
<file path=[Content_Types].xml><?xml version="1.0" encoding="utf-8"?>
<Types xmlns="http://schemas.openxmlformats.org/package/2006/content-types">
  <Default Extension="fntdata" ContentType="application/x-fontdata"/>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Lst>
  <p:notesMasterIdLst>
    <p:notesMasterId r:id="rId37"/>
  </p:notesMasterIdLst>
  <p:sldIdLst>
    <p:sldId id="256" r:id="rId2"/>
    <p:sldId id="257" r:id="rId3"/>
    <p:sldId id="274" r:id="rId4"/>
    <p:sldId id="258" r:id="rId5"/>
    <p:sldId id="293" r:id="rId6"/>
    <p:sldId id="268" r:id="rId7"/>
    <p:sldId id="259" r:id="rId8"/>
    <p:sldId id="261" r:id="rId9"/>
    <p:sldId id="262" r:id="rId10"/>
    <p:sldId id="295" r:id="rId11"/>
    <p:sldId id="294" r:id="rId12"/>
    <p:sldId id="277" r:id="rId13"/>
    <p:sldId id="260" r:id="rId14"/>
    <p:sldId id="271" r:id="rId15"/>
    <p:sldId id="267" r:id="rId16"/>
    <p:sldId id="282" r:id="rId17"/>
    <p:sldId id="296" r:id="rId18"/>
    <p:sldId id="263" r:id="rId19"/>
    <p:sldId id="264" r:id="rId20"/>
    <p:sldId id="265" r:id="rId21"/>
    <p:sldId id="266" r:id="rId22"/>
    <p:sldId id="297" r:id="rId23"/>
    <p:sldId id="298" r:id="rId24"/>
    <p:sldId id="305" r:id="rId25"/>
    <p:sldId id="289" r:id="rId26"/>
    <p:sldId id="299" r:id="rId27"/>
    <p:sldId id="300" r:id="rId28"/>
    <p:sldId id="301" r:id="rId29"/>
    <p:sldId id="302" r:id="rId30"/>
    <p:sldId id="303" r:id="rId31"/>
    <p:sldId id="307" r:id="rId32"/>
    <p:sldId id="304" r:id="rId33"/>
    <p:sldId id="306" r:id="rId34"/>
    <p:sldId id="283" r:id="rId35"/>
    <p:sldId id="281" r:id="rId36"/>
  </p:sldIdLst>
  <p:sldSz cx="9144000" cy="5143500" type="screen16x9"/>
  <p:notesSz cx="6858000" cy="9144000"/>
  <p:embeddedFontLst>
    <p:embeddedFont>
      <p:font typeface="Amatic SC" panose="00000500000000000000" pitchFamily="2" charset="-79"/>
      <p:regular r:id="rId38"/>
      <p:bold r:id="rId39"/>
    </p:embeddedFont>
    <p:embeddedFont>
      <p:font typeface="Cabin" panose="020B0604020202020204" charset="0"/>
      <p:regular r:id="rId40"/>
      <p:bold r:id="rId41"/>
      <p:italic r:id="rId42"/>
      <p:boldItalic r:id="rId43"/>
    </p:embeddedFont>
    <p:embeddedFont>
      <p:font typeface="Calibri" panose="020F0502020204030204" pitchFamily="34" charset="0"/>
      <p:regular r:id="rId44"/>
      <p:bold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30A0"/>
    <a:srgbClr val="E9DD4B"/>
    <a:srgbClr val="F3B7BE"/>
    <a:srgbClr val="000000"/>
    <a:srgbClr val="C5E8E7"/>
    <a:srgbClr val="92D050"/>
    <a:srgbClr val="E9A3AA"/>
    <a:srgbClr val="00B050"/>
    <a:srgbClr val="FBF8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9B0B9F-2FCE-452B-8056-98B3B26831FA}" v="167" dt="2021-09-28T06:39:06.753"/>
  </p1510:revLst>
</p1510:revInfo>
</file>

<file path=ppt/tableStyles.xml><?xml version="1.0" encoding="utf-8"?>
<a:tblStyleLst xmlns:a="http://schemas.openxmlformats.org/drawingml/2006/main" def="{909BDAC1-ACCD-4486-8D41-BCBE32A7B45B}">
  <a:tblStyle styleId="{909BDAC1-ACCD-4486-8D41-BCBE32A7B45B}"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B0D4853-4AAF-426B-BEDE-71F80CE0A587}"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56" autoAdjust="0"/>
    <p:restoredTop sz="94660"/>
  </p:normalViewPr>
  <p:slideViewPr>
    <p:cSldViewPr snapToGrid="0">
      <p:cViewPr>
        <p:scale>
          <a:sx n="70" d="100"/>
          <a:sy n="70" d="100"/>
        </p:scale>
        <p:origin x="836"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ikha juma" userId="608ad1f2e48bc868" providerId="LiveId" clId="{7F9B0B9F-2FCE-452B-8056-98B3B26831FA}"/>
    <pc:docChg chg="undo custSel addSld delSld modSld sldOrd modMainMaster">
      <pc:chgData name="sheikha juma" userId="608ad1f2e48bc868" providerId="LiveId" clId="{7F9B0B9F-2FCE-452B-8056-98B3B26831FA}" dt="2021-09-28T06:41:39.938" v="6831" actId="20577"/>
      <pc:docMkLst>
        <pc:docMk/>
      </pc:docMkLst>
      <pc:sldChg chg="addSp modSp mod">
        <pc:chgData name="sheikha juma" userId="608ad1f2e48bc868" providerId="LiveId" clId="{7F9B0B9F-2FCE-452B-8056-98B3B26831FA}" dt="2021-09-27T13:59:33.026" v="5270" actId="1036"/>
        <pc:sldMkLst>
          <pc:docMk/>
          <pc:sldMk cId="0" sldId="256"/>
        </pc:sldMkLst>
        <pc:spChg chg="add mod">
          <ac:chgData name="sheikha juma" userId="608ad1f2e48bc868" providerId="LiveId" clId="{7F9B0B9F-2FCE-452B-8056-98B3B26831FA}" dt="2021-09-27T13:59:33.026" v="5270" actId="1036"/>
          <ac:spMkLst>
            <pc:docMk/>
            <pc:sldMk cId="0" sldId="256"/>
            <ac:spMk id="3" creationId="{977F9ABB-A617-4C7A-884A-D21E3069F179}"/>
          </ac:spMkLst>
        </pc:spChg>
      </pc:sldChg>
      <pc:sldChg chg="modSp mod ord">
        <pc:chgData name="sheikha juma" userId="608ad1f2e48bc868" providerId="LiveId" clId="{7F9B0B9F-2FCE-452B-8056-98B3B26831FA}" dt="2021-09-27T06:55:34.139" v="237" actId="20577"/>
        <pc:sldMkLst>
          <pc:docMk/>
          <pc:sldMk cId="0" sldId="258"/>
        </pc:sldMkLst>
        <pc:spChg chg="mod">
          <ac:chgData name="sheikha juma" userId="608ad1f2e48bc868" providerId="LiveId" clId="{7F9B0B9F-2FCE-452B-8056-98B3B26831FA}" dt="2021-09-27T06:55:34.139" v="237" actId="20577"/>
          <ac:spMkLst>
            <pc:docMk/>
            <pc:sldMk cId="0" sldId="258"/>
            <ac:spMk id="92" creationId="{A80873D2-B103-48A9-B279-C23EB91124BE}"/>
          </ac:spMkLst>
        </pc:spChg>
      </pc:sldChg>
      <pc:sldChg chg="addSp delSp modSp mod">
        <pc:chgData name="sheikha juma" userId="608ad1f2e48bc868" providerId="LiveId" clId="{7F9B0B9F-2FCE-452B-8056-98B3B26831FA}" dt="2021-09-27T10:58:51.325" v="2317" actId="1076"/>
        <pc:sldMkLst>
          <pc:docMk/>
          <pc:sldMk cId="0" sldId="259"/>
        </pc:sldMkLst>
        <pc:spChg chg="add del mod">
          <ac:chgData name="sheikha juma" userId="608ad1f2e48bc868" providerId="LiveId" clId="{7F9B0B9F-2FCE-452B-8056-98B3B26831FA}" dt="2021-09-27T08:31:17.351" v="1465" actId="478"/>
          <ac:spMkLst>
            <pc:docMk/>
            <pc:sldMk cId="0" sldId="259"/>
            <ac:spMk id="3" creationId="{839EB1FC-31E3-4404-B468-087DB7045298}"/>
          </ac:spMkLst>
        </pc:spChg>
        <pc:spChg chg="add del mod">
          <ac:chgData name="sheikha juma" userId="608ad1f2e48bc868" providerId="LiveId" clId="{7F9B0B9F-2FCE-452B-8056-98B3B26831FA}" dt="2021-09-27T08:32:08.016" v="1469"/>
          <ac:spMkLst>
            <pc:docMk/>
            <pc:sldMk cId="0" sldId="259"/>
            <ac:spMk id="4" creationId="{27EC506B-1479-4B4D-A04C-1177904118C8}"/>
          </ac:spMkLst>
        </pc:spChg>
        <pc:spChg chg="add del mod">
          <ac:chgData name="sheikha juma" userId="608ad1f2e48bc868" providerId="LiveId" clId="{7F9B0B9F-2FCE-452B-8056-98B3B26831FA}" dt="2021-09-27T08:33:33.385" v="1519" actId="478"/>
          <ac:spMkLst>
            <pc:docMk/>
            <pc:sldMk cId="0" sldId="259"/>
            <ac:spMk id="6" creationId="{2741EB85-16B8-421B-98D4-B6A075A5DECB}"/>
          </ac:spMkLst>
        </pc:spChg>
        <pc:spChg chg="add mod">
          <ac:chgData name="sheikha juma" userId="608ad1f2e48bc868" providerId="LiveId" clId="{7F9B0B9F-2FCE-452B-8056-98B3B26831FA}" dt="2021-09-27T08:49:55.228" v="1759" actId="14100"/>
          <ac:spMkLst>
            <pc:docMk/>
            <pc:sldMk cId="0" sldId="259"/>
            <ac:spMk id="7" creationId="{53D05F2B-DA84-41F4-9A35-28295BABC81A}"/>
          </ac:spMkLst>
        </pc:spChg>
        <pc:spChg chg="add del mod">
          <ac:chgData name="sheikha juma" userId="608ad1f2e48bc868" providerId="LiveId" clId="{7F9B0B9F-2FCE-452B-8056-98B3B26831FA}" dt="2021-09-27T08:51:16.491" v="1779" actId="478"/>
          <ac:spMkLst>
            <pc:docMk/>
            <pc:sldMk cId="0" sldId="259"/>
            <ac:spMk id="8" creationId="{918CE3DB-6B56-47D8-8F11-CFA132666451}"/>
          </ac:spMkLst>
        </pc:spChg>
        <pc:spChg chg="add mod">
          <ac:chgData name="sheikha juma" userId="608ad1f2e48bc868" providerId="LiveId" clId="{7F9B0B9F-2FCE-452B-8056-98B3B26831FA}" dt="2021-09-27T10:57:25.338" v="2295" actId="113"/>
          <ac:spMkLst>
            <pc:docMk/>
            <pc:sldMk cId="0" sldId="259"/>
            <ac:spMk id="87" creationId="{2C62DD9B-FFD6-45F7-A2E7-1FA11AA3C982}"/>
          </ac:spMkLst>
        </pc:spChg>
        <pc:spChg chg="add mod">
          <ac:chgData name="sheikha juma" userId="608ad1f2e48bc868" providerId="LiveId" clId="{7F9B0B9F-2FCE-452B-8056-98B3B26831FA}" dt="2021-09-27T10:58:31.255" v="2309" actId="1076"/>
          <ac:spMkLst>
            <pc:docMk/>
            <pc:sldMk cId="0" sldId="259"/>
            <ac:spMk id="88" creationId="{E96755DD-8157-47D5-816D-89C590297C5A}"/>
          </ac:spMkLst>
        </pc:spChg>
        <pc:spChg chg="add mod">
          <ac:chgData name="sheikha juma" userId="608ad1f2e48bc868" providerId="LiveId" clId="{7F9B0B9F-2FCE-452B-8056-98B3B26831FA}" dt="2021-09-27T10:58:34.238" v="2310" actId="1076"/>
          <ac:spMkLst>
            <pc:docMk/>
            <pc:sldMk cId="0" sldId="259"/>
            <ac:spMk id="89" creationId="{35247E4C-B42C-429F-8E23-5C45A83B6987}"/>
          </ac:spMkLst>
        </pc:spChg>
        <pc:spChg chg="add mod">
          <ac:chgData name="sheikha juma" userId="608ad1f2e48bc868" providerId="LiveId" clId="{7F9B0B9F-2FCE-452B-8056-98B3B26831FA}" dt="2021-09-27T10:58:36.850" v="2311" actId="1076"/>
          <ac:spMkLst>
            <pc:docMk/>
            <pc:sldMk cId="0" sldId="259"/>
            <ac:spMk id="90" creationId="{360C2C0D-2A24-4013-B72D-BF9CC454FC68}"/>
          </ac:spMkLst>
        </pc:spChg>
        <pc:spChg chg="add mod">
          <ac:chgData name="sheikha juma" userId="608ad1f2e48bc868" providerId="LiveId" clId="{7F9B0B9F-2FCE-452B-8056-98B3B26831FA}" dt="2021-09-27T10:58:45.901" v="2316" actId="20577"/>
          <ac:spMkLst>
            <pc:docMk/>
            <pc:sldMk cId="0" sldId="259"/>
            <ac:spMk id="91" creationId="{CBDFAB52-436B-4B8F-A68A-C3B70CE4D729}"/>
          </ac:spMkLst>
        </pc:spChg>
        <pc:spChg chg="add mod">
          <ac:chgData name="sheikha juma" userId="608ad1f2e48bc868" providerId="LiveId" clId="{7F9B0B9F-2FCE-452B-8056-98B3B26831FA}" dt="2021-09-27T08:33:24.030" v="1517" actId="14100"/>
          <ac:spMkLst>
            <pc:docMk/>
            <pc:sldMk cId="0" sldId="259"/>
            <ac:spMk id="106" creationId="{71694426-1A29-4C5A-85B2-60481497F980}"/>
          </ac:spMkLst>
        </pc:spChg>
        <pc:spChg chg="add mod">
          <ac:chgData name="sheikha juma" userId="608ad1f2e48bc868" providerId="LiveId" clId="{7F9B0B9F-2FCE-452B-8056-98B3B26831FA}" dt="2021-09-27T08:33:18.082" v="1516" actId="1076"/>
          <ac:spMkLst>
            <pc:docMk/>
            <pc:sldMk cId="0" sldId="259"/>
            <ac:spMk id="107" creationId="{544C8141-DC63-4C34-BDD5-85930D2D8B3D}"/>
          </ac:spMkLst>
        </pc:spChg>
        <pc:spChg chg="add mod">
          <ac:chgData name="sheikha juma" userId="608ad1f2e48bc868" providerId="LiveId" clId="{7F9B0B9F-2FCE-452B-8056-98B3B26831FA}" dt="2021-09-27T10:57:36.561" v="2297" actId="1076"/>
          <ac:spMkLst>
            <pc:docMk/>
            <pc:sldMk cId="0" sldId="259"/>
            <ac:spMk id="111" creationId="{756B2DD6-62D4-417B-BF76-F73E83EACDDC}"/>
          </ac:spMkLst>
        </pc:spChg>
        <pc:spChg chg="add mod">
          <ac:chgData name="sheikha juma" userId="608ad1f2e48bc868" providerId="LiveId" clId="{7F9B0B9F-2FCE-452B-8056-98B3B26831FA}" dt="2021-09-27T10:57:42.394" v="2298" actId="1076"/>
          <ac:spMkLst>
            <pc:docMk/>
            <pc:sldMk cId="0" sldId="259"/>
            <ac:spMk id="112" creationId="{46A66E9A-096C-4C37-A081-53438E8C39B5}"/>
          </ac:spMkLst>
        </pc:spChg>
        <pc:spChg chg="add mod">
          <ac:chgData name="sheikha juma" userId="608ad1f2e48bc868" providerId="LiveId" clId="{7F9B0B9F-2FCE-452B-8056-98B3B26831FA}" dt="2021-09-27T10:57:46.574" v="2299" actId="1076"/>
          <ac:spMkLst>
            <pc:docMk/>
            <pc:sldMk cId="0" sldId="259"/>
            <ac:spMk id="114" creationId="{2E068148-AE02-45E7-92AB-090863DDE3DC}"/>
          </ac:spMkLst>
        </pc:spChg>
        <pc:spChg chg="del">
          <ac:chgData name="sheikha juma" userId="608ad1f2e48bc868" providerId="LiveId" clId="{7F9B0B9F-2FCE-452B-8056-98B3B26831FA}" dt="2021-09-27T08:31:12.846" v="1464" actId="478"/>
          <ac:spMkLst>
            <pc:docMk/>
            <pc:sldMk cId="0" sldId="259"/>
            <ac:spMk id="1967" creationId="{00000000-0000-0000-0000-000000000000}"/>
          </ac:spMkLst>
        </pc:spChg>
        <pc:spChg chg="del mod">
          <ac:chgData name="sheikha juma" userId="608ad1f2e48bc868" providerId="LiveId" clId="{7F9B0B9F-2FCE-452B-8056-98B3B26831FA}" dt="2021-09-27T08:33:08.561" v="1512" actId="21"/>
          <ac:spMkLst>
            <pc:docMk/>
            <pc:sldMk cId="0" sldId="259"/>
            <ac:spMk id="1982" creationId="{00000000-0000-0000-0000-000000000000}"/>
          </ac:spMkLst>
        </pc:spChg>
        <pc:spChg chg="del">
          <ac:chgData name="sheikha juma" userId="608ad1f2e48bc868" providerId="LiveId" clId="{7F9B0B9F-2FCE-452B-8056-98B3B26831FA}" dt="2021-09-27T08:33:36.521" v="1520" actId="478"/>
          <ac:spMkLst>
            <pc:docMk/>
            <pc:sldMk cId="0" sldId="259"/>
            <ac:spMk id="1983" creationId="{00000000-0000-0000-0000-000000000000}"/>
          </ac:spMkLst>
        </pc:spChg>
        <pc:spChg chg="del">
          <ac:chgData name="sheikha juma" userId="608ad1f2e48bc868" providerId="LiveId" clId="{7F9B0B9F-2FCE-452B-8056-98B3B26831FA}" dt="2021-09-27T08:33:36.521" v="1520" actId="478"/>
          <ac:spMkLst>
            <pc:docMk/>
            <pc:sldMk cId="0" sldId="259"/>
            <ac:spMk id="1984" creationId="{00000000-0000-0000-0000-000000000000}"/>
          </ac:spMkLst>
        </pc:spChg>
        <pc:spChg chg="del">
          <ac:chgData name="sheikha juma" userId="608ad1f2e48bc868" providerId="LiveId" clId="{7F9B0B9F-2FCE-452B-8056-98B3B26831FA}" dt="2021-09-27T08:31:19.866" v="1466" actId="478"/>
          <ac:spMkLst>
            <pc:docMk/>
            <pc:sldMk cId="0" sldId="259"/>
            <ac:spMk id="1985" creationId="{00000000-0000-0000-0000-000000000000}"/>
          </ac:spMkLst>
        </pc:spChg>
        <pc:spChg chg="del">
          <ac:chgData name="sheikha juma" userId="608ad1f2e48bc868" providerId="LiveId" clId="{7F9B0B9F-2FCE-452B-8056-98B3B26831FA}" dt="2021-09-27T08:33:32.298" v="1518" actId="478"/>
          <ac:spMkLst>
            <pc:docMk/>
            <pc:sldMk cId="0" sldId="259"/>
            <ac:spMk id="1986" creationId="{00000000-0000-0000-0000-000000000000}"/>
          </ac:spMkLst>
        </pc:spChg>
        <pc:spChg chg="del">
          <ac:chgData name="sheikha juma" userId="608ad1f2e48bc868" providerId="LiveId" clId="{7F9B0B9F-2FCE-452B-8056-98B3B26831FA}" dt="2021-09-27T08:29:09.308" v="1463" actId="478"/>
          <ac:spMkLst>
            <pc:docMk/>
            <pc:sldMk cId="0" sldId="259"/>
            <ac:spMk id="1987" creationId="{00000000-0000-0000-0000-000000000000}"/>
          </ac:spMkLst>
        </pc:spChg>
        <pc:spChg chg="del">
          <ac:chgData name="sheikha juma" userId="608ad1f2e48bc868" providerId="LiveId" clId="{7F9B0B9F-2FCE-452B-8056-98B3B26831FA}" dt="2021-09-27T08:29:07.277" v="1462" actId="478"/>
          <ac:spMkLst>
            <pc:docMk/>
            <pc:sldMk cId="0" sldId="259"/>
            <ac:spMk id="1988" creationId="{00000000-0000-0000-0000-000000000000}"/>
          </ac:spMkLst>
        </pc:spChg>
        <pc:grpChg chg="del">
          <ac:chgData name="sheikha juma" userId="608ad1f2e48bc868" providerId="LiveId" clId="{7F9B0B9F-2FCE-452B-8056-98B3B26831FA}" dt="2021-09-27T08:31:12.846" v="1464" actId="478"/>
          <ac:grpSpMkLst>
            <pc:docMk/>
            <pc:sldMk cId="0" sldId="259"/>
            <ac:grpSpMk id="1968" creationId="{00000000-0000-0000-0000-000000000000}"/>
          </ac:grpSpMkLst>
        </pc:grpChg>
        <pc:grpChg chg="mod">
          <ac:chgData name="sheikha juma" userId="608ad1f2e48bc868" providerId="LiveId" clId="{7F9B0B9F-2FCE-452B-8056-98B3B26831FA}" dt="2021-09-27T10:58:51.325" v="2317" actId="1076"/>
          <ac:grpSpMkLst>
            <pc:docMk/>
            <pc:sldMk cId="0" sldId="259"/>
            <ac:grpSpMk id="2023" creationId="{00000000-0000-0000-0000-000000000000}"/>
          </ac:grpSpMkLst>
        </pc:grpChg>
      </pc:sldChg>
      <pc:sldChg chg="addSp delSp modSp mod ord">
        <pc:chgData name="sheikha juma" userId="608ad1f2e48bc868" providerId="LiveId" clId="{7F9B0B9F-2FCE-452B-8056-98B3B26831FA}" dt="2021-09-27T12:13:23.809" v="3357" actId="20577"/>
        <pc:sldMkLst>
          <pc:docMk/>
          <pc:sldMk cId="0" sldId="260"/>
        </pc:sldMkLst>
        <pc:spChg chg="add del mod">
          <ac:chgData name="sheikha juma" userId="608ad1f2e48bc868" providerId="LiveId" clId="{7F9B0B9F-2FCE-452B-8056-98B3B26831FA}" dt="2021-09-27T12:05:51.179" v="3027" actId="478"/>
          <ac:spMkLst>
            <pc:docMk/>
            <pc:sldMk cId="0" sldId="260"/>
            <ac:spMk id="3" creationId="{FC0EB0B3-6356-4BBF-B760-DC9F46925484}"/>
          </ac:spMkLst>
        </pc:spChg>
        <pc:spChg chg="add del mod">
          <ac:chgData name="sheikha juma" userId="608ad1f2e48bc868" providerId="LiveId" clId="{7F9B0B9F-2FCE-452B-8056-98B3B26831FA}" dt="2021-09-27T12:05:59.330" v="3029" actId="478"/>
          <ac:spMkLst>
            <pc:docMk/>
            <pc:sldMk cId="0" sldId="260"/>
            <ac:spMk id="5" creationId="{CAEAC770-2DC9-4C07-A658-EE609659B579}"/>
          </ac:spMkLst>
        </pc:spChg>
        <pc:spChg chg="add mod">
          <ac:chgData name="sheikha juma" userId="608ad1f2e48bc868" providerId="LiveId" clId="{7F9B0B9F-2FCE-452B-8056-98B3B26831FA}" dt="2021-09-27T12:11:22.008" v="3178" actId="1076"/>
          <ac:spMkLst>
            <pc:docMk/>
            <pc:sldMk cId="0" sldId="260"/>
            <ac:spMk id="6" creationId="{425EA154-E1EE-4DB0-AF4F-8CF134590D0D}"/>
          </ac:spMkLst>
        </pc:spChg>
        <pc:spChg chg="add mod">
          <ac:chgData name="sheikha juma" userId="608ad1f2e48bc868" providerId="LiveId" clId="{7F9B0B9F-2FCE-452B-8056-98B3B26831FA}" dt="2021-09-27T12:07:27.022" v="3074" actId="14100"/>
          <ac:spMkLst>
            <pc:docMk/>
            <pc:sldMk cId="0" sldId="260"/>
            <ac:spMk id="32" creationId="{02BC9C23-3299-4A16-800E-F8ED5C97ABA4}"/>
          </ac:spMkLst>
        </pc:spChg>
        <pc:spChg chg="add mod">
          <ac:chgData name="sheikha juma" userId="608ad1f2e48bc868" providerId="LiveId" clId="{7F9B0B9F-2FCE-452B-8056-98B3B26831FA}" dt="2021-09-27T12:07:09.750" v="3034"/>
          <ac:spMkLst>
            <pc:docMk/>
            <pc:sldMk cId="0" sldId="260"/>
            <ac:spMk id="33" creationId="{7DDEDDD2-4355-4A93-B353-323F178E1900}"/>
          </ac:spMkLst>
        </pc:spChg>
        <pc:spChg chg="add mod">
          <ac:chgData name="sheikha juma" userId="608ad1f2e48bc868" providerId="LiveId" clId="{7F9B0B9F-2FCE-452B-8056-98B3B26831FA}" dt="2021-09-27T12:11:39.248" v="3185" actId="164"/>
          <ac:spMkLst>
            <pc:docMk/>
            <pc:sldMk cId="0" sldId="260"/>
            <ac:spMk id="35" creationId="{006CF6CA-8C16-40F1-9B3C-251633535DCB}"/>
          </ac:spMkLst>
        </pc:spChg>
        <pc:spChg chg="mod">
          <ac:chgData name="sheikha juma" userId="608ad1f2e48bc868" providerId="LiveId" clId="{7F9B0B9F-2FCE-452B-8056-98B3B26831FA}" dt="2021-09-27T12:11:27.217" v="3180" actId="113"/>
          <ac:spMkLst>
            <pc:docMk/>
            <pc:sldMk cId="0" sldId="260"/>
            <ac:spMk id="37" creationId="{225B5445-6EB1-423F-8E11-05FC33D4D5E1}"/>
          </ac:spMkLst>
        </pc:spChg>
        <pc:spChg chg="mod">
          <ac:chgData name="sheikha juma" userId="608ad1f2e48bc868" providerId="LiveId" clId="{7F9B0B9F-2FCE-452B-8056-98B3B26831FA}" dt="2021-09-27T12:11:27.217" v="3180" actId="113"/>
          <ac:spMkLst>
            <pc:docMk/>
            <pc:sldMk cId="0" sldId="260"/>
            <ac:spMk id="38" creationId="{E5BE7A0A-7601-41A7-906F-D9A10BF7FE6E}"/>
          </ac:spMkLst>
        </pc:spChg>
        <pc:spChg chg="mod">
          <ac:chgData name="sheikha juma" userId="608ad1f2e48bc868" providerId="LiveId" clId="{7F9B0B9F-2FCE-452B-8056-98B3B26831FA}" dt="2021-09-27T12:11:27.217" v="3180" actId="113"/>
          <ac:spMkLst>
            <pc:docMk/>
            <pc:sldMk cId="0" sldId="260"/>
            <ac:spMk id="39" creationId="{CEDABBC2-5F7F-4C0B-9D73-5F140A0C2C01}"/>
          </ac:spMkLst>
        </pc:spChg>
        <pc:spChg chg="mod">
          <ac:chgData name="sheikha juma" userId="608ad1f2e48bc868" providerId="LiveId" clId="{7F9B0B9F-2FCE-452B-8056-98B3B26831FA}" dt="2021-09-27T12:11:27.217" v="3180" actId="113"/>
          <ac:spMkLst>
            <pc:docMk/>
            <pc:sldMk cId="0" sldId="260"/>
            <ac:spMk id="40" creationId="{462F9F7E-1093-4501-AE8D-D37233F2334E}"/>
          </ac:spMkLst>
        </pc:spChg>
        <pc:spChg chg="add mod">
          <ac:chgData name="sheikha juma" userId="608ad1f2e48bc868" providerId="LiveId" clId="{7F9B0B9F-2FCE-452B-8056-98B3B26831FA}" dt="2021-09-27T12:11:39.248" v="3185" actId="164"/>
          <ac:spMkLst>
            <pc:docMk/>
            <pc:sldMk cId="0" sldId="260"/>
            <ac:spMk id="41" creationId="{9E5CD370-C90F-4BBA-84CD-3131496AF286}"/>
          </ac:spMkLst>
        </pc:spChg>
        <pc:spChg chg="add mod">
          <ac:chgData name="sheikha juma" userId="608ad1f2e48bc868" providerId="LiveId" clId="{7F9B0B9F-2FCE-452B-8056-98B3B26831FA}" dt="2021-09-27T12:13:23.809" v="3357" actId="20577"/>
          <ac:spMkLst>
            <pc:docMk/>
            <pc:sldMk cId="0" sldId="260"/>
            <ac:spMk id="43" creationId="{C05D3968-09F5-4793-B4C0-FCC5674235CB}"/>
          </ac:spMkLst>
        </pc:spChg>
        <pc:spChg chg="add mod">
          <ac:chgData name="sheikha juma" userId="608ad1f2e48bc868" providerId="LiveId" clId="{7F9B0B9F-2FCE-452B-8056-98B3B26831FA}" dt="2021-09-27T12:12:45.348" v="3299" actId="20577"/>
          <ac:spMkLst>
            <pc:docMk/>
            <pc:sldMk cId="0" sldId="260"/>
            <ac:spMk id="44" creationId="{5D9DCDA5-2FA1-4E82-B946-37799E32D856}"/>
          </ac:spMkLst>
        </pc:spChg>
        <pc:spChg chg="add mod">
          <ac:chgData name="sheikha juma" userId="608ad1f2e48bc868" providerId="LiveId" clId="{7F9B0B9F-2FCE-452B-8056-98B3B26831FA}" dt="2021-09-27T12:13:19.286" v="3323" actId="20577"/>
          <ac:spMkLst>
            <pc:docMk/>
            <pc:sldMk cId="0" sldId="260"/>
            <ac:spMk id="45" creationId="{E4113285-8AD7-4C03-9008-5036FEC374E6}"/>
          </ac:spMkLst>
        </pc:spChg>
        <pc:spChg chg="del">
          <ac:chgData name="sheikha juma" userId="608ad1f2e48bc868" providerId="LiveId" clId="{7F9B0B9F-2FCE-452B-8056-98B3B26831FA}" dt="2021-09-27T12:06:12.455" v="3031" actId="478"/>
          <ac:spMkLst>
            <pc:docMk/>
            <pc:sldMk cId="0" sldId="260"/>
            <ac:spMk id="2074" creationId="{00000000-0000-0000-0000-000000000000}"/>
          </ac:spMkLst>
        </pc:spChg>
        <pc:spChg chg="del">
          <ac:chgData name="sheikha juma" userId="608ad1f2e48bc868" providerId="LiveId" clId="{7F9B0B9F-2FCE-452B-8056-98B3B26831FA}" dt="2021-09-27T12:05:55.695" v="3028" actId="478"/>
          <ac:spMkLst>
            <pc:docMk/>
            <pc:sldMk cId="0" sldId="260"/>
            <ac:spMk id="2075" creationId="{00000000-0000-0000-0000-000000000000}"/>
          </ac:spMkLst>
        </pc:spChg>
        <pc:spChg chg="del">
          <ac:chgData name="sheikha juma" userId="608ad1f2e48bc868" providerId="LiveId" clId="{7F9B0B9F-2FCE-452B-8056-98B3B26831FA}" dt="2021-09-27T12:06:09.515" v="3030" actId="478"/>
          <ac:spMkLst>
            <pc:docMk/>
            <pc:sldMk cId="0" sldId="260"/>
            <ac:spMk id="2076" creationId="{00000000-0000-0000-0000-000000000000}"/>
          </ac:spMkLst>
        </pc:spChg>
        <pc:spChg chg="del">
          <ac:chgData name="sheikha juma" userId="608ad1f2e48bc868" providerId="LiveId" clId="{7F9B0B9F-2FCE-452B-8056-98B3B26831FA}" dt="2021-09-27T12:06:09.515" v="3030" actId="478"/>
          <ac:spMkLst>
            <pc:docMk/>
            <pc:sldMk cId="0" sldId="260"/>
            <ac:spMk id="2077" creationId="{00000000-0000-0000-0000-000000000000}"/>
          </ac:spMkLst>
        </pc:spChg>
        <pc:spChg chg="del">
          <ac:chgData name="sheikha juma" userId="608ad1f2e48bc868" providerId="LiveId" clId="{7F9B0B9F-2FCE-452B-8056-98B3B26831FA}" dt="2021-09-27T12:05:49.601" v="3026" actId="478"/>
          <ac:spMkLst>
            <pc:docMk/>
            <pc:sldMk cId="0" sldId="260"/>
            <ac:spMk id="2097" creationId="{00000000-0000-0000-0000-000000000000}"/>
          </ac:spMkLst>
        </pc:spChg>
        <pc:grpChg chg="add mod">
          <ac:chgData name="sheikha juma" userId="608ad1f2e48bc868" providerId="LiveId" clId="{7F9B0B9F-2FCE-452B-8056-98B3B26831FA}" dt="2021-09-27T12:11:39.248" v="3185" actId="164"/>
          <ac:grpSpMkLst>
            <pc:docMk/>
            <pc:sldMk cId="0" sldId="260"/>
            <ac:grpSpMk id="7" creationId="{2AB63807-BFC8-4DF7-93B1-92463694E2FD}"/>
          </ac:grpSpMkLst>
        </pc:grpChg>
        <pc:grpChg chg="add mod">
          <ac:chgData name="sheikha juma" userId="608ad1f2e48bc868" providerId="LiveId" clId="{7F9B0B9F-2FCE-452B-8056-98B3B26831FA}" dt="2021-09-27T12:11:12.774" v="3175" actId="1035"/>
          <ac:grpSpMkLst>
            <pc:docMk/>
            <pc:sldMk cId="0" sldId="260"/>
            <ac:grpSpMk id="36" creationId="{1752EFF4-61C1-429E-8341-8C03C593F439}"/>
          </ac:grpSpMkLst>
        </pc:grpChg>
        <pc:picChg chg="del">
          <ac:chgData name="sheikha juma" userId="608ad1f2e48bc868" providerId="LiveId" clId="{7F9B0B9F-2FCE-452B-8056-98B3B26831FA}" dt="2021-09-27T11:46:08.778" v="3025" actId="478"/>
          <ac:picMkLst>
            <pc:docMk/>
            <pc:sldMk cId="0" sldId="260"/>
            <ac:picMk id="2072" creationId="{00000000-0000-0000-0000-000000000000}"/>
          </ac:picMkLst>
        </pc:picChg>
        <pc:picChg chg="del">
          <ac:chgData name="sheikha juma" userId="608ad1f2e48bc868" providerId="LiveId" clId="{7F9B0B9F-2FCE-452B-8056-98B3B26831FA}" dt="2021-09-27T11:46:07.041" v="3024" actId="478"/>
          <ac:picMkLst>
            <pc:docMk/>
            <pc:sldMk cId="0" sldId="260"/>
            <ac:picMk id="2073" creationId="{00000000-0000-0000-0000-000000000000}"/>
          </ac:picMkLst>
        </pc:picChg>
      </pc:sldChg>
      <pc:sldChg chg="addSp delSp modSp mod ord">
        <pc:chgData name="sheikha juma" userId="608ad1f2e48bc868" providerId="LiveId" clId="{7F9B0B9F-2FCE-452B-8056-98B3B26831FA}" dt="2021-09-27T11:06:29.484" v="2451" actId="1076"/>
        <pc:sldMkLst>
          <pc:docMk/>
          <pc:sldMk cId="0" sldId="261"/>
        </pc:sldMkLst>
        <pc:spChg chg="add del mod">
          <ac:chgData name="sheikha juma" userId="608ad1f2e48bc868" providerId="LiveId" clId="{7F9B0B9F-2FCE-452B-8056-98B3B26831FA}" dt="2021-09-27T08:53:38.776" v="1807" actId="478"/>
          <ac:spMkLst>
            <pc:docMk/>
            <pc:sldMk cId="0" sldId="261"/>
            <ac:spMk id="3" creationId="{BB7C4214-348E-4406-9547-2ED6F46E4D8E}"/>
          </ac:spMkLst>
        </pc:spChg>
        <pc:spChg chg="add del mod">
          <ac:chgData name="sheikha juma" userId="608ad1f2e48bc868" providerId="LiveId" clId="{7F9B0B9F-2FCE-452B-8056-98B3B26831FA}" dt="2021-09-27T08:53:41.232" v="1808" actId="478"/>
          <ac:spMkLst>
            <pc:docMk/>
            <pc:sldMk cId="0" sldId="261"/>
            <ac:spMk id="5" creationId="{E7C17B01-2B17-4D40-B765-3527DB1FA172}"/>
          </ac:spMkLst>
        </pc:spChg>
        <pc:spChg chg="add del mod">
          <ac:chgData name="sheikha juma" userId="608ad1f2e48bc868" providerId="LiveId" clId="{7F9B0B9F-2FCE-452B-8056-98B3B26831FA}" dt="2021-09-27T11:00:47.825" v="2320" actId="478"/>
          <ac:spMkLst>
            <pc:docMk/>
            <pc:sldMk cId="0" sldId="261"/>
            <ac:spMk id="6" creationId="{29D07BE2-B72D-4A1F-A1BD-544BD0984D57}"/>
          </ac:spMkLst>
        </pc:spChg>
        <pc:spChg chg="mod">
          <ac:chgData name="sheikha juma" userId="608ad1f2e48bc868" providerId="LiveId" clId="{7F9B0B9F-2FCE-452B-8056-98B3B26831FA}" dt="2021-09-27T10:52:46.507" v="2051"/>
          <ac:spMkLst>
            <pc:docMk/>
            <pc:sldMk cId="0" sldId="261"/>
            <ac:spMk id="8" creationId="{18C9E228-D68E-41E9-BB55-32486F0392F1}"/>
          </ac:spMkLst>
        </pc:spChg>
        <pc:spChg chg="mod">
          <ac:chgData name="sheikha juma" userId="608ad1f2e48bc868" providerId="LiveId" clId="{7F9B0B9F-2FCE-452B-8056-98B3B26831FA}" dt="2021-09-27T10:52:46.507" v="2051"/>
          <ac:spMkLst>
            <pc:docMk/>
            <pc:sldMk cId="0" sldId="261"/>
            <ac:spMk id="9" creationId="{F01B2F85-B2E6-4CAF-87C4-04D133FCE052}"/>
          </ac:spMkLst>
        </pc:spChg>
        <pc:spChg chg="mod">
          <ac:chgData name="sheikha juma" userId="608ad1f2e48bc868" providerId="LiveId" clId="{7F9B0B9F-2FCE-452B-8056-98B3B26831FA}" dt="2021-09-27T10:52:46.507" v="2051"/>
          <ac:spMkLst>
            <pc:docMk/>
            <pc:sldMk cId="0" sldId="261"/>
            <ac:spMk id="10" creationId="{A6890CBC-FCFA-472F-B6DC-6FFACE4FA248}"/>
          </ac:spMkLst>
        </pc:spChg>
        <pc:spChg chg="mod">
          <ac:chgData name="sheikha juma" userId="608ad1f2e48bc868" providerId="LiveId" clId="{7F9B0B9F-2FCE-452B-8056-98B3B26831FA}" dt="2021-09-27T10:52:46.507" v="2051"/>
          <ac:spMkLst>
            <pc:docMk/>
            <pc:sldMk cId="0" sldId="261"/>
            <ac:spMk id="11" creationId="{93854E23-78F8-4E6D-8DFA-6FC9935FB563}"/>
          </ac:spMkLst>
        </pc:spChg>
        <pc:spChg chg="mod">
          <ac:chgData name="sheikha juma" userId="608ad1f2e48bc868" providerId="LiveId" clId="{7F9B0B9F-2FCE-452B-8056-98B3B26831FA}" dt="2021-09-27T10:52:46.507" v="2051"/>
          <ac:spMkLst>
            <pc:docMk/>
            <pc:sldMk cId="0" sldId="261"/>
            <ac:spMk id="12" creationId="{91CBB5F9-AF0C-4E89-BA9E-9342733AFD89}"/>
          </ac:spMkLst>
        </pc:spChg>
        <pc:spChg chg="mod">
          <ac:chgData name="sheikha juma" userId="608ad1f2e48bc868" providerId="LiveId" clId="{7F9B0B9F-2FCE-452B-8056-98B3B26831FA}" dt="2021-09-27T10:52:46.507" v="2051"/>
          <ac:spMkLst>
            <pc:docMk/>
            <pc:sldMk cId="0" sldId="261"/>
            <ac:spMk id="13" creationId="{1F9271ED-33D2-4A72-AE85-4ED0F9F3B2D3}"/>
          </ac:spMkLst>
        </pc:spChg>
        <pc:spChg chg="mod">
          <ac:chgData name="sheikha juma" userId="608ad1f2e48bc868" providerId="LiveId" clId="{7F9B0B9F-2FCE-452B-8056-98B3B26831FA}" dt="2021-09-27T10:52:46.507" v="2051"/>
          <ac:spMkLst>
            <pc:docMk/>
            <pc:sldMk cId="0" sldId="261"/>
            <ac:spMk id="14" creationId="{F9467AA5-43C6-4DF6-8AA3-C88749167074}"/>
          </ac:spMkLst>
        </pc:spChg>
        <pc:spChg chg="mod">
          <ac:chgData name="sheikha juma" userId="608ad1f2e48bc868" providerId="LiveId" clId="{7F9B0B9F-2FCE-452B-8056-98B3B26831FA}" dt="2021-09-27T10:52:46.507" v="2051"/>
          <ac:spMkLst>
            <pc:docMk/>
            <pc:sldMk cId="0" sldId="261"/>
            <ac:spMk id="15" creationId="{369CC263-7AE8-4C1E-9767-746B5C7A5812}"/>
          </ac:spMkLst>
        </pc:spChg>
        <pc:spChg chg="mod">
          <ac:chgData name="sheikha juma" userId="608ad1f2e48bc868" providerId="LiveId" clId="{7F9B0B9F-2FCE-452B-8056-98B3B26831FA}" dt="2021-09-27T10:52:46.507" v="2051"/>
          <ac:spMkLst>
            <pc:docMk/>
            <pc:sldMk cId="0" sldId="261"/>
            <ac:spMk id="16" creationId="{9DCD4410-6B61-44FF-8B00-2B262E0CE909}"/>
          </ac:spMkLst>
        </pc:spChg>
        <pc:spChg chg="mod">
          <ac:chgData name="sheikha juma" userId="608ad1f2e48bc868" providerId="LiveId" clId="{7F9B0B9F-2FCE-452B-8056-98B3B26831FA}" dt="2021-09-27T10:52:46.507" v="2051"/>
          <ac:spMkLst>
            <pc:docMk/>
            <pc:sldMk cId="0" sldId="261"/>
            <ac:spMk id="17" creationId="{4D75E743-A505-4C4C-AB9F-5D34AFD8287A}"/>
          </ac:spMkLst>
        </pc:spChg>
        <pc:spChg chg="mod">
          <ac:chgData name="sheikha juma" userId="608ad1f2e48bc868" providerId="LiveId" clId="{7F9B0B9F-2FCE-452B-8056-98B3B26831FA}" dt="2021-09-27T10:52:46.507" v="2051"/>
          <ac:spMkLst>
            <pc:docMk/>
            <pc:sldMk cId="0" sldId="261"/>
            <ac:spMk id="18" creationId="{ABD999C0-B8CA-4032-B314-969A1DC8A818}"/>
          </ac:spMkLst>
        </pc:spChg>
        <pc:spChg chg="mod">
          <ac:chgData name="sheikha juma" userId="608ad1f2e48bc868" providerId="LiveId" clId="{7F9B0B9F-2FCE-452B-8056-98B3B26831FA}" dt="2021-09-27T10:52:46.507" v="2051"/>
          <ac:spMkLst>
            <pc:docMk/>
            <pc:sldMk cId="0" sldId="261"/>
            <ac:spMk id="19" creationId="{A88C906B-3242-4C14-8D14-52F37A0AF1EF}"/>
          </ac:spMkLst>
        </pc:spChg>
        <pc:spChg chg="mod">
          <ac:chgData name="sheikha juma" userId="608ad1f2e48bc868" providerId="LiveId" clId="{7F9B0B9F-2FCE-452B-8056-98B3B26831FA}" dt="2021-09-27T10:52:46.507" v="2051"/>
          <ac:spMkLst>
            <pc:docMk/>
            <pc:sldMk cId="0" sldId="261"/>
            <ac:spMk id="20" creationId="{0964F033-0501-4502-920F-431DFA4C05DE}"/>
          </ac:spMkLst>
        </pc:spChg>
        <pc:spChg chg="mod">
          <ac:chgData name="sheikha juma" userId="608ad1f2e48bc868" providerId="LiveId" clId="{7F9B0B9F-2FCE-452B-8056-98B3B26831FA}" dt="2021-09-27T10:52:46.507" v="2051"/>
          <ac:spMkLst>
            <pc:docMk/>
            <pc:sldMk cId="0" sldId="261"/>
            <ac:spMk id="21" creationId="{004FC1A6-2761-4B13-A0F6-78939951807C}"/>
          </ac:spMkLst>
        </pc:spChg>
        <pc:spChg chg="add mod">
          <ac:chgData name="sheikha juma" userId="608ad1f2e48bc868" providerId="LiveId" clId="{7F9B0B9F-2FCE-452B-8056-98B3B26831FA}" dt="2021-09-27T08:53:52.380" v="1825" actId="20577"/>
          <ac:spMkLst>
            <pc:docMk/>
            <pc:sldMk cId="0" sldId="261"/>
            <ac:spMk id="22" creationId="{0E4CF6F6-29AA-4833-9919-612BC7E057C7}"/>
          </ac:spMkLst>
        </pc:spChg>
        <pc:spChg chg="add mod">
          <ac:chgData name="sheikha juma" userId="608ad1f2e48bc868" providerId="LiveId" clId="{7F9B0B9F-2FCE-452B-8056-98B3B26831FA}" dt="2021-09-27T08:53:43.919" v="1810"/>
          <ac:spMkLst>
            <pc:docMk/>
            <pc:sldMk cId="0" sldId="261"/>
            <ac:spMk id="23" creationId="{95FED88C-49AD-4643-AA84-68EC5EFE5D2C}"/>
          </ac:spMkLst>
        </pc:spChg>
        <pc:spChg chg="mod">
          <ac:chgData name="sheikha juma" userId="608ad1f2e48bc868" providerId="LiveId" clId="{7F9B0B9F-2FCE-452B-8056-98B3B26831FA}" dt="2021-09-27T10:52:46.507" v="2051"/>
          <ac:spMkLst>
            <pc:docMk/>
            <pc:sldMk cId="0" sldId="261"/>
            <ac:spMk id="24" creationId="{EB9EC879-4EE5-4DCD-B329-A19115BA5062}"/>
          </ac:spMkLst>
        </pc:spChg>
        <pc:spChg chg="add del mod">
          <ac:chgData name="sheikha juma" userId="608ad1f2e48bc868" providerId="LiveId" clId="{7F9B0B9F-2FCE-452B-8056-98B3B26831FA}" dt="2021-09-27T11:00:55.407" v="2322" actId="478"/>
          <ac:spMkLst>
            <pc:docMk/>
            <pc:sldMk cId="0" sldId="261"/>
            <ac:spMk id="25" creationId="{09FAB4ED-EFB7-486E-8406-6E77CE3C4B06}"/>
          </ac:spMkLst>
        </pc:spChg>
        <pc:spChg chg="mod">
          <ac:chgData name="sheikha juma" userId="608ad1f2e48bc868" providerId="LiveId" clId="{7F9B0B9F-2FCE-452B-8056-98B3B26831FA}" dt="2021-09-27T10:52:46.507" v="2051"/>
          <ac:spMkLst>
            <pc:docMk/>
            <pc:sldMk cId="0" sldId="261"/>
            <ac:spMk id="26" creationId="{A63FE5DA-4845-4897-964E-90B1E4BE5638}"/>
          </ac:spMkLst>
        </pc:spChg>
        <pc:spChg chg="mod">
          <ac:chgData name="sheikha juma" userId="608ad1f2e48bc868" providerId="LiveId" clId="{7F9B0B9F-2FCE-452B-8056-98B3B26831FA}" dt="2021-09-27T10:52:46.507" v="2051"/>
          <ac:spMkLst>
            <pc:docMk/>
            <pc:sldMk cId="0" sldId="261"/>
            <ac:spMk id="27" creationId="{B08E370C-0581-4488-9E01-782E0ECBF2F5}"/>
          </ac:spMkLst>
        </pc:spChg>
        <pc:spChg chg="mod">
          <ac:chgData name="sheikha juma" userId="608ad1f2e48bc868" providerId="LiveId" clId="{7F9B0B9F-2FCE-452B-8056-98B3B26831FA}" dt="2021-09-27T10:52:46.507" v="2051"/>
          <ac:spMkLst>
            <pc:docMk/>
            <pc:sldMk cId="0" sldId="261"/>
            <ac:spMk id="28" creationId="{A6C577F3-5A56-4103-A4E6-D751CDBA69A5}"/>
          </ac:spMkLst>
        </pc:spChg>
        <pc:spChg chg="mod">
          <ac:chgData name="sheikha juma" userId="608ad1f2e48bc868" providerId="LiveId" clId="{7F9B0B9F-2FCE-452B-8056-98B3B26831FA}" dt="2021-09-27T10:52:46.507" v="2051"/>
          <ac:spMkLst>
            <pc:docMk/>
            <pc:sldMk cId="0" sldId="261"/>
            <ac:spMk id="29" creationId="{C55CAAB5-6E15-41ED-8CE6-30697A62430F}"/>
          </ac:spMkLst>
        </pc:spChg>
        <pc:spChg chg="mod">
          <ac:chgData name="sheikha juma" userId="608ad1f2e48bc868" providerId="LiveId" clId="{7F9B0B9F-2FCE-452B-8056-98B3B26831FA}" dt="2021-09-27T10:52:46.507" v="2051"/>
          <ac:spMkLst>
            <pc:docMk/>
            <pc:sldMk cId="0" sldId="261"/>
            <ac:spMk id="30" creationId="{4848C1A1-AA2E-40BC-B389-F4D5583305F9}"/>
          </ac:spMkLst>
        </pc:spChg>
        <pc:spChg chg="mod">
          <ac:chgData name="sheikha juma" userId="608ad1f2e48bc868" providerId="LiveId" clId="{7F9B0B9F-2FCE-452B-8056-98B3B26831FA}" dt="2021-09-27T10:52:46.507" v="2051"/>
          <ac:spMkLst>
            <pc:docMk/>
            <pc:sldMk cId="0" sldId="261"/>
            <ac:spMk id="31" creationId="{019F22D3-7EF3-4E6D-919C-B1B8C38256F3}"/>
          </ac:spMkLst>
        </pc:spChg>
        <pc:spChg chg="mod">
          <ac:chgData name="sheikha juma" userId="608ad1f2e48bc868" providerId="LiveId" clId="{7F9B0B9F-2FCE-452B-8056-98B3B26831FA}" dt="2021-09-27T10:52:46.507" v="2051"/>
          <ac:spMkLst>
            <pc:docMk/>
            <pc:sldMk cId="0" sldId="261"/>
            <ac:spMk id="32" creationId="{190041C8-70EE-4826-84DB-3A66D5D476B8}"/>
          </ac:spMkLst>
        </pc:spChg>
        <pc:spChg chg="add mod">
          <ac:chgData name="sheikha juma" userId="608ad1f2e48bc868" providerId="LiveId" clId="{7F9B0B9F-2FCE-452B-8056-98B3B26831FA}" dt="2021-09-27T11:06:23.325" v="2450" actId="1076"/>
          <ac:spMkLst>
            <pc:docMk/>
            <pc:sldMk cId="0" sldId="261"/>
            <ac:spMk id="33" creationId="{957B8F5F-40A1-46CC-8BA4-11D153A20366}"/>
          </ac:spMkLst>
        </pc:spChg>
        <pc:spChg chg="del">
          <ac:chgData name="sheikha juma" userId="608ad1f2e48bc868" providerId="LiveId" clId="{7F9B0B9F-2FCE-452B-8056-98B3B26831FA}" dt="2021-09-27T08:53:38.776" v="1807" actId="478"/>
          <ac:spMkLst>
            <pc:docMk/>
            <pc:sldMk cId="0" sldId="261"/>
            <ac:spMk id="2102" creationId="{00000000-0000-0000-0000-000000000000}"/>
          </ac:spMkLst>
        </pc:spChg>
        <pc:spChg chg="del">
          <ac:chgData name="sheikha juma" userId="608ad1f2e48bc868" providerId="LiveId" clId="{7F9B0B9F-2FCE-452B-8056-98B3B26831FA}" dt="2021-09-27T08:53:43.371" v="1809" actId="478"/>
          <ac:spMkLst>
            <pc:docMk/>
            <pc:sldMk cId="0" sldId="261"/>
            <ac:spMk id="2103" creationId="{00000000-0000-0000-0000-000000000000}"/>
          </ac:spMkLst>
        </pc:spChg>
        <pc:spChg chg="del">
          <ac:chgData name="sheikha juma" userId="608ad1f2e48bc868" providerId="LiveId" clId="{7F9B0B9F-2FCE-452B-8056-98B3B26831FA}" dt="2021-09-27T08:53:36.028" v="1806" actId="478"/>
          <ac:spMkLst>
            <pc:docMk/>
            <pc:sldMk cId="0" sldId="261"/>
            <ac:spMk id="2115" creationId="{00000000-0000-0000-0000-000000000000}"/>
          </ac:spMkLst>
        </pc:spChg>
        <pc:spChg chg="del">
          <ac:chgData name="sheikha juma" userId="608ad1f2e48bc868" providerId="LiveId" clId="{7F9B0B9F-2FCE-452B-8056-98B3B26831FA}" dt="2021-09-27T08:53:36.028" v="1806" actId="478"/>
          <ac:spMkLst>
            <pc:docMk/>
            <pc:sldMk cId="0" sldId="261"/>
            <ac:spMk id="2116" creationId="{00000000-0000-0000-0000-000000000000}"/>
          </ac:spMkLst>
        </pc:spChg>
        <pc:spChg chg="del">
          <ac:chgData name="sheikha juma" userId="608ad1f2e48bc868" providerId="LiveId" clId="{7F9B0B9F-2FCE-452B-8056-98B3B26831FA}" dt="2021-09-27T08:53:38.776" v="1807" actId="478"/>
          <ac:spMkLst>
            <pc:docMk/>
            <pc:sldMk cId="0" sldId="261"/>
            <ac:spMk id="2117" creationId="{00000000-0000-0000-0000-000000000000}"/>
          </ac:spMkLst>
        </pc:spChg>
        <pc:grpChg chg="add mod">
          <ac:chgData name="sheikha juma" userId="608ad1f2e48bc868" providerId="LiveId" clId="{7F9B0B9F-2FCE-452B-8056-98B3B26831FA}" dt="2021-09-27T10:52:52.313" v="2052" actId="1076"/>
          <ac:grpSpMkLst>
            <pc:docMk/>
            <pc:sldMk cId="0" sldId="261"/>
            <ac:grpSpMk id="7" creationId="{CA472368-B2DB-4C69-863C-AD96AD77C690}"/>
          </ac:grpSpMkLst>
        </pc:grpChg>
        <pc:grpChg chg="del">
          <ac:chgData name="sheikha juma" userId="608ad1f2e48bc868" providerId="LiveId" clId="{7F9B0B9F-2FCE-452B-8056-98B3B26831FA}" dt="2021-09-27T08:53:36.028" v="1806" actId="478"/>
          <ac:grpSpMkLst>
            <pc:docMk/>
            <pc:sldMk cId="0" sldId="261"/>
            <ac:grpSpMk id="2104" creationId="{00000000-0000-0000-0000-000000000000}"/>
          </ac:grpSpMkLst>
        </pc:grpChg>
        <pc:graphicFrameChg chg="add mod modGraphic">
          <ac:chgData name="sheikha juma" userId="608ad1f2e48bc868" providerId="LiveId" clId="{7F9B0B9F-2FCE-452B-8056-98B3B26831FA}" dt="2021-09-27T11:06:29.484" v="2451" actId="1076"/>
          <ac:graphicFrameMkLst>
            <pc:docMk/>
            <pc:sldMk cId="0" sldId="261"/>
            <ac:graphicFrameMk id="34" creationId="{09D36023-ECC8-4A8D-9F60-F33AF7FDE790}"/>
          </ac:graphicFrameMkLst>
        </pc:graphicFrameChg>
      </pc:sldChg>
      <pc:sldChg chg="addSp delSp modSp mod ord">
        <pc:chgData name="sheikha juma" userId="608ad1f2e48bc868" providerId="LiveId" clId="{7F9B0B9F-2FCE-452B-8056-98B3B26831FA}" dt="2021-09-27T12:55:07.300" v="3742" actId="1076"/>
        <pc:sldMkLst>
          <pc:docMk/>
          <pc:sldMk cId="0" sldId="262"/>
        </pc:sldMkLst>
        <pc:spChg chg="add del mod">
          <ac:chgData name="sheikha juma" userId="608ad1f2e48bc868" providerId="LiveId" clId="{7F9B0B9F-2FCE-452B-8056-98B3B26831FA}" dt="2021-09-27T11:08:13.374" v="2463" actId="478"/>
          <ac:spMkLst>
            <pc:docMk/>
            <pc:sldMk cId="0" sldId="262"/>
            <ac:spMk id="3" creationId="{8F5375C8-CBE7-4631-A943-05B0C6958902}"/>
          </ac:spMkLst>
        </pc:spChg>
        <pc:spChg chg="add mod">
          <ac:chgData name="sheikha juma" userId="608ad1f2e48bc868" providerId="LiveId" clId="{7F9B0B9F-2FCE-452B-8056-98B3B26831FA}" dt="2021-09-27T12:50:45.497" v="3578" actId="1076"/>
          <ac:spMkLst>
            <pc:docMk/>
            <pc:sldMk cId="0" sldId="262"/>
            <ac:spMk id="4" creationId="{32300FCA-3FDE-45D8-AC39-01A647E66835}"/>
          </ac:spMkLst>
        </pc:spChg>
        <pc:spChg chg="add del mod">
          <ac:chgData name="sheikha juma" userId="608ad1f2e48bc868" providerId="LiveId" clId="{7F9B0B9F-2FCE-452B-8056-98B3B26831FA}" dt="2021-09-27T11:08:20.650" v="2465" actId="478"/>
          <ac:spMkLst>
            <pc:docMk/>
            <pc:sldMk cId="0" sldId="262"/>
            <ac:spMk id="5" creationId="{27E8D7BC-89CC-42D7-8516-ACC7EC250528}"/>
          </ac:spMkLst>
        </pc:spChg>
        <pc:spChg chg="add mod">
          <ac:chgData name="sheikha juma" userId="608ad1f2e48bc868" providerId="LiveId" clId="{7F9B0B9F-2FCE-452B-8056-98B3B26831FA}" dt="2021-09-27T12:50:53.213" v="3580" actId="1076"/>
          <ac:spMkLst>
            <pc:docMk/>
            <pc:sldMk cId="0" sldId="262"/>
            <ac:spMk id="5" creationId="{4433B68C-2CAD-4794-8003-AD990646D273}"/>
          </ac:spMkLst>
        </pc:spChg>
        <pc:spChg chg="add del mod">
          <ac:chgData name="sheikha juma" userId="608ad1f2e48bc868" providerId="LiveId" clId="{7F9B0B9F-2FCE-452B-8056-98B3B26831FA}" dt="2021-09-27T11:08:26.273" v="2467" actId="478"/>
          <ac:spMkLst>
            <pc:docMk/>
            <pc:sldMk cId="0" sldId="262"/>
            <ac:spMk id="7" creationId="{AE9BB482-7A43-4036-83D7-618302CAEEB9}"/>
          </ac:spMkLst>
        </pc:spChg>
        <pc:spChg chg="add mod">
          <ac:chgData name="sheikha juma" userId="608ad1f2e48bc868" providerId="LiveId" clId="{7F9B0B9F-2FCE-452B-8056-98B3B26831FA}" dt="2021-09-27T12:51:45.013" v="3588" actId="14100"/>
          <ac:spMkLst>
            <pc:docMk/>
            <pc:sldMk cId="0" sldId="262"/>
            <ac:spMk id="8" creationId="{D0DF50B2-FB83-4EB3-9422-8A65F724AD0B}"/>
          </ac:spMkLst>
        </pc:spChg>
        <pc:spChg chg="add mod">
          <ac:chgData name="sheikha juma" userId="608ad1f2e48bc868" providerId="LiveId" clId="{7F9B0B9F-2FCE-452B-8056-98B3B26831FA}" dt="2021-09-27T12:50:50.191" v="3579" actId="1076"/>
          <ac:spMkLst>
            <pc:docMk/>
            <pc:sldMk cId="0" sldId="262"/>
            <ac:spMk id="9" creationId="{0DC4F08D-EC53-4EE8-A137-EFC385E921AD}"/>
          </ac:spMkLst>
        </pc:spChg>
        <pc:spChg chg="add mod">
          <ac:chgData name="sheikha juma" userId="608ad1f2e48bc868" providerId="LiveId" clId="{7F9B0B9F-2FCE-452B-8056-98B3B26831FA}" dt="2021-09-27T12:55:07.300" v="3742" actId="1076"/>
          <ac:spMkLst>
            <pc:docMk/>
            <pc:sldMk cId="0" sldId="262"/>
            <ac:spMk id="10" creationId="{8EDC83C1-50E5-4C0C-A0F5-93E3590A4A90}"/>
          </ac:spMkLst>
        </pc:spChg>
        <pc:spChg chg="add mod">
          <ac:chgData name="sheikha juma" userId="608ad1f2e48bc868" providerId="LiveId" clId="{7F9B0B9F-2FCE-452B-8056-98B3B26831FA}" dt="2021-09-27T12:54:04.883" v="3713" actId="1038"/>
          <ac:spMkLst>
            <pc:docMk/>
            <pc:sldMk cId="0" sldId="262"/>
            <ac:spMk id="13" creationId="{7F8F1496-C30C-4467-A7BE-D0F9450EE830}"/>
          </ac:spMkLst>
        </pc:spChg>
        <pc:spChg chg="add mod">
          <ac:chgData name="sheikha juma" userId="608ad1f2e48bc868" providerId="LiveId" clId="{7F9B0B9F-2FCE-452B-8056-98B3B26831FA}" dt="2021-09-27T12:53:55.444" v="3695" actId="122"/>
          <ac:spMkLst>
            <pc:docMk/>
            <pc:sldMk cId="0" sldId="262"/>
            <ac:spMk id="14" creationId="{5520E4D3-7D4F-4C0B-A438-6ED1AD3F7DA6}"/>
          </ac:spMkLst>
        </pc:spChg>
        <pc:spChg chg="add mod">
          <ac:chgData name="sheikha juma" userId="608ad1f2e48bc868" providerId="LiveId" clId="{7F9B0B9F-2FCE-452B-8056-98B3B26831FA}" dt="2021-09-27T11:17:21.549" v="2585" actId="1076"/>
          <ac:spMkLst>
            <pc:docMk/>
            <pc:sldMk cId="0" sldId="262"/>
            <ac:spMk id="111" creationId="{AE75E11C-7AD6-412F-8206-A61107156BD4}"/>
          </ac:spMkLst>
        </pc:spChg>
        <pc:spChg chg="add mod">
          <ac:chgData name="sheikha juma" userId="608ad1f2e48bc868" providerId="LiveId" clId="{7F9B0B9F-2FCE-452B-8056-98B3B26831FA}" dt="2021-09-27T11:17:14.788" v="2584" actId="1076"/>
          <ac:spMkLst>
            <pc:docMk/>
            <pc:sldMk cId="0" sldId="262"/>
            <ac:spMk id="112" creationId="{CFEC024D-DC7C-4A83-9A20-A887EAF2A9CC}"/>
          </ac:spMkLst>
        </pc:spChg>
        <pc:spChg chg="add del mod">
          <ac:chgData name="sheikha juma" userId="608ad1f2e48bc868" providerId="LiveId" clId="{7F9B0B9F-2FCE-452B-8056-98B3B26831FA}" dt="2021-09-27T11:15:57.455" v="2578" actId="478"/>
          <ac:spMkLst>
            <pc:docMk/>
            <pc:sldMk cId="0" sldId="262"/>
            <ac:spMk id="113" creationId="{570CD90E-5FC1-46C9-9373-9DB1E7E7C454}"/>
          </ac:spMkLst>
        </pc:spChg>
        <pc:spChg chg="add mod">
          <ac:chgData name="sheikha juma" userId="608ad1f2e48bc868" providerId="LiveId" clId="{7F9B0B9F-2FCE-452B-8056-98B3B26831FA}" dt="2021-09-27T11:17:35.491" v="2594" actId="20577"/>
          <ac:spMkLst>
            <pc:docMk/>
            <pc:sldMk cId="0" sldId="262"/>
            <ac:spMk id="114" creationId="{5E7FDB41-6924-4F51-938B-C445CF768794}"/>
          </ac:spMkLst>
        </pc:spChg>
        <pc:spChg chg="del">
          <ac:chgData name="sheikha juma" userId="608ad1f2e48bc868" providerId="LiveId" clId="{7F9B0B9F-2FCE-452B-8056-98B3B26831FA}" dt="2021-09-27T11:08:23.660" v="2466" actId="478"/>
          <ac:spMkLst>
            <pc:docMk/>
            <pc:sldMk cId="0" sldId="262"/>
            <ac:spMk id="2122" creationId="{00000000-0000-0000-0000-000000000000}"/>
          </ac:spMkLst>
        </pc:spChg>
        <pc:spChg chg="del">
          <ac:chgData name="sheikha juma" userId="608ad1f2e48bc868" providerId="LiveId" clId="{7F9B0B9F-2FCE-452B-8056-98B3B26831FA}" dt="2021-09-27T11:08:11.573" v="2462" actId="478"/>
          <ac:spMkLst>
            <pc:docMk/>
            <pc:sldMk cId="0" sldId="262"/>
            <ac:spMk id="2123" creationId="{00000000-0000-0000-0000-000000000000}"/>
          </ac:spMkLst>
        </pc:spChg>
        <pc:spChg chg="del">
          <ac:chgData name="sheikha juma" userId="608ad1f2e48bc868" providerId="LiveId" clId="{7F9B0B9F-2FCE-452B-8056-98B3B26831FA}" dt="2021-09-27T11:08:29.016" v="2468" actId="478"/>
          <ac:spMkLst>
            <pc:docMk/>
            <pc:sldMk cId="0" sldId="262"/>
            <ac:spMk id="2124" creationId="{00000000-0000-0000-0000-000000000000}"/>
          </ac:spMkLst>
        </pc:spChg>
        <pc:spChg chg="del">
          <ac:chgData name="sheikha juma" userId="608ad1f2e48bc868" providerId="LiveId" clId="{7F9B0B9F-2FCE-452B-8056-98B3B26831FA}" dt="2021-09-27T11:08:16.802" v="2464" actId="478"/>
          <ac:spMkLst>
            <pc:docMk/>
            <pc:sldMk cId="0" sldId="262"/>
            <ac:spMk id="2222" creationId="{00000000-0000-0000-0000-000000000000}"/>
          </ac:spMkLst>
        </pc:spChg>
        <pc:spChg chg="del">
          <ac:chgData name="sheikha juma" userId="608ad1f2e48bc868" providerId="LiveId" clId="{7F9B0B9F-2FCE-452B-8056-98B3B26831FA}" dt="2021-09-27T11:08:29.016" v="2468" actId="478"/>
          <ac:spMkLst>
            <pc:docMk/>
            <pc:sldMk cId="0" sldId="262"/>
            <ac:spMk id="2223" creationId="{00000000-0000-0000-0000-000000000000}"/>
          </ac:spMkLst>
        </pc:spChg>
        <pc:spChg chg="del">
          <ac:chgData name="sheikha juma" userId="608ad1f2e48bc868" providerId="LiveId" clId="{7F9B0B9F-2FCE-452B-8056-98B3B26831FA}" dt="2021-09-27T11:08:20.650" v="2465" actId="478"/>
          <ac:spMkLst>
            <pc:docMk/>
            <pc:sldMk cId="0" sldId="262"/>
            <ac:spMk id="2224" creationId="{00000000-0000-0000-0000-000000000000}"/>
          </ac:spMkLst>
        </pc:spChg>
        <pc:grpChg chg="del">
          <ac:chgData name="sheikha juma" userId="608ad1f2e48bc868" providerId="LiveId" clId="{7F9B0B9F-2FCE-452B-8056-98B3B26831FA}" dt="2021-09-27T11:08:16.802" v="2464" actId="478"/>
          <ac:grpSpMkLst>
            <pc:docMk/>
            <pc:sldMk cId="0" sldId="262"/>
            <ac:grpSpMk id="2125" creationId="{00000000-0000-0000-0000-000000000000}"/>
          </ac:grpSpMkLst>
        </pc:grpChg>
        <pc:picChg chg="add mod modCrop">
          <ac:chgData name="sheikha juma" userId="608ad1f2e48bc868" providerId="LiveId" clId="{7F9B0B9F-2FCE-452B-8056-98B3B26831FA}" dt="2021-09-27T12:50:40.995" v="3577" actId="1076"/>
          <ac:picMkLst>
            <pc:docMk/>
            <pc:sldMk cId="0" sldId="262"/>
            <ac:picMk id="3" creationId="{E584B95E-6920-4ABF-B0F7-4EBBE3354C03}"/>
          </ac:picMkLst>
        </pc:picChg>
        <pc:picChg chg="add mod modCrop">
          <ac:chgData name="sheikha juma" userId="608ad1f2e48bc868" providerId="LiveId" clId="{7F9B0B9F-2FCE-452B-8056-98B3B26831FA}" dt="2021-09-27T12:51:13.487" v="3584" actId="1076"/>
          <ac:picMkLst>
            <pc:docMk/>
            <pc:sldMk cId="0" sldId="262"/>
            <ac:picMk id="7" creationId="{83A842FD-971E-4C2A-A7C7-EAC217155BC6}"/>
          </ac:picMkLst>
        </pc:picChg>
      </pc:sldChg>
      <pc:sldChg chg="addSp delSp modSp mod">
        <pc:chgData name="sheikha juma" userId="608ad1f2e48bc868" providerId="LiveId" clId="{7F9B0B9F-2FCE-452B-8056-98B3B26831FA}" dt="2021-09-27T15:48:00.334" v="5826" actId="164"/>
        <pc:sldMkLst>
          <pc:docMk/>
          <pc:sldMk cId="0" sldId="263"/>
        </pc:sldMkLst>
        <pc:spChg chg="add del mod">
          <ac:chgData name="sheikha juma" userId="608ad1f2e48bc868" providerId="LiveId" clId="{7F9B0B9F-2FCE-452B-8056-98B3B26831FA}" dt="2021-09-27T13:42:55.033" v="4895" actId="478"/>
          <ac:spMkLst>
            <pc:docMk/>
            <pc:sldMk cId="0" sldId="263"/>
            <ac:spMk id="3" creationId="{B21EC349-CF44-4FD2-B4E3-EEABC0A505C1}"/>
          </ac:spMkLst>
        </pc:spChg>
        <pc:spChg chg="add del mod">
          <ac:chgData name="sheikha juma" userId="608ad1f2e48bc868" providerId="LiveId" clId="{7F9B0B9F-2FCE-452B-8056-98B3B26831FA}" dt="2021-09-27T13:43:17.201" v="4901" actId="478"/>
          <ac:spMkLst>
            <pc:docMk/>
            <pc:sldMk cId="0" sldId="263"/>
            <ac:spMk id="5" creationId="{05CB3305-E322-42DA-B6CA-9107014A0149}"/>
          </ac:spMkLst>
        </pc:spChg>
        <pc:spChg chg="add del mod">
          <ac:chgData name="sheikha juma" userId="608ad1f2e48bc868" providerId="LiveId" clId="{7F9B0B9F-2FCE-452B-8056-98B3B26831FA}" dt="2021-09-27T13:42:55.033" v="4895" actId="478"/>
          <ac:spMkLst>
            <pc:docMk/>
            <pc:sldMk cId="0" sldId="263"/>
            <ac:spMk id="7" creationId="{F2A5D6D5-E793-4DBF-9CF3-B74E16B0D34D}"/>
          </ac:spMkLst>
        </pc:spChg>
        <pc:spChg chg="add del mod">
          <ac:chgData name="sheikha juma" userId="608ad1f2e48bc868" providerId="LiveId" clId="{7F9B0B9F-2FCE-452B-8056-98B3B26831FA}" dt="2021-09-27T13:43:02.059" v="4897" actId="478"/>
          <ac:spMkLst>
            <pc:docMk/>
            <pc:sldMk cId="0" sldId="263"/>
            <ac:spMk id="9" creationId="{C817B668-0647-4973-9495-5E3836EDD974}"/>
          </ac:spMkLst>
        </pc:spChg>
        <pc:spChg chg="add del mod">
          <ac:chgData name="sheikha juma" userId="608ad1f2e48bc868" providerId="LiveId" clId="{7F9B0B9F-2FCE-452B-8056-98B3B26831FA}" dt="2021-09-27T13:43:06.508" v="4899" actId="478"/>
          <ac:spMkLst>
            <pc:docMk/>
            <pc:sldMk cId="0" sldId="263"/>
            <ac:spMk id="11" creationId="{52F3194F-0C7C-4539-BC16-31D7F7E505CE}"/>
          </ac:spMkLst>
        </pc:spChg>
        <pc:spChg chg="add mod">
          <ac:chgData name="sheikha juma" userId="608ad1f2e48bc868" providerId="LiveId" clId="{7F9B0B9F-2FCE-452B-8056-98B3B26831FA}" dt="2021-09-27T15:48:00.334" v="5826" actId="164"/>
          <ac:spMkLst>
            <pc:docMk/>
            <pc:sldMk cId="0" sldId="263"/>
            <ac:spMk id="12" creationId="{A7339043-AE9C-4C50-B30E-644F2E0ED516}"/>
          </ac:spMkLst>
        </pc:spChg>
        <pc:spChg chg="add mod">
          <ac:chgData name="sheikha juma" userId="608ad1f2e48bc868" providerId="LiveId" clId="{7F9B0B9F-2FCE-452B-8056-98B3B26831FA}" dt="2021-09-27T13:43:35.912" v="4918" actId="14100"/>
          <ac:spMkLst>
            <pc:docMk/>
            <pc:sldMk cId="0" sldId="263"/>
            <ac:spMk id="22" creationId="{796F1493-147B-493B-8EDF-0B2C9FBF47EB}"/>
          </ac:spMkLst>
        </pc:spChg>
        <pc:spChg chg="add mod">
          <ac:chgData name="sheikha juma" userId="608ad1f2e48bc868" providerId="LiveId" clId="{7F9B0B9F-2FCE-452B-8056-98B3B26831FA}" dt="2021-09-27T13:43:17.771" v="4902"/>
          <ac:spMkLst>
            <pc:docMk/>
            <pc:sldMk cId="0" sldId="263"/>
            <ac:spMk id="23" creationId="{477BCB34-256C-428E-8C46-F14798B1981E}"/>
          </ac:spMkLst>
        </pc:spChg>
        <pc:spChg chg="add mod">
          <ac:chgData name="sheikha juma" userId="608ad1f2e48bc868" providerId="LiveId" clId="{7F9B0B9F-2FCE-452B-8056-98B3B26831FA}" dt="2021-09-27T13:45:59.151" v="4994" actId="1076"/>
          <ac:spMkLst>
            <pc:docMk/>
            <pc:sldMk cId="0" sldId="263"/>
            <ac:spMk id="24" creationId="{3A0BDE63-DD71-41E3-9D3E-9170797D97ED}"/>
          </ac:spMkLst>
        </pc:spChg>
        <pc:spChg chg="add mod">
          <ac:chgData name="sheikha juma" userId="608ad1f2e48bc868" providerId="LiveId" clId="{7F9B0B9F-2FCE-452B-8056-98B3B26831FA}" dt="2021-09-27T15:48:00.334" v="5826" actId="164"/>
          <ac:spMkLst>
            <pc:docMk/>
            <pc:sldMk cId="0" sldId="263"/>
            <ac:spMk id="25" creationId="{10C750B6-1515-47C0-ACDE-2F452C538032}"/>
          </ac:spMkLst>
        </pc:spChg>
        <pc:spChg chg="add mod">
          <ac:chgData name="sheikha juma" userId="608ad1f2e48bc868" providerId="LiveId" clId="{7F9B0B9F-2FCE-452B-8056-98B3B26831FA}" dt="2021-09-27T15:48:00.334" v="5826" actId="164"/>
          <ac:spMkLst>
            <pc:docMk/>
            <pc:sldMk cId="0" sldId="263"/>
            <ac:spMk id="26" creationId="{5F387D80-800F-4148-B257-819A4B1B99C7}"/>
          </ac:spMkLst>
        </pc:spChg>
        <pc:spChg chg="add del mod">
          <ac:chgData name="sheikha juma" userId="608ad1f2e48bc868" providerId="LiveId" clId="{7F9B0B9F-2FCE-452B-8056-98B3B26831FA}" dt="2021-09-27T13:49:38.878" v="5086" actId="478"/>
          <ac:spMkLst>
            <pc:docMk/>
            <pc:sldMk cId="0" sldId="263"/>
            <ac:spMk id="28" creationId="{90D91F40-F023-4404-980A-8D340866573F}"/>
          </ac:spMkLst>
        </pc:spChg>
        <pc:spChg chg="add mod">
          <ac:chgData name="sheikha juma" userId="608ad1f2e48bc868" providerId="LiveId" clId="{7F9B0B9F-2FCE-452B-8056-98B3B26831FA}" dt="2021-09-27T15:48:00.334" v="5826" actId="164"/>
          <ac:spMkLst>
            <pc:docMk/>
            <pc:sldMk cId="0" sldId="263"/>
            <ac:spMk id="29" creationId="{DC262E4C-C8D6-4C80-A316-68B3054E4A4C}"/>
          </ac:spMkLst>
        </pc:spChg>
        <pc:spChg chg="add mod">
          <ac:chgData name="sheikha juma" userId="608ad1f2e48bc868" providerId="LiveId" clId="{7F9B0B9F-2FCE-452B-8056-98B3B26831FA}" dt="2021-09-27T15:48:00.334" v="5826" actId="164"/>
          <ac:spMkLst>
            <pc:docMk/>
            <pc:sldMk cId="0" sldId="263"/>
            <ac:spMk id="30" creationId="{B85644CE-11A9-4132-A643-86D47E9CBFE0}"/>
          </ac:spMkLst>
        </pc:spChg>
        <pc:spChg chg="add mod">
          <ac:chgData name="sheikha juma" userId="608ad1f2e48bc868" providerId="LiveId" clId="{7F9B0B9F-2FCE-452B-8056-98B3B26831FA}" dt="2021-09-27T15:48:00.334" v="5826" actId="164"/>
          <ac:spMkLst>
            <pc:docMk/>
            <pc:sldMk cId="0" sldId="263"/>
            <ac:spMk id="32" creationId="{1D6B2E0D-3CA2-4B97-B1D2-3B40324C16FA}"/>
          </ac:spMkLst>
        </pc:spChg>
        <pc:spChg chg="add mod">
          <ac:chgData name="sheikha juma" userId="608ad1f2e48bc868" providerId="LiveId" clId="{7F9B0B9F-2FCE-452B-8056-98B3B26831FA}" dt="2021-09-27T15:48:00.334" v="5826" actId="164"/>
          <ac:spMkLst>
            <pc:docMk/>
            <pc:sldMk cId="0" sldId="263"/>
            <ac:spMk id="43" creationId="{2D2EC87D-EF29-4E84-8196-FECB4F4CBBAE}"/>
          </ac:spMkLst>
        </pc:spChg>
        <pc:spChg chg="add mod">
          <ac:chgData name="sheikha juma" userId="608ad1f2e48bc868" providerId="LiveId" clId="{7F9B0B9F-2FCE-452B-8056-98B3B26831FA}" dt="2021-09-27T15:48:00.334" v="5826" actId="164"/>
          <ac:spMkLst>
            <pc:docMk/>
            <pc:sldMk cId="0" sldId="263"/>
            <ac:spMk id="44" creationId="{83782B8B-447F-4118-8924-742185CE888E}"/>
          </ac:spMkLst>
        </pc:spChg>
        <pc:spChg chg="add del mod">
          <ac:chgData name="sheikha juma" userId="608ad1f2e48bc868" providerId="LiveId" clId="{7F9B0B9F-2FCE-452B-8056-98B3B26831FA}" dt="2021-09-27T13:52:17.200" v="5129" actId="478"/>
          <ac:spMkLst>
            <pc:docMk/>
            <pc:sldMk cId="0" sldId="263"/>
            <ac:spMk id="45" creationId="{2F159F8B-AFD3-42CD-930C-34A8169DBB05}"/>
          </ac:spMkLst>
        </pc:spChg>
        <pc:spChg chg="add mod">
          <ac:chgData name="sheikha juma" userId="608ad1f2e48bc868" providerId="LiveId" clId="{7F9B0B9F-2FCE-452B-8056-98B3B26831FA}" dt="2021-09-27T15:48:00.334" v="5826" actId="164"/>
          <ac:spMkLst>
            <pc:docMk/>
            <pc:sldMk cId="0" sldId="263"/>
            <ac:spMk id="46" creationId="{CA639CA0-4434-4A2E-B83B-A0B0C9A6B677}"/>
          </ac:spMkLst>
        </pc:spChg>
        <pc:spChg chg="add mod ord">
          <ac:chgData name="sheikha juma" userId="608ad1f2e48bc868" providerId="LiveId" clId="{7F9B0B9F-2FCE-452B-8056-98B3B26831FA}" dt="2021-09-27T15:48:00.334" v="5826" actId="164"/>
          <ac:spMkLst>
            <pc:docMk/>
            <pc:sldMk cId="0" sldId="263"/>
            <ac:spMk id="47" creationId="{4E5C3B05-80F4-48C7-8F0C-F5F21BE0D0E0}"/>
          </ac:spMkLst>
        </pc:spChg>
        <pc:spChg chg="del">
          <ac:chgData name="sheikha juma" userId="608ad1f2e48bc868" providerId="LiveId" clId="{7F9B0B9F-2FCE-452B-8056-98B3B26831FA}" dt="2021-09-27T13:42:50.894" v="4894" actId="478"/>
          <ac:spMkLst>
            <pc:docMk/>
            <pc:sldMk cId="0" sldId="263"/>
            <ac:spMk id="2229" creationId="{00000000-0000-0000-0000-000000000000}"/>
          </ac:spMkLst>
        </pc:spChg>
        <pc:spChg chg="del">
          <ac:chgData name="sheikha juma" userId="608ad1f2e48bc868" providerId="LiveId" clId="{7F9B0B9F-2FCE-452B-8056-98B3B26831FA}" dt="2021-09-27T13:43:00.908" v="4896" actId="478"/>
          <ac:spMkLst>
            <pc:docMk/>
            <pc:sldMk cId="0" sldId="263"/>
            <ac:spMk id="2230" creationId="{00000000-0000-0000-0000-000000000000}"/>
          </ac:spMkLst>
        </pc:spChg>
        <pc:spChg chg="del">
          <ac:chgData name="sheikha juma" userId="608ad1f2e48bc868" providerId="LiveId" clId="{7F9B0B9F-2FCE-452B-8056-98B3B26831FA}" dt="2021-09-27T13:43:05.537" v="4898" actId="478"/>
          <ac:spMkLst>
            <pc:docMk/>
            <pc:sldMk cId="0" sldId="263"/>
            <ac:spMk id="2231" creationId="{00000000-0000-0000-0000-000000000000}"/>
          </ac:spMkLst>
        </pc:spChg>
        <pc:spChg chg="del">
          <ac:chgData name="sheikha juma" userId="608ad1f2e48bc868" providerId="LiveId" clId="{7F9B0B9F-2FCE-452B-8056-98B3B26831FA}" dt="2021-09-27T13:42:50.894" v="4894" actId="478"/>
          <ac:spMkLst>
            <pc:docMk/>
            <pc:sldMk cId="0" sldId="263"/>
            <ac:spMk id="2232" creationId="{00000000-0000-0000-0000-000000000000}"/>
          </ac:spMkLst>
        </pc:spChg>
        <pc:spChg chg="del">
          <ac:chgData name="sheikha juma" userId="608ad1f2e48bc868" providerId="LiveId" clId="{7F9B0B9F-2FCE-452B-8056-98B3B26831FA}" dt="2021-09-27T13:42:50.894" v="4894" actId="478"/>
          <ac:spMkLst>
            <pc:docMk/>
            <pc:sldMk cId="0" sldId="263"/>
            <ac:spMk id="2235" creationId="{00000000-0000-0000-0000-000000000000}"/>
          </ac:spMkLst>
        </pc:spChg>
        <pc:spChg chg="del">
          <ac:chgData name="sheikha juma" userId="608ad1f2e48bc868" providerId="LiveId" clId="{7F9B0B9F-2FCE-452B-8056-98B3B26831FA}" dt="2021-09-27T13:42:50.894" v="4894" actId="478"/>
          <ac:spMkLst>
            <pc:docMk/>
            <pc:sldMk cId="0" sldId="263"/>
            <ac:spMk id="2236" creationId="{00000000-0000-0000-0000-000000000000}"/>
          </ac:spMkLst>
        </pc:spChg>
        <pc:spChg chg="del">
          <ac:chgData name="sheikha juma" userId="608ad1f2e48bc868" providerId="LiveId" clId="{7F9B0B9F-2FCE-452B-8056-98B3B26831FA}" dt="2021-09-27T13:42:50.894" v="4894" actId="478"/>
          <ac:spMkLst>
            <pc:docMk/>
            <pc:sldMk cId="0" sldId="263"/>
            <ac:spMk id="2237" creationId="{00000000-0000-0000-0000-000000000000}"/>
          </ac:spMkLst>
        </pc:spChg>
        <pc:spChg chg="del">
          <ac:chgData name="sheikha juma" userId="608ad1f2e48bc868" providerId="LiveId" clId="{7F9B0B9F-2FCE-452B-8056-98B3B26831FA}" dt="2021-09-27T13:42:50.894" v="4894" actId="478"/>
          <ac:spMkLst>
            <pc:docMk/>
            <pc:sldMk cId="0" sldId="263"/>
            <ac:spMk id="2238" creationId="{00000000-0000-0000-0000-000000000000}"/>
          </ac:spMkLst>
        </pc:spChg>
        <pc:grpChg chg="add mod">
          <ac:chgData name="sheikha juma" userId="608ad1f2e48bc868" providerId="LiveId" clId="{7F9B0B9F-2FCE-452B-8056-98B3B26831FA}" dt="2021-09-27T15:48:00.334" v="5826" actId="164"/>
          <ac:grpSpMkLst>
            <pc:docMk/>
            <pc:sldMk cId="0" sldId="263"/>
            <ac:grpSpMk id="33" creationId="{F989A1EB-9E88-458D-8DF5-71F89D4FE917}"/>
          </ac:grpSpMkLst>
        </pc:grpChg>
        <pc:cxnChg chg="add mod">
          <ac:chgData name="sheikha juma" userId="608ad1f2e48bc868" providerId="LiveId" clId="{7F9B0B9F-2FCE-452B-8056-98B3B26831FA}" dt="2021-09-27T15:48:00.334" v="5826" actId="164"/>
          <ac:cxnSpMkLst>
            <pc:docMk/>
            <pc:sldMk cId="0" sldId="263"/>
            <ac:cxnSpMk id="14" creationId="{6C54F8A3-A4AE-4D4E-BF59-FB57CF738CFD}"/>
          </ac:cxnSpMkLst>
        </pc:cxnChg>
        <pc:cxnChg chg="add mod">
          <ac:chgData name="sheikha juma" userId="608ad1f2e48bc868" providerId="LiveId" clId="{7F9B0B9F-2FCE-452B-8056-98B3B26831FA}" dt="2021-09-27T15:48:00.334" v="5826" actId="164"/>
          <ac:cxnSpMkLst>
            <pc:docMk/>
            <pc:sldMk cId="0" sldId="263"/>
            <ac:cxnSpMk id="17" creationId="{2BAC7CDF-BFE4-4167-9F91-1293BEE848C1}"/>
          </ac:cxnSpMkLst>
        </pc:cxnChg>
        <pc:cxnChg chg="del mod">
          <ac:chgData name="sheikha juma" userId="608ad1f2e48bc868" providerId="LiveId" clId="{7F9B0B9F-2FCE-452B-8056-98B3B26831FA}" dt="2021-09-27T13:42:50.894" v="4894" actId="478"/>
          <ac:cxnSpMkLst>
            <pc:docMk/>
            <pc:sldMk cId="0" sldId="263"/>
            <ac:cxnSpMk id="2233" creationId="{00000000-0000-0000-0000-000000000000}"/>
          </ac:cxnSpMkLst>
        </pc:cxnChg>
        <pc:cxnChg chg="del mod">
          <ac:chgData name="sheikha juma" userId="608ad1f2e48bc868" providerId="LiveId" clId="{7F9B0B9F-2FCE-452B-8056-98B3B26831FA}" dt="2021-09-27T13:42:50.894" v="4894" actId="478"/>
          <ac:cxnSpMkLst>
            <pc:docMk/>
            <pc:sldMk cId="0" sldId="263"/>
            <ac:cxnSpMk id="2234" creationId="{00000000-0000-0000-0000-000000000000}"/>
          </ac:cxnSpMkLst>
        </pc:cxnChg>
      </pc:sldChg>
      <pc:sldChg chg="addSp delSp modSp mod">
        <pc:chgData name="sheikha juma" userId="608ad1f2e48bc868" providerId="LiveId" clId="{7F9B0B9F-2FCE-452B-8056-98B3B26831FA}" dt="2021-09-27T14:20:34.888" v="5808" actId="1076"/>
        <pc:sldMkLst>
          <pc:docMk/>
          <pc:sldMk cId="0" sldId="264"/>
        </pc:sldMkLst>
        <pc:spChg chg="add del mod">
          <ac:chgData name="sheikha juma" userId="608ad1f2e48bc868" providerId="LiveId" clId="{7F9B0B9F-2FCE-452B-8056-98B3B26831FA}" dt="2021-09-27T14:07:26.763" v="5388" actId="478"/>
          <ac:spMkLst>
            <pc:docMk/>
            <pc:sldMk cId="0" sldId="264"/>
            <ac:spMk id="3" creationId="{36471811-CBF5-4439-A9D2-E3DA12A722C3}"/>
          </ac:spMkLst>
        </pc:spChg>
        <pc:spChg chg="add del mod">
          <ac:chgData name="sheikha juma" userId="608ad1f2e48bc868" providerId="LiveId" clId="{7F9B0B9F-2FCE-452B-8056-98B3B26831FA}" dt="2021-09-27T14:07:26.763" v="5388" actId="478"/>
          <ac:spMkLst>
            <pc:docMk/>
            <pc:sldMk cId="0" sldId="264"/>
            <ac:spMk id="5" creationId="{889C0765-BE40-4607-A866-D01DC8AC3CDC}"/>
          </ac:spMkLst>
        </pc:spChg>
        <pc:spChg chg="add del">
          <ac:chgData name="sheikha juma" userId="608ad1f2e48bc868" providerId="LiveId" clId="{7F9B0B9F-2FCE-452B-8056-98B3B26831FA}" dt="2021-09-27T14:10:50.899" v="5481" actId="11529"/>
          <ac:spMkLst>
            <pc:docMk/>
            <pc:sldMk cId="0" sldId="264"/>
            <ac:spMk id="6" creationId="{30911F8C-EAC0-4D3B-B842-865AD8AACE2D}"/>
          </ac:spMkLst>
        </pc:spChg>
        <pc:spChg chg="add mod">
          <ac:chgData name="sheikha juma" userId="608ad1f2e48bc868" providerId="LiveId" clId="{7F9B0B9F-2FCE-452B-8056-98B3B26831FA}" dt="2021-09-27T14:19:15.491" v="5691" actId="1076"/>
          <ac:spMkLst>
            <pc:docMk/>
            <pc:sldMk cId="0" sldId="264"/>
            <ac:spMk id="7" creationId="{F86D018B-8F85-4C27-9338-50A13DF0F23E}"/>
          </ac:spMkLst>
        </pc:spChg>
        <pc:spChg chg="add mod">
          <ac:chgData name="sheikha juma" userId="608ad1f2e48bc868" providerId="LiveId" clId="{7F9B0B9F-2FCE-452B-8056-98B3B26831FA}" dt="2021-09-27T14:19:09.313" v="5689" actId="1076"/>
          <ac:spMkLst>
            <pc:docMk/>
            <pc:sldMk cId="0" sldId="264"/>
            <ac:spMk id="8" creationId="{58C2B1F3-8AFF-4550-A6A4-BFD2B6E49E37}"/>
          </ac:spMkLst>
        </pc:spChg>
        <pc:spChg chg="add mod">
          <ac:chgData name="sheikha juma" userId="608ad1f2e48bc868" providerId="LiveId" clId="{7F9B0B9F-2FCE-452B-8056-98B3B26831FA}" dt="2021-09-27T14:11:43.700" v="5521" actId="20577"/>
          <ac:spMkLst>
            <pc:docMk/>
            <pc:sldMk cId="0" sldId="264"/>
            <ac:spMk id="66" creationId="{36E5DCFA-495F-4829-8A0D-91623188F55C}"/>
          </ac:spMkLst>
        </pc:spChg>
        <pc:spChg chg="add mod">
          <ac:chgData name="sheikha juma" userId="608ad1f2e48bc868" providerId="LiveId" clId="{7F9B0B9F-2FCE-452B-8056-98B3B26831FA}" dt="2021-09-27T14:11:28.262" v="5487" actId="403"/>
          <ac:spMkLst>
            <pc:docMk/>
            <pc:sldMk cId="0" sldId="264"/>
            <ac:spMk id="67" creationId="{17312EB4-120B-4E8A-AC6E-C382DBAB9F10}"/>
          </ac:spMkLst>
        </pc:spChg>
        <pc:spChg chg="add del mod">
          <ac:chgData name="sheikha juma" userId="608ad1f2e48bc868" providerId="LiveId" clId="{7F9B0B9F-2FCE-452B-8056-98B3B26831FA}" dt="2021-09-27T14:08:01.502" v="5422" actId="478"/>
          <ac:spMkLst>
            <pc:docMk/>
            <pc:sldMk cId="0" sldId="264"/>
            <ac:spMk id="68" creationId="{64DFD661-9899-455D-BD5C-4AEBF2C1F419}"/>
          </ac:spMkLst>
        </pc:spChg>
        <pc:spChg chg="add mod">
          <ac:chgData name="sheikha juma" userId="608ad1f2e48bc868" providerId="LiveId" clId="{7F9B0B9F-2FCE-452B-8056-98B3B26831FA}" dt="2021-09-27T14:19:06.157" v="5688" actId="404"/>
          <ac:spMkLst>
            <pc:docMk/>
            <pc:sldMk cId="0" sldId="264"/>
            <ac:spMk id="69" creationId="{E835566B-E5C2-4209-8108-AE7C655AF2EC}"/>
          </ac:spMkLst>
        </pc:spChg>
        <pc:spChg chg="add mod">
          <ac:chgData name="sheikha juma" userId="608ad1f2e48bc868" providerId="LiveId" clId="{7F9B0B9F-2FCE-452B-8056-98B3B26831FA}" dt="2021-09-27T14:19:06.157" v="5688" actId="404"/>
          <ac:spMkLst>
            <pc:docMk/>
            <pc:sldMk cId="0" sldId="264"/>
            <ac:spMk id="70" creationId="{CF5506CA-004D-4F8D-BCBD-73E8F15E3338}"/>
          </ac:spMkLst>
        </pc:spChg>
        <pc:spChg chg="add mod">
          <ac:chgData name="sheikha juma" userId="608ad1f2e48bc868" providerId="LiveId" clId="{7F9B0B9F-2FCE-452B-8056-98B3B26831FA}" dt="2021-09-27T14:19:06.157" v="5688" actId="404"/>
          <ac:spMkLst>
            <pc:docMk/>
            <pc:sldMk cId="0" sldId="264"/>
            <ac:spMk id="72" creationId="{56CB91E7-EB26-489D-9F86-B72842A5B755}"/>
          </ac:spMkLst>
        </pc:spChg>
        <pc:spChg chg="add mod">
          <ac:chgData name="sheikha juma" userId="608ad1f2e48bc868" providerId="LiveId" clId="{7F9B0B9F-2FCE-452B-8056-98B3B26831FA}" dt="2021-09-27T14:19:06.157" v="5688" actId="404"/>
          <ac:spMkLst>
            <pc:docMk/>
            <pc:sldMk cId="0" sldId="264"/>
            <ac:spMk id="73" creationId="{580CE88A-DD2F-4661-819E-D95101451A2D}"/>
          </ac:spMkLst>
        </pc:spChg>
        <pc:spChg chg="add mod">
          <ac:chgData name="sheikha juma" userId="608ad1f2e48bc868" providerId="LiveId" clId="{7F9B0B9F-2FCE-452B-8056-98B3B26831FA}" dt="2021-09-27T14:19:15.491" v="5691" actId="1076"/>
          <ac:spMkLst>
            <pc:docMk/>
            <pc:sldMk cId="0" sldId="264"/>
            <ac:spMk id="75" creationId="{7884724D-39A3-43BA-9850-8CB77F0F5635}"/>
          </ac:spMkLst>
        </pc:spChg>
        <pc:spChg chg="add mod">
          <ac:chgData name="sheikha juma" userId="608ad1f2e48bc868" providerId="LiveId" clId="{7F9B0B9F-2FCE-452B-8056-98B3B26831FA}" dt="2021-09-27T14:19:11.418" v="5690" actId="1076"/>
          <ac:spMkLst>
            <pc:docMk/>
            <pc:sldMk cId="0" sldId="264"/>
            <ac:spMk id="77" creationId="{74637054-E031-4ABE-A486-3EA5B1412698}"/>
          </ac:spMkLst>
        </pc:spChg>
        <pc:spChg chg="add mod">
          <ac:chgData name="sheikha juma" userId="608ad1f2e48bc868" providerId="LiveId" clId="{7F9B0B9F-2FCE-452B-8056-98B3B26831FA}" dt="2021-09-27T14:20:34.888" v="5808" actId="1076"/>
          <ac:spMkLst>
            <pc:docMk/>
            <pc:sldMk cId="0" sldId="264"/>
            <ac:spMk id="78" creationId="{311CFDFD-95BA-4174-933F-7880A4A7B557}"/>
          </ac:spMkLst>
        </pc:spChg>
        <pc:spChg chg="del">
          <ac:chgData name="sheikha juma" userId="608ad1f2e48bc868" providerId="LiveId" clId="{7F9B0B9F-2FCE-452B-8056-98B3B26831FA}" dt="2021-09-27T14:07:23.622" v="5387" actId="478"/>
          <ac:spMkLst>
            <pc:docMk/>
            <pc:sldMk cId="0" sldId="264"/>
            <ac:spMk id="2243" creationId="{00000000-0000-0000-0000-000000000000}"/>
          </ac:spMkLst>
        </pc:spChg>
        <pc:spChg chg="del">
          <ac:chgData name="sheikha juma" userId="608ad1f2e48bc868" providerId="LiveId" clId="{7F9B0B9F-2FCE-452B-8056-98B3B26831FA}" dt="2021-09-27T14:07:23.622" v="5387" actId="478"/>
          <ac:spMkLst>
            <pc:docMk/>
            <pc:sldMk cId="0" sldId="264"/>
            <ac:spMk id="2244" creationId="{00000000-0000-0000-0000-000000000000}"/>
          </ac:spMkLst>
        </pc:spChg>
        <pc:spChg chg="del">
          <ac:chgData name="sheikha juma" userId="608ad1f2e48bc868" providerId="LiveId" clId="{7F9B0B9F-2FCE-452B-8056-98B3B26831FA}" dt="2021-09-27T14:07:23.622" v="5387" actId="478"/>
          <ac:spMkLst>
            <pc:docMk/>
            <pc:sldMk cId="0" sldId="264"/>
            <ac:spMk id="2245" creationId="{00000000-0000-0000-0000-000000000000}"/>
          </ac:spMkLst>
        </pc:spChg>
        <pc:spChg chg="del">
          <ac:chgData name="sheikha juma" userId="608ad1f2e48bc868" providerId="LiveId" clId="{7F9B0B9F-2FCE-452B-8056-98B3B26831FA}" dt="2021-09-27T14:07:23.622" v="5387" actId="478"/>
          <ac:spMkLst>
            <pc:docMk/>
            <pc:sldMk cId="0" sldId="264"/>
            <ac:spMk id="2246" creationId="{00000000-0000-0000-0000-000000000000}"/>
          </ac:spMkLst>
        </pc:spChg>
        <pc:spChg chg="del">
          <ac:chgData name="sheikha juma" userId="608ad1f2e48bc868" providerId="LiveId" clId="{7F9B0B9F-2FCE-452B-8056-98B3B26831FA}" dt="2021-09-27T14:07:23.622" v="5387" actId="478"/>
          <ac:spMkLst>
            <pc:docMk/>
            <pc:sldMk cId="0" sldId="264"/>
            <ac:spMk id="2247" creationId="{00000000-0000-0000-0000-000000000000}"/>
          </ac:spMkLst>
        </pc:spChg>
        <pc:spChg chg="del">
          <ac:chgData name="sheikha juma" userId="608ad1f2e48bc868" providerId="LiveId" clId="{7F9B0B9F-2FCE-452B-8056-98B3B26831FA}" dt="2021-09-27T14:07:23.622" v="5387" actId="478"/>
          <ac:spMkLst>
            <pc:docMk/>
            <pc:sldMk cId="0" sldId="264"/>
            <ac:spMk id="2248" creationId="{00000000-0000-0000-0000-000000000000}"/>
          </ac:spMkLst>
        </pc:spChg>
        <pc:spChg chg="del">
          <ac:chgData name="sheikha juma" userId="608ad1f2e48bc868" providerId="LiveId" clId="{7F9B0B9F-2FCE-452B-8056-98B3B26831FA}" dt="2021-09-27T14:07:23.622" v="5387" actId="478"/>
          <ac:spMkLst>
            <pc:docMk/>
            <pc:sldMk cId="0" sldId="264"/>
            <ac:spMk id="2261" creationId="{00000000-0000-0000-0000-000000000000}"/>
          </ac:spMkLst>
        </pc:spChg>
        <pc:spChg chg="del">
          <ac:chgData name="sheikha juma" userId="608ad1f2e48bc868" providerId="LiveId" clId="{7F9B0B9F-2FCE-452B-8056-98B3B26831FA}" dt="2021-09-27T14:07:23.622" v="5387" actId="478"/>
          <ac:spMkLst>
            <pc:docMk/>
            <pc:sldMk cId="0" sldId="264"/>
            <ac:spMk id="2262" creationId="{00000000-0000-0000-0000-000000000000}"/>
          </ac:spMkLst>
        </pc:spChg>
        <pc:grpChg chg="del">
          <ac:chgData name="sheikha juma" userId="608ad1f2e48bc868" providerId="LiveId" clId="{7F9B0B9F-2FCE-452B-8056-98B3B26831FA}" dt="2021-09-27T14:07:23.622" v="5387" actId="478"/>
          <ac:grpSpMkLst>
            <pc:docMk/>
            <pc:sldMk cId="0" sldId="264"/>
            <ac:grpSpMk id="2249" creationId="{00000000-0000-0000-0000-000000000000}"/>
          </ac:grpSpMkLst>
        </pc:grpChg>
        <pc:grpChg chg="del">
          <ac:chgData name="sheikha juma" userId="608ad1f2e48bc868" providerId="LiveId" clId="{7F9B0B9F-2FCE-452B-8056-98B3B26831FA}" dt="2021-09-27T14:07:23.622" v="5387" actId="478"/>
          <ac:grpSpMkLst>
            <pc:docMk/>
            <pc:sldMk cId="0" sldId="264"/>
            <ac:grpSpMk id="2263" creationId="{00000000-0000-0000-0000-000000000000}"/>
          </ac:grpSpMkLst>
        </pc:grpChg>
        <pc:grpChg chg="mod">
          <ac:chgData name="sheikha juma" userId="608ad1f2e48bc868" providerId="LiveId" clId="{7F9B0B9F-2FCE-452B-8056-98B3B26831FA}" dt="2021-09-27T14:14:16.436" v="5533" actId="1076"/>
          <ac:grpSpMkLst>
            <pc:docMk/>
            <pc:sldMk cId="0" sldId="264"/>
            <ac:grpSpMk id="2281" creationId="{00000000-0000-0000-0000-000000000000}"/>
          </ac:grpSpMkLst>
        </pc:grpChg>
        <pc:grpChg chg="del">
          <ac:chgData name="sheikha juma" userId="608ad1f2e48bc868" providerId="LiveId" clId="{7F9B0B9F-2FCE-452B-8056-98B3B26831FA}" dt="2021-09-27T14:07:23.622" v="5387" actId="478"/>
          <ac:grpSpMkLst>
            <pc:docMk/>
            <pc:sldMk cId="0" sldId="264"/>
            <ac:grpSpMk id="2293" creationId="{00000000-0000-0000-0000-000000000000}"/>
          </ac:grpSpMkLst>
        </pc:grpChg>
        <pc:grpChg chg="del">
          <ac:chgData name="sheikha juma" userId="608ad1f2e48bc868" providerId="LiveId" clId="{7F9B0B9F-2FCE-452B-8056-98B3B26831FA}" dt="2021-09-27T10:52:40.238" v="2050" actId="21"/>
          <ac:grpSpMkLst>
            <pc:docMk/>
            <pc:sldMk cId="0" sldId="264"/>
            <ac:grpSpMk id="2303" creationId="{00000000-0000-0000-0000-000000000000}"/>
          </ac:grpSpMkLst>
        </pc:grpChg>
      </pc:sldChg>
      <pc:sldChg chg="addSp delSp modSp mod ord">
        <pc:chgData name="sheikha juma" userId="608ad1f2e48bc868" providerId="LiveId" clId="{7F9B0B9F-2FCE-452B-8056-98B3B26831FA}" dt="2021-09-28T05:21:15.058" v="5932" actId="478"/>
        <pc:sldMkLst>
          <pc:docMk/>
          <pc:sldMk cId="0" sldId="265"/>
        </pc:sldMkLst>
        <pc:spChg chg="add del mod">
          <ac:chgData name="sheikha juma" userId="608ad1f2e48bc868" providerId="LiveId" clId="{7F9B0B9F-2FCE-452B-8056-98B3B26831FA}" dt="2021-09-28T05:16:06.728" v="5852"/>
          <ac:spMkLst>
            <pc:docMk/>
            <pc:sldMk cId="0" sldId="265"/>
            <ac:spMk id="2" creationId="{20E71313-C752-41EC-AEA3-BA29B88DAB17}"/>
          </ac:spMkLst>
        </pc:spChg>
        <pc:spChg chg="add del mod">
          <ac:chgData name="sheikha juma" userId="608ad1f2e48bc868" providerId="LiveId" clId="{7F9B0B9F-2FCE-452B-8056-98B3B26831FA}" dt="2021-09-28T05:20:04.824" v="5928" actId="478"/>
          <ac:spMkLst>
            <pc:docMk/>
            <pc:sldMk cId="0" sldId="265"/>
            <ac:spMk id="3" creationId="{905AB4AE-22E2-4B79-B2A7-732BCE7295B3}"/>
          </ac:spMkLst>
        </pc:spChg>
        <pc:spChg chg="add del mod">
          <ac:chgData name="sheikha juma" userId="608ad1f2e48bc868" providerId="LiveId" clId="{7F9B0B9F-2FCE-452B-8056-98B3B26831FA}" dt="2021-09-27T14:12:48.865" v="5526" actId="478"/>
          <ac:spMkLst>
            <pc:docMk/>
            <pc:sldMk cId="0" sldId="265"/>
            <ac:spMk id="3" creationId="{FC8F9257-5905-407B-B7F2-A4AA21547F0A}"/>
          </ac:spMkLst>
        </pc:spChg>
        <pc:spChg chg="add mod">
          <ac:chgData name="sheikha juma" userId="608ad1f2e48bc868" providerId="LiveId" clId="{7F9B0B9F-2FCE-452B-8056-98B3B26831FA}" dt="2021-09-28T05:16:36.635" v="5857" actId="1076"/>
          <ac:spMkLst>
            <pc:docMk/>
            <pc:sldMk cId="0" sldId="265"/>
            <ac:spMk id="16" creationId="{CF182949-1738-4DA9-8AE2-22D55FC8DBA8}"/>
          </ac:spMkLst>
        </pc:spChg>
        <pc:spChg chg="add del mod">
          <ac:chgData name="sheikha juma" userId="608ad1f2e48bc868" providerId="LiveId" clId="{7F9B0B9F-2FCE-452B-8056-98B3B26831FA}" dt="2021-09-28T05:21:12.896" v="5931" actId="478"/>
          <ac:spMkLst>
            <pc:docMk/>
            <pc:sldMk cId="0" sldId="265"/>
            <ac:spMk id="18" creationId="{0619454C-44BE-452C-9247-7966272D66E0}"/>
          </ac:spMkLst>
        </pc:spChg>
        <pc:spChg chg="mod">
          <ac:chgData name="sheikha juma" userId="608ad1f2e48bc868" providerId="LiveId" clId="{7F9B0B9F-2FCE-452B-8056-98B3B26831FA}" dt="2021-09-27T15:49:04.278" v="5836" actId="207"/>
          <ac:spMkLst>
            <pc:docMk/>
            <pc:sldMk cId="0" sldId="265"/>
            <ac:spMk id="20" creationId="{53E42CE6-748C-406C-A2E4-992281AC83BF}"/>
          </ac:spMkLst>
        </pc:spChg>
        <pc:spChg chg="mod">
          <ac:chgData name="sheikha juma" userId="608ad1f2e48bc868" providerId="LiveId" clId="{7F9B0B9F-2FCE-452B-8056-98B3B26831FA}" dt="2021-09-27T15:49:04.278" v="5836" actId="207"/>
          <ac:spMkLst>
            <pc:docMk/>
            <pc:sldMk cId="0" sldId="265"/>
            <ac:spMk id="21" creationId="{D7D851F9-C28E-4901-B019-96D3D19DE7A5}"/>
          </ac:spMkLst>
        </pc:spChg>
        <pc:spChg chg="mod">
          <ac:chgData name="sheikha juma" userId="608ad1f2e48bc868" providerId="LiveId" clId="{7F9B0B9F-2FCE-452B-8056-98B3B26831FA}" dt="2021-09-27T15:49:04.278" v="5836" actId="207"/>
          <ac:spMkLst>
            <pc:docMk/>
            <pc:sldMk cId="0" sldId="265"/>
            <ac:spMk id="22" creationId="{75F62FE6-68F6-470C-A47B-BF1F0B5A324D}"/>
          </ac:spMkLst>
        </pc:spChg>
        <pc:spChg chg="mod">
          <ac:chgData name="sheikha juma" userId="608ad1f2e48bc868" providerId="LiveId" clId="{7F9B0B9F-2FCE-452B-8056-98B3B26831FA}" dt="2021-09-27T15:49:37.690" v="5844" actId="208"/>
          <ac:spMkLst>
            <pc:docMk/>
            <pc:sldMk cId="0" sldId="265"/>
            <ac:spMk id="23" creationId="{E4D2210F-F205-4F2A-8A46-0187F1CB77A1}"/>
          </ac:spMkLst>
        </pc:spChg>
        <pc:spChg chg="mod">
          <ac:chgData name="sheikha juma" userId="608ad1f2e48bc868" providerId="LiveId" clId="{7F9B0B9F-2FCE-452B-8056-98B3B26831FA}" dt="2021-09-27T15:49:23.596" v="5839" actId="208"/>
          <ac:spMkLst>
            <pc:docMk/>
            <pc:sldMk cId="0" sldId="265"/>
            <ac:spMk id="24" creationId="{B053D78F-C142-4740-A293-B404549DA134}"/>
          </ac:spMkLst>
        </pc:spChg>
        <pc:spChg chg="mod">
          <ac:chgData name="sheikha juma" userId="608ad1f2e48bc868" providerId="LiveId" clId="{7F9B0B9F-2FCE-452B-8056-98B3B26831FA}" dt="2021-09-27T15:49:16.768" v="5838" actId="208"/>
          <ac:spMkLst>
            <pc:docMk/>
            <pc:sldMk cId="0" sldId="265"/>
            <ac:spMk id="25" creationId="{EE292752-7621-4B33-9873-D12DA32993E2}"/>
          </ac:spMkLst>
        </pc:spChg>
        <pc:spChg chg="mod">
          <ac:chgData name="sheikha juma" userId="608ad1f2e48bc868" providerId="LiveId" clId="{7F9B0B9F-2FCE-452B-8056-98B3B26831FA}" dt="2021-09-27T15:49:41.953" v="5845" actId="1076"/>
          <ac:spMkLst>
            <pc:docMk/>
            <pc:sldMk cId="0" sldId="265"/>
            <ac:spMk id="28" creationId="{93CF3593-FF51-4168-A1A7-1D4C86E095E7}"/>
          </ac:spMkLst>
        </pc:spChg>
        <pc:spChg chg="mod">
          <ac:chgData name="sheikha juma" userId="608ad1f2e48bc868" providerId="LiveId" clId="{7F9B0B9F-2FCE-452B-8056-98B3B26831FA}" dt="2021-09-27T15:49:04.278" v="5836" actId="207"/>
          <ac:spMkLst>
            <pc:docMk/>
            <pc:sldMk cId="0" sldId="265"/>
            <ac:spMk id="29" creationId="{A76AC90E-F9AB-47B8-8D8A-27621A3C4423}"/>
          </ac:spMkLst>
        </pc:spChg>
        <pc:spChg chg="mod">
          <ac:chgData name="sheikha juma" userId="608ad1f2e48bc868" providerId="LiveId" clId="{7F9B0B9F-2FCE-452B-8056-98B3B26831FA}" dt="2021-09-27T15:49:04.278" v="5836" actId="207"/>
          <ac:spMkLst>
            <pc:docMk/>
            <pc:sldMk cId="0" sldId="265"/>
            <ac:spMk id="30" creationId="{E74B5EED-01B7-45A6-BB63-03324A99AF25}"/>
          </ac:spMkLst>
        </pc:spChg>
        <pc:spChg chg="mod">
          <ac:chgData name="sheikha juma" userId="608ad1f2e48bc868" providerId="LiveId" clId="{7F9B0B9F-2FCE-452B-8056-98B3B26831FA}" dt="2021-09-27T15:49:09.928" v="5837" actId="208"/>
          <ac:spMkLst>
            <pc:docMk/>
            <pc:sldMk cId="0" sldId="265"/>
            <ac:spMk id="31" creationId="{E93BB931-9E8C-4E1F-947C-26EB8E2D0C8C}"/>
          </ac:spMkLst>
        </pc:spChg>
        <pc:spChg chg="add del mod">
          <ac:chgData name="sheikha juma" userId="608ad1f2e48bc868" providerId="LiveId" clId="{7F9B0B9F-2FCE-452B-8056-98B3B26831FA}" dt="2021-09-28T05:21:12.896" v="5931" actId="478"/>
          <ac:spMkLst>
            <pc:docMk/>
            <pc:sldMk cId="0" sldId="265"/>
            <ac:spMk id="32" creationId="{B8708B93-8FED-41CB-8DBD-2BF026DECB7E}"/>
          </ac:spMkLst>
        </pc:spChg>
        <pc:spChg chg="mod">
          <ac:chgData name="sheikha juma" userId="608ad1f2e48bc868" providerId="LiveId" clId="{7F9B0B9F-2FCE-452B-8056-98B3B26831FA}" dt="2021-09-28T05:20:41.478" v="5929"/>
          <ac:spMkLst>
            <pc:docMk/>
            <pc:sldMk cId="0" sldId="265"/>
            <ac:spMk id="34" creationId="{634DA504-7D41-434B-80C9-45D2D1A027F2}"/>
          </ac:spMkLst>
        </pc:spChg>
        <pc:spChg chg="mod">
          <ac:chgData name="sheikha juma" userId="608ad1f2e48bc868" providerId="LiveId" clId="{7F9B0B9F-2FCE-452B-8056-98B3B26831FA}" dt="2021-09-28T05:20:41.478" v="5929"/>
          <ac:spMkLst>
            <pc:docMk/>
            <pc:sldMk cId="0" sldId="265"/>
            <ac:spMk id="35" creationId="{F5DAA08A-77CD-435F-B226-D70B71A13CF4}"/>
          </ac:spMkLst>
        </pc:spChg>
        <pc:spChg chg="mod">
          <ac:chgData name="sheikha juma" userId="608ad1f2e48bc868" providerId="LiveId" clId="{7F9B0B9F-2FCE-452B-8056-98B3B26831FA}" dt="2021-09-28T05:20:41.478" v="5929"/>
          <ac:spMkLst>
            <pc:docMk/>
            <pc:sldMk cId="0" sldId="265"/>
            <ac:spMk id="36" creationId="{EB5BC279-A1F9-4D90-BF31-9F6AF7B5E08C}"/>
          </ac:spMkLst>
        </pc:spChg>
        <pc:spChg chg="mod">
          <ac:chgData name="sheikha juma" userId="608ad1f2e48bc868" providerId="LiveId" clId="{7F9B0B9F-2FCE-452B-8056-98B3B26831FA}" dt="2021-09-28T05:20:41.478" v="5929"/>
          <ac:spMkLst>
            <pc:docMk/>
            <pc:sldMk cId="0" sldId="265"/>
            <ac:spMk id="37" creationId="{676D1E12-733B-48A0-9AAB-1F81A2DE8B16}"/>
          </ac:spMkLst>
        </pc:spChg>
        <pc:spChg chg="mod">
          <ac:chgData name="sheikha juma" userId="608ad1f2e48bc868" providerId="LiveId" clId="{7F9B0B9F-2FCE-452B-8056-98B3B26831FA}" dt="2021-09-28T05:20:41.478" v="5929"/>
          <ac:spMkLst>
            <pc:docMk/>
            <pc:sldMk cId="0" sldId="265"/>
            <ac:spMk id="38" creationId="{45C195EB-AE6F-4DAD-A1D7-B9363F68CD27}"/>
          </ac:spMkLst>
        </pc:spChg>
        <pc:spChg chg="mod">
          <ac:chgData name="sheikha juma" userId="608ad1f2e48bc868" providerId="LiveId" clId="{7F9B0B9F-2FCE-452B-8056-98B3B26831FA}" dt="2021-09-28T05:20:41.478" v="5929"/>
          <ac:spMkLst>
            <pc:docMk/>
            <pc:sldMk cId="0" sldId="265"/>
            <ac:spMk id="39" creationId="{34011343-B9D2-4A7A-8C11-7C82F7AA309D}"/>
          </ac:spMkLst>
        </pc:spChg>
        <pc:spChg chg="mod">
          <ac:chgData name="sheikha juma" userId="608ad1f2e48bc868" providerId="LiveId" clId="{7F9B0B9F-2FCE-452B-8056-98B3B26831FA}" dt="2021-09-28T05:20:41.478" v="5929"/>
          <ac:spMkLst>
            <pc:docMk/>
            <pc:sldMk cId="0" sldId="265"/>
            <ac:spMk id="40" creationId="{779E1946-E2A4-49BF-A872-AF45B6BF95CC}"/>
          </ac:spMkLst>
        </pc:spChg>
        <pc:spChg chg="mod">
          <ac:chgData name="sheikha juma" userId="608ad1f2e48bc868" providerId="LiveId" clId="{7F9B0B9F-2FCE-452B-8056-98B3B26831FA}" dt="2021-09-28T05:20:41.478" v="5929"/>
          <ac:spMkLst>
            <pc:docMk/>
            <pc:sldMk cId="0" sldId="265"/>
            <ac:spMk id="41" creationId="{5D1C5E36-4E61-42F2-AFF3-173C2666D3F8}"/>
          </ac:spMkLst>
        </pc:spChg>
        <pc:spChg chg="mod">
          <ac:chgData name="sheikha juma" userId="608ad1f2e48bc868" providerId="LiveId" clId="{7F9B0B9F-2FCE-452B-8056-98B3B26831FA}" dt="2021-09-28T05:20:41.478" v="5929"/>
          <ac:spMkLst>
            <pc:docMk/>
            <pc:sldMk cId="0" sldId="265"/>
            <ac:spMk id="42" creationId="{29EA174B-8216-4F6C-94D8-18ED02F557C2}"/>
          </ac:spMkLst>
        </pc:spChg>
        <pc:spChg chg="mod">
          <ac:chgData name="sheikha juma" userId="608ad1f2e48bc868" providerId="LiveId" clId="{7F9B0B9F-2FCE-452B-8056-98B3B26831FA}" dt="2021-09-28T05:20:41.478" v="5929"/>
          <ac:spMkLst>
            <pc:docMk/>
            <pc:sldMk cId="0" sldId="265"/>
            <ac:spMk id="43" creationId="{36459A17-D15B-4C64-BC91-3BECCC505791}"/>
          </ac:spMkLst>
        </pc:spChg>
        <pc:spChg chg="mod">
          <ac:chgData name="sheikha juma" userId="608ad1f2e48bc868" providerId="LiveId" clId="{7F9B0B9F-2FCE-452B-8056-98B3B26831FA}" dt="2021-09-28T05:20:41.478" v="5929"/>
          <ac:spMkLst>
            <pc:docMk/>
            <pc:sldMk cId="0" sldId="265"/>
            <ac:spMk id="44" creationId="{BBCB36C3-2759-4468-B0DB-088FDDCD8BEC}"/>
          </ac:spMkLst>
        </pc:spChg>
        <pc:spChg chg="mod">
          <ac:chgData name="sheikha juma" userId="608ad1f2e48bc868" providerId="LiveId" clId="{7F9B0B9F-2FCE-452B-8056-98B3B26831FA}" dt="2021-09-28T05:20:41.478" v="5929"/>
          <ac:spMkLst>
            <pc:docMk/>
            <pc:sldMk cId="0" sldId="265"/>
            <ac:spMk id="45" creationId="{B9B9D083-3F08-455C-A0BD-6D03528362FB}"/>
          </ac:spMkLst>
        </pc:spChg>
        <pc:spChg chg="mod">
          <ac:chgData name="sheikha juma" userId="608ad1f2e48bc868" providerId="LiveId" clId="{7F9B0B9F-2FCE-452B-8056-98B3B26831FA}" dt="2021-09-28T05:20:41.478" v="5929"/>
          <ac:spMkLst>
            <pc:docMk/>
            <pc:sldMk cId="0" sldId="265"/>
            <ac:spMk id="46" creationId="{AFC756F6-95DF-426C-8576-16F7822ABC37}"/>
          </ac:spMkLst>
        </pc:spChg>
        <pc:spChg chg="mod">
          <ac:chgData name="sheikha juma" userId="608ad1f2e48bc868" providerId="LiveId" clId="{7F9B0B9F-2FCE-452B-8056-98B3B26831FA}" dt="2021-09-28T05:20:41.478" v="5929"/>
          <ac:spMkLst>
            <pc:docMk/>
            <pc:sldMk cId="0" sldId="265"/>
            <ac:spMk id="47" creationId="{DCFA5AD0-E0C8-4125-AA34-DF4857E1EBEB}"/>
          </ac:spMkLst>
        </pc:spChg>
        <pc:spChg chg="mod">
          <ac:chgData name="sheikha juma" userId="608ad1f2e48bc868" providerId="LiveId" clId="{7F9B0B9F-2FCE-452B-8056-98B3B26831FA}" dt="2021-09-28T05:20:41.478" v="5929"/>
          <ac:spMkLst>
            <pc:docMk/>
            <pc:sldMk cId="0" sldId="265"/>
            <ac:spMk id="48" creationId="{C579FDE8-DD51-4308-8FC7-450BCFB3E52C}"/>
          </ac:spMkLst>
        </pc:spChg>
        <pc:spChg chg="mod">
          <ac:chgData name="sheikha juma" userId="608ad1f2e48bc868" providerId="LiveId" clId="{7F9B0B9F-2FCE-452B-8056-98B3B26831FA}" dt="2021-09-28T05:20:41.478" v="5929"/>
          <ac:spMkLst>
            <pc:docMk/>
            <pc:sldMk cId="0" sldId="265"/>
            <ac:spMk id="49" creationId="{0743DDF3-281E-4E59-97F4-F3707995103E}"/>
          </ac:spMkLst>
        </pc:spChg>
        <pc:spChg chg="mod">
          <ac:chgData name="sheikha juma" userId="608ad1f2e48bc868" providerId="LiveId" clId="{7F9B0B9F-2FCE-452B-8056-98B3B26831FA}" dt="2021-09-28T05:20:41.478" v="5929"/>
          <ac:spMkLst>
            <pc:docMk/>
            <pc:sldMk cId="0" sldId="265"/>
            <ac:spMk id="50" creationId="{F5ABBF97-ED4E-4336-A80E-1EDFF9DB9404}"/>
          </ac:spMkLst>
        </pc:spChg>
        <pc:spChg chg="mod">
          <ac:chgData name="sheikha juma" userId="608ad1f2e48bc868" providerId="LiveId" clId="{7F9B0B9F-2FCE-452B-8056-98B3B26831FA}" dt="2021-09-28T05:20:41.478" v="5929"/>
          <ac:spMkLst>
            <pc:docMk/>
            <pc:sldMk cId="0" sldId="265"/>
            <ac:spMk id="51" creationId="{99A8CAA1-69F3-4E5F-8D87-DC4F26BF8AE5}"/>
          </ac:spMkLst>
        </pc:spChg>
        <pc:spChg chg="mod">
          <ac:chgData name="sheikha juma" userId="608ad1f2e48bc868" providerId="LiveId" clId="{7F9B0B9F-2FCE-452B-8056-98B3B26831FA}" dt="2021-09-28T05:20:41.478" v="5929"/>
          <ac:spMkLst>
            <pc:docMk/>
            <pc:sldMk cId="0" sldId="265"/>
            <ac:spMk id="52" creationId="{1BE2F433-F9D4-438A-8EA2-598EB196A7A7}"/>
          </ac:spMkLst>
        </pc:spChg>
        <pc:spChg chg="mod">
          <ac:chgData name="sheikha juma" userId="608ad1f2e48bc868" providerId="LiveId" clId="{7F9B0B9F-2FCE-452B-8056-98B3B26831FA}" dt="2021-09-28T05:20:41.478" v="5929"/>
          <ac:spMkLst>
            <pc:docMk/>
            <pc:sldMk cId="0" sldId="265"/>
            <ac:spMk id="53" creationId="{5247537E-C9EA-4B84-BF95-ED121AE2962A}"/>
          </ac:spMkLst>
        </pc:spChg>
        <pc:spChg chg="mod">
          <ac:chgData name="sheikha juma" userId="608ad1f2e48bc868" providerId="LiveId" clId="{7F9B0B9F-2FCE-452B-8056-98B3B26831FA}" dt="2021-09-28T05:20:41.478" v="5929"/>
          <ac:spMkLst>
            <pc:docMk/>
            <pc:sldMk cId="0" sldId="265"/>
            <ac:spMk id="54" creationId="{A7142024-91DC-4075-AFE9-DF482CAD5E99}"/>
          </ac:spMkLst>
        </pc:spChg>
        <pc:spChg chg="mod">
          <ac:chgData name="sheikha juma" userId="608ad1f2e48bc868" providerId="LiveId" clId="{7F9B0B9F-2FCE-452B-8056-98B3B26831FA}" dt="2021-09-28T05:20:41.478" v="5929"/>
          <ac:spMkLst>
            <pc:docMk/>
            <pc:sldMk cId="0" sldId="265"/>
            <ac:spMk id="56" creationId="{4A4E799D-75D2-4E8D-AE1C-7714BFD5818B}"/>
          </ac:spMkLst>
        </pc:spChg>
        <pc:spChg chg="mod">
          <ac:chgData name="sheikha juma" userId="608ad1f2e48bc868" providerId="LiveId" clId="{7F9B0B9F-2FCE-452B-8056-98B3B26831FA}" dt="2021-09-28T05:20:41.478" v="5929"/>
          <ac:spMkLst>
            <pc:docMk/>
            <pc:sldMk cId="0" sldId="265"/>
            <ac:spMk id="57" creationId="{07778CE4-E40F-4D74-B3E6-86A90D087C5E}"/>
          </ac:spMkLst>
        </pc:spChg>
        <pc:spChg chg="mod">
          <ac:chgData name="sheikha juma" userId="608ad1f2e48bc868" providerId="LiveId" clId="{7F9B0B9F-2FCE-452B-8056-98B3B26831FA}" dt="2021-09-28T05:20:41.478" v="5929"/>
          <ac:spMkLst>
            <pc:docMk/>
            <pc:sldMk cId="0" sldId="265"/>
            <ac:spMk id="58" creationId="{735D73BE-57FC-407E-8D6D-8B7989991381}"/>
          </ac:spMkLst>
        </pc:spChg>
        <pc:spChg chg="mod">
          <ac:chgData name="sheikha juma" userId="608ad1f2e48bc868" providerId="LiveId" clId="{7F9B0B9F-2FCE-452B-8056-98B3B26831FA}" dt="2021-09-28T05:20:41.478" v="5929"/>
          <ac:spMkLst>
            <pc:docMk/>
            <pc:sldMk cId="0" sldId="265"/>
            <ac:spMk id="59" creationId="{278111DE-FD02-4A20-88B7-E2071F6B83E3}"/>
          </ac:spMkLst>
        </pc:spChg>
        <pc:spChg chg="mod">
          <ac:chgData name="sheikha juma" userId="608ad1f2e48bc868" providerId="LiveId" clId="{7F9B0B9F-2FCE-452B-8056-98B3B26831FA}" dt="2021-09-28T05:20:41.478" v="5929"/>
          <ac:spMkLst>
            <pc:docMk/>
            <pc:sldMk cId="0" sldId="265"/>
            <ac:spMk id="60" creationId="{D592EBB0-A75D-47C1-8798-3AD27D00EB77}"/>
          </ac:spMkLst>
        </pc:spChg>
        <pc:spChg chg="mod">
          <ac:chgData name="sheikha juma" userId="608ad1f2e48bc868" providerId="LiveId" clId="{7F9B0B9F-2FCE-452B-8056-98B3B26831FA}" dt="2021-09-28T05:20:41.478" v="5929"/>
          <ac:spMkLst>
            <pc:docMk/>
            <pc:sldMk cId="0" sldId="265"/>
            <ac:spMk id="61" creationId="{F3E97994-7D7F-4789-BD2A-68877831FA67}"/>
          </ac:spMkLst>
        </pc:spChg>
        <pc:spChg chg="mod">
          <ac:chgData name="sheikha juma" userId="608ad1f2e48bc868" providerId="LiveId" clId="{7F9B0B9F-2FCE-452B-8056-98B3B26831FA}" dt="2021-09-28T05:20:41.478" v="5929"/>
          <ac:spMkLst>
            <pc:docMk/>
            <pc:sldMk cId="0" sldId="265"/>
            <ac:spMk id="62" creationId="{368AC72D-3A0F-4149-B102-56D12EB8E160}"/>
          </ac:spMkLst>
        </pc:spChg>
        <pc:spChg chg="mod">
          <ac:chgData name="sheikha juma" userId="608ad1f2e48bc868" providerId="LiveId" clId="{7F9B0B9F-2FCE-452B-8056-98B3B26831FA}" dt="2021-09-28T05:20:41.478" v="5929"/>
          <ac:spMkLst>
            <pc:docMk/>
            <pc:sldMk cId="0" sldId="265"/>
            <ac:spMk id="63" creationId="{A114660C-3DA1-4849-9A44-9AD25801FD2F}"/>
          </ac:spMkLst>
        </pc:spChg>
        <pc:spChg chg="mod">
          <ac:chgData name="sheikha juma" userId="608ad1f2e48bc868" providerId="LiveId" clId="{7F9B0B9F-2FCE-452B-8056-98B3B26831FA}" dt="2021-09-28T05:20:41.478" v="5929"/>
          <ac:spMkLst>
            <pc:docMk/>
            <pc:sldMk cId="0" sldId="265"/>
            <ac:spMk id="64" creationId="{88FDB3A6-4BEB-4819-8D15-DA80F6EB0347}"/>
          </ac:spMkLst>
        </pc:spChg>
        <pc:spChg chg="mod">
          <ac:chgData name="sheikha juma" userId="608ad1f2e48bc868" providerId="LiveId" clId="{7F9B0B9F-2FCE-452B-8056-98B3B26831FA}" dt="2021-09-28T05:20:41.478" v="5929"/>
          <ac:spMkLst>
            <pc:docMk/>
            <pc:sldMk cId="0" sldId="265"/>
            <ac:spMk id="65" creationId="{7142D6C4-4CB1-4467-8A84-CDF4F8265E03}"/>
          </ac:spMkLst>
        </pc:spChg>
        <pc:spChg chg="mod">
          <ac:chgData name="sheikha juma" userId="608ad1f2e48bc868" providerId="LiveId" clId="{7F9B0B9F-2FCE-452B-8056-98B3B26831FA}" dt="2021-09-28T05:20:41.478" v="5929"/>
          <ac:spMkLst>
            <pc:docMk/>
            <pc:sldMk cId="0" sldId="265"/>
            <ac:spMk id="66" creationId="{60D1334C-1685-493E-A110-00E8FF929C6C}"/>
          </ac:spMkLst>
        </pc:spChg>
        <pc:spChg chg="mod">
          <ac:chgData name="sheikha juma" userId="608ad1f2e48bc868" providerId="LiveId" clId="{7F9B0B9F-2FCE-452B-8056-98B3B26831FA}" dt="2021-09-28T05:20:41.478" v="5929"/>
          <ac:spMkLst>
            <pc:docMk/>
            <pc:sldMk cId="0" sldId="265"/>
            <ac:spMk id="67" creationId="{E6B5E400-2E3B-4255-8DBF-4F4B4FF38C61}"/>
          </ac:spMkLst>
        </pc:spChg>
        <pc:spChg chg="mod">
          <ac:chgData name="sheikha juma" userId="608ad1f2e48bc868" providerId="LiveId" clId="{7F9B0B9F-2FCE-452B-8056-98B3B26831FA}" dt="2021-09-28T05:20:41.478" v="5929"/>
          <ac:spMkLst>
            <pc:docMk/>
            <pc:sldMk cId="0" sldId="265"/>
            <ac:spMk id="68" creationId="{DA60167F-4BBE-403D-9016-FBBAAA2B7BE3}"/>
          </ac:spMkLst>
        </pc:spChg>
        <pc:spChg chg="mod">
          <ac:chgData name="sheikha juma" userId="608ad1f2e48bc868" providerId="LiveId" clId="{7F9B0B9F-2FCE-452B-8056-98B3B26831FA}" dt="2021-09-28T05:20:41.478" v="5929"/>
          <ac:spMkLst>
            <pc:docMk/>
            <pc:sldMk cId="0" sldId="265"/>
            <ac:spMk id="69" creationId="{03A6893D-87E5-4F13-9B50-0682148CFBCB}"/>
          </ac:spMkLst>
        </pc:spChg>
        <pc:spChg chg="mod">
          <ac:chgData name="sheikha juma" userId="608ad1f2e48bc868" providerId="LiveId" clId="{7F9B0B9F-2FCE-452B-8056-98B3B26831FA}" dt="2021-09-28T05:20:41.478" v="5929"/>
          <ac:spMkLst>
            <pc:docMk/>
            <pc:sldMk cId="0" sldId="265"/>
            <ac:spMk id="70" creationId="{7E60160B-4A06-4ACA-9CF2-A5CB997ABF16}"/>
          </ac:spMkLst>
        </pc:spChg>
        <pc:spChg chg="mod">
          <ac:chgData name="sheikha juma" userId="608ad1f2e48bc868" providerId="LiveId" clId="{7F9B0B9F-2FCE-452B-8056-98B3B26831FA}" dt="2021-09-28T05:20:41.478" v="5929"/>
          <ac:spMkLst>
            <pc:docMk/>
            <pc:sldMk cId="0" sldId="265"/>
            <ac:spMk id="71" creationId="{B0B5FF27-7745-412B-81E7-68D296883734}"/>
          </ac:spMkLst>
        </pc:spChg>
        <pc:spChg chg="mod">
          <ac:chgData name="sheikha juma" userId="608ad1f2e48bc868" providerId="LiveId" clId="{7F9B0B9F-2FCE-452B-8056-98B3B26831FA}" dt="2021-09-28T05:20:41.478" v="5929"/>
          <ac:spMkLst>
            <pc:docMk/>
            <pc:sldMk cId="0" sldId="265"/>
            <ac:spMk id="72" creationId="{520708CB-BEAA-4A40-9392-5435545F8973}"/>
          </ac:spMkLst>
        </pc:spChg>
        <pc:spChg chg="mod">
          <ac:chgData name="sheikha juma" userId="608ad1f2e48bc868" providerId="LiveId" clId="{7F9B0B9F-2FCE-452B-8056-98B3B26831FA}" dt="2021-09-28T05:20:41.478" v="5929"/>
          <ac:spMkLst>
            <pc:docMk/>
            <pc:sldMk cId="0" sldId="265"/>
            <ac:spMk id="73" creationId="{CF943605-FD79-4D27-A4D8-A89ED422DCBF}"/>
          </ac:spMkLst>
        </pc:spChg>
        <pc:spChg chg="mod">
          <ac:chgData name="sheikha juma" userId="608ad1f2e48bc868" providerId="LiveId" clId="{7F9B0B9F-2FCE-452B-8056-98B3B26831FA}" dt="2021-09-28T05:20:41.478" v="5929"/>
          <ac:spMkLst>
            <pc:docMk/>
            <pc:sldMk cId="0" sldId="265"/>
            <ac:spMk id="74" creationId="{E9D2E703-82DA-45C8-A2CD-4409B8D03D98}"/>
          </ac:spMkLst>
        </pc:spChg>
        <pc:spChg chg="mod">
          <ac:chgData name="sheikha juma" userId="608ad1f2e48bc868" providerId="LiveId" clId="{7F9B0B9F-2FCE-452B-8056-98B3B26831FA}" dt="2021-09-28T05:20:41.478" v="5929"/>
          <ac:spMkLst>
            <pc:docMk/>
            <pc:sldMk cId="0" sldId="265"/>
            <ac:spMk id="75" creationId="{662C129F-C6D5-4D23-9BA8-1C58AF88D60A}"/>
          </ac:spMkLst>
        </pc:spChg>
        <pc:spChg chg="mod">
          <ac:chgData name="sheikha juma" userId="608ad1f2e48bc868" providerId="LiveId" clId="{7F9B0B9F-2FCE-452B-8056-98B3B26831FA}" dt="2021-09-28T05:20:41.478" v="5929"/>
          <ac:spMkLst>
            <pc:docMk/>
            <pc:sldMk cId="0" sldId="265"/>
            <ac:spMk id="76" creationId="{7BF0EE19-848E-4788-939E-74A7E3B04FC5}"/>
          </ac:spMkLst>
        </pc:spChg>
        <pc:spChg chg="del">
          <ac:chgData name="sheikha juma" userId="608ad1f2e48bc868" providerId="LiveId" clId="{7F9B0B9F-2FCE-452B-8056-98B3B26831FA}" dt="2021-09-27T14:12:45.559" v="5525" actId="478"/>
          <ac:spMkLst>
            <pc:docMk/>
            <pc:sldMk cId="0" sldId="265"/>
            <ac:spMk id="2330" creationId="{00000000-0000-0000-0000-000000000000}"/>
          </ac:spMkLst>
        </pc:spChg>
        <pc:spChg chg="del">
          <ac:chgData name="sheikha juma" userId="608ad1f2e48bc868" providerId="LiveId" clId="{7F9B0B9F-2FCE-452B-8056-98B3B26831FA}" dt="2021-09-27T14:12:45.559" v="5525" actId="478"/>
          <ac:spMkLst>
            <pc:docMk/>
            <pc:sldMk cId="0" sldId="265"/>
            <ac:spMk id="2331" creationId="{00000000-0000-0000-0000-000000000000}"/>
          </ac:spMkLst>
        </pc:spChg>
        <pc:spChg chg="del">
          <ac:chgData name="sheikha juma" userId="608ad1f2e48bc868" providerId="LiveId" clId="{7F9B0B9F-2FCE-452B-8056-98B3B26831FA}" dt="2021-09-27T14:12:45.559" v="5525" actId="478"/>
          <ac:spMkLst>
            <pc:docMk/>
            <pc:sldMk cId="0" sldId="265"/>
            <ac:spMk id="2332" creationId="{00000000-0000-0000-0000-000000000000}"/>
          </ac:spMkLst>
        </pc:spChg>
        <pc:spChg chg="del">
          <ac:chgData name="sheikha juma" userId="608ad1f2e48bc868" providerId="LiveId" clId="{7F9B0B9F-2FCE-452B-8056-98B3B26831FA}" dt="2021-09-27T14:12:45.559" v="5525" actId="478"/>
          <ac:spMkLst>
            <pc:docMk/>
            <pc:sldMk cId="0" sldId="265"/>
            <ac:spMk id="2333" creationId="{00000000-0000-0000-0000-000000000000}"/>
          </ac:spMkLst>
        </pc:spChg>
        <pc:spChg chg="del">
          <ac:chgData name="sheikha juma" userId="608ad1f2e48bc868" providerId="LiveId" clId="{7F9B0B9F-2FCE-452B-8056-98B3B26831FA}" dt="2021-09-27T14:12:45.559" v="5525" actId="478"/>
          <ac:spMkLst>
            <pc:docMk/>
            <pc:sldMk cId="0" sldId="265"/>
            <ac:spMk id="2334" creationId="{00000000-0000-0000-0000-000000000000}"/>
          </ac:spMkLst>
        </pc:spChg>
        <pc:spChg chg="del">
          <ac:chgData name="sheikha juma" userId="608ad1f2e48bc868" providerId="LiveId" clId="{7F9B0B9F-2FCE-452B-8056-98B3B26831FA}" dt="2021-09-27T14:12:45.559" v="5525" actId="478"/>
          <ac:spMkLst>
            <pc:docMk/>
            <pc:sldMk cId="0" sldId="265"/>
            <ac:spMk id="2335" creationId="{00000000-0000-0000-0000-000000000000}"/>
          </ac:spMkLst>
        </pc:spChg>
        <pc:spChg chg="del">
          <ac:chgData name="sheikha juma" userId="608ad1f2e48bc868" providerId="LiveId" clId="{7F9B0B9F-2FCE-452B-8056-98B3B26831FA}" dt="2021-09-27T14:12:45.559" v="5525" actId="478"/>
          <ac:spMkLst>
            <pc:docMk/>
            <pc:sldMk cId="0" sldId="265"/>
            <ac:spMk id="2337" creationId="{00000000-0000-0000-0000-000000000000}"/>
          </ac:spMkLst>
        </pc:spChg>
        <pc:spChg chg="del">
          <ac:chgData name="sheikha juma" userId="608ad1f2e48bc868" providerId="LiveId" clId="{7F9B0B9F-2FCE-452B-8056-98B3B26831FA}" dt="2021-09-27T14:12:45.559" v="5525" actId="478"/>
          <ac:spMkLst>
            <pc:docMk/>
            <pc:sldMk cId="0" sldId="265"/>
            <ac:spMk id="2338" creationId="{00000000-0000-0000-0000-000000000000}"/>
          </ac:spMkLst>
        </pc:spChg>
        <pc:spChg chg="del">
          <ac:chgData name="sheikha juma" userId="608ad1f2e48bc868" providerId="LiveId" clId="{7F9B0B9F-2FCE-452B-8056-98B3B26831FA}" dt="2021-09-27T14:12:45.559" v="5525" actId="478"/>
          <ac:spMkLst>
            <pc:docMk/>
            <pc:sldMk cId="0" sldId="265"/>
            <ac:spMk id="2339" creationId="{00000000-0000-0000-0000-000000000000}"/>
          </ac:spMkLst>
        </pc:spChg>
        <pc:spChg chg="del">
          <ac:chgData name="sheikha juma" userId="608ad1f2e48bc868" providerId="LiveId" clId="{7F9B0B9F-2FCE-452B-8056-98B3B26831FA}" dt="2021-09-27T14:12:45.559" v="5525" actId="478"/>
          <ac:spMkLst>
            <pc:docMk/>
            <pc:sldMk cId="0" sldId="265"/>
            <ac:spMk id="2340" creationId="{00000000-0000-0000-0000-000000000000}"/>
          </ac:spMkLst>
        </pc:spChg>
        <pc:spChg chg="del">
          <ac:chgData name="sheikha juma" userId="608ad1f2e48bc868" providerId="LiveId" clId="{7F9B0B9F-2FCE-452B-8056-98B3B26831FA}" dt="2021-09-27T14:12:45.559" v="5525" actId="478"/>
          <ac:spMkLst>
            <pc:docMk/>
            <pc:sldMk cId="0" sldId="265"/>
            <ac:spMk id="2341" creationId="{00000000-0000-0000-0000-000000000000}"/>
          </ac:spMkLst>
        </pc:spChg>
        <pc:spChg chg="del">
          <ac:chgData name="sheikha juma" userId="608ad1f2e48bc868" providerId="LiveId" clId="{7F9B0B9F-2FCE-452B-8056-98B3B26831FA}" dt="2021-09-27T14:12:45.559" v="5525" actId="478"/>
          <ac:spMkLst>
            <pc:docMk/>
            <pc:sldMk cId="0" sldId="265"/>
            <ac:spMk id="2342" creationId="{00000000-0000-0000-0000-000000000000}"/>
          </ac:spMkLst>
        </pc:spChg>
        <pc:spChg chg="del">
          <ac:chgData name="sheikha juma" userId="608ad1f2e48bc868" providerId="LiveId" clId="{7F9B0B9F-2FCE-452B-8056-98B3B26831FA}" dt="2021-09-27T14:12:45.559" v="5525" actId="478"/>
          <ac:spMkLst>
            <pc:docMk/>
            <pc:sldMk cId="0" sldId="265"/>
            <ac:spMk id="2343" creationId="{00000000-0000-0000-0000-000000000000}"/>
          </ac:spMkLst>
        </pc:spChg>
        <pc:spChg chg="del">
          <ac:chgData name="sheikha juma" userId="608ad1f2e48bc868" providerId="LiveId" clId="{7F9B0B9F-2FCE-452B-8056-98B3B26831FA}" dt="2021-09-27T14:12:45.559" v="5525" actId="478"/>
          <ac:spMkLst>
            <pc:docMk/>
            <pc:sldMk cId="0" sldId="265"/>
            <ac:spMk id="2344" creationId="{00000000-0000-0000-0000-000000000000}"/>
          </ac:spMkLst>
        </pc:spChg>
        <pc:grpChg chg="add del mod">
          <ac:chgData name="sheikha juma" userId="608ad1f2e48bc868" providerId="LiveId" clId="{7F9B0B9F-2FCE-452B-8056-98B3B26831FA}" dt="2021-09-28T05:13:28.111" v="5847" actId="478"/>
          <ac:grpSpMkLst>
            <pc:docMk/>
            <pc:sldMk cId="0" sldId="265"/>
            <ac:grpSpMk id="19" creationId="{15A403F8-3C7C-4383-B137-F5F3E6757E4A}"/>
          </ac:grpSpMkLst>
        </pc:grpChg>
        <pc:grpChg chg="add del mod">
          <ac:chgData name="sheikha juma" userId="608ad1f2e48bc868" providerId="LiveId" clId="{7F9B0B9F-2FCE-452B-8056-98B3B26831FA}" dt="2021-09-28T05:21:15.058" v="5932" actId="478"/>
          <ac:grpSpMkLst>
            <pc:docMk/>
            <pc:sldMk cId="0" sldId="265"/>
            <ac:grpSpMk id="33" creationId="{FF11985D-20B7-4510-9FF4-80B53F1BF80D}"/>
          </ac:grpSpMkLst>
        </pc:grpChg>
        <pc:grpChg chg="add del mod">
          <ac:chgData name="sheikha juma" userId="608ad1f2e48bc868" providerId="LiveId" clId="{7F9B0B9F-2FCE-452B-8056-98B3B26831FA}" dt="2021-09-28T05:21:12.896" v="5931" actId="478"/>
          <ac:grpSpMkLst>
            <pc:docMk/>
            <pc:sldMk cId="0" sldId="265"/>
            <ac:grpSpMk id="55" creationId="{38BF4FA9-67AA-4F9C-B08E-C840E16676BE}"/>
          </ac:grpSpMkLst>
        </pc:grpChg>
        <pc:picChg chg="del">
          <ac:chgData name="sheikha juma" userId="608ad1f2e48bc868" providerId="LiveId" clId="{7F9B0B9F-2FCE-452B-8056-98B3B26831FA}" dt="2021-09-27T14:12:45.559" v="5525" actId="478"/>
          <ac:picMkLst>
            <pc:docMk/>
            <pc:sldMk cId="0" sldId="265"/>
            <ac:picMk id="2336" creationId="{00000000-0000-0000-0000-000000000000}"/>
          </ac:picMkLst>
        </pc:picChg>
        <pc:cxnChg chg="mod">
          <ac:chgData name="sheikha juma" userId="608ad1f2e48bc868" providerId="LiveId" clId="{7F9B0B9F-2FCE-452B-8056-98B3B26831FA}" dt="2021-09-28T05:13:28.111" v="5847" actId="478"/>
          <ac:cxnSpMkLst>
            <pc:docMk/>
            <pc:sldMk cId="0" sldId="265"/>
            <ac:cxnSpMk id="26" creationId="{45EA8D6D-8F4B-44D2-9F9B-C70B26726879}"/>
          </ac:cxnSpMkLst>
        </pc:cxnChg>
        <pc:cxnChg chg="mod">
          <ac:chgData name="sheikha juma" userId="608ad1f2e48bc868" providerId="LiveId" clId="{7F9B0B9F-2FCE-452B-8056-98B3B26831FA}" dt="2021-09-28T05:13:28.111" v="5847" actId="478"/>
          <ac:cxnSpMkLst>
            <pc:docMk/>
            <pc:sldMk cId="0" sldId="265"/>
            <ac:cxnSpMk id="27" creationId="{8DE2736A-D9CE-4B9B-8736-6B078F56C9ED}"/>
          </ac:cxnSpMkLst>
        </pc:cxnChg>
      </pc:sldChg>
      <pc:sldChg chg="addSp delSp modSp mod">
        <pc:chgData name="sheikha juma" userId="608ad1f2e48bc868" providerId="LiveId" clId="{7F9B0B9F-2FCE-452B-8056-98B3B26831FA}" dt="2021-09-28T05:33:23.392" v="6005" actId="14100"/>
        <pc:sldMkLst>
          <pc:docMk/>
          <pc:sldMk cId="0" sldId="266"/>
        </pc:sldMkLst>
        <pc:spChg chg="add mod">
          <ac:chgData name="sheikha juma" userId="608ad1f2e48bc868" providerId="LiveId" clId="{7F9B0B9F-2FCE-452B-8056-98B3B26831FA}" dt="2021-09-28T05:21:33.830" v="5934" actId="1076"/>
          <ac:spMkLst>
            <pc:docMk/>
            <pc:sldMk cId="0" sldId="266"/>
            <ac:spMk id="2" creationId="{DF2BDAE2-15EE-4C3B-A776-E9E6BC80FB88}"/>
          </ac:spMkLst>
        </pc:spChg>
        <pc:spChg chg="add del mod">
          <ac:chgData name="sheikha juma" userId="608ad1f2e48bc868" providerId="LiveId" clId="{7F9B0B9F-2FCE-452B-8056-98B3B26831FA}" dt="2021-09-27T14:12:56.015" v="5528" actId="478"/>
          <ac:spMkLst>
            <pc:docMk/>
            <pc:sldMk cId="0" sldId="266"/>
            <ac:spMk id="3" creationId="{4B79C45D-2377-47BD-9296-EDAB55E9905E}"/>
          </ac:spMkLst>
        </pc:spChg>
        <pc:spChg chg="add mod">
          <ac:chgData name="sheikha juma" userId="608ad1f2e48bc868" providerId="LiveId" clId="{7F9B0B9F-2FCE-452B-8056-98B3B26831FA}" dt="2021-09-28T05:21:33.830" v="5934" actId="1076"/>
          <ac:spMkLst>
            <pc:docMk/>
            <pc:sldMk cId="0" sldId="266"/>
            <ac:spMk id="3" creationId="{611F3A53-3B12-4573-A5DD-EE9F997A41A3}"/>
          </ac:spMkLst>
        </pc:spChg>
        <pc:spChg chg="add mod">
          <ac:chgData name="sheikha juma" userId="608ad1f2e48bc868" providerId="LiveId" clId="{7F9B0B9F-2FCE-452B-8056-98B3B26831FA}" dt="2021-09-28T05:33:23.392" v="6005" actId="14100"/>
          <ac:spMkLst>
            <pc:docMk/>
            <pc:sldMk cId="0" sldId="266"/>
            <ac:spMk id="4" creationId="{F376AA8E-6EC1-42C0-B071-05C7419C1828}"/>
          </ac:spMkLst>
        </pc:spChg>
        <pc:spChg chg="add del mod">
          <ac:chgData name="sheikha juma" userId="608ad1f2e48bc868" providerId="LiveId" clId="{7F9B0B9F-2FCE-452B-8056-98B3B26831FA}" dt="2021-09-27T14:12:56.015" v="5528" actId="478"/>
          <ac:spMkLst>
            <pc:docMk/>
            <pc:sldMk cId="0" sldId="266"/>
            <ac:spMk id="5" creationId="{99C4CF45-971B-4AF3-A049-849FB068C8CC}"/>
          </ac:spMkLst>
        </pc:spChg>
        <pc:spChg chg="add del mod">
          <ac:chgData name="sheikha juma" userId="608ad1f2e48bc868" providerId="LiveId" clId="{7F9B0B9F-2FCE-452B-8056-98B3B26831FA}" dt="2021-09-27T15:48:11.493" v="5828"/>
          <ac:spMkLst>
            <pc:docMk/>
            <pc:sldMk cId="0" sldId="266"/>
            <ac:spMk id="12" creationId="{17870957-8D56-4BA7-B944-5CABA1BCAC2D}"/>
          </ac:spMkLst>
        </pc:spChg>
        <pc:spChg chg="del">
          <ac:chgData name="sheikha juma" userId="608ad1f2e48bc868" providerId="LiveId" clId="{7F9B0B9F-2FCE-452B-8056-98B3B26831FA}" dt="2021-09-27T14:12:58.807" v="5529" actId="478"/>
          <ac:spMkLst>
            <pc:docMk/>
            <pc:sldMk cId="0" sldId="266"/>
            <ac:spMk id="2350" creationId="{00000000-0000-0000-0000-000000000000}"/>
          </ac:spMkLst>
        </pc:spChg>
        <pc:spChg chg="del">
          <ac:chgData name="sheikha juma" userId="608ad1f2e48bc868" providerId="LiveId" clId="{7F9B0B9F-2FCE-452B-8056-98B3B26831FA}" dt="2021-09-27T14:12:53.367" v="5527" actId="478"/>
          <ac:spMkLst>
            <pc:docMk/>
            <pc:sldMk cId="0" sldId="266"/>
            <ac:spMk id="2351" creationId="{00000000-0000-0000-0000-000000000000}"/>
          </ac:spMkLst>
        </pc:spChg>
        <pc:spChg chg="del">
          <ac:chgData name="sheikha juma" userId="608ad1f2e48bc868" providerId="LiveId" clId="{7F9B0B9F-2FCE-452B-8056-98B3B26831FA}" dt="2021-09-27T14:12:58.807" v="5529" actId="478"/>
          <ac:spMkLst>
            <pc:docMk/>
            <pc:sldMk cId="0" sldId="266"/>
            <ac:spMk id="2352" creationId="{00000000-0000-0000-0000-000000000000}"/>
          </ac:spMkLst>
        </pc:spChg>
        <pc:spChg chg="del">
          <ac:chgData name="sheikha juma" userId="608ad1f2e48bc868" providerId="LiveId" clId="{7F9B0B9F-2FCE-452B-8056-98B3B26831FA}" dt="2021-09-27T14:12:53.367" v="5527" actId="478"/>
          <ac:spMkLst>
            <pc:docMk/>
            <pc:sldMk cId="0" sldId="266"/>
            <ac:spMk id="2353" creationId="{00000000-0000-0000-0000-000000000000}"/>
          </ac:spMkLst>
        </pc:spChg>
        <pc:spChg chg="del">
          <ac:chgData name="sheikha juma" userId="608ad1f2e48bc868" providerId="LiveId" clId="{7F9B0B9F-2FCE-452B-8056-98B3B26831FA}" dt="2021-09-27T14:12:53.367" v="5527" actId="478"/>
          <ac:spMkLst>
            <pc:docMk/>
            <pc:sldMk cId="0" sldId="266"/>
            <ac:spMk id="2354" creationId="{00000000-0000-0000-0000-000000000000}"/>
          </ac:spMkLst>
        </pc:spChg>
        <pc:graphicFrameChg chg="del">
          <ac:chgData name="sheikha juma" userId="608ad1f2e48bc868" providerId="LiveId" clId="{7F9B0B9F-2FCE-452B-8056-98B3B26831FA}" dt="2021-09-27T14:12:53.367" v="5527" actId="478"/>
          <ac:graphicFrameMkLst>
            <pc:docMk/>
            <pc:sldMk cId="0" sldId="266"/>
            <ac:graphicFrameMk id="2349" creationId="{00000000-0000-0000-0000-000000000000}"/>
          </ac:graphicFrameMkLst>
        </pc:graphicFrameChg>
      </pc:sldChg>
      <pc:sldChg chg="addSp delSp modSp mod ord">
        <pc:chgData name="sheikha juma" userId="608ad1f2e48bc868" providerId="LiveId" clId="{7F9B0B9F-2FCE-452B-8056-98B3B26831FA}" dt="2021-09-27T13:56:23.687" v="5268" actId="1076"/>
        <pc:sldMkLst>
          <pc:docMk/>
          <pc:sldMk cId="0" sldId="267"/>
        </pc:sldMkLst>
        <pc:spChg chg="add del mod">
          <ac:chgData name="sheikha juma" userId="608ad1f2e48bc868" providerId="LiveId" clId="{7F9B0B9F-2FCE-452B-8056-98B3B26831FA}" dt="2021-09-27T11:19:17.529" v="2598" actId="478"/>
          <ac:spMkLst>
            <pc:docMk/>
            <pc:sldMk cId="0" sldId="267"/>
            <ac:spMk id="3" creationId="{7A1727F9-29C8-4115-8E2E-ACDFA24D0FE0}"/>
          </ac:spMkLst>
        </pc:spChg>
        <pc:spChg chg="add del mod">
          <ac:chgData name="sheikha juma" userId="608ad1f2e48bc868" providerId="LiveId" clId="{7F9B0B9F-2FCE-452B-8056-98B3B26831FA}" dt="2021-09-27T11:19:22.920" v="2600" actId="478"/>
          <ac:spMkLst>
            <pc:docMk/>
            <pc:sldMk cId="0" sldId="267"/>
            <ac:spMk id="5" creationId="{7D2E04C5-A08A-46E0-ADF5-0E6C848E542E}"/>
          </ac:spMkLst>
        </pc:spChg>
        <pc:spChg chg="add mod">
          <ac:chgData name="sheikha juma" userId="608ad1f2e48bc868" providerId="LiveId" clId="{7F9B0B9F-2FCE-452B-8056-98B3B26831FA}" dt="2021-09-27T13:23:40.351" v="4538" actId="1076"/>
          <ac:spMkLst>
            <pc:docMk/>
            <pc:sldMk cId="0" sldId="267"/>
            <ac:spMk id="13" creationId="{B7B7A56D-B58C-45CE-B01F-2BA652AE4079}"/>
          </ac:spMkLst>
        </pc:spChg>
        <pc:spChg chg="add mod">
          <ac:chgData name="sheikha juma" userId="608ad1f2e48bc868" providerId="LiveId" clId="{7F9B0B9F-2FCE-452B-8056-98B3B26831FA}" dt="2021-09-27T13:24:02.598" v="4542"/>
          <ac:spMkLst>
            <pc:docMk/>
            <pc:sldMk cId="0" sldId="267"/>
            <ac:spMk id="18" creationId="{4BFDACDA-1D3A-4AE1-B391-63E6F326E80C}"/>
          </ac:spMkLst>
        </pc:spChg>
        <pc:spChg chg="add mod">
          <ac:chgData name="sheikha juma" userId="608ad1f2e48bc868" providerId="LiveId" clId="{7F9B0B9F-2FCE-452B-8056-98B3B26831FA}" dt="2021-09-27T13:23:28.696" v="4535" actId="1076"/>
          <ac:spMkLst>
            <pc:docMk/>
            <pc:sldMk cId="0" sldId="267"/>
            <ac:spMk id="19" creationId="{87241C09-802F-4E5D-9417-33B6BB6561B5}"/>
          </ac:spMkLst>
        </pc:spChg>
        <pc:spChg chg="add mod">
          <ac:chgData name="sheikha juma" userId="608ad1f2e48bc868" providerId="LiveId" clId="{7F9B0B9F-2FCE-452B-8056-98B3B26831FA}" dt="2021-09-27T13:23:24.936" v="4534" actId="1076"/>
          <ac:spMkLst>
            <pc:docMk/>
            <pc:sldMk cId="0" sldId="267"/>
            <ac:spMk id="20" creationId="{8BDCDA5A-5D44-4FBB-8765-5D84DAFA3F80}"/>
          </ac:spMkLst>
        </pc:spChg>
        <pc:spChg chg="add del">
          <ac:chgData name="sheikha juma" userId="608ad1f2e48bc868" providerId="LiveId" clId="{7F9B0B9F-2FCE-452B-8056-98B3B26831FA}" dt="2021-09-27T13:24:02.043" v="4541" actId="22"/>
          <ac:spMkLst>
            <pc:docMk/>
            <pc:sldMk cId="0" sldId="267"/>
            <ac:spMk id="36" creationId="{4B19E2DC-5248-45A4-B5CD-D8E7D10092EB}"/>
          </ac:spMkLst>
        </pc:spChg>
        <pc:spChg chg="add mod">
          <ac:chgData name="sheikha juma" userId="608ad1f2e48bc868" providerId="LiveId" clId="{7F9B0B9F-2FCE-452B-8056-98B3B26831FA}" dt="2021-09-27T13:56:23.687" v="5268" actId="1076"/>
          <ac:spMkLst>
            <pc:docMk/>
            <pc:sldMk cId="0" sldId="267"/>
            <ac:spMk id="37" creationId="{73F9BC96-78C8-4A96-A566-F3C259571286}"/>
          </ac:spMkLst>
        </pc:spChg>
        <pc:spChg chg="del">
          <ac:chgData name="sheikha juma" userId="608ad1f2e48bc868" providerId="LiveId" clId="{7F9B0B9F-2FCE-452B-8056-98B3B26831FA}" dt="2021-09-27T13:15:44.938" v="4427" actId="478"/>
          <ac:spMkLst>
            <pc:docMk/>
            <pc:sldMk cId="0" sldId="267"/>
            <ac:spMk id="2359" creationId="{00000000-0000-0000-0000-000000000000}"/>
          </ac:spMkLst>
        </pc:spChg>
        <pc:spChg chg="del">
          <ac:chgData name="sheikha juma" userId="608ad1f2e48bc868" providerId="LiveId" clId="{7F9B0B9F-2FCE-452B-8056-98B3B26831FA}" dt="2021-09-27T13:15:44.938" v="4427" actId="478"/>
          <ac:spMkLst>
            <pc:docMk/>
            <pc:sldMk cId="0" sldId="267"/>
            <ac:spMk id="2360" creationId="{00000000-0000-0000-0000-000000000000}"/>
          </ac:spMkLst>
        </pc:spChg>
        <pc:spChg chg="del">
          <ac:chgData name="sheikha juma" userId="608ad1f2e48bc868" providerId="LiveId" clId="{7F9B0B9F-2FCE-452B-8056-98B3B26831FA}" dt="2021-09-27T13:15:44.938" v="4427" actId="478"/>
          <ac:spMkLst>
            <pc:docMk/>
            <pc:sldMk cId="0" sldId="267"/>
            <ac:spMk id="2361" creationId="{00000000-0000-0000-0000-000000000000}"/>
          </ac:spMkLst>
        </pc:spChg>
        <pc:spChg chg="mod">
          <ac:chgData name="sheikha juma" userId="608ad1f2e48bc868" providerId="LiveId" clId="{7F9B0B9F-2FCE-452B-8056-98B3B26831FA}" dt="2021-09-27T13:23:36.884" v="4537" actId="1076"/>
          <ac:spMkLst>
            <pc:docMk/>
            <pc:sldMk cId="0" sldId="267"/>
            <ac:spMk id="2362" creationId="{00000000-0000-0000-0000-000000000000}"/>
          </ac:spMkLst>
        </pc:spChg>
        <pc:spChg chg="mod">
          <ac:chgData name="sheikha juma" userId="608ad1f2e48bc868" providerId="LiveId" clId="{7F9B0B9F-2FCE-452B-8056-98B3B26831FA}" dt="2021-09-27T13:23:28.696" v="4535" actId="1076"/>
          <ac:spMkLst>
            <pc:docMk/>
            <pc:sldMk cId="0" sldId="267"/>
            <ac:spMk id="2363" creationId="{00000000-0000-0000-0000-000000000000}"/>
          </ac:spMkLst>
        </pc:spChg>
        <pc:spChg chg="mod">
          <ac:chgData name="sheikha juma" userId="608ad1f2e48bc868" providerId="LiveId" clId="{7F9B0B9F-2FCE-452B-8056-98B3B26831FA}" dt="2021-09-27T13:23:24.936" v="4534" actId="1076"/>
          <ac:spMkLst>
            <pc:docMk/>
            <pc:sldMk cId="0" sldId="267"/>
            <ac:spMk id="2364" creationId="{00000000-0000-0000-0000-000000000000}"/>
          </ac:spMkLst>
        </pc:spChg>
        <pc:spChg chg="del">
          <ac:chgData name="sheikha juma" userId="608ad1f2e48bc868" providerId="LiveId" clId="{7F9B0B9F-2FCE-452B-8056-98B3B26831FA}" dt="2021-09-27T11:19:19.188" v="2599" actId="478"/>
          <ac:spMkLst>
            <pc:docMk/>
            <pc:sldMk cId="0" sldId="267"/>
            <ac:spMk id="2365" creationId="{00000000-0000-0000-0000-000000000000}"/>
          </ac:spMkLst>
        </pc:spChg>
        <pc:spChg chg="del">
          <ac:chgData name="sheikha juma" userId="608ad1f2e48bc868" providerId="LiveId" clId="{7F9B0B9F-2FCE-452B-8056-98B3B26831FA}" dt="2021-09-27T11:19:15.843" v="2597" actId="478"/>
          <ac:spMkLst>
            <pc:docMk/>
            <pc:sldMk cId="0" sldId="267"/>
            <ac:spMk id="2366" creationId="{00000000-0000-0000-0000-000000000000}"/>
          </ac:spMkLst>
        </pc:spChg>
        <pc:spChg chg="mod">
          <ac:chgData name="sheikha juma" userId="608ad1f2e48bc868" providerId="LiveId" clId="{7F9B0B9F-2FCE-452B-8056-98B3B26831FA}" dt="2021-09-27T13:15:50.759" v="4429" actId="14100"/>
          <ac:spMkLst>
            <pc:docMk/>
            <pc:sldMk cId="0" sldId="267"/>
            <ac:spMk id="2367" creationId="{00000000-0000-0000-0000-000000000000}"/>
          </ac:spMkLst>
        </pc:spChg>
        <pc:spChg chg="del">
          <ac:chgData name="sheikha juma" userId="608ad1f2e48bc868" providerId="LiveId" clId="{7F9B0B9F-2FCE-452B-8056-98B3B26831FA}" dt="2021-09-27T13:15:52.989" v="4430" actId="478"/>
          <ac:spMkLst>
            <pc:docMk/>
            <pc:sldMk cId="0" sldId="267"/>
            <ac:spMk id="2369" creationId="{00000000-0000-0000-0000-000000000000}"/>
          </ac:spMkLst>
        </pc:spChg>
        <pc:spChg chg="del">
          <ac:chgData name="sheikha juma" userId="608ad1f2e48bc868" providerId="LiveId" clId="{7F9B0B9F-2FCE-452B-8056-98B3B26831FA}" dt="2021-09-27T13:16:36.599" v="4457" actId="478"/>
          <ac:spMkLst>
            <pc:docMk/>
            <pc:sldMk cId="0" sldId="267"/>
            <ac:spMk id="2370" creationId="{00000000-0000-0000-0000-000000000000}"/>
          </ac:spMkLst>
        </pc:spChg>
        <pc:grpChg chg="add mod">
          <ac:chgData name="sheikha juma" userId="608ad1f2e48bc868" providerId="LiveId" clId="{7F9B0B9F-2FCE-452B-8056-98B3B26831FA}" dt="2021-09-27T13:22:57.806" v="4529" actId="164"/>
          <ac:grpSpMkLst>
            <pc:docMk/>
            <pc:sldMk cId="0" sldId="267"/>
            <ac:grpSpMk id="12" creationId="{9D519119-0663-4D21-909D-A2DB9E58C02B}"/>
          </ac:grpSpMkLst>
        </pc:grpChg>
        <pc:grpChg chg="add mod">
          <ac:chgData name="sheikha juma" userId="608ad1f2e48bc868" providerId="LiveId" clId="{7F9B0B9F-2FCE-452B-8056-98B3B26831FA}" dt="2021-09-27T13:23:18.552" v="4533" actId="1076"/>
          <ac:grpSpMkLst>
            <pc:docMk/>
            <pc:sldMk cId="0" sldId="267"/>
            <ac:grpSpMk id="17" creationId="{3879C2BE-27C8-475E-9632-6BE9E37F92D6}"/>
          </ac:grpSpMkLst>
        </pc:grpChg>
        <pc:grpChg chg="add mod">
          <ac:chgData name="sheikha juma" userId="608ad1f2e48bc868" providerId="LiveId" clId="{7F9B0B9F-2FCE-452B-8056-98B3B26831FA}" dt="2021-09-27T13:22:57.806" v="4529" actId="164"/>
          <ac:grpSpMkLst>
            <pc:docMk/>
            <pc:sldMk cId="0" sldId="267"/>
            <ac:grpSpMk id="28" creationId="{975CC8E1-3C61-4C85-BEFA-9FCB94E47205}"/>
          </ac:grpSpMkLst>
        </pc:grpChg>
        <pc:cxnChg chg="add del mod">
          <ac:chgData name="sheikha juma" userId="608ad1f2e48bc868" providerId="LiveId" clId="{7F9B0B9F-2FCE-452B-8056-98B3B26831FA}" dt="2021-09-27T13:21:04.744" v="4507" actId="478"/>
          <ac:cxnSpMkLst>
            <pc:docMk/>
            <pc:sldMk cId="0" sldId="267"/>
            <ac:cxnSpMk id="8" creationId="{CB6BD317-68A3-4142-BEC5-69C1A35D49AB}"/>
          </ac:cxnSpMkLst>
        </pc:cxnChg>
        <pc:cxnChg chg="add mod">
          <ac:chgData name="sheikha juma" userId="608ad1f2e48bc868" providerId="LiveId" clId="{7F9B0B9F-2FCE-452B-8056-98B3B26831FA}" dt="2021-09-27T13:23:01.131" v="4530" actId="1035"/>
          <ac:cxnSpMkLst>
            <pc:docMk/>
            <pc:sldMk cId="0" sldId="267"/>
            <ac:cxnSpMk id="10" creationId="{38AC4925-C389-47A4-B28D-6836C37F1641}"/>
          </ac:cxnSpMkLst>
        </pc:cxnChg>
        <pc:cxnChg chg="add mod">
          <ac:chgData name="sheikha juma" userId="608ad1f2e48bc868" providerId="LiveId" clId="{7F9B0B9F-2FCE-452B-8056-98B3B26831FA}" dt="2021-09-27T13:22:57.806" v="4529" actId="164"/>
          <ac:cxnSpMkLst>
            <pc:docMk/>
            <pc:sldMk cId="0" sldId="267"/>
            <ac:cxnSpMk id="15" creationId="{23016D85-55A0-4E4E-8DC3-0F66359721AE}"/>
          </ac:cxnSpMkLst>
        </pc:cxnChg>
        <pc:cxnChg chg="add mod">
          <ac:chgData name="sheikha juma" userId="608ad1f2e48bc868" providerId="LiveId" clId="{7F9B0B9F-2FCE-452B-8056-98B3B26831FA}" dt="2021-09-27T13:21:02.720" v="4506" actId="164"/>
          <ac:cxnSpMkLst>
            <pc:docMk/>
            <pc:sldMk cId="0" sldId="267"/>
            <ac:cxnSpMk id="23" creationId="{ACC47E21-79EF-4053-9FAE-126E68E3FD43}"/>
          </ac:cxnSpMkLst>
        </pc:cxnChg>
        <pc:cxnChg chg="mod">
          <ac:chgData name="sheikha juma" userId="608ad1f2e48bc868" providerId="LiveId" clId="{7F9B0B9F-2FCE-452B-8056-98B3B26831FA}" dt="2021-09-27T13:21:06.924" v="4508"/>
          <ac:cxnSpMkLst>
            <pc:docMk/>
            <pc:sldMk cId="0" sldId="267"/>
            <ac:cxnSpMk id="29" creationId="{F633F800-14BA-4B02-8577-4016EAF9AFA5}"/>
          </ac:cxnSpMkLst>
        </pc:cxnChg>
        <pc:cxnChg chg="mod">
          <ac:chgData name="sheikha juma" userId="608ad1f2e48bc868" providerId="LiveId" clId="{7F9B0B9F-2FCE-452B-8056-98B3B26831FA}" dt="2021-09-27T13:23:07.983" v="4532" actId="1037"/>
          <ac:cxnSpMkLst>
            <pc:docMk/>
            <pc:sldMk cId="0" sldId="267"/>
            <ac:cxnSpMk id="30" creationId="{C64DE1A8-620C-4A06-817E-23931421F784}"/>
          </ac:cxnSpMkLst>
        </pc:cxnChg>
        <pc:cxnChg chg="del mod">
          <ac:chgData name="sheikha juma" userId="608ad1f2e48bc868" providerId="LiveId" clId="{7F9B0B9F-2FCE-452B-8056-98B3B26831FA}" dt="2021-09-27T13:13:19.722" v="4340" actId="478"/>
          <ac:cxnSpMkLst>
            <pc:docMk/>
            <pc:sldMk cId="0" sldId="267"/>
            <ac:cxnSpMk id="2368" creationId="{00000000-0000-0000-0000-000000000000}"/>
          </ac:cxnSpMkLst>
        </pc:cxnChg>
      </pc:sldChg>
      <pc:sldChg chg="addSp delSp modSp mod ord">
        <pc:chgData name="sheikha juma" userId="608ad1f2e48bc868" providerId="LiveId" clId="{7F9B0B9F-2FCE-452B-8056-98B3B26831FA}" dt="2021-09-27T14:00:43.695" v="5300" actId="1076"/>
        <pc:sldMkLst>
          <pc:docMk/>
          <pc:sldMk cId="0" sldId="268"/>
        </pc:sldMkLst>
        <pc:spChg chg="add mod">
          <ac:chgData name="sheikha juma" userId="608ad1f2e48bc868" providerId="LiveId" clId="{7F9B0B9F-2FCE-452B-8056-98B3B26831FA}" dt="2021-09-27T14:00:43.695" v="5300" actId="1076"/>
          <ac:spMkLst>
            <pc:docMk/>
            <pc:sldMk cId="0" sldId="268"/>
            <ac:spMk id="2" creationId="{F1B36A8B-00C8-4523-BF49-2EC430E7C9B6}"/>
          </ac:spMkLst>
        </pc:spChg>
        <pc:spChg chg="add del mod">
          <ac:chgData name="sheikha juma" userId="608ad1f2e48bc868" providerId="LiveId" clId="{7F9B0B9F-2FCE-452B-8056-98B3B26831FA}" dt="2021-09-27T08:10:44.563" v="1081" actId="478"/>
          <ac:spMkLst>
            <pc:docMk/>
            <pc:sldMk cId="0" sldId="268"/>
            <ac:spMk id="3" creationId="{D29C85EB-1D35-49A2-9E9D-CEC86E536D97}"/>
          </ac:spMkLst>
        </pc:spChg>
        <pc:spChg chg="add del mod">
          <ac:chgData name="sheikha juma" userId="608ad1f2e48bc868" providerId="LiveId" clId="{7F9B0B9F-2FCE-452B-8056-98B3B26831FA}" dt="2021-09-27T08:10:56.290" v="1085" actId="478"/>
          <ac:spMkLst>
            <pc:docMk/>
            <pc:sldMk cId="0" sldId="268"/>
            <ac:spMk id="5" creationId="{ABDC79EC-F533-4CA2-BFC4-0547CDB95636}"/>
          </ac:spMkLst>
        </pc:spChg>
        <pc:spChg chg="add mod">
          <ac:chgData name="sheikha juma" userId="608ad1f2e48bc868" providerId="LiveId" clId="{7F9B0B9F-2FCE-452B-8056-98B3B26831FA}" dt="2021-09-27T10:48:32.660" v="2030" actId="1076"/>
          <ac:spMkLst>
            <pc:docMk/>
            <pc:sldMk cId="0" sldId="268"/>
            <ac:spMk id="6" creationId="{99B3869C-889F-4A1D-90BB-1D365D970C21}"/>
          </ac:spMkLst>
        </pc:spChg>
        <pc:spChg chg="add del mod">
          <ac:chgData name="sheikha juma" userId="608ad1f2e48bc868" providerId="LiveId" clId="{7F9B0B9F-2FCE-452B-8056-98B3B26831FA}" dt="2021-09-27T08:25:15.263" v="1443" actId="478"/>
          <ac:spMkLst>
            <pc:docMk/>
            <pc:sldMk cId="0" sldId="268"/>
            <ac:spMk id="7" creationId="{3D112194-D375-426E-9FAA-B28D79541A9F}"/>
          </ac:spMkLst>
        </pc:spChg>
        <pc:spChg chg="add mod">
          <ac:chgData name="sheikha juma" userId="608ad1f2e48bc868" providerId="LiveId" clId="{7F9B0B9F-2FCE-452B-8056-98B3B26831FA}" dt="2021-09-27T10:48:35.861" v="2031" actId="1076"/>
          <ac:spMkLst>
            <pc:docMk/>
            <pc:sldMk cId="0" sldId="268"/>
            <ac:spMk id="96" creationId="{74263BEA-1D82-43A8-BED0-C7BD39076C1C}"/>
          </ac:spMkLst>
        </pc:spChg>
        <pc:spChg chg="add mod">
          <ac:chgData name="sheikha juma" userId="608ad1f2e48bc868" providerId="LiveId" clId="{7F9B0B9F-2FCE-452B-8056-98B3B26831FA}" dt="2021-09-27T10:47:55.191" v="2023" actId="1076"/>
          <ac:spMkLst>
            <pc:docMk/>
            <pc:sldMk cId="0" sldId="268"/>
            <ac:spMk id="97" creationId="{B3169F7F-575B-473D-A083-A5B4977A30EB}"/>
          </ac:spMkLst>
        </pc:spChg>
        <pc:spChg chg="add mod">
          <ac:chgData name="sheikha juma" userId="608ad1f2e48bc868" providerId="LiveId" clId="{7F9B0B9F-2FCE-452B-8056-98B3B26831FA}" dt="2021-09-27T10:47:55.191" v="2023" actId="1076"/>
          <ac:spMkLst>
            <pc:docMk/>
            <pc:sldMk cId="0" sldId="268"/>
            <ac:spMk id="98" creationId="{6FAFF645-9EA8-44C8-9168-DF280B114F10}"/>
          </ac:spMkLst>
        </pc:spChg>
        <pc:spChg chg="add mod">
          <ac:chgData name="sheikha juma" userId="608ad1f2e48bc868" providerId="LiveId" clId="{7F9B0B9F-2FCE-452B-8056-98B3B26831FA}" dt="2021-09-27T10:48:38.284" v="2032" actId="1076"/>
          <ac:spMkLst>
            <pc:docMk/>
            <pc:sldMk cId="0" sldId="268"/>
            <ac:spMk id="99" creationId="{79CD3677-B393-4162-8987-4EA0D9432EDD}"/>
          </ac:spMkLst>
        </pc:spChg>
        <pc:spChg chg="add mod">
          <ac:chgData name="sheikha juma" userId="608ad1f2e48bc868" providerId="LiveId" clId="{7F9B0B9F-2FCE-452B-8056-98B3B26831FA}" dt="2021-09-27T10:48:41.965" v="2033" actId="1076"/>
          <ac:spMkLst>
            <pc:docMk/>
            <pc:sldMk cId="0" sldId="268"/>
            <ac:spMk id="100" creationId="{67C6F6F3-8DD2-4009-A130-73AFC31F6B2E}"/>
          </ac:spMkLst>
        </pc:spChg>
        <pc:spChg chg="add mod">
          <ac:chgData name="sheikha juma" userId="608ad1f2e48bc868" providerId="LiveId" clId="{7F9B0B9F-2FCE-452B-8056-98B3B26831FA}" dt="2021-09-27T10:49:18.708" v="2044" actId="1036"/>
          <ac:spMkLst>
            <pc:docMk/>
            <pc:sldMk cId="0" sldId="268"/>
            <ac:spMk id="101" creationId="{9F957588-CCFE-48F6-B347-C5C5CC742889}"/>
          </ac:spMkLst>
        </pc:spChg>
        <pc:spChg chg="del">
          <ac:chgData name="sheikha juma" userId="608ad1f2e48bc868" providerId="LiveId" clId="{7F9B0B9F-2FCE-452B-8056-98B3B26831FA}" dt="2021-09-27T08:10:41.930" v="1080" actId="478"/>
          <ac:spMkLst>
            <pc:docMk/>
            <pc:sldMk cId="0" sldId="268"/>
            <ac:spMk id="2375" creationId="{00000000-0000-0000-0000-000000000000}"/>
          </ac:spMkLst>
        </pc:spChg>
        <pc:spChg chg="del">
          <ac:chgData name="sheikha juma" userId="608ad1f2e48bc868" providerId="LiveId" clId="{7F9B0B9F-2FCE-452B-8056-98B3B26831FA}" dt="2021-09-27T08:10:55.064" v="1084" actId="478"/>
          <ac:spMkLst>
            <pc:docMk/>
            <pc:sldMk cId="0" sldId="268"/>
            <ac:spMk id="2376" creationId="{00000000-0000-0000-0000-000000000000}"/>
          </ac:spMkLst>
        </pc:spChg>
        <pc:spChg chg="mod">
          <ac:chgData name="sheikha juma" userId="608ad1f2e48bc868" providerId="LiveId" clId="{7F9B0B9F-2FCE-452B-8056-98B3B26831FA}" dt="2021-09-27T10:48:46.568" v="2034" actId="1076"/>
          <ac:spMkLst>
            <pc:docMk/>
            <pc:sldMk cId="0" sldId="268"/>
            <ac:spMk id="2433" creationId="{00000000-0000-0000-0000-000000000000}"/>
          </ac:spMkLst>
        </pc:spChg>
        <pc:spChg chg="mod">
          <ac:chgData name="sheikha juma" userId="608ad1f2e48bc868" providerId="LiveId" clId="{7F9B0B9F-2FCE-452B-8056-98B3B26831FA}" dt="2021-09-27T10:48:51.763" v="2043" actId="1035"/>
          <ac:spMkLst>
            <pc:docMk/>
            <pc:sldMk cId="0" sldId="268"/>
            <ac:spMk id="2434" creationId="{00000000-0000-0000-0000-000000000000}"/>
          </ac:spMkLst>
        </pc:spChg>
        <pc:spChg chg="del mod">
          <ac:chgData name="sheikha juma" userId="608ad1f2e48bc868" providerId="LiveId" clId="{7F9B0B9F-2FCE-452B-8056-98B3B26831FA}" dt="2021-09-27T08:11:13.594" v="1089" actId="478"/>
          <ac:spMkLst>
            <pc:docMk/>
            <pc:sldMk cId="0" sldId="268"/>
            <ac:spMk id="2435" creationId="{00000000-0000-0000-0000-000000000000}"/>
          </ac:spMkLst>
        </pc:spChg>
        <pc:spChg chg="del">
          <ac:chgData name="sheikha juma" userId="608ad1f2e48bc868" providerId="LiveId" clId="{7F9B0B9F-2FCE-452B-8056-98B3B26831FA}" dt="2021-09-27T08:10:38.801" v="1079" actId="478"/>
          <ac:spMkLst>
            <pc:docMk/>
            <pc:sldMk cId="0" sldId="268"/>
            <ac:spMk id="2436" creationId="{00000000-0000-0000-0000-000000000000}"/>
          </ac:spMkLst>
        </pc:spChg>
        <pc:spChg chg="del">
          <ac:chgData name="sheikha juma" userId="608ad1f2e48bc868" providerId="LiveId" clId="{7F9B0B9F-2FCE-452B-8056-98B3B26831FA}" dt="2021-09-27T08:10:51.936" v="1083" actId="478"/>
          <ac:spMkLst>
            <pc:docMk/>
            <pc:sldMk cId="0" sldId="268"/>
            <ac:spMk id="2437" creationId="{00000000-0000-0000-0000-000000000000}"/>
          </ac:spMkLst>
        </pc:spChg>
        <pc:spChg chg="mod">
          <ac:chgData name="sheikha juma" userId="608ad1f2e48bc868" providerId="LiveId" clId="{7F9B0B9F-2FCE-452B-8056-98B3B26831FA}" dt="2021-09-27T10:47:55.191" v="2023" actId="1076"/>
          <ac:spMkLst>
            <pc:docMk/>
            <pc:sldMk cId="0" sldId="268"/>
            <ac:spMk id="2438" creationId="{00000000-0000-0000-0000-000000000000}"/>
          </ac:spMkLst>
        </pc:spChg>
        <pc:grpChg chg="mod">
          <ac:chgData name="sheikha juma" userId="608ad1f2e48bc868" providerId="LiveId" clId="{7F9B0B9F-2FCE-452B-8056-98B3B26831FA}" dt="2021-09-27T08:11:19.916" v="1090" actId="1076"/>
          <ac:grpSpMkLst>
            <pc:docMk/>
            <pc:sldMk cId="0" sldId="268"/>
            <ac:grpSpMk id="2403" creationId="{00000000-0000-0000-0000-000000000000}"/>
          </ac:grpSpMkLst>
        </pc:grpChg>
        <pc:grpChg chg="mod">
          <ac:chgData name="sheikha juma" userId="608ad1f2e48bc868" providerId="LiveId" clId="{7F9B0B9F-2FCE-452B-8056-98B3B26831FA}" dt="2021-09-27T10:48:18.138" v="2027" actId="1076"/>
          <ac:grpSpMkLst>
            <pc:docMk/>
            <pc:sldMk cId="0" sldId="268"/>
            <ac:grpSpMk id="2413" creationId="{00000000-0000-0000-0000-000000000000}"/>
          </ac:grpSpMkLst>
        </pc:grpChg>
        <pc:grpChg chg="del mod">
          <ac:chgData name="sheikha juma" userId="608ad1f2e48bc868" providerId="LiveId" clId="{7F9B0B9F-2FCE-452B-8056-98B3B26831FA}" dt="2021-09-27T08:15:00.130" v="1249" actId="478"/>
          <ac:grpSpMkLst>
            <pc:docMk/>
            <pc:sldMk cId="0" sldId="268"/>
            <ac:grpSpMk id="2424" creationId="{00000000-0000-0000-0000-000000000000}"/>
          </ac:grpSpMkLst>
        </pc:grpChg>
        <pc:grpChg chg="mod">
          <ac:chgData name="sheikha juma" userId="608ad1f2e48bc868" providerId="LiveId" clId="{7F9B0B9F-2FCE-452B-8056-98B3B26831FA}" dt="2021-09-27T10:48:11.330" v="2026" actId="1076"/>
          <ac:grpSpMkLst>
            <pc:docMk/>
            <pc:sldMk cId="0" sldId="268"/>
            <ac:grpSpMk id="2439" creationId="{00000000-0000-0000-0000-000000000000}"/>
          </ac:grpSpMkLst>
        </pc:grpChg>
        <pc:grpChg chg="mod">
          <ac:chgData name="sheikha juma" userId="608ad1f2e48bc868" providerId="LiveId" clId="{7F9B0B9F-2FCE-452B-8056-98B3B26831FA}" dt="2021-09-27T10:48:18.138" v="2027" actId="1076"/>
          <ac:grpSpMkLst>
            <pc:docMk/>
            <pc:sldMk cId="0" sldId="268"/>
            <ac:grpSpMk id="2450" creationId="{00000000-0000-0000-0000-000000000000}"/>
          </ac:grpSpMkLst>
        </pc:grpChg>
      </pc:sldChg>
      <pc:sldChg chg="del">
        <pc:chgData name="sheikha juma" userId="608ad1f2e48bc868" providerId="LiveId" clId="{7F9B0B9F-2FCE-452B-8056-98B3B26831FA}" dt="2021-09-27T14:06:50.623" v="5384" actId="47"/>
        <pc:sldMkLst>
          <pc:docMk/>
          <pc:sldMk cId="0" sldId="269"/>
        </pc:sldMkLst>
      </pc:sldChg>
      <pc:sldChg chg="addSp delSp modSp mod ord">
        <pc:chgData name="sheikha juma" userId="608ad1f2e48bc868" providerId="LiveId" clId="{7F9B0B9F-2FCE-452B-8056-98B3B26831FA}" dt="2021-09-27T14:04:24.749" v="5354" actId="14100"/>
        <pc:sldMkLst>
          <pc:docMk/>
          <pc:sldMk cId="0" sldId="271"/>
        </pc:sldMkLst>
        <pc:spChg chg="add del mod">
          <ac:chgData name="sheikha juma" userId="608ad1f2e48bc868" providerId="LiveId" clId="{7F9B0B9F-2FCE-452B-8056-98B3B26831FA}" dt="2021-09-27T12:58:54.380" v="3825" actId="478"/>
          <ac:spMkLst>
            <pc:docMk/>
            <pc:sldMk cId="0" sldId="271"/>
            <ac:spMk id="3" creationId="{AE6FB891-FEF3-4216-9906-7158E09851DB}"/>
          </ac:spMkLst>
        </pc:spChg>
        <pc:spChg chg="add del mod">
          <ac:chgData name="sheikha juma" userId="608ad1f2e48bc868" providerId="LiveId" clId="{7F9B0B9F-2FCE-452B-8056-98B3B26831FA}" dt="2021-09-27T12:58:54.380" v="3825" actId="478"/>
          <ac:spMkLst>
            <pc:docMk/>
            <pc:sldMk cId="0" sldId="271"/>
            <ac:spMk id="5" creationId="{2FDB7B69-72BD-417F-8EA9-EEF2B86C25D2}"/>
          </ac:spMkLst>
        </pc:spChg>
        <pc:spChg chg="add mod">
          <ac:chgData name="sheikha juma" userId="608ad1f2e48bc868" providerId="LiveId" clId="{7F9B0B9F-2FCE-452B-8056-98B3B26831FA}" dt="2021-09-27T14:02:10.875" v="5327" actId="1076"/>
          <ac:spMkLst>
            <pc:docMk/>
            <pc:sldMk cId="0" sldId="271"/>
            <ac:spMk id="6" creationId="{7ED741D3-ED9E-4330-B085-A8A91D0A5567}"/>
          </ac:spMkLst>
        </pc:spChg>
        <pc:spChg chg="add mod">
          <ac:chgData name="sheikha juma" userId="608ad1f2e48bc868" providerId="LiveId" clId="{7F9B0B9F-2FCE-452B-8056-98B3B26831FA}" dt="2021-09-27T14:03:14.593" v="5337" actId="1076"/>
          <ac:spMkLst>
            <pc:docMk/>
            <pc:sldMk cId="0" sldId="271"/>
            <ac:spMk id="7" creationId="{B8B76D93-AEC3-47D2-A72F-1606F9A0BF7E}"/>
          </ac:spMkLst>
        </pc:spChg>
        <pc:spChg chg="add del mod">
          <ac:chgData name="sheikha juma" userId="608ad1f2e48bc868" providerId="LiveId" clId="{7F9B0B9F-2FCE-452B-8056-98B3B26831FA}" dt="2021-09-27T13:11:21.160" v="4188" actId="21"/>
          <ac:spMkLst>
            <pc:docMk/>
            <pc:sldMk cId="0" sldId="271"/>
            <ac:spMk id="8" creationId="{26F15985-4521-4DEF-B7DE-806E19605ED2}"/>
          </ac:spMkLst>
        </pc:spChg>
        <pc:spChg chg="add mod">
          <ac:chgData name="sheikha juma" userId="608ad1f2e48bc868" providerId="LiveId" clId="{7F9B0B9F-2FCE-452B-8056-98B3B26831FA}" dt="2021-09-27T14:03:30.426" v="5341" actId="1076"/>
          <ac:spMkLst>
            <pc:docMk/>
            <pc:sldMk cId="0" sldId="271"/>
            <ac:spMk id="19" creationId="{6CC06B55-AC97-4059-A0E7-95D1CC82BA80}"/>
          </ac:spMkLst>
        </pc:spChg>
        <pc:spChg chg="add mod">
          <ac:chgData name="sheikha juma" userId="608ad1f2e48bc868" providerId="LiveId" clId="{7F9B0B9F-2FCE-452B-8056-98B3B26831FA}" dt="2021-09-27T14:01:45.689" v="5317" actId="1076"/>
          <ac:spMkLst>
            <pc:docMk/>
            <pc:sldMk cId="0" sldId="271"/>
            <ac:spMk id="21" creationId="{2FE342B6-820F-4C34-A722-39B96C85E6BD}"/>
          </ac:spMkLst>
        </pc:spChg>
        <pc:spChg chg="add del mod">
          <ac:chgData name="sheikha juma" userId="608ad1f2e48bc868" providerId="LiveId" clId="{7F9B0B9F-2FCE-452B-8056-98B3B26831FA}" dt="2021-09-27T14:01:41.202" v="5316" actId="478"/>
          <ac:spMkLst>
            <pc:docMk/>
            <pc:sldMk cId="0" sldId="271"/>
            <ac:spMk id="22" creationId="{52E34E51-C453-4EC4-8E4F-3CEA10FEA069}"/>
          </ac:spMkLst>
        </pc:spChg>
        <pc:spChg chg="add mod">
          <ac:chgData name="sheikha juma" userId="608ad1f2e48bc868" providerId="LiveId" clId="{7F9B0B9F-2FCE-452B-8056-98B3B26831FA}" dt="2021-09-27T14:02:08.272" v="5326" actId="1076"/>
          <ac:spMkLst>
            <pc:docMk/>
            <pc:sldMk cId="0" sldId="271"/>
            <ac:spMk id="23" creationId="{0034B8CC-DC95-4BE1-BDDC-6DC633BB5F5C}"/>
          </ac:spMkLst>
        </pc:spChg>
        <pc:spChg chg="mod">
          <ac:chgData name="sheikha juma" userId="608ad1f2e48bc868" providerId="LiveId" clId="{7F9B0B9F-2FCE-452B-8056-98B3B26831FA}" dt="2021-09-27T14:02:37.069" v="5328"/>
          <ac:spMkLst>
            <pc:docMk/>
            <pc:sldMk cId="0" sldId="271"/>
            <ac:spMk id="25" creationId="{D5D7027D-D20D-4DB0-90B4-7CF71160658C}"/>
          </ac:spMkLst>
        </pc:spChg>
        <pc:spChg chg="mod">
          <ac:chgData name="sheikha juma" userId="608ad1f2e48bc868" providerId="LiveId" clId="{7F9B0B9F-2FCE-452B-8056-98B3B26831FA}" dt="2021-09-27T14:02:37.069" v="5328"/>
          <ac:spMkLst>
            <pc:docMk/>
            <pc:sldMk cId="0" sldId="271"/>
            <ac:spMk id="26" creationId="{24F30903-E340-40CA-AE98-CE759EB8DBFC}"/>
          </ac:spMkLst>
        </pc:spChg>
        <pc:spChg chg="mod">
          <ac:chgData name="sheikha juma" userId="608ad1f2e48bc868" providerId="LiveId" clId="{7F9B0B9F-2FCE-452B-8056-98B3B26831FA}" dt="2021-09-27T14:02:37.069" v="5328"/>
          <ac:spMkLst>
            <pc:docMk/>
            <pc:sldMk cId="0" sldId="271"/>
            <ac:spMk id="27" creationId="{7D32DCE6-EA0E-4477-80D7-278D88848832}"/>
          </ac:spMkLst>
        </pc:spChg>
        <pc:spChg chg="mod">
          <ac:chgData name="sheikha juma" userId="608ad1f2e48bc868" providerId="LiveId" clId="{7F9B0B9F-2FCE-452B-8056-98B3B26831FA}" dt="2021-09-27T14:02:37.069" v="5328"/>
          <ac:spMkLst>
            <pc:docMk/>
            <pc:sldMk cId="0" sldId="271"/>
            <ac:spMk id="28" creationId="{68FC8B1B-77C4-45F0-9044-CFDA7B487267}"/>
          </ac:spMkLst>
        </pc:spChg>
        <pc:spChg chg="mod">
          <ac:chgData name="sheikha juma" userId="608ad1f2e48bc868" providerId="LiveId" clId="{7F9B0B9F-2FCE-452B-8056-98B3B26831FA}" dt="2021-09-27T14:02:37.069" v="5328"/>
          <ac:spMkLst>
            <pc:docMk/>
            <pc:sldMk cId="0" sldId="271"/>
            <ac:spMk id="29" creationId="{34ED2EA0-748C-4263-9A55-FA46FBC20049}"/>
          </ac:spMkLst>
        </pc:spChg>
        <pc:spChg chg="mod">
          <ac:chgData name="sheikha juma" userId="608ad1f2e48bc868" providerId="LiveId" clId="{7F9B0B9F-2FCE-452B-8056-98B3B26831FA}" dt="2021-09-27T14:02:37.069" v="5328"/>
          <ac:spMkLst>
            <pc:docMk/>
            <pc:sldMk cId="0" sldId="271"/>
            <ac:spMk id="30" creationId="{BF8E3461-6660-4297-9C11-63F55E39B9E9}"/>
          </ac:spMkLst>
        </pc:spChg>
        <pc:spChg chg="mod">
          <ac:chgData name="sheikha juma" userId="608ad1f2e48bc868" providerId="LiveId" clId="{7F9B0B9F-2FCE-452B-8056-98B3B26831FA}" dt="2021-09-27T14:02:37.069" v="5328"/>
          <ac:spMkLst>
            <pc:docMk/>
            <pc:sldMk cId="0" sldId="271"/>
            <ac:spMk id="31" creationId="{79F57A8B-68BE-48BD-A42A-3CA3D65C73BE}"/>
          </ac:spMkLst>
        </pc:spChg>
        <pc:spChg chg="mod">
          <ac:chgData name="sheikha juma" userId="608ad1f2e48bc868" providerId="LiveId" clId="{7F9B0B9F-2FCE-452B-8056-98B3B26831FA}" dt="2021-09-27T14:02:37.069" v="5328"/>
          <ac:spMkLst>
            <pc:docMk/>
            <pc:sldMk cId="0" sldId="271"/>
            <ac:spMk id="32" creationId="{9ED075C3-C0FF-4FC4-8AB3-AC5ADF84F85C}"/>
          </ac:spMkLst>
        </pc:spChg>
        <pc:spChg chg="mod">
          <ac:chgData name="sheikha juma" userId="608ad1f2e48bc868" providerId="LiveId" clId="{7F9B0B9F-2FCE-452B-8056-98B3B26831FA}" dt="2021-09-27T14:02:37.069" v="5328"/>
          <ac:spMkLst>
            <pc:docMk/>
            <pc:sldMk cId="0" sldId="271"/>
            <ac:spMk id="33" creationId="{FD15299D-B2E2-4CA5-9A78-792B6CEB10C5}"/>
          </ac:spMkLst>
        </pc:spChg>
        <pc:spChg chg="mod">
          <ac:chgData name="sheikha juma" userId="608ad1f2e48bc868" providerId="LiveId" clId="{7F9B0B9F-2FCE-452B-8056-98B3B26831FA}" dt="2021-09-27T14:02:37.069" v="5328"/>
          <ac:spMkLst>
            <pc:docMk/>
            <pc:sldMk cId="0" sldId="271"/>
            <ac:spMk id="34" creationId="{DA3DEF86-F10A-472B-81AD-513CC3C5FCD5}"/>
          </ac:spMkLst>
        </pc:spChg>
        <pc:spChg chg="mod">
          <ac:chgData name="sheikha juma" userId="608ad1f2e48bc868" providerId="LiveId" clId="{7F9B0B9F-2FCE-452B-8056-98B3B26831FA}" dt="2021-09-27T14:02:37.069" v="5328"/>
          <ac:spMkLst>
            <pc:docMk/>
            <pc:sldMk cId="0" sldId="271"/>
            <ac:spMk id="35" creationId="{6395190A-58F0-49C8-A2FB-8CF4E53D04D5}"/>
          </ac:spMkLst>
        </pc:spChg>
        <pc:spChg chg="mod">
          <ac:chgData name="sheikha juma" userId="608ad1f2e48bc868" providerId="LiveId" clId="{7F9B0B9F-2FCE-452B-8056-98B3B26831FA}" dt="2021-09-27T14:02:37.069" v="5328"/>
          <ac:spMkLst>
            <pc:docMk/>
            <pc:sldMk cId="0" sldId="271"/>
            <ac:spMk id="36" creationId="{EE0D7F30-1A9A-4127-B962-45B220E2E5C9}"/>
          </ac:spMkLst>
        </pc:spChg>
        <pc:spChg chg="mod">
          <ac:chgData name="sheikha juma" userId="608ad1f2e48bc868" providerId="LiveId" clId="{7F9B0B9F-2FCE-452B-8056-98B3B26831FA}" dt="2021-09-27T14:02:37.069" v="5328"/>
          <ac:spMkLst>
            <pc:docMk/>
            <pc:sldMk cId="0" sldId="271"/>
            <ac:spMk id="37" creationId="{75811BDE-0586-4D93-9E41-9A306FECFA13}"/>
          </ac:spMkLst>
        </pc:spChg>
        <pc:spChg chg="mod">
          <ac:chgData name="sheikha juma" userId="608ad1f2e48bc868" providerId="LiveId" clId="{7F9B0B9F-2FCE-452B-8056-98B3B26831FA}" dt="2021-09-27T14:02:37.069" v="5328"/>
          <ac:spMkLst>
            <pc:docMk/>
            <pc:sldMk cId="0" sldId="271"/>
            <ac:spMk id="38" creationId="{279C29D2-EFAA-4E83-83B9-C45A2812E5B0}"/>
          </ac:spMkLst>
        </pc:spChg>
        <pc:spChg chg="mod">
          <ac:chgData name="sheikha juma" userId="608ad1f2e48bc868" providerId="LiveId" clId="{7F9B0B9F-2FCE-452B-8056-98B3B26831FA}" dt="2021-09-27T14:02:37.069" v="5328"/>
          <ac:spMkLst>
            <pc:docMk/>
            <pc:sldMk cId="0" sldId="271"/>
            <ac:spMk id="39" creationId="{A0203213-DE61-46ED-822A-F550C89A1D37}"/>
          </ac:spMkLst>
        </pc:spChg>
        <pc:spChg chg="mod">
          <ac:chgData name="sheikha juma" userId="608ad1f2e48bc868" providerId="LiveId" clId="{7F9B0B9F-2FCE-452B-8056-98B3B26831FA}" dt="2021-09-27T14:02:37.069" v="5328"/>
          <ac:spMkLst>
            <pc:docMk/>
            <pc:sldMk cId="0" sldId="271"/>
            <ac:spMk id="40" creationId="{91672FC6-8B65-47EE-8C96-3EA21EA5B818}"/>
          </ac:spMkLst>
        </pc:spChg>
        <pc:spChg chg="mod">
          <ac:chgData name="sheikha juma" userId="608ad1f2e48bc868" providerId="LiveId" clId="{7F9B0B9F-2FCE-452B-8056-98B3B26831FA}" dt="2021-09-27T14:02:37.069" v="5328"/>
          <ac:spMkLst>
            <pc:docMk/>
            <pc:sldMk cId="0" sldId="271"/>
            <ac:spMk id="41" creationId="{4123BC86-EF3E-4D40-ADD2-D1304983E78F}"/>
          </ac:spMkLst>
        </pc:spChg>
        <pc:spChg chg="mod">
          <ac:chgData name="sheikha juma" userId="608ad1f2e48bc868" providerId="LiveId" clId="{7F9B0B9F-2FCE-452B-8056-98B3B26831FA}" dt="2021-09-27T14:02:37.069" v="5328"/>
          <ac:spMkLst>
            <pc:docMk/>
            <pc:sldMk cId="0" sldId="271"/>
            <ac:spMk id="42" creationId="{0015AC02-6F2A-49A8-99E8-15F2AB4D0B92}"/>
          </ac:spMkLst>
        </pc:spChg>
        <pc:spChg chg="mod">
          <ac:chgData name="sheikha juma" userId="608ad1f2e48bc868" providerId="LiveId" clId="{7F9B0B9F-2FCE-452B-8056-98B3B26831FA}" dt="2021-09-27T14:02:37.069" v="5328"/>
          <ac:spMkLst>
            <pc:docMk/>
            <pc:sldMk cId="0" sldId="271"/>
            <ac:spMk id="43" creationId="{9AA93F08-9F60-437D-BFC5-BE9D55E38315}"/>
          </ac:spMkLst>
        </pc:spChg>
        <pc:spChg chg="mod">
          <ac:chgData name="sheikha juma" userId="608ad1f2e48bc868" providerId="LiveId" clId="{7F9B0B9F-2FCE-452B-8056-98B3B26831FA}" dt="2021-09-27T14:02:37.069" v="5328"/>
          <ac:spMkLst>
            <pc:docMk/>
            <pc:sldMk cId="0" sldId="271"/>
            <ac:spMk id="44" creationId="{52F1EB13-B0E1-4B93-8B51-F62964594D82}"/>
          </ac:spMkLst>
        </pc:spChg>
        <pc:spChg chg="mod">
          <ac:chgData name="sheikha juma" userId="608ad1f2e48bc868" providerId="LiveId" clId="{7F9B0B9F-2FCE-452B-8056-98B3B26831FA}" dt="2021-09-27T14:02:37.069" v="5328"/>
          <ac:spMkLst>
            <pc:docMk/>
            <pc:sldMk cId="0" sldId="271"/>
            <ac:spMk id="45" creationId="{512523B9-CF5B-4F94-BA8B-40BC4EDB69D5}"/>
          </ac:spMkLst>
        </pc:spChg>
        <pc:spChg chg="mod">
          <ac:chgData name="sheikha juma" userId="608ad1f2e48bc868" providerId="LiveId" clId="{7F9B0B9F-2FCE-452B-8056-98B3B26831FA}" dt="2021-09-27T14:02:37.405" v="5329"/>
          <ac:spMkLst>
            <pc:docMk/>
            <pc:sldMk cId="0" sldId="271"/>
            <ac:spMk id="47" creationId="{F4D0B485-954C-4B90-909A-F33B659F3C5F}"/>
          </ac:spMkLst>
        </pc:spChg>
        <pc:spChg chg="mod">
          <ac:chgData name="sheikha juma" userId="608ad1f2e48bc868" providerId="LiveId" clId="{7F9B0B9F-2FCE-452B-8056-98B3B26831FA}" dt="2021-09-27T14:02:37.405" v="5329"/>
          <ac:spMkLst>
            <pc:docMk/>
            <pc:sldMk cId="0" sldId="271"/>
            <ac:spMk id="48" creationId="{9D6C5F13-18F5-400F-87B8-3EA36CB30B90}"/>
          </ac:spMkLst>
        </pc:spChg>
        <pc:spChg chg="mod">
          <ac:chgData name="sheikha juma" userId="608ad1f2e48bc868" providerId="LiveId" clId="{7F9B0B9F-2FCE-452B-8056-98B3B26831FA}" dt="2021-09-27T14:02:37.405" v="5329"/>
          <ac:spMkLst>
            <pc:docMk/>
            <pc:sldMk cId="0" sldId="271"/>
            <ac:spMk id="49" creationId="{D2E4E0FB-1F15-42A6-9B33-03F70B11FB7F}"/>
          </ac:spMkLst>
        </pc:spChg>
        <pc:spChg chg="mod">
          <ac:chgData name="sheikha juma" userId="608ad1f2e48bc868" providerId="LiveId" clId="{7F9B0B9F-2FCE-452B-8056-98B3B26831FA}" dt="2021-09-27T14:02:37.405" v="5329"/>
          <ac:spMkLst>
            <pc:docMk/>
            <pc:sldMk cId="0" sldId="271"/>
            <ac:spMk id="50" creationId="{9AE411AA-25AD-455B-BE16-A120D3F4DEFC}"/>
          </ac:spMkLst>
        </pc:spChg>
        <pc:spChg chg="mod">
          <ac:chgData name="sheikha juma" userId="608ad1f2e48bc868" providerId="LiveId" clId="{7F9B0B9F-2FCE-452B-8056-98B3B26831FA}" dt="2021-09-27T14:02:37.405" v="5329"/>
          <ac:spMkLst>
            <pc:docMk/>
            <pc:sldMk cId="0" sldId="271"/>
            <ac:spMk id="51" creationId="{5A3530D1-6F15-4C0C-ABD7-F0A522B471A5}"/>
          </ac:spMkLst>
        </pc:spChg>
        <pc:spChg chg="mod">
          <ac:chgData name="sheikha juma" userId="608ad1f2e48bc868" providerId="LiveId" clId="{7F9B0B9F-2FCE-452B-8056-98B3B26831FA}" dt="2021-09-27T14:02:37.405" v="5329"/>
          <ac:spMkLst>
            <pc:docMk/>
            <pc:sldMk cId="0" sldId="271"/>
            <ac:spMk id="52" creationId="{1F0DE28E-AD92-4460-9B50-A294992F361B}"/>
          </ac:spMkLst>
        </pc:spChg>
        <pc:spChg chg="mod">
          <ac:chgData name="sheikha juma" userId="608ad1f2e48bc868" providerId="LiveId" clId="{7F9B0B9F-2FCE-452B-8056-98B3B26831FA}" dt="2021-09-27T14:02:37.405" v="5329"/>
          <ac:spMkLst>
            <pc:docMk/>
            <pc:sldMk cId="0" sldId="271"/>
            <ac:spMk id="53" creationId="{BB31FF8D-B553-4B68-875E-2229EA157B00}"/>
          </ac:spMkLst>
        </pc:spChg>
        <pc:spChg chg="mod">
          <ac:chgData name="sheikha juma" userId="608ad1f2e48bc868" providerId="LiveId" clId="{7F9B0B9F-2FCE-452B-8056-98B3B26831FA}" dt="2021-09-27T14:02:37.405" v="5329"/>
          <ac:spMkLst>
            <pc:docMk/>
            <pc:sldMk cId="0" sldId="271"/>
            <ac:spMk id="54" creationId="{3A97B21D-33FA-4F33-9092-30DE7861F13E}"/>
          </ac:spMkLst>
        </pc:spChg>
        <pc:spChg chg="mod">
          <ac:chgData name="sheikha juma" userId="608ad1f2e48bc868" providerId="LiveId" clId="{7F9B0B9F-2FCE-452B-8056-98B3B26831FA}" dt="2021-09-27T14:02:37.405" v="5329"/>
          <ac:spMkLst>
            <pc:docMk/>
            <pc:sldMk cId="0" sldId="271"/>
            <ac:spMk id="55" creationId="{3098FE5A-0321-48DA-9BFB-49B9CCB2F0FA}"/>
          </ac:spMkLst>
        </pc:spChg>
        <pc:spChg chg="mod">
          <ac:chgData name="sheikha juma" userId="608ad1f2e48bc868" providerId="LiveId" clId="{7F9B0B9F-2FCE-452B-8056-98B3B26831FA}" dt="2021-09-27T14:02:37.405" v="5329"/>
          <ac:spMkLst>
            <pc:docMk/>
            <pc:sldMk cId="0" sldId="271"/>
            <ac:spMk id="56" creationId="{C52BB76C-8C1F-46E4-A3F9-B47DAC0BE2DB}"/>
          </ac:spMkLst>
        </pc:spChg>
        <pc:spChg chg="mod">
          <ac:chgData name="sheikha juma" userId="608ad1f2e48bc868" providerId="LiveId" clId="{7F9B0B9F-2FCE-452B-8056-98B3B26831FA}" dt="2021-09-27T14:02:37.405" v="5329"/>
          <ac:spMkLst>
            <pc:docMk/>
            <pc:sldMk cId="0" sldId="271"/>
            <ac:spMk id="57" creationId="{BE3E050A-F7BD-42EB-985B-E554500A5AC6}"/>
          </ac:spMkLst>
        </pc:spChg>
        <pc:spChg chg="mod">
          <ac:chgData name="sheikha juma" userId="608ad1f2e48bc868" providerId="LiveId" clId="{7F9B0B9F-2FCE-452B-8056-98B3B26831FA}" dt="2021-09-27T14:02:37.405" v="5329"/>
          <ac:spMkLst>
            <pc:docMk/>
            <pc:sldMk cId="0" sldId="271"/>
            <ac:spMk id="58" creationId="{AFFA73F7-3E5B-4917-870E-FF939E404B07}"/>
          </ac:spMkLst>
        </pc:spChg>
        <pc:spChg chg="mod">
          <ac:chgData name="sheikha juma" userId="608ad1f2e48bc868" providerId="LiveId" clId="{7F9B0B9F-2FCE-452B-8056-98B3B26831FA}" dt="2021-09-27T14:02:37.405" v="5329"/>
          <ac:spMkLst>
            <pc:docMk/>
            <pc:sldMk cId="0" sldId="271"/>
            <ac:spMk id="59" creationId="{7F01C21C-F75B-45E7-B97E-502D035834BD}"/>
          </ac:spMkLst>
        </pc:spChg>
        <pc:spChg chg="mod">
          <ac:chgData name="sheikha juma" userId="608ad1f2e48bc868" providerId="LiveId" clId="{7F9B0B9F-2FCE-452B-8056-98B3B26831FA}" dt="2021-09-27T14:02:37.405" v="5329"/>
          <ac:spMkLst>
            <pc:docMk/>
            <pc:sldMk cId="0" sldId="271"/>
            <ac:spMk id="60" creationId="{E75CDBBD-7187-4095-9703-3CB5E1C389B8}"/>
          </ac:spMkLst>
        </pc:spChg>
        <pc:spChg chg="mod">
          <ac:chgData name="sheikha juma" userId="608ad1f2e48bc868" providerId="LiveId" clId="{7F9B0B9F-2FCE-452B-8056-98B3B26831FA}" dt="2021-09-27T14:02:37.405" v="5329"/>
          <ac:spMkLst>
            <pc:docMk/>
            <pc:sldMk cId="0" sldId="271"/>
            <ac:spMk id="61" creationId="{011FE181-C477-4C1D-9922-93FEC9246B94}"/>
          </ac:spMkLst>
        </pc:spChg>
        <pc:spChg chg="mod">
          <ac:chgData name="sheikha juma" userId="608ad1f2e48bc868" providerId="LiveId" clId="{7F9B0B9F-2FCE-452B-8056-98B3B26831FA}" dt="2021-09-27T14:02:37.405" v="5329"/>
          <ac:spMkLst>
            <pc:docMk/>
            <pc:sldMk cId="0" sldId="271"/>
            <ac:spMk id="62" creationId="{A2BF483F-3779-4234-89BB-D934646D914E}"/>
          </ac:spMkLst>
        </pc:spChg>
        <pc:spChg chg="mod">
          <ac:chgData name="sheikha juma" userId="608ad1f2e48bc868" providerId="LiveId" clId="{7F9B0B9F-2FCE-452B-8056-98B3B26831FA}" dt="2021-09-27T14:02:37.405" v="5329"/>
          <ac:spMkLst>
            <pc:docMk/>
            <pc:sldMk cId="0" sldId="271"/>
            <ac:spMk id="63" creationId="{CE6D8304-EEF6-4F4E-B7AE-7AA784FB8AEE}"/>
          </ac:spMkLst>
        </pc:spChg>
        <pc:spChg chg="mod">
          <ac:chgData name="sheikha juma" userId="608ad1f2e48bc868" providerId="LiveId" clId="{7F9B0B9F-2FCE-452B-8056-98B3B26831FA}" dt="2021-09-27T14:02:37.405" v="5329"/>
          <ac:spMkLst>
            <pc:docMk/>
            <pc:sldMk cId="0" sldId="271"/>
            <ac:spMk id="64" creationId="{8691C548-F369-415C-A3DE-84958E29A2EC}"/>
          </ac:spMkLst>
        </pc:spChg>
        <pc:spChg chg="mod">
          <ac:chgData name="sheikha juma" userId="608ad1f2e48bc868" providerId="LiveId" clId="{7F9B0B9F-2FCE-452B-8056-98B3B26831FA}" dt="2021-09-27T14:02:37.405" v="5329"/>
          <ac:spMkLst>
            <pc:docMk/>
            <pc:sldMk cId="0" sldId="271"/>
            <ac:spMk id="65" creationId="{B92773C3-AAE2-49B0-B436-AB6467DBB0B6}"/>
          </ac:spMkLst>
        </pc:spChg>
        <pc:spChg chg="mod">
          <ac:chgData name="sheikha juma" userId="608ad1f2e48bc868" providerId="LiveId" clId="{7F9B0B9F-2FCE-452B-8056-98B3B26831FA}" dt="2021-09-27T14:02:37.405" v="5329"/>
          <ac:spMkLst>
            <pc:docMk/>
            <pc:sldMk cId="0" sldId="271"/>
            <ac:spMk id="66" creationId="{67CF55B8-B203-4F49-8A4B-4E5CE2378374}"/>
          </ac:spMkLst>
        </pc:spChg>
        <pc:spChg chg="mod">
          <ac:chgData name="sheikha juma" userId="608ad1f2e48bc868" providerId="LiveId" clId="{7F9B0B9F-2FCE-452B-8056-98B3B26831FA}" dt="2021-09-27T14:02:37.405" v="5329"/>
          <ac:spMkLst>
            <pc:docMk/>
            <pc:sldMk cId="0" sldId="271"/>
            <ac:spMk id="67" creationId="{63B5BD61-7081-4911-A951-BAE654A544AC}"/>
          </ac:spMkLst>
        </pc:spChg>
        <pc:spChg chg="mod">
          <ac:chgData name="sheikha juma" userId="608ad1f2e48bc868" providerId="LiveId" clId="{7F9B0B9F-2FCE-452B-8056-98B3B26831FA}" dt="2021-09-27T14:02:54.443" v="5334"/>
          <ac:spMkLst>
            <pc:docMk/>
            <pc:sldMk cId="0" sldId="271"/>
            <ac:spMk id="69" creationId="{1C468A93-80DC-4D13-B476-9491414EAAF7}"/>
          </ac:spMkLst>
        </pc:spChg>
        <pc:spChg chg="mod">
          <ac:chgData name="sheikha juma" userId="608ad1f2e48bc868" providerId="LiveId" clId="{7F9B0B9F-2FCE-452B-8056-98B3B26831FA}" dt="2021-09-27T14:02:54.443" v="5334"/>
          <ac:spMkLst>
            <pc:docMk/>
            <pc:sldMk cId="0" sldId="271"/>
            <ac:spMk id="70" creationId="{C5DB3BD9-5549-4CFA-861D-8BA0ED2FAABB}"/>
          </ac:spMkLst>
        </pc:spChg>
        <pc:spChg chg="mod">
          <ac:chgData name="sheikha juma" userId="608ad1f2e48bc868" providerId="LiveId" clId="{7F9B0B9F-2FCE-452B-8056-98B3B26831FA}" dt="2021-09-27T14:02:54.443" v="5334"/>
          <ac:spMkLst>
            <pc:docMk/>
            <pc:sldMk cId="0" sldId="271"/>
            <ac:spMk id="71" creationId="{4A0A7B4E-B23E-4970-AEFB-3D5F5485B1FB}"/>
          </ac:spMkLst>
        </pc:spChg>
        <pc:spChg chg="mod">
          <ac:chgData name="sheikha juma" userId="608ad1f2e48bc868" providerId="LiveId" clId="{7F9B0B9F-2FCE-452B-8056-98B3B26831FA}" dt="2021-09-27T14:02:54.443" v="5334"/>
          <ac:spMkLst>
            <pc:docMk/>
            <pc:sldMk cId="0" sldId="271"/>
            <ac:spMk id="72" creationId="{5DE93DE9-0DA7-4CF6-9122-553621FC0853}"/>
          </ac:spMkLst>
        </pc:spChg>
        <pc:spChg chg="mod">
          <ac:chgData name="sheikha juma" userId="608ad1f2e48bc868" providerId="LiveId" clId="{7F9B0B9F-2FCE-452B-8056-98B3B26831FA}" dt="2021-09-27T14:02:54.443" v="5334"/>
          <ac:spMkLst>
            <pc:docMk/>
            <pc:sldMk cId="0" sldId="271"/>
            <ac:spMk id="73" creationId="{67ADF66F-6946-4948-8AB9-37200C691F0B}"/>
          </ac:spMkLst>
        </pc:spChg>
        <pc:spChg chg="mod">
          <ac:chgData name="sheikha juma" userId="608ad1f2e48bc868" providerId="LiveId" clId="{7F9B0B9F-2FCE-452B-8056-98B3B26831FA}" dt="2021-09-27T14:02:54.443" v="5334"/>
          <ac:spMkLst>
            <pc:docMk/>
            <pc:sldMk cId="0" sldId="271"/>
            <ac:spMk id="74" creationId="{EBA45DDB-39D2-48BD-9EC7-6091C7DE5847}"/>
          </ac:spMkLst>
        </pc:spChg>
        <pc:spChg chg="mod">
          <ac:chgData name="sheikha juma" userId="608ad1f2e48bc868" providerId="LiveId" clId="{7F9B0B9F-2FCE-452B-8056-98B3B26831FA}" dt="2021-09-27T14:02:54.443" v="5334"/>
          <ac:spMkLst>
            <pc:docMk/>
            <pc:sldMk cId="0" sldId="271"/>
            <ac:spMk id="75" creationId="{913BFD12-3055-4A75-A69D-267932B4EC55}"/>
          </ac:spMkLst>
        </pc:spChg>
        <pc:spChg chg="mod">
          <ac:chgData name="sheikha juma" userId="608ad1f2e48bc868" providerId="LiveId" clId="{7F9B0B9F-2FCE-452B-8056-98B3B26831FA}" dt="2021-09-27T14:02:54.443" v="5334"/>
          <ac:spMkLst>
            <pc:docMk/>
            <pc:sldMk cId="0" sldId="271"/>
            <ac:spMk id="76" creationId="{2E25755B-5574-4F36-A78E-CC39BC74D973}"/>
          </ac:spMkLst>
        </pc:spChg>
        <pc:spChg chg="mod">
          <ac:chgData name="sheikha juma" userId="608ad1f2e48bc868" providerId="LiveId" clId="{7F9B0B9F-2FCE-452B-8056-98B3B26831FA}" dt="2021-09-27T14:02:54.443" v="5334"/>
          <ac:spMkLst>
            <pc:docMk/>
            <pc:sldMk cId="0" sldId="271"/>
            <ac:spMk id="77" creationId="{C1891F99-D3DF-4F34-9CD9-E5809C435A57}"/>
          </ac:spMkLst>
        </pc:spChg>
        <pc:spChg chg="mod">
          <ac:chgData name="sheikha juma" userId="608ad1f2e48bc868" providerId="LiveId" clId="{7F9B0B9F-2FCE-452B-8056-98B3B26831FA}" dt="2021-09-27T14:02:54.443" v="5334"/>
          <ac:spMkLst>
            <pc:docMk/>
            <pc:sldMk cId="0" sldId="271"/>
            <ac:spMk id="78" creationId="{BC12F0FA-7AAD-4F52-BDD0-F19D8DA3D2EB}"/>
          </ac:spMkLst>
        </pc:spChg>
        <pc:spChg chg="mod">
          <ac:chgData name="sheikha juma" userId="608ad1f2e48bc868" providerId="LiveId" clId="{7F9B0B9F-2FCE-452B-8056-98B3B26831FA}" dt="2021-09-27T14:02:54.443" v="5334"/>
          <ac:spMkLst>
            <pc:docMk/>
            <pc:sldMk cId="0" sldId="271"/>
            <ac:spMk id="79" creationId="{4E7CECBE-FC65-4F83-80AF-3626382372C5}"/>
          </ac:spMkLst>
        </pc:spChg>
        <pc:spChg chg="mod">
          <ac:chgData name="sheikha juma" userId="608ad1f2e48bc868" providerId="LiveId" clId="{7F9B0B9F-2FCE-452B-8056-98B3B26831FA}" dt="2021-09-27T14:02:54.443" v="5334"/>
          <ac:spMkLst>
            <pc:docMk/>
            <pc:sldMk cId="0" sldId="271"/>
            <ac:spMk id="80" creationId="{CA976854-37AC-4BEA-8215-CB141C3B00BD}"/>
          </ac:spMkLst>
        </pc:spChg>
        <pc:spChg chg="mod">
          <ac:chgData name="sheikha juma" userId="608ad1f2e48bc868" providerId="LiveId" clId="{7F9B0B9F-2FCE-452B-8056-98B3B26831FA}" dt="2021-09-27T14:02:54.443" v="5334"/>
          <ac:spMkLst>
            <pc:docMk/>
            <pc:sldMk cId="0" sldId="271"/>
            <ac:spMk id="81" creationId="{56EC8123-3E00-46F1-99BC-23E77F0CEE76}"/>
          </ac:spMkLst>
        </pc:spChg>
        <pc:spChg chg="mod">
          <ac:chgData name="sheikha juma" userId="608ad1f2e48bc868" providerId="LiveId" clId="{7F9B0B9F-2FCE-452B-8056-98B3B26831FA}" dt="2021-09-27T14:02:54.443" v="5334"/>
          <ac:spMkLst>
            <pc:docMk/>
            <pc:sldMk cId="0" sldId="271"/>
            <ac:spMk id="82" creationId="{FEDC995C-673E-4A67-A3B0-A1E15722BD0B}"/>
          </ac:spMkLst>
        </pc:spChg>
        <pc:spChg chg="mod">
          <ac:chgData name="sheikha juma" userId="608ad1f2e48bc868" providerId="LiveId" clId="{7F9B0B9F-2FCE-452B-8056-98B3B26831FA}" dt="2021-09-27T14:02:54.443" v="5334"/>
          <ac:spMkLst>
            <pc:docMk/>
            <pc:sldMk cId="0" sldId="271"/>
            <ac:spMk id="83" creationId="{5AC35CEE-AE16-4159-BCB2-1F4360E1BEDE}"/>
          </ac:spMkLst>
        </pc:spChg>
        <pc:spChg chg="mod">
          <ac:chgData name="sheikha juma" userId="608ad1f2e48bc868" providerId="LiveId" clId="{7F9B0B9F-2FCE-452B-8056-98B3B26831FA}" dt="2021-09-27T14:02:54.443" v="5334"/>
          <ac:spMkLst>
            <pc:docMk/>
            <pc:sldMk cId="0" sldId="271"/>
            <ac:spMk id="84" creationId="{A107448F-3CBB-47BF-A0F5-B5C5B2DECA4C}"/>
          </ac:spMkLst>
        </pc:spChg>
        <pc:spChg chg="mod">
          <ac:chgData name="sheikha juma" userId="608ad1f2e48bc868" providerId="LiveId" clId="{7F9B0B9F-2FCE-452B-8056-98B3B26831FA}" dt="2021-09-27T14:02:54.443" v="5334"/>
          <ac:spMkLst>
            <pc:docMk/>
            <pc:sldMk cId="0" sldId="271"/>
            <ac:spMk id="85" creationId="{77DEB867-1E54-4DBA-96BA-31741705722F}"/>
          </ac:spMkLst>
        </pc:spChg>
        <pc:spChg chg="mod">
          <ac:chgData name="sheikha juma" userId="608ad1f2e48bc868" providerId="LiveId" clId="{7F9B0B9F-2FCE-452B-8056-98B3B26831FA}" dt="2021-09-27T14:02:54.443" v="5334"/>
          <ac:spMkLst>
            <pc:docMk/>
            <pc:sldMk cId="0" sldId="271"/>
            <ac:spMk id="86" creationId="{7B1686EB-CC7D-4A35-8744-7AED31AB354F}"/>
          </ac:spMkLst>
        </pc:spChg>
        <pc:spChg chg="mod">
          <ac:chgData name="sheikha juma" userId="608ad1f2e48bc868" providerId="LiveId" clId="{7F9B0B9F-2FCE-452B-8056-98B3B26831FA}" dt="2021-09-27T14:02:54.443" v="5334"/>
          <ac:spMkLst>
            <pc:docMk/>
            <pc:sldMk cId="0" sldId="271"/>
            <ac:spMk id="87" creationId="{D208F956-EF77-459D-AA2D-840076A50E34}"/>
          </ac:spMkLst>
        </pc:spChg>
        <pc:spChg chg="mod">
          <ac:chgData name="sheikha juma" userId="608ad1f2e48bc868" providerId="LiveId" clId="{7F9B0B9F-2FCE-452B-8056-98B3B26831FA}" dt="2021-09-27T14:02:54.443" v="5334"/>
          <ac:spMkLst>
            <pc:docMk/>
            <pc:sldMk cId="0" sldId="271"/>
            <ac:spMk id="88" creationId="{06154485-BB10-4BD6-A19A-7C0B864651EE}"/>
          </ac:spMkLst>
        </pc:spChg>
        <pc:spChg chg="mod">
          <ac:chgData name="sheikha juma" userId="608ad1f2e48bc868" providerId="LiveId" clId="{7F9B0B9F-2FCE-452B-8056-98B3B26831FA}" dt="2021-09-27T14:02:54.443" v="5334"/>
          <ac:spMkLst>
            <pc:docMk/>
            <pc:sldMk cId="0" sldId="271"/>
            <ac:spMk id="89" creationId="{78870C99-63E7-4240-975D-35DFEF6A815C}"/>
          </ac:spMkLst>
        </pc:spChg>
        <pc:spChg chg="add mod">
          <ac:chgData name="sheikha juma" userId="608ad1f2e48bc868" providerId="LiveId" clId="{7F9B0B9F-2FCE-452B-8056-98B3B26831FA}" dt="2021-09-27T14:04:24.749" v="5354" actId="14100"/>
          <ac:spMkLst>
            <pc:docMk/>
            <pc:sldMk cId="0" sldId="271"/>
            <ac:spMk id="90" creationId="{6DB25E9A-5841-4DE2-984A-47D2B5B5258D}"/>
          </ac:spMkLst>
        </pc:spChg>
        <pc:spChg chg="add mod">
          <ac:chgData name="sheikha juma" userId="608ad1f2e48bc868" providerId="LiveId" clId="{7F9B0B9F-2FCE-452B-8056-98B3B26831FA}" dt="2021-09-27T14:04:15.767" v="5353" actId="1076"/>
          <ac:spMkLst>
            <pc:docMk/>
            <pc:sldMk cId="0" sldId="271"/>
            <ac:spMk id="91" creationId="{6552B5A6-8ABE-496D-BED7-A0ED8C6FA611}"/>
          </ac:spMkLst>
        </pc:spChg>
        <pc:spChg chg="del mod">
          <ac:chgData name="sheikha juma" userId="608ad1f2e48bc868" providerId="LiveId" clId="{7F9B0B9F-2FCE-452B-8056-98B3B26831FA}" dt="2021-09-27T12:58:50.205" v="3824" actId="478"/>
          <ac:spMkLst>
            <pc:docMk/>
            <pc:sldMk cId="0" sldId="271"/>
            <ac:spMk id="2522" creationId="{00000000-0000-0000-0000-000000000000}"/>
          </ac:spMkLst>
        </pc:spChg>
        <pc:spChg chg="mod">
          <ac:chgData name="sheikha juma" userId="608ad1f2e48bc868" providerId="LiveId" clId="{7F9B0B9F-2FCE-452B-8056-98B3B26831FA}" dt="2021-09-27T14:01:25.446" v="5310" actId="1035"/>
          <ac:spMkLst>
            <pc:docMk/>
            <pc:sldMk cId="0" sldId="271"/>
            <ac:spMk id="2523" creationId="{00000000-0000-0000-0000-000000000000}"/>
          </ac:spMkLst>
        </pc:spChg>
        <pc:spChg chg="del">
          <ac:chgData name="sheikha juma" userId="608ad1f2e48bc868" providerId="LiveId" clId="{7F9B0B9F-2FCE-452B-8056-98B3B26831FA}" dt="2021-09-27T12:59:15.050" v="3837" actId="478"/>
          <ac:spMkLst>
            <pc:docMk/>
            <pc:sldMk cId="0" sldId="271"/>
            <ac:spMk id="2524" creationId="{00000000-0000-0000-0000-000000000000}"/>
          </ac:spMkLst>
        </pc:spChg>
        <pc:spChg chg="del">
          <ac:chgData name="sheikha juma" userId="608ad1f2e48bc868" providerId="LiveId" clId="{7F9B0B9F-2FCE-452B-8056-98B3B26831FA}" dt="2021-09-27T13:00:40.423" v="3959" actId="478"/>
          <ac:spMkLst>
            <pc:docMk/>
            <pc:sldMk cId="0" sldId="271"/>
            <ac:spMk id="2525" creationId="{00000000-0000-0000-0000-000000000000}"/>
          </ac:spMkLst>
        </pc:spChg>
        <pc:spChg chg="del">
          <ac:chgData name="sheikha juma" userId="608ad1f2e48bc868" providerId="LiveId" clId="{7F9B0B9F-2FCE-452B-8056-98B3B26831FA}" dt="2021-09-27T13:00:40.423" v="3959" actId="478"/>
          <ac:spMkLst>
            <pc:docMk/>
            <pc:sldMk cId="0" sldId="271"/>
            <ac:spMk id="2526" creationId="{00000000-0000-0000-0000-000000000000}"/>
          </ac:spMkLst>
        </pc:spChg>
        <pc:spChg chg="del">
          <ac:chgData name="sheikha juma" userId="608ad1f2e48bc868" providerId="LiveId" clId="{7F9B0B9F-2FCE-452B-8056-98B3B26831FA}" dt="2021-09-27T13:00:40.423" v="3959" actId="478"/>
          <ac:spMkLst>
            <pc:docMk/>
            <pc:sldMk cId="0" sldId="271"/>
            <ac:spMk id="2527" creationId="{00000000-0000-0000-0000-000000000000}"/>
          </ac:spMkLst>
        </pc:spChg>
        <pc:spChg chg="del">
          <ac:chgData name="sheikha juma" userId="608ad1f2e48bc868" providerId="LiveId" clId="{7F9B0B9F-2FCE-452B-8056-98B3B26831FA}" dt="2021-09-27T13:00:40.423" v="3959" actId="478"/>
          <ac:spMkLst>
            <pc:docMk/>
            <pc:sldMk cId="0" sldId="271"/>
            <ac:spMk id="2528" creationId="{00000000-0000-0000-0000-000000000000}"/>
          </ac:spMkLst>
        </pc:spChg>
        <pc:spChg chg="del">
          <ac:chgData name="sheikha juma" userId="608ad1f2e48bc868" providerId="LiveId" clId="{7F9B0B9F-2FCE-452B-8056-98B3B26831FA}" dt="2021-09-27T13:00:40.423" v="3959" actId="478"/>
          <ac:spMkLst>
            <pc:docMk/>
            <pc:sldMk cId="0" sldId="271"/>
            <ac:spMk id="2529" creationId="{00000000-0000-0000-0000-000000000000}"/>
          </ac:spMkLst>
        </pc:spChg>
        <pc:spChg chg="del">
          <ac:chgData name="sheikha juma" userId="608ad1f2e48bc868" providerId="LiveId" clId="{7F9B0B9F-2FCE-452B-8056-98B3B26831FA}" dt="2021-09-27T12:59:15.050" v="3837" actId="478"/>
          <ac:spMkLst>
            <pc:docMk/>
            <pc:sldMk cId="0" sldId="271"/>
            <ac:spMk id="2530" creationId="{00000000-0000-0000-0000-000000000000}"/>
          </ac:spMkLst>
        </pc:spChg>
        <pc:spChg chg="del">
          <ac:chgData name="sheikha juma" userId="608ad1f2e48bc868" providerId="LiveId" clId="{7F9B0B9F-2FCE-452B-8056-98B3B26831FA}" dt="2021-09-27T13:00:40.423" v="3959" actId="478"/>
          <ac:spMkLst>
            <pc:docMk/>
            <pc:sldMk cId="0" sldId="271"/>
            <ac:spMk id="2531" creationId="{00000000-0000-0000-0000-000000000000}"/>
          </ac:spMkLst>
        </pc:spChg>
        <pc:spChg chg="del">
          <ac:chgData name="sheikha juma" userId="608ad1f2e48bc868" providerId="LiveId" clId="{7F9B0B9F-2FCE-452B-8056-98B3B26831FA}" dt="2021-09-27T12:58:44.206" v="3822" actId="478"/>
          <ac:spMkLst>
            <pc:docMk/>
            <pc:sldMk cId="0" sldId="271"/>
            <ac:spMk id="2532" creationId="{00000000-0000-0000-0000-000000000000}"/>
          </ac:spMkLst>
        </pc:spChg>
        <pc:grpChg chg="add del mod">
          <ac:chgData name="sheikha juma" userId="608ad1f2e48bc868" providerId="LiveId" clId="{7F9B0B9F-2FCE-452B-8056-98B3B26831FA}" dt="2021-09-27T14:02:51.443" v="5333" actId="478"/>
          <ac:grpSpMkLst>
            <pc:docMk/>
            <pc:sldMk cId="0" sldId="271"/>
            <ac:grpSpMk id="24" creationId="{E4FFE6C4-8503-45F8-B981-41CBC5C2238D}"/>
          </ac:grpSpMkLst>
        </pc:grpChg>
        <pc:grpChg chg="add mod">
          <ac:chgData name="sheikha juma" userId="608ad1f2e48bc868" providerId="LiveId" clId="{7F9B0B9F-2FCE-452B-8056-98B3B26831FA}" dt="2021-09-27T14:02:48.692" v="5332" actId="1076"/>
          <ac:grpSpMkLst>
            <pc:docMk/>
            <pc:sldMk cId="0" sldId="271"/>
            <ac:grpSpMk id="46" creationId="{8A503248-4CA5-4D5B-91BD-66A7746F86B7}"/>
          </ac:grpSpMkLst>
        </pc:grpChg>
        <pc:grpChg chg="add mod">
          <ac:chgData name="sheikha juma" userId="608ad1f2e48bc868" providerId="LiveId" clId="{7F9B0B9F-2FCE-452B-8056-98B3B26831FA}" dt="2021-09-27T14:03:30.426" v="5341" actId="1076"/>
          <ac:grpSpMkLst>
            <pc:docMk/>
            <pc:sldMk cId="0" sldId="271"/>
            <ac:grpSpMk id="68" creationId="{CB7E3AD2-E885-4A11-91A1-081AEC5EC277}"/>
          </ac:grpSpMkLst>
        </pc:grpChg>
      </pc:sldChg>
      <pc:sldChg chg="addSp delSp modSp mod ord">
        <pc:chgData name="sheikha juma" userId="608ad1f2e48bc868" providerId="LiveId" clId="{7F9B0B9F-2FCE-452B-8056-98B3B26831FA}" dt="2021-09-28T06:16:04.999" v="6564" actId="1076"/>
        <pc:sldMkLst>
          <pc:docMk/>
          <pc:sldMk cId="0" sldId="272"/>
        </pc:sldMkLst>
        <pc:spChg chg="add del mod">
          <ac:chgData name="sheikha juma" userId="608ad1f2e48bc868" providerId="LiveId" clId="{7F9B0B9F-2FCE-452B-8056-98B3B26831FA}" dt="2021-09-28T06:09:45.356" v="6276" actId="478"/>
          <ac:spMkLst>
            <pc:docMk/>
            <pc:sldMk cId="0" sldId="272"/>
            <ac:spMk id="3" creationId="{D41C5132-BB9C-43DE-80E9-780286DD50B5}"/>
          </ac:spMkLst>
        </pc:spChg>
        <pc:spChg chg="add del mod">
          <ac:chgData name="sheikha juma" userId="608ad1f2e48bc868" providerId="LiveId" clId="{7F9B0B9F-2FCE-452B-8056-98B3B26831FA}" dt="2021-09-28T06:10:01.837" v="6279" actId="478"/>
          <ac:spMkLst>
            <pc:docMk/>
            <pc:sldMk cId="0" sldId="272"/>
            <ac:spMk id="5" creationId="{03D33E19-0495-40F8-ACDC-BACDE5258790}"/>
          </ac:spMkLst>
        </pc:spChg>
        <pc:spChg chg="add mod">
          <ac:chgData name="sheikha juma" userId="608ad1f2e48bc868" providerId="LiveId" clId="{7F9B0B9F-2FCE-452B-8056-98B3B26831FA}" dt="2021-09-28T06:14:57.078" v="6542" actId="1076"/>
          <ac:spMkLst>
            <pc:docMk/>
            <pc:sldMk cId="0" sldId="272"/>
            <ac:spMk id="6" creationId="{63F078FA-53B8-4B18-A06F-D70886DE92B9}"/>
          </ac:spMkLst>
        </pc:spChg>
        <pc:spChg chg="add mod">
          <ac:chgData name="sheikha juma" userId="608ad1f2e48bc868" providerId="LiveId" clId="{7F9B0B9F-2FCE-452B-8056-98B3B26831FA}" dt="2021-09-28T06:15:01.460" v="6551" actId="1036"/>
          <ac:spMkLst>
            <pc:docMk/>
            <pc:sldMk cId="0" sldId="272"/>
            <ac:spMk id="7" creationId="{583F0581-1597-4728-A3A4-CE55BF34CC25}"/>
          </ac:spMkLst>
        </pc:spChg>
        <pc:spChg chg="add mod">
          <ac:chgData name="sheikha juma" userId="608ad1f2e48bc868" providerId="LiveId" clId="{7F9B0B9F-2FCE-452B-8056-98B3B26831FA}" dt="2021-09-28T06:14:57.078" v="6542" actId="1076"/>
          <ac:spMkLst>
            <pc:docMk/>
            <pc:sldMk cId="0" sldId="272"/>
            <ac:spMk id="85" creationId="{28CF3722-2C1B-44D8-A652-409F064EEBA0}"/>
          </ac:spMkLst>
        </pc:spChg>
        <pc:spChg chg="del mod">
          <ac:chgData name="sheikha juma" userId="608ad1f2e48bc868" providerId="LiveId" clId="{7F9B0B9F-2FCE-452B-8056-98B3B26831FA}" dt="2021-09-28T06:09:40.368" v="6275" actId="478"/>
          <ac:spMkLst>
            <pc:docMk/>
            <pc:sldMk cId="0" sldId="272"/>
            <ac:spMk id="2537" creationId="{00000000-0000-0000-0000-000000000000}"/>
          </ac:spMkLst>
        </pc:spChg>
        <pc:spChg chg="del">
          <ac:chgData name="sheikha juma" userId="608ad1f2e48bc868" providerId="LiveId" clId="{7F9B0B9F-2FCE-452B-8056-98B3B26831FA}" dt="2021-09-28T06:09:51.356" v="6277" actId="478"/>
          <ac:spMkLst>
            <pc:docMk/>
            <pc:sldMk cId="0" sldId="272"/>
            <ac:spMk id="2538" creationId="{00000000-0000-0000-0000-000000000000}"/>
          </ac:spMkLst>
        </pc:spChg>
        <pc:spChg chg="del">
          <ac:chgData name="sheikha juma" userId="608ad1f2e48bc868" providerId="LiveId" clId="{7F9B0B9F-2FCE-452B-8056-98B3B26831FA}" dt="2021-09-28T06:09:51.356" v="6277" actId="478"/>
          <ac:spMkLst>
            <pc:docMk/>
            <pc:sldMk cId="0" sldId="272"/>
            <ac:spMk id="2539" creationId="{00000000-0000-0000-0000-000000000000}"/>
          </ac:spMkLst>
        </pc:spChg>
        <pc:spChg chg="del">
          <ac:chgData name="sheikha juma" userId="608ad1f2e48bc868" providerId="LiveId" clId="{7F9B0B9F-2FCE-452B-8056-98B3B26831FA}" dt="2021-09-28T06:09:51.356" v="6277" actId="478"/>
          <ac:spMkLst>
            <pc:docMk/>
            <pc:sldMk cId="0" sldId="272"/>
            <ac:spMk id="2540" creationId="{00000000-0000-0000-0000-000000000000}"/>
          </ac:spMkLst>
        </pc:spChg>
        <pc:spChg chg="del">
          <ac:chgData name="sheikha juma" userId="608ad1f2e48bc868" providerId="LiveId" clId="{7F9B0B9F-2FCE-452B-8056-98B3B26831FA}" dt="2021-09-28T06:09:51.356" v="6277" actId="478"/>
          <ac:spMkLst>
            <pc:docMk/>
            <pc:sldMk cId="0" sldId="272"/>
            <ac:spMk id="2541" creationId="{00000000-0000-0000-0000-000000000000}"/>
          </ac:spMkLst>
        </pc:spChg>
        <pc:spChg chg="mod">
          <ac:chgData name="sheikha juma" userId="608ad1f2e48bc868" providerId="LiveId" clId="{7F9B0B9F-2FCE-452B-8056-98B3B26831FA}" dt="2021-09-28T06:14:57.078" v="6542" actId="1076"/>
          <ac:spMkLst>
            <pc:docMk/>
            <pc:sldMk cId="0" sldId="272"/>
            <ac:spMk id="2542" creationId="{00000000-0000-0000-0000-000000000000}"/>
          </ac:spMkLst>
        </pc:spChg>
        <pc:spChg chg="del">
          <ac:chgData name="sheikha juma" userId="608ad1f2e48bc868" providerId="LiveId" clId="{7F9B0B9F-2FCE-452B-8056-98B3B26831FA}" dt="2021-09-28T06:10:06.298" v="6280" actId="478"/>
          <ac:spMkLst>
            <pc:docMk/>
            <pc:sldMk cId="0" sldId="272"/>
            <ac:spMk id="2552" creationId="{00000000-0000-0000-0000-000000000000}"/>
          </ac:spMkLst>
        </pc:spChg>
        <pc:spChg chg="del">
          <ac:chgData name="sheikha juma" userId="608ad1f2e48bc868" providerId="LiveId" clId="{7F9B0B9F-2FCE-452B-8056-98B3B26831FA}" dt="2021-09-28T06:09:51.356" v="6277" actId="478"/>
          <ac:spMkLst>
            <pc:docMk/>
            <pc:sldMk cId="0" sldId="272"/>
            <ac:spMk id="2553" creationId="{00000000-0000-0000-0000-000000000000}"/>
          </ac:spMkLst>
        </pc:spChg>
        <pc:grpChg chg="del">
          <ac:chgData name="sheikha juma" userId="608ad1f2e48bc868" providerId="LiveId" clId="{7F9B0B9F-2FCE-452B-8056-98B3B26831FA}" dt="2021-09-28T06:09:57.123" v="6278" actId="478"/>
          <ac:grpSpMkLst>
            <pc:docMk/>
            <pc:sldMk cId="0" sldId="272"/>
            <ac:grpSpMk id="2543" creationId="{00000000-0000-0000-0000-000000000000}"/>
          </ac:grpSpMkLst>
        </pc:grpChg>
        <pc:grpChg chg="del mod">
          <ac:chgData name="sheikha juma" userId="608ad1f2e48bc868" providerId="LiveId" clId="{7F9B0B9F-2FCE-452B-8056-98B3B26831FA}" dt="2021-09-28T06:15:45.106" v="6560" actId="478"/>
          <ac:grpSpMkLst>
            <pc:docMk/>
            <pc:sldMk cId="0" sldId="272"/>
            <ac:grpSpMk id="2554" creationId="{00000000-0000-0000-0000-000000000000}"/>
          </ac:grpSpMkLst>
        </pc:grpChg>
        <pc:grpChg chg="del mod">
          <ac:chgData name="sheikha juma" userId="608ad1f2e48bc868" providerId="LiveId" clId="{7F9B0B9F-2FCE-452B-8056-98B3B26831FA}" dt="2021-09-28T06:15:47.512" v="6561" actId="478"/>
          <ac:grpSpMkLst>
            <pc:docMk/>
            <pc:sldMk cId="0" sldId="272"/>
            <ac:grpSpMk id="2572" creationId="{00000000-0000-0000-0000-000000000000}"/>
          </ac:grpSpMkLst>
        </pc:grpChg>
        <pc:grpChg chg="mod">
          <ac:chgData name="sheikha juma" userId="608ad1f2e48bc868" providerId="LiveId" clId="{7F9B0B9F-2FCE-452B-8056-98B3B26831FA}" dt="2021-09-28T06:14:11.705" v="6484" actId="1076"/>
          <ac:grpSpMkLst>
            <pc:docMk/>
            <pc:sldMk cId="0" sldId="272"/>
            <ac:grpSpMk id="2594" creationId="{00000000-0000-0000-0000-000000000000}"/>
          </ac:grpSpMkLst>
        </pc:grpChg>
        <pc:grpChg chg="mod">
          <ac:chgData name="sheikha juma" userId="608ad1f2e48bc868" providerId="LiveId" clId="{7F9B0B9F-2FCE-452B-8056-98B3B26831FA}" dt="2021-09-28T06:14:13.990" v="6485" actId="1076"/>
          <ac:grpSpMkLst>
            <pc:docMk/>
            <pc:sldMk cId="0" sldId="272"/>
            <ac:grpSpMk id="2602" creationId="{00000000-0000-0000-0000-000000000000}"/>
          </ac:grpSpMkLst>
        </pc:grpChg>
        <pc:picChg chg="add mod">
          <ac:chgData name="sheikha juma" userId="608ad1f2e48bc868" providerId="LiveId" clId="{7F9B0B9F-2FCE-452B-8056-98B3B26831FA}" dt="2021-09-28T06:16:04.999" v="6564" actId="1076"/>
          <ac:picMkLst>
            <pc:docMk/>
            <pc:sldMk cId="0" sldId="272"/>
            <ac:picMk id="9" creationId="{19AFDC4A-2D81-4A11-BE85-ED8C33BF98A0}"/>
          </ac:picMkLst>
        </pc:picChg>
      </pc:sldChg>
      <pc:sldChg chg="addSp delSp modSp mod">
        <pc:chgData name="sheikha juma" userId="608ad1f2e48bc868" providerId="LiveId" clId="{7F9B0B9F-2FCE-452B-8056-98B3B26831FA}" dt="2021-09-27T06:55:23.538" v="219" actId="478"/>
        <pc:sldMkLst>
          <pc:docMk/>
          <pc:sldMk cId="0" sldId="274"/>
        </pc:sldMkLst>
        <pc:spChg chg="add mod">
          <ac:chgData name="sheikha juma" userId="608ad1f2e48bc868" providerId="LiveId" clId="{7F9B0B9F-2FCE-452B-8056-98B3B26831FA}" dt="2021-09-27T06:55:09.311" v="202" actId="1076"/>
          <ac:spMkLst>
            <pc:docMk/>
            <pc:sldMk cId="0" sldId="274"/>
            <ac:spMk id="2" creationId="{AF3BE071-75C2-4790-B69A-7A1433A032CC}"/>
          </ac:spMkLst>
        </pc:spChg>
        <pc:spChg chg="add del mod">
          <ac:chgData name="sheikha juma" userId="608ad1f2e48bc868" providerId="LiveId" clId="{7F9B0B9F-2FCE-452B-8056-98B3B26831FA}" dt="2021-09-27T06:54:36.665" v="193" actId="478"/>
          <ac:spMkLst>
            <pc:docMk/>
            <pc:sldMk cId="0" sldId="274"/>
            <ac:spMk id="3" creationId="{D0D99872-A47C-4A39-BBB0-FFBFC860EAD9}"/>
          </ac:spMkLst>
        </pc:spChg>
        <pc:spChg chg="mod">
          <ac:chgData name="sheikha juma" userId="608ad1f2e48bc868" providerId="LiveId" clId="{7F9B0B9F-2FCE-452B-8056-98B3B26831FA}" dt="2021-09-27T06:55:20.356" v="218" actId="1036"/>
          <ac:spMkLst>
            <pc:docMk/>
            <pc:sldMk cId="0" sldId="274"/>
            <ac:spMk id="5" creationId="{7C3080A2-9975-4142-90D5-48BAC2D13C6F}"/>
          </ac:spMkLst>
        </pc:spChg>
        <pc:spChg chg="add mod">
          <ac:chgData name="sheikha juma" userId="608ad1f2e48bc868" providerId="LiveId" clId="{7F9B0B9F-2FCE-452B-8056-98B3B26831FA}" dt="2021-09-27T06:55:20.356" v="218" actId="1036"/>
          <ac:spMkLst>
            <pc:docMk/>
            <pc:sldMk cId="0" sldId="274"/>
            <ac:spMk id="76" creationId="{52F80E82-2D16-4D96-BDA4-33172B85AE7E}"/>
          </ac:spMkLst>
        </pc:spChg>
        <pc:spChg chg="add mod">
          <ac:chgData name="sheikha juma" userId="608ad1f2e48bc868" providerId="LiveId" clId="{7F9B0B9F-2FCE-452B-8056-98B3B26831FA}" dt="2021-09-27T06:55:20.356" v="218" actId="1036"/>
          <ac:spMkLst>
            <pc:docMk/>
            <pc:sldMk cId="0" sldId="274"/>
            <ac:spMk id="79" creationId="{AA37E1D6-9A60-4990-B763-C2E2D2750166}"/>
          </ac:spMkLst>
        </pc:spChg>
        <pc:spChg chg="add mod">
          <ac:chgData name="sheikha juma" userId="608ad1f2e48bc868" providerId="LiveId" clId="{7F9B0B9F-2FCE-452B-8056-98B3B26831FA}" dt="2021-09-27T06:55:20.356" v="218" actId="1036"/>
          <ac:spMkLst>
            <pc:docMk/>
            <pc:sldMk cId="0" sldId="274"/>
            <ac:spMk id="80" creationId="{B4905C47-84D2-4ABD-9CE6-B67CD05E1C72}"/>
          </ac:spMkLst>
        </pc:spChg>
        <pc:spChg chg="add mod">
          <ac:chgData name="sheikha juma" userId="608ad1f2e48bc868" providerId="LiveId" clId="{7F9B0B9F-2FCE-452B-8056-98B3B26831FA}" dt="2021-09-27T06:55:20.356" v="218" actId="1036"/>
          <ac:spMkLst>
            <pc:docMk/>
            <pc:sldMk cId="0" sldId="274"/>
            <ac:spMk id="81" creationId="{3891A0DB-5F67-4BAA-903F-BCDF0FAD78FD}"/>
          </ac:spMkLst>
        </pc:spChg>
        <pc:spChg chg="mod">
          <ac:chgData name="sheikha juma" userId="608ad1f2e48bc868" providerId="LiveId" clId="{7F9B0B9F-2FCE-452B-8056-98B3B26831FA}" dt="2021-09-27T06:55:14.665" v="204" actId="1076"/>
          <ac:spMkLst>
            <pc:docMk/>
            <pc:sldMk cId="0" sldId="274"/>
            <ac:spMk id="83" creationId="{45526A8A-7797-4FFF-86BE-024B3EC07C4F}"/>
          </ac:spMkLst>
        </pc:spChg>
        <pc:spChg chg="del mod">
          <ac:chgData name="sheikha juma" userId="608ad1f2e48bc868" providerId="LiveId" clId="{7F9B0B9F-2FCE-452B-8056-98B3B26831FA}" dt="2021-09-27T06:55:23.538" v="219" actId="478"/>
          <ac:spMkLst>
            <pc:docMk/>
            <pc:sldMk cId="0" sldId="274"/>
            <ac:spMk id="85" creationId="{A0A0BFF5-3AB7-446F-B241-8E793523B3A6}"/>
          </ac:spMkLst>
        </pc:spChg>
        <pc:spChg chg="mod">
          <ac:chgData name="sheikha juma" userId="608ad1f2e48bc868" providerId="LiveId" clId="{7F9B0B9F-2FCE-452B-8056-98B3B26831FA}" dt="2021-09-27T06:55:20.356" v="218" actId="1036"/>
          <ac:spMkLst>
            <pc:docMk/>
            <pc:sldMk cId="0" sldId="274"/>
            <ac:spMk id="87" creationId="{FFCCAA76-3911-41F3-A723-09BE40DA8C01}"/>
          </ac:spMkLst>
        </pc:spChg>
        <pc:spChg chg="del mod">
          <ac:chgData name="sheikha juma" userId="608ad1f2e48bc868" providerId="LiveId" clId="{7F9B0B9F-2FCE-452B-8056-98B3B26831FA}" dt="2021-09-27T06:55:06.623" v="201" actId="478"/>
          <ac:spMkLst>
            <pc:docMk/>
            <pc:sldMk cId="0" sldId="274"/>
            <ac:spMk id="2633" creationId="{00000000-0000-0000-0000-000000000000}"/>
          </ac:spMkLst>
        </pc:spChg>
        <pc:spChg chg="mod">
          <ac:chgData name="sheikha juma" userId="608ad1f2e48bc868" providerId="LiveId" clId="{7F9B0B9F-2FCE-452B-8056-98B3B26831FA}" dt="2021-09-27T06:53:23.152" v="179" actId="20577"/>
          <ac:spMkLst>
            <pc:docMk/>
            <pc:sldMk cId="0" sldId="274"/>
            <ac:spMk id="2696" creationId="{00000000-0000-0000-0000-000000000000}"/>
          </ac:spMkLst>
        </pc:spChg>
        <pc:grpChg chg="mod">
          <ac:chgData name="sheikha juma" userId="608ad1f2e48bc868" providerId="LiveId" clId="{7F9B0B9F-2FCE-452B-8056-98B3B26831FA}" dt="2021-09-27T06:55:20.356" v="218" actId="1036"/>
          <ac:grpSpMkLst>
            <pc:docMk/>
            <pc:sldMk cId="0" sldId="274"/>
            <ac:grpSpMk id="2634" creationId="{00000000-0000-0000-0000-000000000000}"/>
          </ac:grpSpMkLst>
        </pc:grpChg>
        <pc:grpChg chg="mod">
          <ac:chgData name="sheikha juma" userId="608ad1f2e48bc868" providerId="LiveId" clId="{7F9B0B9F-2FCE-452B-8056-98B3B26831FA}" dt="2021-09-27T06:55:20.356" v="218" actId="1036"/>
          <ac:grpSpMkLst>
            <pc:docMk/>
            <pc:sldMk cId="0" sldId="274"/>
            <ac:grpSpMk id="2691" creationId="{00000000-0000-0000-0000-000000000000}"/>
          </ac:grpSpMkLst>
        </pc:grpChg>
        <pc:grpChg chg="mod">
          <ac:chgData name="sheikha juma" userId="608ad1f2e48bc868" providerId="LiveId" clId="{7F9B0B9F-2FCE-452B-8056-98B3B26831FA}" dt="2021-09-27T06:55:20.356" v="218" actId="1036"/>
          <ac:grpSpMkLst>
            <pc:docMk/>
            <pc:sldMk cId="0" sldId="274"/>
            <ac:grpSpMk id="2694" creationId="{00000000-0000-0000-0000-000000000000}"/>
          </ac:grpSpMkLst>
        </pc:grpChg>
        <pc:grpChg chg="del">
          <ac:chgData name="sheikha juma" userId="608ad1f2e48bc868" providerId="LiveId" clId="{7F9B0B9F-2FCE-452B-8056-98B3B26831FA}" dt="2021-09-27T06:46:33.231" v="74" actId="478"/>
          <ac:grpSpMkLst>
            <pc:docMk/>
            <pc:sldMk cId="0" sldId="274"/>
            <ac:grpSpMk id="2703" creationId="{00000000-0000-0000-0000-000000000000}"/>
          </ac:grpSpMkLst>
        </pc:grpChg>
        <pc:grpChg chg="mod">
          <ac:chgData name="sheikha juma" userId="608ad1f2e48bc868" providerId="LiveId" clId="{7F9B0B9F-2FCE-452B-8056-98B3B26831FA}" dt="2021-09-27T06:55:20.356" v="218" actId="1036"/>
          <ac:grpSpMkLst>
            <pc:docMk/>
            <pc:sldMk cId="0" sldId="274"/>
            <ac:grpSpMk id="2706" creationId="{00000000-0000-0000-0000-000000000000}"/>
          </ac:grpSpMkLst>
        </pc:grpChg>
      </pc:sldChg>
      <pc:sldChg chg="addSp delSp modSp mod ord">
        <pc:chgData name="sheikha juma" userId="608ad1f2e48bc868" providerId="LiveId" clId="{7F9B0B9F-2FCE-452B-8056-98B3B26831FA}" dt="2021-09-27T14:49:52.904" v="5825" actId="20577"/>
        <pc:sldMkLst>
          <pc:docMk/>
          <pc:sldMk cId="0" sldId="277"/>
        </pc:sldMkLst>
        <pc:spChg chg="add del mod">
          <ac:chgData name="sheikha juma" userId="608ad1f2e48bc868" providerId="LiveId" clId="{7F9B0B9F-2FCE-452B-8056-98B3B26831FA}" dt="2021-09-27T11:36:18.705" v="2756" actId="478"/>
          <ac:spMkLst>
            <pc:docMk/>
            <pc:sldMk cId="0" sldId="277"/>
            <ac:spMk id="3" creationId="{1D938D16-DB2F-45D8-A9B9-E4D7414559E1}"/>
          </ac:spMkLst>
        </pc:spChg>
        <pc:spChg chg="add del mod">
          <ac:chgData name="sheikha juma" userId="608ad1f2e48bc868" providerId="LiveId" clId="{7F9B0B9F-2FCE-452B-8056-98B3B26831FA}" dt="2021-09-27T11:36:29.941" v="2760" actId="478"/>
          <ac:spMkLst>
            <pc:docMk/>
            <pc:sldMk cId="0" sldId="277"/>
            <ac:spMk id="5" creationId="{D6CE0072-D76D-4402-B464-9E4C8A7E080B}"/>
          </ac:spMkLst>
        </pc:spChg>
        <pc:spChg chg="add mod">
          <ac:chgData name="sheikha juma" userId="608ad1f2e48bc868" providerId="LiveId" clId="{7F9B0B9F-2FCE-452B-8056-98B3B26831FA}" dt="2021-09-27T14:49:52.904" v="5825" actId="20577"/>
          <ac:spMkLst>
            <pc:docMk/>
            <pc:sldMk cId="0" sldId="277"/>
            <ac:spMk id="6" creationId="{CC27D7C9-A0E0-4081-BBAA-BF05D5AC29B8}"/>
          </ac:spMkLst>
        </pc:spChg>
        <pc:spChg chg="add del">
          <ac:chgData name="sheikha juma" userId="608ad1f2e48bc868" providerId="LiveId" clId="{7F9B0B9F-2FCE-452B-8056-98B3B26831FA}" dt="2021-09-27T11:39:06.063" v="2831" actId="478"/>
          <ac:spMkLst>
            <pc:docMk/>
            <pc:sldMk cId="0" sldId="277"/>
            <ac:spMk id="7" creationId="{F815CB26-9A13-45F2-8BBA-7E70A8AD28A6}"/>
          </ac:spMkLst>
        </pc:spChg>
        <pc:spChg chg="add mod">
          <ac:chgData name="sheikha juma" userId="608ad1f2e48bc868" providerId="LiveId" clId="{7F9B0B9F-2FCE-452B-8056-98B3B26831FA}" dt="2021-09-27T11:40:39.649" v="2903" actId="164"/>
          <ac:spMkLst>
            <pc:docMk/>
            <pc:sldMk cId="0" sldId="277"/>
            <ac:spMk id="8" creationId="{AFAF4D97-6DAF-46AB-8E0E-819185E00BFD}"/>
          </ac:spMkLst>
        </pc:spChg>
        <pc:spChg chg="add mod">
          <ac:chgData name="sheikha juma" userId="608ad1f2e48bc868" providerId="LiveId" clId="{7F9B0B9F-2FCE-452B-8056-98B3B26831FA}" dt="2021-09-27T11:42:50.447" v="2977" actId="20577"/>
          <ac:spMkLst>
            <pc:docMk/>
            <pc:sldMk cId="0" sldId="277"/>
            <ac:spMk id="10" creationId="{119B6DE6-8942-4CAA-BE49-0312BBB850E8}"/>
          </ac:spMkLst>
        </pc:spChg>
        <pc:spChg chg="add mod">
          <ac:chgData name="sheikha juma" userId="608ad1f2e48bc868" providerId="LiveId" clId="{7F9B0B9F-2FCE-452B-8056-98B3B26831FA}" dt="2021-09-27T11:45:00.232" v="3023" actId="164"/>
          <ac:spMkLst>
            <pc:docMk/>
            <pc:sldMk cId="0" sldId="277"/>
            <ac:spMk id="11" creationId="{CA9DBB96-3F94-4FB0-ACA6-A98031EC3EF0}"/>
          </ac:spMkLst>
        </pc:spChg>
        <pc:spChg chg="add mod">
          <ac:chgData name="sheikha juma" userId="608ad1f2e48bc868" providerId="LiveId" clId="{7F9B0B9F-2FCE-452B-8056-98B3B26831FA}" dt="2021-09-27T11:36:52.005" v="2762"/>
          <ac:spMkLst>
            <pc:docMk/>
            <pc:sldMk cId="0" sldId="277"/>
            <ac:spMk id="31" creationId="{27D1E1BD-2F81-47B7-BF63-666AD1035BF1}"/>
          </ac:spMkLst>
        </pc:spChg>
        <pc:spChg chg="add mod">
          <ac:chgData name="sheikha juma" userId="608ad1f2e48bc868" providerId="LiveId" clId="{7F9B0B9F-2FCE-452B-8056-98B3B26831FA}" dt="2021-09-27T11:36:58.846" v="2764" actId="20577"/>
          <ac:spMkLst>
            <pc:docMk/>
            <pc:sldMk cId="0" sldId="277"/>
            <ac:spMk id="32" creationId="{856A5DC5-F14A-4668-B778-4FDB4F72C963}"/>
          </ac:spMkLst>
        </pc:spChg>
        <pc:spChg chg="add mod">
          <ac:chgData name="sheikha juma" userId="608ad1f2e48bc868" providerId="LiveId" clId="{7F9B0B9F-2FCE-452B-8056-98B3B26831FA}" dt="2021-09-27T11:44:01.160" v="3005" actId="14100"/>
          <ac:spMkLst>
            <pc:docMk/>
            <pc:sldMk cId="0" sldId="277"/>
            <ac:spMk id="37" creationId="{5BF0B4F7-9F4E-476C-86BD-9F1062FBF09E}"/>
          </ac:spMkLst>
        </pc:spChg>
        <pc:spChg chg="add del mod">
          <ac:chgData name="sheikha juma" userId="608ad1f2e48bc868" providerId="LiveId" clId="{7F9B0B9F-2FCE-452B-8056-98B3B26831FA}" dt="2021-09-27T11:45:00.232" v="3023" actId="164"/>
          <ac:spMkLst>
            <pc:docMk/>
            <pc:sldMk cId="0" sldId="277"/>
            <ac:spMk id="39" creationId="{ECB84BCD-4838-4F32-B5A7-95C9240B0ED4}"/>
          </ac:spMkLst>
        </pc:spChg>
        <pc:spChg chg="add mod">
          <ac:chgData name="sheikha juma" userId="608ad1f2e48bc868" providerId="LiveId" clId="{7F9B0B9F-2FCE-452B-8056-98B3B26831FA}" dt="2021-09-27T11:44:10.439" v="3007" actId="20577"/>
          <ac:spMkLst>
            <pc:docMk/>
            <pc:sldMk cId="0" sldId="277"/>
            <ac:spMk id="40" creationId="{ED7331CB-7186-4413-8DED-445E0B9432B4}"/>
          </ac:spMkLst>
        </pc:spChg>
        <pc:spChg chg="add mod">
          <ac:chgData name="sheikha juma" userId="608ad1f2e48bc868" providerId="LiveId" clId="{7F9B0B9F-2FCE-452B-8056-98B3B26831FA}" dt="2021-09-27T11:45:00.232" v="3023" actId="164"/>
          <ac:spMkLst>
            <pc:docMk/>
            <pc:sldMk cId="0" sldId="277"/>
            <ac:spMk id="41" creationId="{27E49881-1F21-4196-8783-84E0F32D7068}"/>
          </ac:spMkLst>
        </pc:spChg>
        <pc:spChg chg="add mod">
          <ac:chgData name="sheikha juma" userId="608ad1f2e48bc868" providerId="LiveId" clId="{7F9B0B9F-2FCE-452B-8056-98B3B26831FA}" dt="2021-09-27T11:44:23.619" v="3010" actId="20577"/>
          <ac:spMkLst>
            <pc:docMk/>
            <pc:sldMk cId="0" sldId="277"/>
            <ac:spMk id="42" creationId="{D5EDC8ED-1E34-4F39-B6FB-B099F64C2531}"/>
          </ac:spMkLst>
        </pc:spChg>
        <pc:spChg chg="add mod">
          <ac:chgData name="sheikha juma" userId="608ad1f2e48bc868" providerId="LiveId" clId="{7F9B0B9F-2FCE-452B-8056-98B3B26831FA}" dt="2021-09-27T11:45:00.232" v="3023" actId="164"/>
          <ac:spMkLst>
            <pc:docMk/>
            <pc:sldMk cId="0" sldId="277"/>
            <ac:spMk id="44" creationId="{4292FCF6-91FD-4991-8E1C-976AFA801D26}"/>
          </ac:spMkLst>
        </pc:spChg>
        <pc:spChg chg="del">
          <ac:chgData name="sheikha juma" userId="608ad1f2e48bc868" providerId="LiveId" clId="{7F9B0B9F-2FCE-452B-8056-98B3B26831FA}" dt="2021-09-27T11:36:17.705" v="2755" actId="478"/>
          <ac:spMkLst>
            <pc:docMk/>
            <pc:sldMk cId="0" sldId="277"/>
            <ac:spMk id="2813" creationId="{00000000-0000-0000-0000-000000000000}"/>
          </ac:spMkLst>
        </pc:spChg>
        <pc:spChg chg="del">
          <ac:chgData name="sheikha juma" userId="608ad1f2e48bc868" providerId="LiveId" clId="{7F9B0B9F-2FCE-452B-8056-98B3B26831FA}" dt="2021-09-27T11:36:54.222" v="2763" actId="478"/>
          <ac:spMkLst>
            <pc:docMk/>
            <pc:sldMk cId="0" sldId="277"/>
            <ac:spMk id="2814" creationId="{00000000-0000-0000-0000-000000000000}"/>
          </ac:spMkLst>
        </pc:spChg>
        <pc:spChg chg="mod">
          <ac:chgData name="sheikha juma" userId="608ad1f2e48bc868" providerId="LiveId" clId="{7F9B0B9F-2FCE-452B-8056-98B3B26831FA}" dt="2021-09-27T11:40:39.649" v="2903" actId="164"/>
          <ac:spMkLst>
            <pc:docMk/>
            <pc:sldMk cId="0" sldId="277"/>
            <ac:spMk id="2815" creationId="{00000000-0000-0000-0000-000000000000}"/>
          </ac:spMkLst>
        </pc:spChg>
        <pc:spChg chg="del">
          <ac:chgData name="sheikha juma" userId="608ad1f2e48bc868" providerId="LiveId" clId="{7F9B0B9F-2FCE-452B-8056-98B3B26831FA}" dt="2021-09-27T11:36:26.596" v="2759" actId="478"/>
          <ac:spMkLst>
            <pc:docMk/>
            <pc:sldMk cId="0" sldId="277"/>
            <ac:spMk id="2835" creationId="{00000000-0000-0000-0000-000000000000}"/>
          </ac:spMkLst>
        </pc:spChg>
        <pc:spChg chg="del">
          <ac:chgData name="sheikha juma" userId="608ad1f2e48bc868" providerId="LiveId" clId="{7F9B0B9F-2FCE-452B-8056-98B3B26831FA}" dt="2021-09-27T11:36:23.251" v="2758" actId="478"/>
          <ac:spMkLst>
            <pc:docMk/>
            <pc:sldMk cId="0" sldId="277"/>
            <ac:spMk id="2836" creationId="{00000000-0000-0000-0000-000000000000}"/>
          </ac:spMkLst>
        </pc:spChg>
        <pc:spChg chg="del">
          <ac:chgData name="sheikha juma" userId="608ad1f2e48bc868" providerId="LiveId" clId="{7F9B0B9F-2FCE-452B-8056-98B3B26831FA}" dt="2021-09-27T11:36:21.479" v="2757" actId="478"/>
          <ac:spMkLst>
            <pc:docMk/>
            <pc:sldMk cId="0" sldId="277"/>
            <ac:spMk id="2837" creationId="{00000000-0000-0000-0000-000000000000}"/>
          </ac:spMkLst>
        </pc:spChg>
        <pc:grpChg chg="add mod">
          <ac:chgData name="sheikha juma" userId="608ad1f2e48bc868" providerId="LiveId" clId="{7F9B0B9F-2FCE-452B-8056-98B3B26831FA}" dt="2021-09-27T11:40:42.702" v="2904" actId="1076"/>
          <ac:grpSpMkLst>
            <pc:docMk/>
            <pc:sldMk cId="0" sldId="277"/>
            <ac:grpSpMk id="9" creationId="{D872EBEB-CF41-4375-AC2D-4221B63EEDDD}"/>
          </ac:grpSpMkLst>
        </pc:grpChg>
        <pc:grpChg chg="add mod">
          <ac:chgData name="sheikha juma" userId="608ad1f2e48bc868" providerId="LiveId" clId="{7F9B0B9F-2FCE-452B-8056-98B3B26831FA}" dt="2021-09-27T11:45:00.232" v="3023" actId="164"/>
          <ac:grpSpMkLst>
            <pc:docMk/>
            <pc:sldMk cId="0" sldId="277"/>
            <ac:grpSpMk id="12" creationId="{824A83D8-61DE-49AB-BF2A-F400C790870D}"/>
          </ac:grpSpMkLst>
        </pc:grpChg>
        <pc:grpChg chg="mod">
          <ac:chgData name="sheikha juma" userId="608ad1f2e48bc868" providerId="LiveId" clId="{7F9B0B9F-2FCE-452B-8056-98B3B26831FA}" dt="2021-09-27T11:38:48.959" v="2827" actId="1076"/>
          <ac:grpSpMkLst>
            <pc:docMk/>
            <pc:sldMk cId="0" sldId="277"/>
            <ac:grpSpMk id="2816" creationId="{00000000-0000-0000-0000-000000000000}"/>
          </ac:grpSpMkLst>
        </pc:grpChg>
      </pc:sldChg>
      <pc:sldChg chg="addSp delSp modSp mod ord">
        <pc:chgData name="sheikha juma" userId="608ad1f2e48bc868" providerId="LiveId" clId="{7F9B0B9F-2FCE-452B-8056-98B3B26831FA}" dt="2021-09-27T14:05:21.476" v="5365" actId="1076"/>
        <pc:sldMkLst>
          <pc:docMk/>
          <pc:sldMk cId="0" sldId="282"/>
        </pc:sldMkLst>
        <pc:spChg chg="add del mod">
          <ac:chgData name="sheikha juma" userId="608ad1f2e48bc868" providerId="LiveId" clId="{7F9B0B9F-2FCE-452B-8056-98B3B26831FA}" dt="2021-09-27T13:29:34.193" v="4742" actId="478"/>
          <ac:spMkLst>
            <pc:docMk/>
            <pc:sldMk cId="0" sldId="282"/>
            <ac:spMk id="2" creationId="{5BCAC82C-B3B5-44D2-AE98-866EC55952C4}"/>
          </ac:spMkLst>
        </pc:spChg>
        <pc:spChg chg="add del mod">
          <ac:chgData name="sheikha juma" userId="608ad1f2e48bc868" providerId="LiveId" clId="{7F9B0B9F-2FCE-452B-8056-98B3B26831FA}" dt="2021-09-27T11:07:41.136" v="2455" actId="478"/>
          <ac:spMkLst>
            <pc:docMk/>
            <pc:sldMk cId="0" sldId="282"/>
            <ac:spMk id="3" creationId="{5A334E14-2E3D-41FD-9918-72DF7C6BF07F}"/>
          </ac:spMkLst>
        </pc:spChg>
        <pc:spChg chg="add mod">
          <ac:chgData name="sheikha juma" userId="608ad1f2e48bc868" providerId="LiveId" clId="{7F9B0B9F-2FCE-452B-8056-98B3B26831FA}" dt="2021-09-27T14:05:13.542" v="5361" actId="1076"/>
          <ac:spMkLst>
            <pc:docMk/>
            <pc:sldMk cId="0" sldId="282"/>
            <ac:spMk id="3" creationId="{B8247DA5-8AD9-4081-AAD5-E405910C5DB7}"/>
          </ac:spMkLst>
        </pc:spChg>
        <pc:spChg chg="add del mod">
          <ac:chgData name="sheikha juma" userId="608ad1f2e48bc868" providerId="LiveId" clId="{7F9B0B9F-2FCE-452B-8056-98B3B26831FA}" dt="2021-09-27T11:07:45.559" v="2457" actId="478"/>
          <ac:spMkLst>
            <pc:docMk/>
            <pc:sldMk cId="0" sldId="282"/>
            <ac:spMk id="5" creationId="{116C9C0F-151F-465B-89F4-DF2CCD1A1469}"/>
          </ac:spMkLst>
        </pc:spChg>
        <pc:spChg chg="add mod">
          <ac:chgData name="sheikha juma" userId="608ad1f2e48bc868" providerId="LiveId" clId="{7F9B0B9F-2FCE-452B-8056-98B3B26831FA}" dt="2021-09-27T13:27:14.417" v="4669"/>
          <ac:spMkLst>
            <pc:docMk/>
            <pc:sldMk cId="0" sldId="282"/>
            <ac:spMk id="16" creationId="{591430C9-CB14-4D5C-9F62-846113CE0EB7}"/>
          </ac:spMkLst>
        </pc:spChg>
        <pc:spChg chg="add mod">
          <ac:chgData name="sheikha juma" userId="608ad1f2e48bc868" providerId="LiveId" clId="{7F9B0B9F-2FCE-452B-8056-98B3B26831FA}" dt="2021-09-27T13:27:21.085" v="4670" actId="20577"/>
          <ac:spMkLst>
            <pc:docMk/>
            <pc:sldMk cId="0" sldId="282"/>
            <ac:spMk id="17" creationId="{0B01FBC9-B2DC-445F-B596-1C08E805F153}"/>
          </ac:spMkLst>
        </pc:spChg>
        <pc:spChg chg="add mod">
          <ac:chgData name="sheikha juma" userId="608ad1f2e48bc868" providerId="LiveId" clId="{7F9B0B9F-2FCE-452B-8056-98B3B26831FA}" dt="2021-09-27T13:28:33.440" v="4735" actId="1076"/>
          <ac:spMkLst>
            <pc:docMk/>
            <pc:sldMk cId="0" sldId="282"/>
            <ac:spMk id="18" creationId="{1C4F66D5-C72C-4D04-B18C-F46BCDDB4785}"/>
          </ac:spMkLst>
        </pc:spChg>
        <pc:spChg chg="add del mod">
          <ac:chgData name="sheikha juma" userId="608ad1f2e48bc868" providerId="LiveId" clId="{7F9B0B9F-2FCE-452B-8056-98B3B26831FA}" dt="2021-09-27T13:32:43.173" v="4764" actId="478"/>
          <ac:spMkLst>
            <pc:docMk/>
            <pc:sldMk cId="0" sldId="282"/>
            <ac:spMk id="20" creationId="{AD00120C-EE36-4924-8511-44DF520BE841}"/>
          </ac:spMkLst>
        </pc:spChg>
        <pc:spChg chg="add mod">
          <ac:chgData name="sheikha juma" userId="608ad1f2e48bc868" providerId="LiveId" clId="{7F9B0B9F-2FCE-452B-8056-98B3B26831FA}" dt="2021-09-27T13:35:57.863" v="4816" actId="1076"/>
          <ac:spMkLst>
            <pc:docMk/>
            <pc:sldMk cId="0" sldId="282"/>
            <ac:spMk id="21" creationId="{104F3CDE-B6CE-49B6-A8B5-9D9EDCF409A5}"/>
          </ac:spMkLst>
        </pc:spChg>
        <pc:spChg chg="add mod">
          <ac:chgData name="sheikha juma" userId="608ad1f2e48bc868" providerId="LiveId" clId="{7F9B0B9F-2FCE-452B-8056-98B3B26831FA}" dt="2021-09-27T13:32:53.271" v="4767" actId="1076"/>
          <ac:spMkLst>
            <pc:docMk/>
            <pc:sldMk cId="0" sldId="282"/>
            <ac:spMk id="22" creationId="{5A8F5076-CC00-4048-93F3-61E2976FBA39}"/>
          </ac:spMkLst>
        </pc:spChg>
        <pc:spChg chg="add del mod">
          <ac:chgData name="sheikha juma" userId="608ad1f2e48bc868" providerId="LiveId" clId="{7F9B0B9F-2FCE-452B-8056-98B3B26831FA}" dt="2021-09-27T13:34:08.457" v="4783" actId="478"/>
          <ac:spMkLst>
            <pc:docMk/>
            <pc:sldMk cId="0" sldId="282"/>
            <ac:spMk id="23" creationId="{92C4C792-C961-4AE9-8B7B-2E5B7EBFFE01}"/>
          </ac:spMkLst>
        </pc:spChg>
        <pc:spChg chg="add del mod">
          <ac:chgData name="sheikha juma" userId="608ad1f2e48bc868" providerId="LiveId" clId="{7F9B0B9F-2FCE-452B-8056-98B3B26831FA}" dt="2021-09-27T13:35:04.475" v="4803" actId="478"/>
          <ac:spMkLst>
            <pc:docMk/>
            <pc:sldMk cId="0" sldId="282"/>
            <ac:spMk id="24" creationId="{DF8289CB-375B-4970-B5B6-8B211E52658F}"/>
          </ac:spMkLst>
        </pc:spChg>
        <pc:spChg chg="add mod">
          <ac:chgData name="sheikha juma" userId="608ad1f2e48bc868" providerId="LiveId" clId="{7F9B0B9F-2FCE-452B-8056-98B3B26831FA}" dt="2021-09-27T14:05:21.476" v="5365" actId="1076"/>
          <ac:spMkLst>
            <pc:docMk/>
            <pc:sldMk cId="0" sldId="282"/>
            <ac:spMk id="26" creationId="{B51780A7-A3BF-4EA7-B914-F8E1A5FF88BA}"/>
          </ac:spMkLst>
        </pc:spChg>
        <pc:spChg chg="add mod">
          <ac:chgData name="sheikha juma" userId="608ad1f2e48bc868" providerId="LiveId" clId="{7F9B0B9F-2FCE-452B-8056-98B3B26831FA}" dt="2021-09-27T14:04:59.260" v="5358" actId="403"/>
          <ac:spMkLst>
            <pc:docMk/>
            <pc:sldMk cId="0" sldId="282"/>
            <ac:spMk id="27" creationId="{056CAF6D-9195-45AF-B2AA-B7C1F924FFFB}"/>
          </ac:spMkLst>
        </pc:spChg>
        <pc:spChg chg="add mod">
          <ac:chgData name="sheikha juma" userId="608ad1f2e48bc868" providerId="LiveId" clId="{7F9B0B9F-2FCE-452B-8056-98B3B26831FA}" dt="2021-09-27T14:04:59.260" v="5358" actId="403"/>
          <ac:spMkLst>
            <pc:docMk/>
            <pc:sldMk cId="0" sldId="282"/>
            <ac:spMk id="28" creationId="{D3D52038-11A6-4A1C-9F06-EA4790EA9CD4}"/>
          </ac:spMkLst>
        </pc:spChg>
        <pc:spChg chg="add mod">
          <ac:chgData name="sheikha juma" userId="608ad1f2e48bc868" providerId="LiveId" clId="{7F9B0B9F-2FCE-452B-8056-98B3B26831FA}" dt="2021-09-27T13:37:07.295" v="4840" actId="1076"/>
          <ac:spMkLst>
            <pc:docMk/>
            <pc:sldMk cId="0" sldId="282"/>
            <ac:spMk id="29" creationId="{6306E444-82BE-48BD-8DEF-3293531F7085}"/>
          </ac:spMkLst>
        </pc:spChg>
        <pc:spChg chg="add mod">
          <ac:chgData name="sheikha juma" userId="608ad1f2e48bc868" providerId="LiveId" clId="{7F9B0B9F-2FCE-452B-8056-98B3B26831FA}" dt="2021-09-27T13:37:18.274" v="4845" actId="1076"/>
          <ac:spMkLst>
            <pc:docMk/>
            <pc:sldMk cId="0" sldId="282"/>
            <ac:spMk id="30" creationId="{168693FD-34DB-4771-9032-0871E549DFEA}"/>
          </ac:spMkLst>
        </pc:spChg>
        <pc:spChg chg="del">
          <ac:chgData name="sheikha juma" userId="608ad1f2e48bc868" providerId="LiveId" clId="{7F9B0B9F-2FCE-452B-8056-98B3B26831FA}" dt="2021-09-27T11:07:39.707" v="2454" actId="478"/>
          <ac:spMkLst>
            <pc:docMk/>
            <pc:sldMk cId="0" sldId="282"/>
            <ac:spMk id="3033" creationId="{00000000-0000-0000-0000-000000000000}"/>
          </ac:spMkLst>
        </pc:spChg>
        <pc:spChg chg="del">
          <ac:chgData name="sheikha juma" userId="608ad1f2e48bc868" providerId="LiveId" clId="{7F9B0B9F-2FCE-452B-8056-98B3B26831FA}" dt="2021-09-27T13:27:02.337" v="4668" actId="478"/>
          <ac:spMkLst>
            <pc:docMk/>
            <pc:sldMk cId="0" sldId="282"/>
            <ac:spMk id="3034" creationId="{00000000-0000-0000-0000-000000000000}"/>
          </ac:spMkLst>
        </pc:spChg>
        <pc:spChg chg="del">
          <ac:chgData name="sheikha juma" userId="608ad1f2e48bc868" providerId="LiveId" clId="{7F9B0B9F-2FCE-452B-8056-98B3B26831FA}" dt="2021-09-27T13:27:02.337" v="4668" actId="478"/>
          <ac:spMkLst>
            <pc:docMk/>
            <pc:sldMk cId="0" sldId="282"/>
            <ac:spMk id="3035" creationId="{00000000-0000-0000-0000-000000000000}"/>
          </ac:spMkLst>
        </pc:spChg>
        <pc:spChg chg="del">
          <ac:chgData name="sheikha juma" userId="608ad1f2e48bc868" providerId="LiveId" clId="{7F9B0B9F-2FCE-452B-8056-98B3B26831FA}" dt="2021-09-27T13:27:02.337" v="4668" actId="478"/>
          <ac:spMkLst>
            <pc:docMk/>
            <pc:sldMk cId="0" sldId="282"/>
            <ac:spMk id="3036" creationId="{00000000-0000-0000-0000-000000000000}"/>
          </ac:spMkLst>
        </pc:spChg>
        <pc:spChg chg="del mod">
          <ac:chgData name="sheikha juma" userId="608ad1f2e48bc868" providerId="LiveId" clId="{7F9B0B9F-2FCE-452B-8056-98B3B26831FA}" dt="2021-09-27T13:27:02.337" v="4668" actId="478"/>
          <ac:spMkLst>
            <pc:docMk/>
            <pc:sldMk cId="0" sldId="282"/>
            <ac:spMk id="3037" creationId="{00000000-0000-0000-0000-000000000000}"/>
          </ac:spMkLst>
        </pc:spChg>
        <pc:spChg chg="del">
          <ac:chgData name="sheikha juma" userId="608ad1f2e48bc868" providerId="LiveId" clId="{7F9B0B9F-2FCE-452B-8056-98B3B26831FA}" dt="2021-09-27T13:27:02.337" v="4668" actId="478"/>
          <ac:spMkLst>
            <pc:docMk/>
            <pc:sldMk cId="0" sldId="282"/>
            <ac:spMk id="3038" creationId="{00000000-0000-0000-0000-000000000000}"/>
          </ac:spMkLst>
        </pc:spChg>
        <pc:spChg chg="del">
          <ac:chgData name="sheikha juma" userId="608ad1f2e48bc868" providerId="LiveId" clId="{7F9B0B9F-2FCE-452B-8056-98B3B26831FA}" dt="2021-09-27T13:27:02.337" v="4668" actId="478"/>
          <ac:spMkLst>
            <pc:docMk/>
            <pc:sldMk cId="0" sldId="282"/>
            <ac:spMk id="3039" creationId="{00000000-0000-0000-0000-000000000000}"/>
          </ac:spMkLst>
        </pc:spChg>
        <pc:spChg chg="del">
          <ac:chgData name="sheikha juma" userId="608ad1f2e48bc868" providerId="LiveId" clId="{7F9B0B9F-2FCE-452B-8056-98B3B26831FA}" dt="2021-09-27T13:27:02.337" v="4668" actId="478"/>
          <ac:spMkLst>
            <pc:docMk/>
            <pc:sldMk cId="0" sldId="282"/>
            <ac:spMk id="3040" creationId="{00000000-0000-0000-0000-000000000000}"/>
          </ac:spMkLst>
        </pc:spChg>
        <pc:spChg chg="del">
          <ac:chgData name="sheikha juma" userId="608ad1f2e48bc868" providerId="LiveId" clId="{7F9B0B9F-2FCE-452B-8056-98B3B26831FA}" dt="2021-09-27T13:27:02.337" v="4668" actId="478"/>
          <ac:spMkLst>
            <pc:docMk/>
            <pc:sldMk cId="0" sldId="282"/>
            <ac:spMk id="3046" creationId="{00000000-0000-0000-0000-000000000000}"/>
          </ac:spMkLst>
        </pc:spChg>
        <pc:spChg chg="del">
          <ac:chgData name="sheikha juma" userId="608ad1f2e48bc868" providerId="LiveId" clId="{7F9B0B9F-2FCE-452B-8056-98B3B26831FA}" dt="2021-09-27T13:27:02.337" v="4668" actId="478"/>
          <ac:spMkLst>
            <pc:docMk/>
            <pc:sldMk cId="0" sldId="282"/>
            <ac:spMk id="3047" creationId="{00000000-0000-0000-0000-000000000000}"/>
          </ac:spMkLst>
        </pc:spChg>
        <pc:spChg chg="del">
          <ac:chgData name="sheikha juma" userId="608ad1f2e48bc868" providerId="LiveId" clId="{7F9B0B9F-2FCE-452B-8056-98B3B26831FA}" dt="2021-09-27T11:07:44.044" v="2456" actId="478"/>
          <ac:spMkLst>
            <pc:docMk/>
            <pc:sldMk cId="0" sldId="282"/>
            <ac:spMk id="3048" creationId="{00000000-0000-0000-0000-000000000000}"/>
          </ac:spMkLst>
        </pc:spChg>
        <pc:cxnChg chg="del mod">
          <ac:chgData name="sheikha juma" userId="608ad1f2e48bc868" providerId="LiveId" clId="{7F9B0B9F-2FCE-452B-8056-98B3B26831FA}" dt="2021-09-27T13:27:02.337" v="4668" actId="478"/>
          <ac:cxnSpMkLst>
            <pc:docMk/>
            <pc:sldMk cId="0" sldId="282"/>
            <ac:cxnSpMk id="3041" creationId="{00000000-0000-0000-0000-000000000000}"/>
          </ac:cxnSpMkLst>
        </pc:cxnChg>
        <pc:cxnChg chg="del mod">
          <ac:chgData name="sheikha juma" userId="608ad1f2e48bc868" providerId="LiveId" clId="{7F9B0B9F-2FCE-452B-8056-98B3B26831FA}" dt="2021-09-27T13:27:02.337" v="4668" actId="478"/>
          <ac:cxnSpMkLst>
            <pc:docMk/>
            <pc:sldMk cId="0" sldId="282"/>
            <ac:cxnSpMk id="3042" creationId="{00000000-0000-0000-0000-000000000000}"/>
          </ac:cxnSpMkLst>
        </pc:cxnChg>
        <pc:cxnChg chg="del mod">
          <ac:chgData name="sheikha juma" userId="608ad1f2e48bc868" providerId="LiveId" clId="{7F9B0B9F-2FCE-452B-8056-98B3B26831FA}" dt="2021-09-27T13:27:02.337" v="4668" actId="478"/>
          <ac:cxnSpMkLst>
            <pc:docMk/>
            <pc:sldMk cId="0" sldId="282"/>
            <ac:cxnSpMk id="3043" creationId="{00000000-0000-0000-0000-000000000000}"/>
          </ac:cxnSpMkLst>
        </pc:cxnChg>
        <pc:cxnChg chg="del mod">
          <ac:chgData name="sheikha juma" userId="608ad1f2e48bc868" providerId="LiveId" clId="{7F9B0B9F-2FCE-452B-8056-98B3B26831FA}" dt="2021-09-27T13:27:02.337" v="4668" actId="478"/>
          <ac:cxnSpMkLst>
            <pc:docMk/>
            <pc:sldMk cId="0" sldId="282"/>
            <ac:cxnSpMk id="3044" creationId="{00000000-0000-0000-0000-000000000000}"/>
          </ac:cxnSpMkLst>
        </pc:cxnChg>
        <pc:cxnChg chg="del mod">
          <ac:chgData name="sheikha juma" userId="608ad1f2e48bc868" providerId="LiveId" clId="{7F9B0B9F-2FCE-452B-8056-98B3B26831FA}" dt="2021-09-27T13:27:02.337" v="4668" actId="478"/>
          <ac:cxnSpMkLst>
            <pc:docMk/>
            <pc:sldMk cId="0" sldId="282"/>
            <ac:cxnSpMk id="3045" creationId="{00000000-0000-0000-0000-000000000000}"/>
          </ac:cxnSpMkLst>
        </pc:cxnChg>
      </pc:sldChg>
      <pc:sldChg chg="del">
        <pc:chgData name="sheikha juma" userId="608ad1f2e48bc868" providerId="LiveId" clId="{7F9B0B9F-2FCE-452B-8056-98B3B26831FA}" dt="2021-09-27T14:06:45.053" v="5383" actId="47"/>
        <pc:sldMkLst>
          <pc:docMk/>
          <pc:sldMk cId="0" sldId="285"/>
        </pc:sldMkLst>
      </pc:sldChg>
      <pc:sldChg chg="del">
        <pc:chgData name="sheikha juma" userId="608ad1f2e48bc868" providerId="LiveId" clId="{7F9B0B9F-2FCE-452B-8056-98B3B26831FA}" dt="2021-09-27T14:06:41.447" v="5382" actId="47"/>
        <pc:sldMkLst>
          <pc:docMk/>
          <pc:sldMk cId="0" sldId="287"/>
        </pc:sldMkLst>
      </pc:sldChg>
      <pc:sldChg chg="del">
        <pc:chgData name="sheikha juma" userId="608ad1f2e48bc868" providerId="LiveId" clId="{7F9B0B9F-2FCE-452B-8056-98B3B26831FA}" dt="2021-09-27T14:06:38.561" v="5381" actId="47"/>
        <pc:sldMkLst>
          <pc:docMk/>
          <pc:sldMk cId="0" sldId="288"/>
        </pc:sldMkLst>
      </pc:sldChg>
      <pc:sldChg chg="addSp delSp modSp mod ord">
        <pc:chgData name="sheikha juma" userId="608ad1f2e48bc868" providerId="LiveId" clId="{7F9B0B9F-2FCE-452B-8056-98B3B26831FA}" dt="2021-09-28T06:18:11.122" v="6583" actId="478"/>
        <pc:sldMkLst>
          <pc:docMk/>
          <pc:sldMk cId="0" sldId="289"/>
        </pc:sldMkLst>
        <pc:spChg chg="add del mod">
          <ac:chgData name="sheikha juma" userId="608ad1f2e48bc868" providerId="LiveId" clId="{7F9B0B9F-2FCE-452B-8056-98B3B26831FA}" dt="2021-09-28T06:16:53.862" v="6571" actId="478"/>
          <ac:spMkLst>
            <pc:docMk/>
            <pc:sldMk cId="0" sldId="289"/>
            <ac:spMk id="3" creationId="{1C558D10-3FE3-41F5-B40A-54FFFC1379A9}"/>
          </ac:spMkLst>
        </pc:spChg>
        <pc:spChg chg="add del mod">
          <ac:chgData name="sheikha juma" userId="608ad1f2e48bc868" providerId="LiveId" clId="{7F9B0B9F-2FCE-452B-8056-98B3B26831FA}" dt="2021-09-28T06:16:51.245" v="6570" actId="478"/>
          <ac:spMkLst>
            <pc:docMk/>
            <pc:sldMk cId="0" sldId="289"/>
            <ac:spMk id="5" creationId="{2792E1B1-A8D6-435A-B0F4-963B701CB418}"/>
          </ac:spMkLst>
        </pc:spChg>
        <pc:spChg chg="add mod">
          <ac:chgData name="sheikha juma" userId="608ad1f2e48bc868" providerId="LiveId" clId="{7F9B0B9F-2FCE-452B-8056-98B3B26831FA}" dt="2021-09-28T06:17:18.976" v="6580" actId="1076"/>
          <ac:spMkLst>
            <pc:docMk/>
            <pc:sldMk cId="0" sldId="289"/>
            <ac:spMk id="29" creationId="{7400C069-1D93-4AAD-A957-4417D18C7E88}"/>
          </ac:spMkLst>
        </pc:spChg>
        <pc:spChg chg="add del mod">
          <ac:chgData name="sheikha juma" userId="608ad1f2e48bc868" providerId="LiveId" clId="{7F9B0B9F-2FCE-452B-8056-98B3B26831FA}" dt="2021-09-28T06:18:11.122" v="6583" actId="478"/>
          <ac:spMkLst>
            <pc:docMk/>
            <pc:sldMk cId="0" sldId="289"/>
            <ac:spMk id="30" creationId="{50D76625-FCB4-4204-94CB-8A3002502922}"/>
          </ac:spMkLst>
        </pc:spChg>
        <pc:spChg chg="add del mod">
          <ac:chgData name="sheikha juma" userId="608ad1f2e48bc868" providerId="LiveId" clId="{7F9B0B9F-2FCE-452B-8056-98B3B26831FA}" dt="2021-09-28T06:18:11.122" v="6583" actId="478"/>
          <ac:spMkLst>
            <pc:docMk/>
            <pc:sldMk cId="0" sldId="289"/>
            <ac:spMk id="31" creationId="{9ABA31F8-5BDC-4861-A474-8342C9AA6986}"/>
          </ac:spMkLst>
        </pc:spChg>
        <pc:spChg chg="add del mod">
          <ac:chgData name="sheikha juma" userId="608ad1f2e48bc868" providerId="LiveId" clId="{7F9B0B9F-2FCE-452B-8056-98B3B26831FA}" dt="2021-09-28T06:18:11.122" v="6583" actId="478"/>
          <ac:spMkLst>
            <pc:docMk/>
            <pc:sldMk cId="0" sldId="289"/>
            <ac:spMk id="32" creationId="{31766440-17EC-46A8-9AAD-504272ABF7BC}"/>
          </ac:spMkLst>
        </pc:spChg>
        <pc:spChg chg="del">
          <ac:chgData name="sheikha juma" userId="608ad1f2e48bc868" providerId="LiveId" clId="{7F9B0B9F-2FCE-452B-8056-98B3B26831FA}" dt="2021-09-28T06:16:49.973" v="6569" actId="478"/>
          <ac:spMkLst>
            <pc:docMk/>
            <pc:sldMk cId="0" sldId="289"/>
            <ac:spMk id="3433" creationId="{00000000-0000-0000-0000-000000000000}"/>
          </ac:spMkLst>
        </pc:spChg>
        <pc:spChg chg="del">
          <ac:chgData name="sheikha juma" userId="608ad1f2e48bc868" providerId="LiveId" clId="{7F9B0B9F-2FCE-452B-8056-98B3B26831FA}" dt="2021-09-28T06:16:46.676" v="6568" actId="478"/>
          <ac:spMkLst>
            <pc:docMk/>
            <pc:sldMk cId="0" sldId="289"/>
            <ac:spMk id="3434" creationId="{00000000-0000-0000-0000-000000000000}"/>
          </ac:spMkLst>
        </pc:spChg>
        <pc:spChg chg="del">
          <ac:chgData name="sheikha juma" userId="608ad1f2e48bc868" providerId="LiveId" clId="{7F9B0B9F-2FCE-452B-8056-98B3B26831FA}" dt="2021-09-28T06:16:41.628" v="6567" actId="478"/>
          <ac:spMkLst>
            <pc:docMk/>
            <pc:sldMk cId="0" sldId="289"/>
            <ac:spMk id="3435" creationId="{00000000-0000-0000-0000-000000000000}"/>
          </ac:spMkLst>
        </pc:spChg>
        <pc:grpChg chg="del">
          <ac:chgData name="sheikha juma" userId="608ad1f2e48bc868" providerId="LiveId" clId="{7F9B0B9F-2FCE-452B-8056-98B3B26831FA}" dt="2021-09-28T06:16:41.628" v="6567" actId="478"/>
          <ac:grpSpMkLst>
            <pc:docMk/>
            <pc:sldMk cId="0" sldId="289"/>
            <ac:grpSpMk id="3436" creationId="{00000000-0000-0000-0000-000000000000}"/>
          </ac:grpSpMkLst>
        </pc:grpChg>
      </pc:sldChg>
      <pc:sldChg chg="addSp delSp modSp mod">
        <pc:chgData name="sheikha juma" userId="608ad1f2e48bc868" providerId="LiveId" clId="{7F9B0B9F-2FCE-452B-8056-98B3B26831FA}" dt="2021-09-27T08:08:44.875" v="1073" actId="1076"/>
        <pc:sldMkLst>
          <pc:docMk/>
          <pc:sldMk cId="1870656070" sldId="293"/>
        </pc:sldMkLst>
        <pc:spChg chg="add del mod">
          <ac:chgData name="sheikha juma" userId="608ad1f2e48bc868" providerId="LiveId" clId="{7F9B0B9F-2FCE-452B-8056-98B3B26831FA}" dt="2021-09-27T06:58:41.936" v="239" actId="478"/>
          <ac:spMkLst>
            <pc:docMk/>
            <pc:sldMk cId="1870656070" sldId="293"/>
            <ac:spMk id="2" creationId="{5500925D-EED7-4701-828E-DB058C8BF876}"/>
          </ac:spMkLst>
        </pc:spChg>
        <pc:spChg chg="add mod">
          <ac:chgData name="sheikha juma" userId="608ad1f2e48bc868" providerId="LiveId" clId="{7F9B0B9F-2FCE-452B-8056-98B3B26831FA}" dt="2021-09-27T07:09:11.269" v="647" actId="1076"/>
          <ac:spMkLst>
            <pc:docMk/>
            <pc:sldMk cId="1870656070" sldId="293"/>
            <ac:spMk id="3" creationId="{4C2598FA-9F04-4207-A562-83785433F1BF}"/>
          </ac:spMkLst>
        </pc:spChg>
        <pc:spChg chg="add mod">
          <ac:chgData name="sheikha juma" userId="608ad1f2e48bc868" providerId="LiveId" clId="{7F9B0B9F-2FCE-452B-8056-98B3B26831FA}" dt="2021-09-27T07:09:14.136" v="648" actId="1076"/>
          <ac:spMkLst>
            <pc:docMk/>
            <pc:sldMk cId="1870656070" sldId="293"/>
            <ac:spMk id="4" creationId="{D7B58A86-4F55-4E11-9462-4559A98C158D}"/>
          </ac:spMkLst>
        </pc:spChg>
        <pc:spChg chg="add del mod">
          <ac:chgData name="sheikha juma" userId="608ad1f2e48bc868" providerId="LiveId" clId="{7F9B0B9F-2FCE-452B-8056-98B3B26831FA}" dt="2021-09-27T07:10:27.282" v="706"/>
          <ac:spMkLst>
            <pc:docMk/>
            <pc:sldMk cId="1870656070" sldId="293"/>
            <ac:spMk id="5" creationId="{E609F23B-700E-4206-9620-B13D6D52EBB6}"/>
          </ac:spMkLst>
        </pc:spChg>
        <pc:spChg chg="add mod">
          <ac:chgData name="sheikha juma" userId="608ad1f2e48bc868" providerId="LiveId" clId="{7F9B0B9F-2FCE-452B-8056-98B3B26831FA}" dt="2021-09-27T07:15:35.949" v="815" actId="1038"/>
          <ac:spMkLst>
            <pc:docMk/>
            <pc:sldMk cId="1870656070" sldId="293"/>
            <ac:spMk id="7" creationId="{22B5CDD0-AD72-48E8-9F5B-F3ED2B674DC2}"/>
          </ac:spMkLst>
        </pc:spChg>
        <pc:spChg chg="add mod">
          <ac:chgData name="sheikha juma" userId="608ad1f2e48bc868" providerId="LiveId" clId="{7F9B0B9F-2FCE-452B-8056-98B3B26831FA}" dt="2021-09-27T07:15:18.907" v="806" actId="14100"/>
          <ac:spMkLst>
            <pc:docMk/>
            <pc:sldMk cId="1870656070" sldId="293"/>
            <ac:spMk id="8" creationId="{F80219F2-E098-4034-9D24-DC8D03167995}"/>
          </ac:spMkLst>
        </pc:spChg>
        <pc:spChg chg="add mod">
          <ac:chgData name="sheikha juma" userId="608ad1f2e48bc868" providerId="LiveId" clId="{7F9B0B9F-2FCE-452B-8056-98B3B26831FA}" dt="2021-09-27T07:15:31.902" v="814" actId="14100"/>
          <ac:spMkLst>
            <pc:docMk/>
            <pc:sldMk cId="1870656070" sldId="293"/>
            <ac:spMk id="9" creationId="{31051AC2-9EC5-4220-944A-F486F39E5041}"/>
          </ac:spMkLst>
        </pc:spChg>
        <pc:spChg chg="add mod">
          <ac:chgData name="sheikha juma" userId="608ad1f2e48bc868" providerId="LiveId" clId="{7F9B0B9F-2FCE-452B-8056-98B3B26831FA}" dt="2021-09-27T07:15:26.597" v="813" actId="1038"/>
          <ac:spMkLst>
            <pc:docMk/>
            <pc:sldMk cId="1870656070" sldId="293"/>
            <ac:spMk id="10" creationId="{858B9866-8F00-468A-B83D-1CA864F2589E}"/>
          </ac:spMkLst>
        </pc:spChg>
        <pc:spChg chg="add mod">
          <ac:chgData name="sheikha juma" userId="608ad1f2e48bc868" providerId="LiveId" clId="{7F9B0B9F-2FCE-452B-8056-98B3B26831FA}" dt="2021-09-27T08:08:44.875" v="1073" actId="1076"/>
          <ac:spMkLst>
            <pc:docMk/>
            <pc:sldMk cId="1870656070" sldId="293"/>
            <ac:spMk id="11" creationId="{C69D815B-C981-4A4A-8C64-4543517BFC1E}"/>
          </ac:spMkLst>
        </pc:spChg>
        <pc:spChg chg="add mod">
          <ac:chgData name="sheikha juma" userId="608ad1f2e48bc868" providerId="LiveId" clId="{7F9B0B9F-2FCE-452B-8056-98B3B26831FA}" dt="2021-09-27T07:15:14.191" v="805" actId="1038"/>
          <ac:spMkLst>
            <pc:docMk/>
            <pc:sldMk cId="1870656070" sldId="293"/>
            <ac:spMk id="12" creationId="{B422AB2B-BA88-4E5C-B3BD-76F8A7459565}"/>
          </ac:spMkLst>
        </pc:spChg>
        <pc:spChg chg="add mod">
          <ac:chgData name="sheikha juma" userId="608ad1f2e48bc868" providerId="LiveId" clId="{7F9B0B9F-2FCE-452B-8056-98B3B26831FA}" dt="2021-09-27T07:14:58.194" v="797" actId="1076"/>
          <ac:spMkLst>
            <pc:docMk/>
            <pc:sldMk cId="1870656070" sldId="293"/>
            <ac:spMk id="13" creationId="{36EA568B-7BE8-4EC6-BAF7-4717810FEA52}"/>
          </ac:spMkLst>
        </pc:spChg>
        <pc:spChg chg="add mod">
          <ac:chgData name="sheikha juma" userId="608ad1f2e48bc868" providerId="LiveId" clId="{7F9B0B9F-2FCE-452B-8056-98B3B26831FA}" dt="2021-09-27T07:14:52.568" v="796" actId="1076"/>
          <ac:spMkLst>
            <pc:docMk/>
            <pc:sldMk cId="1870656070" sldId="293"/>
            <ac:spMk id="14" creationId="{607FFA42-DD56-48D6-85AB-E7F36A855AA6}"/>
          </ac:spMkLst>
        </pc:spChg>
        <pc:spChg chg="add mod">
          <ac:chgData name="sheikha juma" userId="608ad1f2e48bc868" providerId="LiveId" clId="{7F9B0B9F-2FCE-452B-8056-98B3B26831FA}" dt="2021-09-27T07:14:46.887" v="794" actId="1076"/>
          <ac:spMkLst>
            <pc:docMk/>
            <pc:sldMk cId="1870656070" sldId="293"/>
            <ac:spMk id="15" creationId="{CC5286D7-A720-40D3-8DE0-1ABBE6F8D275}"/>
          </ac:spMkLst>
        </pc:spChg>
        <pc:graphicFrameChg chg="add mod modGraphic">
          <ac:chgData name="sheikha juma" userId="608ad1f2e48bc868" providerId="LiveId" clId="{7F9B0B9F-2FCE-452B-8056-98B3B26831FA}" dt="2021-09-27T08:08:35.791" v="1072" actId="1076"/>
          <ac:graphicFrameMkLst>
            <pc:docMk/>
            <pc:sldMk cId="1870656070" sldId="293"/>
            <ac:graphicFrameMk id="6" creationId="{85F3C728-C721-4909-B01B-088DFA70F1E9}"/>
          </ac:graphicFrameMkLst>
        </pc:graphicFrameChg>
      </pc:sldChg>
      <pc:sldChg chg="addSp delSp modSp new mod">
        <pc:chgData name="sheikha juma" userId="608ad1f2e48bc868" providerId="LiveId" clId="{7F9B0B9F-2FCE-452B-8056-98B3B26831FA}" dt="2021-09-27T11:34:21.451" v="2747" actId="1076"/>
        <pc:sldMkLst>
          <pc:docMk/>
          <pc:sldMk cId="558010386" sldId="294"/>
        </pc:sldMkLst>
        <pc:spChg chg="del">
          <ac:chgData name="sheikha juma" userId="608ad1f2e48bc868" providerId="LiveId" clId="{7F9B0B9F-2FCE-452B-8056-98B3B26831FA}" dt="2021-09-27T11:26:48.463" v="2635" actId="478"/>
          <ac:spMkLst>
            <pc:docMk/>
            <pc:sldMk cId="558010386" sldId="294"/>
            <ac:spMk id="2" creationId="{DE152011-38EB-4428-9ADD-4FF27170417F}"/>
          </ac:spMkLst>
        </pc:spChg>
        <pc:spChg chg="del">
          <ac:chgData name="sheikha juma" userId="608ad1f2e48bc868" providerId="LiveId" clId="{7F9B0B9F-2FCE-452B-8056-98B3B26831FA}" dt="2021-09-27T11:26:48.463" v="2635" actId="478"/>
          <ac:spMkLst>
            <pc:docMk/>
            <pc:sldMk cId="558010386" sldId="294"/>
            <ac:spMk id="3" creationId="{CE03365E-38A7-48B2-B1AF-9AE3F692FE2D}"/>
          </ac:spMkLst>
        </pc:spChg>
        <pc:spChg chg="del">
          <ac:chgData name="sheikha juma" userId="608ad1f2e48bc868" providerId="LiveId" clId="{7F9B0B9F-2FCE-452B-8056-98B3B26831FA}" dt="2021-09-27T11:26:48.463" v="2635" actId="478"/>
          <ac:spMkLst>
            <pc:docMk/>
            <pc:sldMk cId="558010386" sldId="294"/>
            <ac:spMk id="4" creationId="{79887B0A-CFE8-485D-90DB-00E23181A52C}"/>
          </ac:spMkLst>
        </pc:spChg>
        <pc:spChg chg="mod">
          <ac:chgData name="sheikha juma" userId="608ad1f2e48bc868" providerId="LiveId" clId="{7F9B0B9F-2FCE-452B-8056-98B3B26831FA}" dt="2021-09-27T11:34:15.552" v="2746"/>
          <ac:spMkLst>
            <pc:docMk/>
            <pc:sldMk cId="558010386" sldId="294"/>
            <ac:spMk id="11" creationId="{E331FE4C-E157-4480-B1B3-E6EE213B03BA}"/>
          </ac:spMkLst>
        </pc:spChg>
        <pc:spChg chg="mod">
          <ac:chgData name="sheikha juma" userId="608ad1f2e48bc868" providerId="LiveId" clId="{7F9B0B9F-2FCE-452B-8056-98B3B26831FA}" dt="2021-09-27T11:34:15.552" v="2746"/>
          <ac:spMkLst>
            <pc:docMk/>
            <pc:sldMk cId="558010386" sldId="294"/>
            <ac:spMk id="12" creationId="{C14374F0-1160-4D48-83D1-5A425E4F40FD}"/>
          </ac:spMkLst>
        </pc:spChg>
        <pc:spChg chg="mod">
          <ac:chgData name="sheikha juma" userId="608ad1f2e48bc868" providerId="LiveId" clId="{7F9B0B9F-2FCE-452B-8056-98B3B26831FA}" dt="2021-09-27T11:34:15.552" v="2746"/>
          <ac:spMkLst>
            <pc:docMk/>
            <pc:sldMk cId="558010386" sldId="294"/>
            <ac:spMk id="13" creationId="{48A80E92-31F0-4B33-9157-2F4BAE41B51B}"/>
          </ac:spMkLst>
        </pc:spChg>
        <pc:spChg chg="mod">
          <ac:chgData name="sheikha juma" userId="608ad1f2e48bc868" providerId="LiveId" clId="{7F9B0B9F-2FCE-452B-8056-98B3B26831FA}" dt="2021-09-27T11:34:15.552" v="2746"/>
          <ac:spMkLst>
            <pc:docMk/>
            <pc:sldMk cId="558010386" sldId="294"/>
            <ac:spMk id="14" creationId="{BAD62EB9-FF7C-4E1C-823F-DC6AAD766130}"/>
          </ac:spMkLst>
        </pc:spChg>
        <pc:spChg chg="mod">
          <ac:chgData name="sheikha juma" userId="608ad1f2e48bc868" providerId="LiveId" clId="{7F9B0B9F-2FCE-452B-8056-98B3B26831FA}" dt="2021-09-27T11:34:15.552" v="2746"/>
          <ac:spMkLst>
            <pc:docMk/>
            <pc:sldMk cId="558010386" sldId="294"/>
            <ac:spMk id="15" creationId="{5C7D2622-7113-48F7-941B-1C8E957CF6E8}"/>
          </ac:spMkLst>
        </pc:spChg>
        <pc:spChg chg="mod">
          <ac:chgData name="sheikha juma" userId="608ad1f2e48bc868" providerId="LiveId" clId="{7F9B0B9F-2FCE-452B-8056-98B3B26831FA}" dt="2021-09-27T11:34:15.552" v="2746"/>
          <ac:spMkLst>
            <pc:docMk/>
            <pc:sldMk cId="558010386" sldId="294"/>
            <ac:spMk id="16" creationId="{35795677-5B18-4229-83F2-F0E5CE25C40F}"/>
          </ac:spMkLst>
        </pc:spChg>
        <pc:spChg chg="mod">
          <ac:chgData name="sheikha juma" userId="608ad1f2e48bc868" providerId="LiveId" clId="{7F9B0B9F-2FCE-452B-8056-98B3B26831FA}" dt="2021-09-27T11:34:15.552" v="2746"/>
          <ac:spMkLst>
            <pc:docMk/>
            <pc:sldMk cId="558010386" sldId="294"/>
            <ac:spMk id="17" creationId="{FA04E174-88C3-410D-82FD-36E0B741C9B8}"/>
          </ac:spMkLst>
        </pc:spChg>
        <pc:spChg chg="mod">
          <ac:chgData name="sheikha juma" userId="608ad1f2e48bc868" providerId="LiveId" clId="{7F9B0B9F-2FCE-452B-8056-98B3B26831FA}" dt="2021-09-27T11:34:15.552" v="2746"/>
          <ac:spMkLst>
            <pc:docMk/>
            <pc:sldMk cId="558010386" sldId="294"/>
            <ac:spMk id="18" creationId="{75CEA665-9516-4BB6-8DF5-916879DC1AB5}"/>
          </ac:spMkLst>
        </pc:spChg>
        <pc:spChg chg="mod">
          <ac:chgData name="sheikha juma" userId="608ad1f2e48bc868" providerId="LiveId" clId="{7F9B0B9F-2FCE-452B-8056-98B3B26831FA}" dt="2021-09-27T11:34:15.552" v="2746"/>
          <ac:spMkLst>
            <pc:docMk/>
            <pc:sldMk cId="558010386" sldId="294"/>
            <ac:spMk id="20" creationId="{B7C688E8-BA5E-4ADE-99D1-B9B5CF69AC03}"/>
          </ac:spMkLst>
        </pc:spChg>
        <pc:spChg chg="mod">
          <ac:chgData name="sheikha juma" userId="608ad1f2e48bc868" providerId="LiveId" clId="{7F9B0B9F-2FCE-452B-8056-98B3B26831FA}" dt="2021-09-27T11:34:15.552" v="2746"/>
          <ac:spMkLst>
            <pc:docMk/>
            <pc:sldMk cId="558010386" sldId="294"/>
            <ac:spMk id="21" creationId="{1061B55D-092C-4ECE-9D4D-D51569F6F425}"/>
          </ac:spMkLst>
        </pc:spChg>
        <pc:spChg chg="mod">
          <ac:chgData name="sheikha juma" userId="608ad1f2e48bc868" providerId="LiveId" clId="{7F9B0B9F-2FCE-452B-8056-98B3B26831FA}" dt="2021-09-27T11:34:15.552" v="2746"/>
          <ac:spMkLst>
            <pc:docMk/>
            <pc:sldMk cId="558010386" sldId="294"/>
            <ac:spMk id="22" creationId="{9D1AAB6F-1A56-4B60-A673-90B71EC3BECC}"/>
          </ac:spMkLst>
        </pc:spChg>
        <pc:spChg chg="mod">
          <ac:chgData name="sheikha juma" userId="608ad1f2e48bc868" providerId="LiveId" clId="{7F9B0B9F-2FCE-452B-8056-98B3B26831FA}" dt="2021-09-27T11:34:15.552" v="2746"/>
          <ac:spMkLst>
            <pc:docMk/>
            <pc:sldMk cId="558010386" sldId="294"/>
            <ac:spMk id="23" creationId="{4AD696E0-77E9-4B72-8526-B21DB816DB1F}"/>
          </ac:spMkLst>
        </pc:spChg>
        <pc:spChg chg="mod">
          <ac:chgData name="sheikha juma" userId="608ad1f2e48bc868" providerId="LiveId" clId="{7F9B0B9F-2FCE-452B-8056-98B3B26831FA}" dt="2021-09-27T11:34:15.552" v="2746"/>
          <ac:spMkLst>
            <pc:docMk/>
            <pc:sldMk cId="558010386" sldId="294"/>
            <ac:spMk id="24" creationId="{F312A501-2214-4D47-B8B1-2C59C5905413}"/>
          </ac:spMkLst>
        </pc:spChg>
        <pc:spChg chg="mod">
          <ac:chgData name="sheikha juma" userId="608ad1f2e48bc868" providerId="LiveId" clId="{7F9B0B9F-2FCE-452B-8056-98B3B26831FA}" dt="2021-09-27T11:34:15.552" v="2746"/>
          <ac:spMkLst>
            <pc:docMk/>
            <pc:sldMk cId="558010386" sldId="294"/>
            <ac:spMk id="25" creationId="{4AEDFC5A-3F1B-438E-9D85-DF008D5A5A3A}"/>
          </ac:spMkLst>
        </pc:spChg>
        <pc:spChg chg="mod">
          <ac:chgData name="sheikha juma" userId="608ad1f2e48bc868" providerId="LiveId" clId="{7F9B0B9F-2FCE-452B-8056-98B3B26831FA}" dt="2021-09-27T11:34:15.552" v="2746"/>
          <ac:spMkLst>
            <pc:docMk/>
            <pc:sldMk cId="558010386" sldId="294"/>
            <ac:spMk id="26" creationId="{6600FFD8-0CE9-4888-8258-84A5C112A8BD}"/>
          </ac:spMkLst>
        </pc:spChg>
        <pc:spChg chg="mod">
          <ac:chgData name="sheikha juma" userId="608ad1f2e48bc868" providerId="LiveId" clId="{7F9B0B9F-2FCE-452B-8056-98B3B26831FA}" dt="2021-09-27T11:34:15.552" v="2746"/>
          <ac:spMkLst>
            <pc:docMk/>
            <pc:sldMk cId="558010386" sldId="294"/>
            <ac:spMk id="27" creationId="{967E34B9-DFBF-4FD5-8553-0F4F33A556D2}"/>
          </ac:spMkLst>
        </pc:spChg>
        <pc:spChg chg="mod">
          <ac:chgData name="sheikha juma" userId="608ad1f2e48bc868" providerId="LiveId" clId="{7F9B0B9F-2FCE-452B-8056-98B3B26831FA}" dt="2021-09-27T11:34:15.552" v="2746"/>
          <ac:spMkLst>
            <pc:docMk/>
            <pc:sldMk cId="558010386" sldId="294"/>
            <ac:spMk id="29" creationId="{EB972D86-D695-4318-8357-9C1B20A138E3}"/>
          </ac:spMkLst>
        </pc:spChg>
        <pc:spChg chg="mod">
          <ac:chgData name="sheikha juma" userId="608ad1f2e48bc868" providerId="LiveId" clId="{7F9B0B9F-2FCE-452B-8056-98B3B26831FA}" dt="2021-09-27T11:34:15.552" v="2746"/>
          <ac:spMkLst>
            <pc:docMk/>
            <pc:sldMk cId="558010386" sldId="294"/>
            <ac:spMk id="30" creationId="{62A97E34-2877-47C5-9243-00ECFA0B0A15}"/>
          </ac:spMkLst>
        </pc:spChg>
        <pc:spChg chg="mod">
          <ac:chgData name="sheikha juma" userId="608ad1f2e48bc868" providerId="LiveId" clId="{7F9B0B9F-2FCE-452B-8056-98B3B26831FA}" dt="2021-09-27T11:34:15.552" v="2746"/>
          <ac:spMkLst>
            <pc:docMk/>
            <pc:sldMk cId="558010386" sldId="294"/>
            <ac:spMk id="31" creationId="{F56E27CB-B117-4FCF-ABC8-8F0BE5DB9D27}"/>
          </ac:spMkLst>
        </pc:spChg>
        <pc:spChg chg="mod">
          <ac:chgData name="sheikha juma" userId="608ad1f2e48bc868" providerId="LiveId" clId="{7F9B0B9F-2FCE-452B-8056-98B3B26831FA}" dt="2021-09-27T11:34:15.552" v="2746"/>
          <ac:spMkLst>
            <pc:docMk/>
            <pc:sldMk cId="558010386" sldId="294"/>
            <ac:spMk id="32" creationId="{619C09D0-2F36-4BCA-93A6-5DF34FBFFE67}"/>
          </ac:spMkLst>
        </pc:spChg>
        <pc:spChg chg="mod">
          <ac:chgData name="sheikha juma" userId="608ad1f2e48bc868" providerId="LiveId" clId="{7F9B0B9F-2FCE-452B-8056-98B3B26831FA}" dt="2021-09-27T11:34:15.552" v="2746"/>
          <ac:spMkLst>
            <pc:docMk/>
            <pc:sldMk cId="558010386" sldId="294"/>
            <ac:spMk id="33" creationId="{3BC65CF8-16CA-4D4E-BE35-9EFB8A6B9DD5}"/>
          </ac:spMkLst>
        </pc:spChg>
        <pc:spChg chg="mod">
          <ac:chgData name="sheikha juma" userId="608ad1f2e48bc868" providerId="LiveId" clId="{7F9B0B9F-2FCE-452B-8056-98B3B26831FA}" dt="2021-09-27T11:34:15.552" v="2746"/>
          <ac:spMkLst>
            <pc:docMk/>
            <pc:sldMk cId="558010386" sldId="294"/>
            <ac:spMk id="34" creationId="{14433E53-D203-4C32-BBF4-E1AE270660C2}"/>
          </ac:spMkLst>
        </pc:spChg>
        <pc:spChg chg="mod">
          <ac:chgData name="sheikha juma" userId="608ad1f2e48bc868" providerId="LiveId" clId="{7F9B0B9F-2FCE-452B-8056-98B3B26831FA}" dt="2021-09-27T11:34:15.552" v="2746"/>
          <ac:spMkLst>
            <pc:docMk/>
            <pc:sldMk cId="558010386" sldId="294"/>
            <ac:spMk id="35" creationId="{413B4592-D128-4A72-874F-7E5AEC6AAB04}"/>
          </ac:spMkLst>
        </pc:spChg>
        <pc:spChg chg="mod">
          <ac:chgData name="sheikha juma" userId="608ad1f2e48bc868" providerId="LiveId" clId="{7F9B0B9F-2FCE-452B-8056-98B3B26831FA}" dt="2021-09-27T11:34:15.552" v="2746"/>
          <ac:spMkLst>
            <pc:docMk/>
            <pc:sldMk cId="558010386" sldId="294"/>
            <ac:spMk id="36" creationId="{C6C57DFA-5B4B-4DA1-9B2D-A49B6EEDAB73}"/>
          </ac:spMkLst>
        </pc:spChg>
        <pc:spChg chg="mod">
          <ac:chgData name="sheikha juma" userId="608ad1f2e48bc868" providerId="LiveId" clId="{7F9B0B9F-2FCE-452B-8056-98B3B26831FA}" dt="2021-09-27T11:34:15.552" v="2746"/>
          <ac:spMkLst>
            <pc:docMk/>
            <pc:sldMk cId="558010386" sldId="294"/>
            <ac:spMk id="38" creationId="{794E0893-D017-41E4-B5EE-301FCE48BBE5}"/>
          </ac:spMkLst>
        </pc:spChg>
        <pc:spChg chg="mod">
          <ac:chgData name="sheikha juma" userId="608ad1f2e48bc868" providerId="LiveId" clId="{7F9B0B9F-2FCE-452B-8056-98B3B26831FA}" dt="2021-09-27T11:34:15.552" v="2746"/>
          <ac:spMkLst>
            <pc:docMk/>
            <pc:sldMk cId="558010386" sldId="294"/>
            <ac:spMk id="39" creationId="{DDEECBEF-DC72-4A5E-8321-9DCB71A0811C}"/>
          </ac:spMkLst>
        </pc:spChg>
        <pc:spChg chg="mod">
          <ac:chgData name="sheikha juma" userId="608ad1f2e48bc868" providerId="LiveId" clId="{7F9B0B9F-2FCE-452B-8056-98B3B26831FA}" dt="2021-09-27T11:34:15.552" v="2746"/>
          <ac:spMkLst>
            <pc:docMk/>
            <pc:sldMk cId="558010386" sldId="294"/>
            <ac:spMk id="40" creationId="{D6456A28-CA14-4A55-A943-34A3E7BC0481}"/>
          </ac:spMkLst>
        </pc:spChg>
        <pc:spChg chg="mod">
          <ac:chgData name="sheikha juma" userId="608ad1f2e48bc868" providerId="LiveId" clId="{7F9B0B9F-2FCE-452B-8056-98B3B26831FA}" dt="2021-09-27T11:34:15.552" v="2746"/>
          <ac:spMkLst>
            <pc:docMk/>
            <pc:sldMk cId="558010386" sldId="294"/>
            <ac:spMk id="41" creationId="{DB882BC8-A9BB-4280-B9AD-FFB8F658225F}"/>
          </ac:spMkLst>
        </pc:spChg>
        <pc:spChg chg="mod">
          <ac:chgData name="sheikha juma" userId="608ad1f2e48bc868" providerId="LiveId" clId="{7F9B0B9F-2FCE-452B-8056-98B3B26831FA}" dt="2021-09-27T11:34:15.552" v="2746"/>
          <ac:spMkLst>
            <pc:docMk/>
            <pc:sldMk cId="558010386" sldId="294"/>
            <ac:spMk id="42" creationId="{26D74508-EFB0-449D-A9E0-601230FC8F48}"/>
          </ac:spMkLst>
        </pc:spChg>
        <pc:spChg chg="mod">
          <ac:chgData name="sheikha juma" userId="608ad1f2e48bc868" providerId="LiveId" clId="{7F9B0B9F-2FCE-452B-8056-98B3B26831FA}" dt="2021-09-27T11:34:15.552" v="2746"/>
          <ac:spMkLst>
            <pc:docMk/>
            <pc:sldMk cId="558010386" sldId="294"/>
            <ac:spMk id="43" creationId="{AF0F0329-1BDF-43D0-A25F-F8349F7A3F8A}"/>
          </ac:spMkLst>
        </pc:spChg>
        <pc:spChg chg="mod">
          <ac:chgData name="sheikha juma" userId="608ad1f2e48bc868" providerId="LiveId" clId="{7F9B0B9F-2FCE-452B-8056-98B3B26831FA}" dt="2021-09-27T11:34:15.552" v="2746"/>
          <ac:spMkLst>
            <pc:docMk/>
            <pc:sldMk cId="558010386" sldId="294"/>
            <ac:spMk id="44" creationId="{43ED3705-9F53-4F95-8152-A557818FBA6E}"/>
          </ac:spMkLst>
        </pc:spChg>
        <pc:spChg chg="mod">
          <ac:chgData name="sheikha juma" userId="608ad1f2e48bc868" providerId="LiveId" clId="{7F9B0B9F-2FCE-452B-8056-98B3B26831FA}" dt="2021-09-27T11:34:15.552" v="2746"/>
          <ac:spMkLst>
            <pc:docMk/>
            <pc:sldMk cId="558010386" sldId="294"/>
            <ac:spMk id="45" creationId="{F89F2407-91F3-4720-9691-070A11952037}"/>
          </ac:spMkLst>
        </pc:spChg>
        <pc:grpChg chg="add mod">
          <ac:chgData name="sheikha juma" userId="608ad1f2e48bc868" providerId="LiveId" clId="{7F9B0B9F-2FCE-452B-8056-98B3B26831FA}" dt="2021-09-27T11:34:21.451" v="2747" actId="1076"/>
          <ac:grpSpMkLst>
            <pc:docMk/>
            <pc:sldMk cId="558010386" sldId="294"/>
            <ac:grpSpMk id="10" creationId="{2CF61A5F-0E44-4B29-AAC7-0DBBB74864AC}"/>
          </ac:grpSpMkLst>
        </pc:grpChg>
        <pc:grpChg chg="add mod">
          <ac:chgData name="sheikha juma" userId="608ad1f2e48bc868" providerId="LiveId" clId="{7F9B0B9F-2FCE-452B-8056-98B3B26831FA}" dt="2021-09-27T11:34:21.451" v="2747" actId="1076"/>
          <ac:grpSpMkLst>
            <pc:docMk/>
            <pc:sldMk cId="558010386" sldId="294"/>
            <ac:grpSpMk id="19" creationId="{CBDEDC3D-5280-4A12-BF09-112360CD42F4}"/>
          </ac:grpSpMkLst>
        </pc:grpChg>
        <pc:grpChg chg="add mod">
          <ac:chgData name="sheikha juma" userId="608ad1f2e48bc868" providerId="LiveId" clId="{7F9B0B9F-2FCE-452B-8056-98B3B26831FA}" dt="2021-09-27T11:34:21.451" v="2747" actId="1076"/>
          <ac:grpSpMkLst>
            <pc:docMk/>
            <pc:sldMk cId="558010386" sldId="294"/>
            <ac:grpSpMk id="28" creationId="{F9F516D1-98F7-4504-8E96-F97ACF89F289}"/>
          </ac:grpSpMkLst>
        </pc:grpChg>
        <pc:grpChg chg="add mod">
          <ac:chgData name="sheikha juma" userId="608ad1f2e48bc868" providerId="LiveId" clId="{7F9B0B9F-2FCE-452B-8056-98B3B26831FA}" dt="2021-09-27T11:34:21.451" v="2747" actId="1076"/>
          <ac:grpSpMkLst>
            <pc:docMk/>
            <pc:sldMk cId="558010386" sldId="294"/>
            <ac:grpSpMk id="37" creationId="{49B9A8C7-CC21-451B-BFE9-1F9F78249F5F}"/>
          </ac:grpSpMkLst>
        </pc:grpChg>
        <pc:picChg chg="add del mod modCrop">
          <ac:chgData name="sheikha juma" userId="608ad1f2e48bc868" providerId="LiveId" clId="{7F9B0B9F-2FCE-452B-8056-98B3B26831FA}" dt="2021-09-27T11:30:02.595" v="2671" actId="21"/>
          <ac:picMkLst>
            <pc:docMk/>
            <pc:sldMk cId="558010386" sldId="294"/>
            <ac:picMk id="5" creationId="{05E35460-489A-4715-9950-4977EA5AED54}"/>
          </ac:picMkLst>
        </pc:picChg>
        <pc:picChg chg="add mod modCrop">
          <ac:chgData name="sheikha juma" userId="608ad1f2e48bc868" providerId="LiveId" clId="{7F9B0B9F-2FCE-452B-8056-98B3B26831FA}" dt="2021-09-27T11:34:13.924" v="2745" actId="14100"/>
          <ac:picMkLst>
            <pc:docMk/>
            <pc:sldMk cId="558010386" sldId="294"/>
            <ac:picMk id="6" creationId="{804B7DF8-AF22-42A1-9EB3-6B154886F485}"/>
          </ac:picMkLst>
        </pc:picChg>
        <pc:picChg chg="add mod modCrop">
          <ac:chgData name="sheikha juma" userId="608ad1f2e48bc868" providerId="LiveId" clId="{7F9B0B9F-2FCE-452B-8056-98B3B26831FA}" dt="2021-09-27T11:34:13.924" v="2745" actId="14100"/>
          <ac:picMkLst>
            <pc:docMk/>
            <pc:sldMk cId="558010386" sldId="294"/>
            <ac:picMk id="7" creationId="{F1C6ED57-4C8E-43AE-8384-5B911188BED6}"/>
          </ac:picMkLst>
        </pc:picChg>
        <pc:picChg chg="add mod modCrop">
          <ac:chgData name="sheikha juma" userId="608ad1f2e48bc868" providerId="LiveId" clId="{7F9B0B9F-2FCE-452B-8056-98B3B26831FA}" dt="2021-09-27T11:34:13.924" v="2745" actId="14100"/>
          <ac:picMkLst>
            <pc:docMk/>
            <pc:sldMk cId="558010386" sldId="294"/>
            <ac:picMk id="8" creationId="{01E987B4-8BB0-4438-A54A-69487776DD9C}"/>
          </ac:picMkLst>
        </pc:picChg>
        <pc:picChg chg="add mod modCrop">
          <ac:chgData name="sheikha juma" userId="608ad1f2e48bc868" providerId="LiveId" clId="{7F9B0B9F-2FCE-452B-8056-98B3B26831FA}" dt="2021-09-27T11:34:13.924" v="2745" actId="14100"/>
          <ac:picMkLst>
            <pc:docMk/>
            <pc:sldMk cId="558010386" sldId="294"/>
            <ac:picMk id="9" creationId="{D7A281D5-819B-44A8-8AB3-9F3BC977FA7D}"/>
          </ac:picMkLst>
        </pc:picChg>
      </pc:sldChg>
      <pc:sldChg chg="addSp delSp modSp new mod ord">
        <pc:chgData name="sheikha juma" userId="608ad1f2e48bc868" providerId="LiveId" clId="{7F9B0B9F-2FCE-452B-8056-98B3B26831FA}" dt="2021-09-27T12:57:37.501" v="3817" actId="207"/>
        <pc:sldMkLst>
          <pc:docMk/>
          <pc:sldMk cId="3479048725" sldId="295"/>
        </pc:sldMkLst>
        <pc:spChg chg="add mod">
          <ac:chgData name="sheikha juma" userId="608ad1f2e48bc868" providerId="LiveId" clId="{7F9B0B9F-2FCE-452B-8056-98B3B26831FA}" dt="2021-09-27T12:57:37.501" v="3817" actId="207"/>
          <ac:spMkLst>
            <pc:docMk/>
            <pc:sldMk cId="3479048725" sldId="295"/>
            <ac:spMk id="2" creationId="{1C8D98EA-64FC-4CF8-8BEA-1B47A26D91BF}"/>
          </ac:spMkLst>
        </pc:spChg>
        <pc:spChg chg="del">
          <ac:chgData name="sheikha juma" userId="608ad1f2e48bc868" providerId="LiveId" clId="{7F9B0B9F-2FCE-452B-8056-98B3B26831FA}" dt="2021-09-27T11:22:25.437" v="2604" actId="478"/>
          <ac:spMkLst>
            <pc:docMk/>
            <pc:sldMk cId="3479048725" sldId="295"/>
            <ac:spMk id="2" creationId="{A932B390-FBC3-4273-B9CF-F3A3037FD151}"/>
          </ac:spMkLst>
        </pc:spChg>
        <pc:spChg chg="del">
          <ac:chgData name="sheikha juma" userId="608ad1f2e48bc868" providerId="LiveId" clId="{7F9B0B9F-2FCE-452B-8056-98B3B26831FA}" dt="2021-09-27T11:22:19.438" v="2603" actId="478"/>
          <ac:spMkLst>
            <pc:docMk/>
            <pc:sldMk cId="3479048725" sldId="295"/>
            <ac:spMk id="3" creationId="{4F340CDF-F343-43AF-A3CD-2CBCF7D2FF6C}"/>
          </ac:spMkLst>
        </pc:spChg>
        <pc:spChg chg="del">
          <ac:chgData name="sheikha juma" userId="608ad1f2e48bc868" providerId="LiveId" clId="{7F9B0B9F-2FCE-452B-8056-98B3B26831FA}" dt="2021-09-27T11:22:19.438" v="2603" actId="478"/>
          <ac:spMkLst>
            <pc:docMk/>
            <pc:sldMk cId="3479048725" sldId="295"/>
            <ac:spMk id="4" creationId="{0F16C65A-DACB-4A45-929B-23B17620F1C9}"/>
          </ac:spMkLst>
        </pc:spChg>
        <pc:spChg chg="mod">
          <ac:chgData name="sheikha juma" userId="608ad1f2e48bc868" providerId="LiveId" clId="{7F9B0B9F-2FCE-452B-8056-98B3B26831FA}" dt="2021-09-27T11:33:25.928" v="2727"/>
          <ac:spMkLst>
            <pc:docMk/>
            <pc:sldMk cId="3479048725" sldId="295"/>
            <ac:spMk id="8" creationId="{F43F2617-B412-41E0-BEA2-6D7CB6F04DC7}"/>
          </ac:spMkLst>
        </pc:spChg>
        <pc:spChg chg="mod">
          <ac:chgData name="sheikha juma" userId="608ad1f2e48bc868" providerId="LiveId" clId="{7F9B0B9F-2FCE-452B-8056-98B3B26831FA}" dt="2021-09-27T11:33:25.928" v="2727"/>
          <ac:spMkLst>
            <pc:docMk/>
            <pc:sldMk cId="3479048725" sldId="295"/>
            <ac:spMk id="9" creationId="{19FA7E70-0C20-4ED1-A80E-682F15D8C2BF}"/>
          </ac:spMkLst>
        </pc:spChg>
        <pc:spChg chg="mod">
          <ac:chgData name="sheikha juma" userId="608ad1f2e48bc868" providerId="LiveId" clId="{7F9B0B9F-2FCE-452B-8056-98B3B26831FA}" dt="2021-09-27T11:33:25.928" v="2727"/>
          <ac:spMkLst>
            <pc:docMk/>
            <pc:sldMk cId="3479048725" sldId="295"/>
            <ac:spMk id="10" creationId="{0223B5C7-4318-4BCB-81BB-B76B30F3DD68}"/>
          </ac:spMkLst>
        </pc:spChg>
        <pc:spChg chg="mod">
          <ac:chgData name="sheikha juma" userId="608ad1f2e48bc868" providerId="LiveId" clId="{7F9B0B9F-2FCE-452B-8056-98B3B26831FA}" dt="2021-09-27T11:33:25.928" v="2727"/>
          <ac:spMkLst>
            <pc:docMk/>
            <pc:sldMk cId="3479048725" sldId="295"/>
            <ac:spMk id="11" creationId="{0FF4198A-D6BE-4C99-921B-1A98B92AB7E0}"/>
          </ac:spMkLst>
        </pc:spChg>
        <pc:spChg chg="mod">
          <ac:chgData name="sheikha juma" userId="608ad1f2e48bc868" providerId="LiveId" clId="{7F9B0B9F-2FCE-452B-8056-98B3B26831FA}" dt="2021-09-27T11:33:25.928" v="2727"/>
          <ac:spMkLst>
            <pc:docMk/>
            <pc:sldMk cId="3479048725" sldId="295"/>
            <ac:spMk id="12" creationId="{3AEB24AF-FB77-47D0-A8B6-9CE38B45792B}"/>
          </ac:spMkLst>
        </pc:spChg>
        <pc:spChg chg="mod">
          <ac:chgData name="sheikha juma" userId="608ad1f2e48bc868" providerId="LiveId" clId="{7F9B0B9F-2FCE-452B-8056-98B3B26831FA}" dt="2021-09-27T11:33:25.928" v="2727"/>
          <ac:spMkLst>
            <pc:docMk/>
            <pc:sldMk cId="3479048725" sldId="295"/>
            <ac:spMk id="13" creationId="{453DB0A1-1F8D-4FDF-A3F1-FFFE391C8C1D}"/>
          </ac:spMkLst>
        </pc:spChg>
        <pc:spChg chg="mod">
          <ac:chgData name="sheikha juma" userId="608ad1f2e48bc868" providerId="LiveId" clId="{7F9B0B9F-2FCE-452B-8056-98B3B26831FA}" dt="2021-09-27T11:33:25.928" v="2727"/>
          <ac:spMkLst>
            <pc:docMk/>
            <pc:sldMk cId="3479048725" sldId="295"/>
            <ac:spMk id="14" creationId="{DA8D650D-56E0-4602-8F1E-F7C49EC5FB4D}"/>
          </ac:spMkLst>
        </pc:spChg>
        <pc:spChg chg="mod">
          <ac:chgData name="sheikha juma" userId="608ad1f2e48bc868" providerId="LiveId" clId="{7F9B0B9F-2FCE-452B-8056-98B3B26831FA}" dt="2021-09-27T11:33:25.928" v="2727"/>
          <ac:spMkLst>
            <pc:docMk/>
            <pc:sldMk cId="3479048725" sldId="295"/>
            <ac:spMk id="15" creationId="{B8A108E7-2742-4267-8132-DFC460F13C29}"/>
          </ac:spMkLst>
        </pc:spChg>
        <pc:spChg chg="mod">
          <ac:chgData name="sheikha juma" userId="608ad1f2e48bc868" providerId="LiveId" clId="{7F9B0B9F-2FCE-452B-8056-98B3B26831FA}" dt="2021-09-27T11:33:31.618" v="2729"/>
          <ac:spMkLst>
            <pc:docMk/>
            <pc:sldMk cId="3479048725" sldId="295"/>
            <ac:spMk id="17" creationId="{B9A2FD9C-B751-413F-80AD-954AFD0A50DA}"/>
          </ac:spMkLst>
        </pc:spChg>
        <pc:spChg chg="mod">
          <ac:chgData name="sheikha juma" userId="608ad1f2e48bc868" providerId="LiveId" clId="{7F9B0B9F-2FCE-452B-8056-98B3B26831FA}" dt="2021-09-27T11:33:31.618" v="2729"/>
          <ac:spMkLst>
            <pc:docMk/>
            <pc:sldMk cId="3479048725" sldId="295"/>
            <ac:spMk id="18" creationId="{567D69F2-B7D9-43B8-A5D5-D1F260ED290D}"/>
          </ac:spMkLst>
        </pc:spChg>
        <pc:spChg chg="mod">
          <ac:chgData name="sheikha juma" userId="608ad1f2e48bc868" providerId="LiveId" clId="{7F9B0B9F-2FCE-452B-8056-98B3B26831FA}" dt="2021-09-27T11:33:31.618" v="2729"/>
          <ac:spMkLst>
            <pc:docMk/>
            <pc:sldMk cId="3479048725" sldId="295"/>
            <ac:spMk id="19" creationId="{6A9B6B1E-AE06-49AE-B0E0-AD0B026B8A4F}"/>
          </ac:spMkLst>
        </pc:spChg>
        <pc:spChg chg="mod">
          <ac:chgData name="sheikha juma" userId="608ad1f2e48bc868" providerId="LiveId" clId="{7F9B0B9F-2FCE-452B-8056-98B3B26831FA}" dt="2021-09-27T11:33:31.618" v="2729"/>
          <ac:spMkLst>
            <pc:docMk/>
            <pc:sldMk cId="3479048725" sldId="295"/>
            <ac:spMk id="20" creationId="{8E521CEC-09CC-4B91-A02C-7577F49BE640}"/>
          </ac:spMkLst>
        </pc:spChg>
        <pc:spChg chg="mod">
          <ac:chgData name="sheikha juma" userId="608ad1f2e48bc868" providerId="LiveId" clId="{7F9B0B9F-2FCE-452B-8056-98B3B26831FA}" dt="2021-09-27T11:33:31.618" v="2729"/>
          <ac:spMkLst>
            <pc:docMk/>
            <pc:sldMk cId="3479048725" sldId="295"/>
            <ac:spMk id="21" creationId="{DD41D03F-B127-48C9-A6EE-1C3037668FCC}"/>
          </ac:spMkLst>
        </pc:spChg>
        <pc:spChg chg="mod">
          <ac:chgData name="sheikha juma" userId="608ad1f2e48bc868" providerId="LiveId" clId="{7F9B0B9F-2FCE-452B-8056-98B3B26831FA}" dt="2021-09-27T11:33:31.618" v="2729"/>
          <ac:spMkLst>
            <pc:docMk/>
            <pc:sldMk cId="3479048725" sldId="295"/>
            <ac:spMk id="22" creationId="{CFADE7E7-9E24-4647-A72E-08B91E7BDA3D}"/>
          </ac:spMkLst>
        </pc:spChg>
        <pc:spChg chg="mod">
          <ac:chgData name="sheikha juma" userId="608ad1f2e48bc868" providerId="LiveId" clId="{7F9B0B9F-2FCE-452B-8056-98B3B26831FA}" dt="2021-09-27T11:33:31.618" v="2729"/>
          <ac:spMkLst>
            <pc:docMk/>
            <pc:sldMk cId="3479048725" sldId="295"/>
            <ac:spMk id="23" creationId="{0E1B8681-5834-49F9-B74A-A5DA94847D3E}"/>
          </ac:spMkLst>
        </pc:spChg>
        <pc:spChg chg="mod">
          <ac:chgData name="sheikha juma" userId="608ad1f2e48bc868" providerId="LiveId" clId="{7F9B0B9F-2FCE-452B-8056-98B3B26831FA}" dt="2021-09-27T11:33:31.618" v="2729"/>
          <ac:spMkLst>
            <pc:docMk/>
            <pc:sldMk cId="3479048725" sldId="295"/>
            <ac:spMk id="24" creationId="{01C4FF9C-85CF-4B30-9A9C-009B7DE1B279}"/>
          </ac:spMkLst>
        </pc:spChg>
        <pc:spChg chg="mod">
          <ac:chgData name="sheikha juma" userId="608ad1f2e48bc868" providerId="LiveId" clId="{7F9B0B9F-2FCE-452B-8056-98B3B26831FA}" dt="2021-09-27T11:33:33.177" v="2730"/>
          <ac:spMkLst>
            <pc:docMk/>
            <pc:sldMk cId="3479048725" sldId="295"/>
            <ac:spMk id="26" creationId="{BB366E6E-7C09-4F8C-B240-C3766430ECC6}"/>
          </ac:spMkLst>
        </pc:spChg>
        <pc:spChg chg="mod">
          <ac:chgData name="sheikha juma" userId="608ad1f2e48bc868" providerId="LiveId" clId="{7F9B0B9F-2FCE-452B-8056-98B3B26831FA}" dt="2021-09-27T11:33:33.177" v="2730"/>
          <ac:spMkLst>
            <pc:docMk/>
            <pc:sldMk cId="3479048725" sldId="295"/>
            <ac:spMk id="27" creationId="{9F8B6E8F-1CA7-4579-B96D-CB5F628B1CC1}"/>
          </ac:spMkLst>
        </pc:spChg>
        <pc:spChg chg="mod">
          <ac:chgData name="sheikha juma" userId="608ad1f2e48bc868" providerId="LiveId" clId="{7F9B0B9F-2FCE-452B-8056-98B3B26831FA}" dt="2021-09-27T11:33:33.177" v="2730"/>
          <ac:spMkLst>
            <pc:docMk/>
            <pc:sldMk cId="3479048725" sldId="295"/>
            <ac:spMk id="28" creationId="{C5656C39-D448-41BE-980D-EAF03597366C}"/>
          </ac:spMkLst>
        </pc:spChg>
        <pc:spChg chg="mod">
          <ac:chgData name="sheikha juma" userId="608ad1f2e48bc868" providerId="LiveId" clId="{7F9B0B9F-2FCE-452B-8056-98B3B26831FA}" dt="2021-09-27T11:33:33.177" v="2730"/>
          <ac:spMkLst>
            <pc:docMk/>
            <pc:sldMk cId="3479048725" sldId="295"/>
            <ac:spMk id="29" creationId="{2EC4D12B-8F82-4CC6-8F61-6D6880C87418}"/>
          </ac:spMkLst>
        </pc:spChg>
        <pc:spChg chg="mod">
          <ac:chgData name="sheikha juma" userId="608ad1f2e48bc868" providerId="LiveId" clId="{7F9B0B9F-2FCE-452B-8056-98B3B26831FA}" dt="2021-09-27T11:33:33.177" v="2730"/>
          <ac:spMkLst>
            <pc:docMk/>
            <pc:sldMk cId="3479048725" sldId="295"/>
            <ac:spMk id="30" creationId="{EFCB85C1-DEE1-418E-8EE0-65989C674E5C}"/>
          </ac:spMkLst>
        </pc:spChg>
        <pc:spChg chg="mod">
          <ac:chgData name="sheikha juma" userId="608ad1f2e48bc868" providerId="LiveId" clId="{7F9B0B9F-2FCE-452B-8056-98B3B26831FA}" dt="2021-09-27T11:33:33.177" v="2730"/>
          <ac:spMkLst>
            <pc:docMk/>
            <pc:sldMk cId="3479048725" sldId="295"/>
            <ac:spMk id="31" creationId="{86B2C30A-B989-449C-8A6C-CB554E446C24}"/>
          </ac:spMkLst>
        </pc:spChg>
        <pc:spChg chg="mod">
          <ac:chgData name="sheikha juma" userId="608ad1f2e48bc868" providerId="LiveId" clId="{7F9B0B9F-2FCE-452B-8056-98B3B26831FA}" dt="2021-09-27T11:33:33.177" v="2730"/>
          <ac:spMkLst>
            <pc:docMk/>
            <pc:sldMk cId="3479048725" sldId="295"/>
            <ac:spMk id="32" creationId="{00A5E892-EC37-4BB3-ACCE-890743517CE6}"/>
          </ac:spMkLst>
        </pc:spChg>
        <pc:spChg chg="mod">
          <ac:chgData name="sheikha juma" userId="608ad1f2e48bc868" providerId="LiveId" clId="{7F9B0B9F-2FCE-452B-8056-98B3B26831FA}" dt="2021-09-27T11:33:33.177" v="2730"/>
          <ac:spMkLst>
            <pc:docMk/>
            <pc:sldMk cId="3479048725" sldId="295"/>
            <ac:spMk id="33" creationId="{A0BECF2B-E93D-404B-95B4-B422069FEE81}"/>
          </ac:spMkLst>
        </pc:spChg>
        <pc:spChg chg="mod">
          <ac:chgData name="sheikha juma" userId="608ad1f2e48bc868" providerId="LiveId" clId="{7F9B0B9F-2FCE-452B-8056-98B3B26831FA}" dt="2021-09-27T11:33:33.677" v="2731"/>
          <ac:spMkLst>
            <pc:docMk/>
            <pc:sldMk cId="3479048725" sldId="295"/>
            <ac:spMk id="35" creationId="{9C325BBD-AEDD-442A-AF7C-D0AA55A3751C}"/>
          </ac:spMkLst>
        </pc:spChg>
        <pc:spChg chg="mod">
          <ac:chgData name="sheikha juma" userId="608ad1f2e48bc868" providerId="LiveId" clId="{7F9B0B9F-2FCE-452B-8056-98B3B26831FA}" dt="2021-09-27T11:33:33.677" v="2731"/>
          <ac:spMkLst>
            <pc:docMk/>
            <pc:sldMk cId="3479048725" sldId="295"/>
            <ac:spMk id="36" creationId="{848332CD-3C2A-4324-97EF-DE3E57805EE6}"/>
          </ac:spMkLst>
        </pc:spChg>
        <pc:spChg chg="mod">
          <ac:chgData name="sheikha juma" userId="608ad1f2e48bc868" providerId="LiveId" clId="{7F9B0B9F-2FCE-452B-8056-98B3B26831FA}" dt="2021-09-27T11:33:33.677" v="2731"/>
          <ac:spMkLst>
            <pc:docMk/>
            <pc:sldMk cId="3479048725" sldId="295"/>
            <ac:spMk id="37" creationId="{DBF6680D-0C85-4827-93C3-E78E19867B87}"/>
          </ac:spMkLst>
        </pc:spChg>
        <pc:spChg chg="mod">
          <ac:chgData name="sheikha juma" userId="608ad1f2e48bc868" providerId="LiveId" clId="{7F9B0B9F-2FCE-452B-8056-98B3B26831FA}" dt="2021-09-27T11:33:33.677" v="2731"/>
          <ac:spMkLst>
            <pc:docMk/>
            <pc:sldMk cId="3479048725" sldId="295"/>
            <ac:spMk id="38" creationId="{64C6D07C-C84E-48DB-9C0E-149AA1AAB717}"/>
          </ac:spMkLst>
        </pc:spChg>
        <pc:spChg chg="mod">
          <ac:chgData name="sheikha juma" userId="608ad1f2e48bc868" providerId="LiveId" clId="{7F9B0B9F-2FCE-452B-8056-98B3B26831FA}" dt="2021-09-27T11:33:33.677" v="2731"/>
          <ac:spMkLst>
            <pc:docMk/>
            <pc:sldMk cId="3479048725" sldId="295"/>
            <ac:spMk id="39" creationId="{F657FFF2-68D5-4CA5-B8E0-B1AA0CC50E7A}"/>
          </ac:spMkLst>
        </pc:spChg>
        <pc:spChg chg="mod">
          <ac:chgData name="sheikha juma" userId="608ad1f2e48bc868" providerId="LiveId" clId="{7F9B0B9F-2FCE-452B-8056-98B3B26831FA}" dt="2021-09-27T11:33:33.677" v="2731"/>
          <ac:spMkLst>
            <pc:docMk/>
            <pc:sldMk cId="3479048725" sldId="295"/>
            <ac:spMk id="40" creationId="{4E74C95A-E28F-4AFD-8481-A0EA15DE8F9B}"/>
          </ac:spMkLst>
        </pc:spChg>
        <pc:spChg chg="mod">
          <ac:chgData name="sheikha juma" userId="608ad1f2e48bc868" providerId="LiveId" clId="{7F9B0B9F-2FCE-452B-8056-98B3B26831FA}" dt="2021-09-27T11:33:33.677" v="2731"/>
          <ac:spMkLst>
            <pc:docMk/>
            <pc:sldMk cId="3479048725" sldId="295"/>
            <ac:spMk id="41" creationId="{3F0DD1F1-C9D2-43EB-88F5-44564321F6A6}"/>
          </ac:spMkLst>
        </pc:spChg>
        <pc:spChg chg="mod">
          <ac:chgData name="sheikha juma" userId="608ad1f2e48bc868" providerId="LiveId" clId="{7F9B0B9F-2FCE-452B-8056-98B3B26831FA}" dt="2021-09-27T11:33:33.677" v="2731"/>
          <ac:spMkLst>
            <pc:docMk/>
            <pc:sldMk cId="3479048725" sldId="295"/>
            <ac:spMk id="42" creationId="{9DDEDEA2-A7F1-4C15-BE00-AA44CF72A39A}"/>
          </ac:spMkLst>
        </pc:spChg>
        <pc:grpChg chg="add mod">
          <ac:chgData name="sheikha juma" userId="608ad1f2e48bc868" providerId="LiveId" clId="{7F9B0B9F-2FCE-452B-8056-98B3B26831FA}" dt="2021-09-27T11:34:53.170" v="2752" actId="1076"/>
          <ac:grpSpMkLst>
            <pc:docMk/>
            <pc:sldMk cId="3479048725" sldId="295"/>
            <ac:grpSpMk id="7" creationId="{B3E530A9-225C-429A-9D0A-8713171B356E}"/>
          </ac:grpSpMkLst>
        </pc:grpChg>
        <pc:grpChg chg="add mod">
          <ac:chgData name="sheikha juma" userId="608ad1f2e48bc868" providerId="LiveId" clId="{7F9B0B9F-2FCE-452B-8056-98B3B26831FA}" dt="2021-09-27T11:34:28.728" v="2748" actId="1076"/>
          <ac:grpSpMkLst>
            <pc:docMk/>
            <pc:sldMk cId="3479048725" sldId="295"/>
            <ac:grpSpMk id="16" creationId="{FF14E4DE-62B4-40D7-9722-A30041455FA9}"/>
          </ac:grpSpMkLst>
        </pc:grpChg>
        <pc:grpChg chg="add mod">
          <ac:chgData name="sheikha juma" userId="608ad1f2e48bc868" providerId="LiveId" clId="{7F9B0B9F-2FCE-452B-8056-98B3B26831FA}" dt="2021-09-27T11:34:28.728" v="2748" actId="1076"/>
          <ac:grpSpMkLst>
            <pc:docMk/>
            <pc:sldMk cId="3479048725" sldId="295"/>
            <ac:grpSpMk id="25" creationId="{406E5BAD-A995-4D76-81C6-06722FF903F7}"/>
          </ac:grpSpMkLst>
        </pc:grpChg>
        <pc:grpChg chg="add mod">
          <ac:chgData name="sheikha juma" userId="608ad1f2e48bc868" providerId="LiveId" clId="{7F9B0B9F-2FCE-452B-8056-98B3B26831FA}" dt="2021-09-27T11:34:28.728" v="2748" actId="1076"/>
          <ac:grpSpMkLst>
            <pc:docMk/>
            <pc:sldMk cId="3479048725" sldId="295"/>
            <ac:grpSpMk id="34" creationId="{7653BF39-ED1C-4E6D-AA00-E5A39D32ED94}"/>
          </ac:grpSpMkLst>
        </pc:grpChg>
        <pc:picChg chg="add mod modCrop">
          <ac:chgData name="sheikha juma" userId="608ad1f2e48bc868" providerId="LiveId" clId="{7F9B0B9F-2FCE-452B-8056-98B3B26831FA}" dt="2021-09-27T11:34:46.631" v="2750" actId="14100"/>
          <ac:picMkLst>
            <pc:docMk/>
            <pc:sldMk cId="3479048725" sldId="295"/>
            <ac:picMk id="3" creationId="{80A9903C-C52B-4135-BBED-D6CAA75678D7}"/>
          </ac:picMkLst>
        </pc:picChg>
        <pc:picChg chg="add mod modCrop">
          <ac:chgData name="sheikha juma" userId="608ad1f2e48bc868" providerId="LiveId" clId="{7F9B0B9F-2FCE-452B-8056-98B3B26831FA}" dt="2021-09-27T11:34:46.631" v="2750" actId="14100"/>
          <ac:picMkLst>
            <pc:docMk/>
            <pc:sldMk cId="3479048725" sldId="295"/>
            <ac:picMk id="4" creationId="{6B69C7B9-478A-4A5C-8E22-BA45B6B4D727}"/>
          </ac:picMkLst>
        </pc:picChg>
        <pc:picChg chg="add mod modCrop">
          <ac:chgData name="sheikha juma" userId="608ad1f2e48bc868" providerId="LiveId" clId="{7F9B0B9F-2FCE-452B-8056-98B3B26831FA}" dt="2021-09-27T11:34:46.631" v="2750" actId="14100"/>
          <ac:picMkLst>
            <pc:docMk/>
            <pc:sldMk cId="3479048725" sldId="295"/>
            <ac:picMk id="5" creationId="{B2F9A674-935E-41B9-9D18-706047E7A208}"/>
          </ac:picMkLst>
        </pc:picChg>
        <pc:picChg chg="add mod">
          <ac:chgData name="sheikha juma" userId="608ad1f2e48bc868" providerId="LiveId" clId="{7F9B0B9F-2FCE-452B-8056-98B3B26831FA}" dt="2021-09-27T11:34:46.631" v="2750" actId="14100"/>
          <ac:picMkLst>
            <pc:docMk/>
            <pc:sldMk cId="3479048725" sldId="295"/>
            <ac:picMk id="6" creationId="{43738D19-2AF5-4AB3-8EF5-86E47DC66B71}"/>
          </ac:picMkLst>
        </pc:picChg>
      </pc:sldChg>
      <pc:sldChg chg="addSp delSp modSp new mod">
        <pc:chgData name="sheikha juma" userId="608ad1f2e48bc868" providerId="LiveId" clId="{7F9B0B9F-2FCE-452B-8056-98B3B26831FA}" dt="2021-09-27T14:06:19.103" v="5380" actId="404"/>
        <pc:sldMkLst>
          <pc:docMk/>
          <pc:sldMk cId="3812443934" sldId="296"/>
        </pc:sldMkLst>
        <pc:spChg chg="del">
          <ac:chgData name="sheikha juma" userId="608ad1f2e48bc868" providerId="LiveId" clId="{7F9B0B9F-2FCE-452B-8056-98B3B26831FA}" dt="2021-09-27T13:36:44.336" v="4831" actId="478"/>
          <ac:spMkLst>
            <pc:docMk/>
            <pc:sldMk cId="3812443934" sldId="296"/>
            <ac:spMk id="2" creationId="{BB9EA293-E427-41F5-BB66-09B0EDF22DE5}"/>
          </ac:spMkLst>
        </pc:spChg>
        <pc:spChg chg="del">
          <ac:chgData name="sheikha juma" userId="608ad1f2e48bc868" providerId="LiveId" clId="{7F9B0B9F-2FCE-452B-8056-98B3B26831FA}" dt="2021-09-27T13:36:46.644" v="4832" actId="478"/>
          <ac:spMkLst>
            <pc:docMk/>
            <pc:sldMk cId="3812443934" sldId="296"/>
            <ac:spMk id="3" creationId="{F03A5CD4-D6A9-4E87-802F-6B6AFB542F76}"/>
          </ac:spMkLst>
        </pc:spChg>
        <pc:spChg chg="add mod">
          <ac:chgData name="sheikha juma" userId="608ad1f2e48bc868" providerId="LiveId" clId="{7F9B0B9F-2FCE-452B-8056-98B3B26831FA}" dt="2021-09-27T13:37:43.085" v="4855" actId="1038"/>
          <ac:spMkLst>
            <pc:docMk/>
            <pc:sldMk cId="3812443934" sldId="296"/>
            <ac:spMk id="4" creationId="{D7C0F2F9-8A71-4324-BEC9-C418DE0EC693}"/>
          </ac:spMkLst>
        </pc:spChg>
        <pc:spChg chg="add mod">
          <ac:chgData name="sheikha juma" userId="608ad1f2e48bc868" providerId="LiveId" clId="{7F9B0B9F-2FCE-452B-8056-98B3B26831FA}" dt="2021-09-27T13:37:38.555" v="4850" actId="1076"/>
          <ac:spMkLst>
            <pc:docMk/>
            <pc:sldMk cId="3812443934" sldId="296"/>
            <ac:spMk id="5" creationId="{80462AB8-FB6B-49D7-A006-1352DE49832E}"/>
          </ac:spMkLst>
        </pc:spChg>
        <pc:spChg chg="add mod">
          <ac:chgData name="sheikha juma" userId="608ad1f2e48bc868" providerId="LiveId" clId="{7F9B0B9F-2FCE-452B-8056-98B3B26831FA}" dt="2021-09-27T13:37:27.932" v="4846"/>
          <ac:spMkLst>
            <pc:docMk/>
            <pc:sldMk cId="3812443934" sldId="296"/>
            <ac:spMk id="6" creationId="{35CBB4F7-D1E5-40EC-83F8-6A22F5073BCA}"/>
          </ac:spMkLst>
        </pc:spChg>
        <pc:spChg chg="add mod">
          <ac:chgData name="sheikha juma" userId="608ad1f2e48bc868" providerId="LiveId" clId="{7F9B0B9F-2FCE-452B-8056-98B3B26831FA}" dt="2021-09-27T14:05:59.927" v="5375" actId="20577"/>
          <ac:spMkLst>
            <pc:docMk/>
            <pc:sldMk cId="3812443934" sldId="296"/>
            <ac:spMk id="7" creationId="{2AFA9A51-7F77-47F2-BE0B-A233E56048EA}"/>
          </ac:spMkLst>
        </pc:spChg>
        <pc:spChg chg="add mod">
          <ac:chgData name="sheikha juma" userId="608ad1f2e48bc868" providerId="LiveId" clId="{7F9B0B9F-2FCE-452B-8056-98B3B26831FA}" dt="2021-09-27T14:06:19.103" v="5380" actId="404"/>
          <ac:spMkLst>
            <pc:docMk/>
            <pc:sldMk cId="3812443934" sldId="296"/>
            <ac:spMk id="8" creationId="{C4F4B72D-153F-40FD-B201-45C942955FC3}"/>
          </ac:spMkLst>
        </pc:spChg>
        <pc:spChg chg="add mod">
          <ac:chgData name="sheikha juma" userId="608ad1f2e48bc868" providerId="LiveId" clId="{7F9B0B9F-2FCE-452B-8056-98B3B26831FA}" dt="2021-09-27T14:05:40.278" v="5369" actId="1076"/>
          <ac:spMkLst>
            <pc:docMk/>
            <pc:sldMk cId="3812443934" sldId="296"/>
            <ac:spMk id="9" creationId="{04B89905-4EE2-4548-ABDD-A4A21BE3BE20}"/>
          </ac:spMkLst>
        </pc:spChg>
        <pc:spChg chg="add mod">
          <ac:chgData name="sheikha juma" userId="608ad1f2e48bc868" providerId="LiveId" clId="{7F9B0B9F-2FCE-452B-8056-98B3B26831FA}" dt="2021-09-27T14:05:33.745" v="5368" actId="14100"/>
          <ac:spMkLst>
            <pc:docMk/>
            <pc:sldMk cId="3812443934" sldId="296"/>
            <ac:spMk id="10" creationId="{6D9917A8-4564-4C2C-83B5-5B83F2B4F912}"/>
          </ac:spMkLst>
        </pc:spChg>
        <pc:spChg chg="add mod">
          <ac:chgData name="sheikha juma" userId="608ad1f2e48bc868" providerId="LiveId" clId="{7F9B0B9F-2FCE-452B-8056-98B3B26831FA}" dt="2021-09-27T13:39:58.277" v="4885"/>
          <ac:spMkLst>
            <pc:docMk/>
            <pc:sldMk cId="3812443934" sldId="296"/>
            <ac:spMk id="11" creationId="{B83CF789-A55A-4DAD-B10B-5E6C3198889D}"/>
          </ac:spMkLst>
        </pc:spChg>
        <pc:spChg chg="add mod">
          <ac:chgData name="sheikha juma" userId="608ad1f2e48bc868" providerId="LiveId" clId="{7F9B0B9F-2FCE-452B-8056-98B3B26831FA}" dt="2021-09-27T13:39:58.277" v="4885"/>
          <ac:spMkLst>
            <pc:docMk/>
            <pc:sldMk cId="3812443934" sldId="296"/>
            <ac:spMk id="12" creationId="{D7EE3A65-D4E2-49B0-8BD7-B840C3F394D1}"/>
          </ac:spMkLst>
        </pc:spChg>
        <pc:spChg chg="add mod">
          <ac:chgData name="sheikha juma" userId="608ad1f2e48bc868" providerId="LiveId" clId="{7F9B0B9F-2FCE-452B-8056-98B3B26831FA}" dt="2021-09-27T13:40:15.852" v="4893" actId="1076"/>
          <ac:spMkLst>
            <pc:docMk/>
            <pc:sldMk cId="3812443934" sldId="296"/>
            <ac:spMk id="13" creationId="{11A0994B-A1AB-422D-8D32-DF33026E70B5}"/>
          </ac:spMkLst>
        </pc:spChg>
        <pc:spChg chg="add mod">
          <ac:chgData name="sheikha juma" userId="608ad1f2e48bc868" providerId="LiveId" clId="{7F9B0B9F-2FCE-452B-8056-98B3B26831FA}" dt="2021-09-27T13:40:12.968" v="4892" actId="1076"/>
          <ac:spMkLst>
            <pc:docMk/>
            <pc:sldMk cId="3812443934" sldId="296"/>
            <ac:spMk id="14" creationId="{8DCE45C5-82EC-4206-8046-360DDE6AE144}"/>
          </ac:spMkLst>
        </pc:spChg>
      </pc:sldChg>
      <pc:sldChg chg="new del">
        <pc:chgData name="sheikha juma" userId="608ad1f2e48bc868" providerId="LiveId" clId="{7F9B0B9F-2FCE-452B-8056-98B3B26831FA}" dt="2021-09-27T14:07:13.569" v="5386" actId="680"/>
        <pc:sldMkLst>
          <pc:docMk/>
          <pc:sldMk cId="289704827" sldId="297"/>
        </pc:sldMkLst>
      </pc:sldChg>
      <pc:sldChg chg="addSp delSp modSp new mod">
        <pc:chgData name="sheikha juma" userId="608ad1f2e48bc868" providerId="LiveId" clId="{7F9B0B9F-2FCE-452B-8056-98B3B26831FA}" dt="2021-09-28T05:56:35.307" v="6064" actId="14100"/>
        <pc:sldMkLst>
          <pc:docMk/>
          <pc:sldMk cId="3912397684" sldId="297"/>
        </pc:sldMkLst>
        <pc:spChg chg="del">
          <ac:chgData name="sheikha juma" userId="608ad1f2e48bc868" providerId="LiveId" clId="{7F9B0B9F-2FCE-452B-8056-98B3B26831FA}" dt="2021-09-28T05:51:04.385" v="6007" actId="478"/>
          <ac:spMkLst>
            <pc:docMk/>
            <pc:sldMk cId="3912397684" sldId="297"/>
            <ac:spMk id="2" creationId="{A37A34F3-88FA-4ED6-B645-7105054E7DE5}"/>
          </ac:spMkLst>
        </pc:spChg>
        <pc:spChg chg="del">
          <ac:chgData name="sheikha juma" userId="608ad1f2e48bc868" providerId="LiveId" clId="{7F9B0B9F-2FCE-452B-8056-98B3B26831FA}" dt="2021-09-28T05:51:04.385" v="6007" actId="478"/>
          <ac:spMkLst>
            <pc:docMk/>
            <pc:sldMk cId="3912397684" sldId="297"/>
            <ac:spMk id="3" creationId="{289F07B0-CC20-484D-89F4-ABD31217878B}"/>
          </ac:spMkLst>
        </pc:spChg>
        <pc:spChg chg="add del mod">
          <ac:chgData name="sheikha juma" userId="608ad1f2e48bc868" providerId="LiveId" clId="{7F9B0B9F-2FCE-452B-8056-98B3B26831FA}" dt="2021-09-28T05:51:08.714" v="6009"/>
          <ac:spMkLst>
            <pc:docMk/>
            <pc:sldMk cId="3912397684" sldId="297"/>
            <ac:spMk id="4" creationId="{573F3D86-A3C3-4739-846D-EF222D7D2D3E}"/>
          </ac:spMkLst>
        </pc:spChg>
        <pc:spChg chg="add del mod">
          <ac:chgData name="sheikha juma" userId="608ad1f2e48bc868" providerId="LiveId" clId="{7F9B0B9F-2FCE-452B-8056-98B3B26831FA}" dt="2021-09-28T05:51:08.714" v="6009"/>
          <ac:spMkLst>
            <pc:docMk/>
            <pc:sldMk cId="3912397684" sldId="297"/>
            <ac:spMk id="5" creationId="{6C84CBA3-8A21-4F42-8CFD-4C9730B5FD9C}"/>
          </ac:spMkLst>
        </pc:spChg>
        <pc:spChg chg="add mod">
          <ac:chgData name="sheikha juma" userId="608ad1f2e48bc868" providerId="LiveId" clId="{7F9B0B9F-2FCE-452B-8056-98B3B26831FA}" dt="2021-09-28T05:56:35.307" v="6064" actId="14100"/>
          <ac:spMkLst>
            <pc:docMk/>
            <pc:sldMk cId="3912397684" sldId="297"/>
            <ac:spMk id="6" creationId="{A4546A37-0E55-402C-AA8F-2991C46C8FF8}"/>
          </ac:spMkLst>
        </pc:spChg>
        <pc:spChg chg="add mod">
          <ac:chgData name="sheikha juma" userId="608ad1f2e48bc868" providerId="LiveId" clId="{7F9B0B9F-2FCE-452B-8056-98B3B26831FA}" dt="2021-09-28T05:51:16.734" v="6010"/>
          <ac:spMkLst>
            <pc:docMk/>
            <pc:sldMk cId="3912397684" sldId="297"/>
            <ac:spMk id="7" creationId="{CC9CD173-CF12-4456-9900-67C0241B215D}"/>
          </ac:spMkLst>
        </pc:spChg>
        <pc:spChg chg="add mod">
          <ac:chgData name="sheikha juma" userId="608ad1f2e48bc868" providerId="LiveId" clId="{7F9B0B9F-2FCE-452B-8056-98B3B26831FA}" dt="2021-09-28T05:52:17.584" v="6059" actId="1076"/>
          <ac:spMkLst>
            <pc:docMk/>
            <pc:sldMk cId="3912397684" sldId="297"/>
            <ac:spMk id="8" creationId="{3AF6120F-C56A-4FBF-A1B4-92BBDCF5A96E}"/>
          </ac:spMkLst>
        </pc:spChg>
      </pc:sldChg>
      <pc:sldChg chg="addSp delSp modSp new mod">
        <pc:chgData name="sheikha juma" userId="608ad1f2e48bc868" providerId="LiveId" clId="{7F9B0B9F-2FCE-452B-8056-98B3B26831FA}" dt="2021-09-28T05:59:37.077" v="6272" actId="404"/>
        <pc:sldMkLst>
          <pc:docMk/>
          <pc:sldMk cId="1627290913" sldId="298"/>
        </pc:sldMkLst>
        <pc:spChg chg="del">
          <ac:chgData name="sheikha juma" userId="608ad1f2e48bc868" providerId="LiveId" clId="{7F9B0B9F-2FCE-452B-8056-98B3B26831FA}" dt="2021-09-28T05:56:20.672" v="6061" actId="478"/>
          <ac:spMkLst>
            <pc:docMk/>
            <pc:sldMk cId="1627290913" sldId="298"/>
            <ac:spMk id="2" creationId="{D58D6C63-A362-45A0-8CB4-F0B27F778611}"/>
          </ac:spMkLst>
        </pc:spChg>
        <pc:spChg chg="del">
          <ac:chgData name="sheikha juma" userId="608ad1f2e48bc868" providerId="LiveId" clId="{7F9B0B9F-2FCE-452B-8056-98B3B26831FA}" dt="2021-09-28T05:56:20.672" v="6061" actId="478"/>
          <ac:spMkLst>
            <pc:docMk/>
            <pc:sldMk cId="1627290913" sldId="298"/>
            <ac:spMk id="3" creationId="{0608F2A9-1C28-4AA8-B085-A72DEA22E36D}"/>
          </ac:spMkLst>
        </pc:spChg>
        <pc:spChg chg="add mod">
          <ac:chgData name="sheikha juma" userId="608ad1f2e48bc868" providerId="LiveId" clId="{7F9B0B9F-2FCE-452B-8056-98B3B26831FA}" dt="2021-09-28T05:56:58.664" v="6065"/>
          <ac:spMkLst>
            <pc:docMk/>
            <pc:sldMk cId="1627290913" sldId="298"/>
            <ac:spMk id="4" creationId="{0B4E5B62-2A0B-4EFD-8B5E-3842CE80F3AB}"/>
          </ac:spMkLst>
        </pc:spChg>
        <pc:spChg chg="add mod">
          <ac:chgData name="sheikha juma" userId="608ad1f2e48bc868" providerId="LiveId" clId="{7F9B0B9F-2FCE-452B-8056-98B3B26831FA}" dt="2021-09-28T05:56:58.664" v="6065"/>
          <ac:spMkLst>
            <pc:docMk/>
            <pc:sldMk cId="1627290913" sldId="298"/>
            <ac:spMk id="5" creationId="{EC9E6543-CFDC-4A47-807F-8402C28663EB}"/>
          </ac:spMkLst>
        </pc:spChg>
        <pc:spChg chg="add mod">
          <ac:chgData name="sheikha juma" userId="608ad1f2e48bc868" providerId="LiveId" clId="{7F9B0B9F-2FCE-452B-8056-98B3B26831FA}" dt="2021-09-28T05:59:37.077" v="6272" actId="404"/>
          <ac:spMkLst>
            <pc:docMk/>
            <pc:sldMk cId="1627290913" sldId="298"/>
            <ac:spMk id="6" creationId="{DFCF9FA7-6510-4897-B22D-DD638FDD075F}"/>
          </ac:spMkLst>
        </pc:spChg>
      </pc:sldChg>
      <pc:sldChg chg="addSp delSp modSp new mod">
        <pc:chgData name="sheikha juma" userId="608ad1f2e48bc868" providerId="LiveId" clId="{7F9B0B9F-2FCE-452B-8056-98B3B26831FA}" dt="2021-09-28T06:24:03.418" v="6606" actId="20577"/>
        <pc:sldMkLst>
          <pc:docMk/>
          <pc:sldMk cId="2423791615" sldId="299"/>
        </pc:sldMkLst>
        <pc:spChg chg="del">
          <ac:chgData name="sheikha juma" userId="608ad1f2e48bc868" providerId="LiveId" clId="{7F9B0B9F-2FCE-452B-8056-98B3B26831FA}" dt="2021-09-28T06:18:17.294" v="6585" actId="478"/>
          <ac:spMkLst>
            <pc:docMk/>
            <pc:sldMk cId="2423791615" sldId="299"/>
            <ac:spMk id="2" creationId="{478422F2-ABA6-4F40-9CAF-4627FB21D8D1}"/>
          </ac:spMkLst>
        </pc:spChg>
        <pc:spChg chg="del">
          <ac:chgData name="sheikha juma" userId="608ad1f2e48bc868" providerId="LiveId" clId="{7F9B0B9F-2FCE-452B-8056-98B3B26831FA}" dt="2021-09-28T06:18:19.487" v="6586" actId="478"/>
          <ac:spMkLst>
            <pc:docMk/>
            <pc:sldMk cId="2423791615" sldId="299"/>
            <ac:spMk id="3" creationId="{0CF0E2CA-8C09-4B5E-AAD7-20FA48527F7F}"/>
          </ac:spMkLst>
        </pc:spChg>
        <pc:spChg chg="add mod">
          <ac:chgData name="sheikha juma" userId="608ad1f2e48bc868" providerId="LiveId" clId="{7F9B0B9F-2FCE-452B-8056-98B3B26831FA}" dt="2021-09-28T06:18:20.163" v="6587"/>
          <ac:spMkLst>
            <pc:docMk/>
            <pc:sldMk cId="2423791615" sldId="299"/>
            <ac:spMk id="4" creationId="{52857654-0FB9-4E93-9432-8577DD76F193}"/>
          </ac:spMkLst>
        </pc:spChg>
        <pc:spChg chg="add mod">
          <ac:chgData name="sheikha juma" userId="608ad1f2e48bc868" providerId="LiveId" clId="{7F9B0B9F-2FCE-452B-8056-98B3B26831FA}" dt="2021-09-28T06:18:24.889" v="6588" actId="20577"/>
          <ac:spMkLst>
            <pc:docMk/>
            <pc:sldMk cId="2423791615" sldId="299"/>
            <ac:spMk id="5" creationId="{6C81F1B4-3F0F-40F9-B098-76F59D38ED91}"/>
          </ac:spMkLst>
        </pc:spChg>
        <pc:spChg chg="add mod">
          <ac:chgData name="sheikha juma" userId="608ad1f2e48bc868" providerId="LiveId" clId="{7F9B0B9F-2FCE-452B-8056-98B3B26831FA}" dt="2021-09-28T06:24:03.418" v="6606" actId="20577"/>
          <ac:spMkLst>
            <pc:docMk/>
            <pc:sldMk cId="2423791615" sldId="299"/>
            <ac:spMk id="6" creationId="{AC24B2AF-A9F7-4E2A-9A7C-09A406C66043}"/>
          </ac:spMkLst>
        </pc:spChg>
      </pc:sldChg>
      <pc:sldChg chg="addSp delSp modSp new mod">
        <pc:chgData name="sheikha juma" userId="608ad1f2e48bc868" providerId="LiveId" clId="{7F9B0B9F-2FCE-452B-8056-98B3B26831FA}" dt="2021-09-28T06:26:48.400" v="6631" actId="20577"/>
        <pc:sldMkLst>
          <pc:docMk/>
          <pc:sldMk cId="2896085507" sldId="300"/>
        </pc:sldMkLst>
        <pc:spChg chg="del">
          <ac:chgData name="sheikha juma" userId="608ad1f2e48bc868" providerId="LiveId" clId="{7F9B0B9F-2FCE-452B-8056-98B3B26831FA}" dt="2021-09-28T06:24:08.902" v="6608" actId="478"/>
          <ac:spMkLst>
            <pc:docMk/>
            <pc:sldMk cId="2896085507" sldId="300"/>
            <ac:spMk id="2" creationId="{3275A4BA-0378-484E-A514-32AE7FB667B9}"/>
          </ac:spMkLst>
        </pc:spChg>
        <pc:spChg chg="del">
          <ac:chgData name="sheikha juma" userId="608ad1f2e48bc868" providerId="LiveId" clId="{7F9B0B9F-2FCE-452B-8056-98B3B26831FA}" dt="2021-09-28T06:24:08.902" v="6608" actId="478"/>
          <ac:spMkLst>
            <pc:docMk/>
            <pc:sldMk cId="2896085507" sldId="300"/>
            <ac:spMk id="3" creationId="{5B342AE1-582A-4391-9FD2-BFE793C2D64B}"/>
          </ac:spMkLst>
        </pc:spChg>
        <pc:spChg chg="add mod">
          <ac:chgData name="sheikha juma" userId="608ad1f2e48bc868" providerId="LiveId" clId="{7F9B0B9F-2FCE-452B-8056-98B3B26831FA}" dt="2021-09-28T06:24:28.391" v="6609"/>
          <ac:spMkLst>
            <pc:docMk/>
            <pc:sldMk cId="2896085507" sldId="300"/>
            <ac:spMk id="4" creationId="{46B10FBC-CCE5-42B3-9A55-EFCC104B11F2}"/>
          </ac:spMkLst>
        </pc:spChg>
        <pc:spChg chg="add mod">
          <ac:chgData name="sheikha juma" userId="608ad1f2e48bc868" providerId="LiveId" clId="{7F9B0B9F-2FCE-452B-8056-98B3B26831FA}" dt="2021-09-28T06:24:33.621" v="6610" actId="20577"/>
          <ac:spMkLst>
            <pc:docMk/>
            <pc:sldMk cId="2896085507" sldId="300"/>
            <ac:spMk id="5" creationId="{4D668903-0C95-4518-8AFA-799A7263E7CF}"/>
          </ac:spMkLst>
        </pc:spChg>
        <pc:spChg chg="add mod">
          <ac:chgData name="sheikha juma" userId="608ad1f2e48bc868" providerId="LiveId" clId="{7F9B0B9F-2FCE-452B-8056-98B3B26831FA}" dt="2021-09-28T06:26:48.400" v="6631" actId="20577"/>
          <ac:spMkLst>
            <pc:docMk/>
            <pc:sldMk cId="2896085507" sldId="300"/>
            <ac:spMk id="6" creationId="{2CBB4183-7528-47E3-A572-2CF577639E76}"/>
          </ac:spMkLst>
        </pc:spChg>
      </pc:sldChg>
      <pc:sldChg chg="addSp delSp modSp new mod">
        <pc:chgData name="sheikha juma" userId="608ad1f2e48bc868" providerId="LiveId" clId="{7F9B0B9F-2FCE-452B-8056-98B3B26831FA}" dt="2021-09-28T06:41:39.938" v="6831" actId="20577"/>
        <pc:sldMkLst>
          <pc:docMk/>
          <pc:sldMk cId="3640127161" sldId="301"/>
        </pc:sldMkLst>
        <pc:spChg chg="del">
          <ac:chgData name="sheikha juma" userId="608ad1f2e48bc868" providerId="LiveId" clId="{7F9B0B9F-2FCE-452B-8056-98B3B26831FA}" dt="2021-09-28T06:38:57.813" v="6633" actId="478"/>
          <ac:spMkLst>
            <pc:docMk/>
            <pc:sldMk cId="3640127161" sldId="301"/>
            <ac:spMk id="2" creationId="{75896129-7892-4031-8783-E280A7C51B8A}"/>
          </ac:spMkLst>
        </pc:spChg>
        <pc:spChg chg="del">
          <ac:chgData name="sheikha juma" userId="608ad1f2e48bc868" providerId="LiveId" clId="{7F9B0B9F-2FCE-452B-8056-98B3B26831FA}" dt="2021-09-28T06:38:57.813" v="6633" actId="478"/>
          <ac:spMkLst>
            <pc:docMk/>
            <pc:sldMk cId="3640127161" sldId="301"/>
            <ac:spMk id="3" creationId="{129D861E-E893-47A8-A987-9616DEF7941F}"/>
          </ac:spMkLst>
        </pc:spChg>
        <pc:spChg chg="add mod">
          <ac:chgData name="sheikha juma" userId="608ad1f2e48bc868" providerId="LiveId" clId="{7F9B0B9F-2FCE-452B-8056-98B3B26831FA}" dt="2021-09-28T06:39:06.753" v="6634"/>
          <ac:spMkLst>
            <pc:docMk/>
            <pc:sldMk cId="3640127161" sldId="301"/>
            <ac:spMk id="4" creationId="{9B5844F5-55F0-4655-A81C-8FFE1105F361}"/>
          </ac:spMkLst>
        </pc:spChg>
        <pc:spChg chg="add mod">
          <ac:chgData name="sheikha juma" userId="608ad1f2e48bc868" providerId="LiveId" clId="{7F9B0B9F-2FCE-452B-8056-98B3B26831FA}" dt="2021-09-28T06:39:06.753" v="6634"/>
          <ac:spMkLst>
            <pc:docMk/>
            <pc:sldMk cId="3640127161" sldId="301"/>
            <ac:spMk id="5" creationId="{1F135FA0-AD4F-4A30-8287-F37749B0D6A4}"/>
          </ac:spMkLst>
        </pc:spChg>
        <pc:spChg chg="add mod">
          <ac:chgData name="sheikha juma" userId="608ad1f2e48bc868" providerId="LiveId" clId="{7F9B0B9F-2FCE-452B-8056-98B3B26831FA}" dt="2021-09-28T06:41:39.938" v="6831" actId="20577"/>
          <ac:spMkLst>
            <pc:docMk/>
            <pc:sldMk cId="3640127161" sldId="301"/>
            <ac:spMk id="6" creationId="{05DF9949-B9C1-4884-8E62-6C17BDD9383B}"/>
          </ac:spMkLst>
        </pc:spChg>
      </pc:sldChg>
      <pc:sldMasterChg chg="delSldLayout modSldLayout">
        <pc:chgData name="sheikha juma" userId="608ad1f2e48bc868" providerId="LiveId" clId="{7F9B0B9F-2FCE-452B-8056-98B3B26831FA}" dt="2021-09-28T06:17:02.197" v="6572" actId="478"/>
        <pc:sldMasterMkLst>
          <pc:docMk/>
          <pc:sldMasterMk cId="0" sldId="2147483675"/>
        </pc:sldMasterMkLst>
        <pc:sldLayoutChg chg="modSp mod">
          <pc:chgData name="sheikha juma" userId="608ad1f2e48bc868" providerId="LiveId" clId="{7F9B0B9F-2FCE-452B-8056-98B3B26831FA}" dt="2021-09-27T13:26:47.798" v="4667" actId="1076"/>
          <pc:sldLayoutMkLst>
            <pc:docMk/>
            <pc:sldMasterMk cId="0" sldId="2147483675"/>
            <pc:sldLayoutMk cId="0" sldId="2147483653"/>
          </pc:sldLayoutMkLst>
          <pc:spChg chg="mod">
            <ac:chgData name="sheikha juma" userId="608ad1f2e48bc868" providerId="LiveId" clId="{7F9B0B9F-2FCE-452B-8056-98B3B26831FA}" dt="2021-09-27T13:26:30.175" v="4664" actId="14100"/>
            <ac:spMkLst>
              <pc:docMk/>
              <pc:sldMasterMk cId="0" sldId="2147483675"/>
              <pc:sldLayoutMk cId="0" sldId="2147483653"/>
              <ac:spMk id="607" creationId="{00000000-0000-0000-0000-000000000000}"/>
            </ac:spMkLst>
          </pc:spChg>
          <pc:grpChg chg="mod">
            <ac:chgData name="sheikha juma" userId="608ad1f2e48bc868" providerId="LiveId" clId="{7F9B0B9F-2FCE-452B-8056-98B3B26831FA}" dt="2021-09-27T13:26:47.798" v="4667" actId="1076"/>
            <ac:grpSpMkLst>
              <pc:docMk/>
              <pc:sldMasterMk cId="0" sldId="2147483675"/>
              <pc:sldLayoutMk cId="0" sldId="2147483653"/>
              <ac:grpSpMk id="611" creationId="{00000000-0000-0000-0000-000000000000}"/>
            </ac:grpSpMkLst>
          </pc:grpChg>
          <pc:grpChg chg="mod">
            <ac:chgData name="sheikha juma" userId="608ad1f2e48bc868" providerId="LiveId" clId="{7F9B0B9F-2FCE-452B-8056-98B3B26831FA}" dt="2021-09-27T13:26:45.267" v="4666" actId="1076"/>
            <ac:grpSpMkLst>
              <pc:docMk/>
              <pc:sldMasterMk cId="0" sldId="2147483675"/>
              <pc:sldLayoutMk cId="0" sldId="2147483653"/>
              <ac:grpSpMk id="622" creationId="{00000000-0000-0000-0000-000000000000}"/>
            </ac:grpSpMkLst>
          </pc:grpChg>
        </pc:sldLayoutChg>
        <pc:sldLayoutChg chg="del">
          <pc:chgData name="sheikha juma" userId="608ad1f2e48bc868" providerId="LiveId" clId="{7F9B0B9F-2FCE-452B-8056-98B3B26831FA}" dt="2021-09-27T14:06:50.623" v="5384" actId="47"/>
          <pc:sldLayoutMkLst>
            <pc:docMk/>
            <pc:sldMasterMk cId="0" sldId="2147483675"/>
            <pc:sldLayoutMk cId="0" sldId="2147483655"/>
          </pc:sldLayoutMkLst>
        </pc:sldLayoutChg>
        <pc:sldLayoutChg chg="modSp mod">
          <pc:chgData name="sheikha juma" userId="608ad1f2e48bc868" providerId="LiveId" clId="{7F9B0B9F-2FCE-452B-8056-98B3B26831FA}" dt="2021-09-27T11:23:40.984" v="2611" actId="14100"/>
          <pc:sldLayoutMkLst>
            <pc:docMk/>
            <pc:sldMasterMk cId="0" sldId="2147483675"/>
            <pc:sldLayoutMk cId="0" sldId="2147483663"/>
          </pc:sldLayoutMkLst>
          <pc:spChg chg="mod">
            <ac:chgData name="sheikha juma" userId="608ad1f2e48bc868" providerId="LiveId" clId="{7F9B0B9F-2FCE-452B-8056-98B3B26831FA}" dt="2021-09-27T11:23:40.984" v="2611" actId="14100"/>
            <ac:spMkLst>
              <pc:docMk/>
              <pc:sldMasterMk cId="0" sldId="2147483675"/>
              <pc:sldLayoutMk cId="0" sldId="2147483663"/>
              <ac:spMk id="1171" creationId="{00000000-0000-0000-0000-000000000000}"/>
            </ac:spMkLst>
          </pc:spChg>
        </pc:sldLayoutChg>
        <pc:sldLayoutChg chg="del">
          <pc:chgData name="sheikha juma" userId="608ad1f2e48bc868" providerId="LiveId" clId="{7F9B0B9F-2FCE-452B-8056-98B3B26831FA}" dt="2021-09-27T14:06:45.053" v="5383" actId="47"/>
          <pc:sldLayoutMkLst>
            <pc:docMk/>
            <pc:sldMasterMk cId="0" sldId="2147483675"/>
            <pc:sldLayoutMk cId="0" sldId="2147483664"/>
          </pc:sldLayoutMkLst>
        </pc:sldLayoutChg>
        <pc:sldLayoutChg chg="delSp mod">
          <pc:chgData name="sheikha juma" userId="608ad1f2e48bc868" providerId="LiveId" clId="{7F9B0B9F-2FCE-452B-8056-98B3B26831FA}" dt="2021-09-28T06:17:02.197" v="6572" actId="478"/>
          <pc:sldLayoutMkLst>
            <pc:docMk/>
            <pc:sldMasterMk cId="0" sldId="2147483675"/>
            <pc:sldLayoutMk cId="0" sldId="2147483670"/>
          </pc:sldLayoutMkLst>
          <pc:spChg chg="del">
            <ac:chgData name="sheikha juma" userId="608ad1f2e48bc868" providerId="LiveId" clId="{7F9B0B9F-2FCE-452B-8056-98B3B26831FA}" dt="2021-09-28T06:17:02.197" v="6572" actId="478"/>
            <ac:spMkLst>
              <pc:docMk/>
              <pc:sldMasterMk cId="0" sldId="2147483675"/>
              <pc:sldLayoutMk cId="0" sldId="2147483670"/>
              <ac:spMk id="1513"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1"/>
        <p:cNvGrpSpPr/>
        <p:nvPr/>
      </p:nvGrpSpPr>
      <p:grpSpPr>
        <a:xfrm>
          <a:off x="0" y="0"/>
          <a:ext cx="0" cy="0"/>
          <a:chOff x="0" y="0"/>
          <a:chExt cx="0" cy="0"/>
        </a:xfrm>
      </p:grpSpPr>
      <p:sp>
        <p:nvSpPr>
          <p:cNvPr id="1872" name="Google Shape;187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3" name="Google Shape;187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7"/>
        <p:cNvGrpSpPr/>
        <p:nvPr/>
      </p:nvGrpSpPr>
      <p:grpSpPr>
        <a:xfrm>
          <a:off x="0" y="0"/>
          <a:ext cx="0" cy="0"/>
          <a:chOff x="0" y="0"/>
          <a:chExt cx="0" cy="0"/>
        </a:xfrm>
      </p:grpSpPr>
      <p:sp>
        <p:nvSpPr>
          <p:cNvPr id="1878" name="Google Shape;1878;g9f529ce4fe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9" name="Google Shape;1879;g9f529ce4fe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8"/>
        <p:cNvGrpSpPr/>
        <p:nvPr/>
      </p:nvGrpSpPr>
      <p:grpSpPr>
        <a:xfrm>
          <a:off x="0" y="0"/>
          <a:ext cx="0" cy="0"/>
          <a:chOff x="0" y="0"/>
          <a:chExt cx="0" cy="0"/>
        </a:xfrm>
      </p:grpSpPr>
      <p:sp>
        <p:nvSpPr>
          <p:cNvPr id="2629" name="Google Shape;2629;g9f529ce4fe_0_10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0" name="Google Shape;2630;g9f529ce4fe_0_10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3"/>
        <p:cNvGrpSpPr/>
        <p:nvPr/>
      </p:nvGrpSpPr>
      <p:grpSpPr>
        <a:xfrm>
          <a:off x="0" y="0"/>
          <a:ext cx="0" cy="0"/>
          <a:chOff x="0" y="0"/>
          <a:chExt cx="0" cy="0"/>
        </a:xfrm>
      </p:grpSpPr>
      <p:sp>
        <p:nvSpPr>
          <p:cNvPr id="1884" name="Google Shape;1884;g9d7255f7e9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5" name="Google Shape;1885;g9d7255f7e9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1"/>
        <p:cNvGrpSpPr/>
        <p:nvPr/>
      </p:nvGrpSpPr>
      <p:grpSpPr>
        <a:xfrm>
          <a:off x="0" y="0"/>
          <a:ext cx="0" cy="0"/>
          <a:chOff x="0" y="0"/>
          <a:chExt cx="0" cy="0"/>
        </a:xfrm>
      </p:grpSpPr>
      <p:sp>
        <p:nvSpPr>
          <p:cNvPr id="2372" name="Google Shape;2372;g9f529ce4fe_0_9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3" name="Google Shape;2373;g9f529ce4fe_0_9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3"/>
        <p:cNvGrpSpPr/>
        <p:nvPr/>
      </p:nvGrpSpPr>
      <p:grpSpPr>
        <a:xfrm>
          <a:off x="0" y="0"/>
          <a:ext cx="0" cy="0"/>
          <a:chOff x="0" y="0"/>
          <a:chExt cx="0" cy="0"/>
        </a:xfrm>
      </p:grpSpPr>
      <p:sp>
        <p:nvSpPr>
          <p:cNvPr id="1964" name="Google Shape;1964;g9f529ce4fe_0_9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5" name="Google Shape;1965;g9f529ce4fe_0_9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8"/>
        <p:cNvGrpSpPr/>
        <p:nvPr/>
      </p:nvGrpSpPr>
      <p:grpSpPr>
        <a:xfrm>
          <a:off x="0" y="0"/>
          <a:ext cx="0" cy="0"/>
          <a:chOff x="0" y="0"/>
          <a:chExt cx="0" cy="0"/>
        </a:xfrm>
      </p:grpSpPr>
      <p:sp>
        <p:nvSpPr>
          <p:cNvPr id="2099" name="Google Shape;2099;ga608d1255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0" name="Google Shape;2100;ga608d1255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8"/>
        <p:cNvGrpSpPr/>
        <p:nvPr/>
      </p:nvGrpSpPr>
      <p:grpSpPr>
        <a:xfrm>
          <a:off x="0" y="0"/>
          <a:ext cx="0" cy="0"/>
          <a:chOff x="0" y="0"/>
          <a:chExt cx="0" cy="0"/>
        </a:xfrm>
      </p:grpSpPr>
      <p:sp>
        <p:nvSpPr>
          <p:cNvPr id="2119" name="Google Shape;2119;g9f529ce4fe_0_5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0" name="Google Shape;2120;g9f529ce4fe_0_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9"/>
        <p:cNvGrpSpPr/>
        <p:nvPr/>
      </p:nvGrpSpPr>
      <p:grpSpPr>
        <a:xfrm>
          <a:off x="0" y="0"/>
          <a:ext cx="0" cy="0"/>
          <a:chOff x="0" y="0"/>
          <a:chExt cx="0" cy="0"/>
        </a:xfrm>
      </p:grpSpPr>
      <p:sp>
        <p:nvSpPr>
          <p:cNvPr id="2810" name="Google Shape;2810;g9f529ce4fe_0_8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1" name="Google Shape;2811;g9f529ce4fe_0_8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8"/>
        <p:cNvGrpSpPr/>
        <p:nvPr/>
      </p:nvGrpSpPr>
      <p:grpSpPr>
        <a:xfrm>
          <a:off x="0" y="0"/>
          <a:ext cx="0" cy="0"/>
          <a:chOff x="0" y="0"/>
          <a:chExt cx="0" cy="0"/>
        </a:xfrm>
      </p:grpSpPr>
      <p:sp>
        <p:nvSpPr>
          <p:cNvPr id="2069" name="Google Shape;2069;g9d7255f7e9_0_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0" name="Google Shape;2070;g9d7255f7e9_0_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8"/>
        <p:cNvGrpSpPr/>
        <p:nvPr/>
      </p:nvGrpSpPr>
      <p:grpSpPr>
        <a:xfrm>
          <a:off x="0" y="0"/>
          <a:ext cx="0" cy="0"/>
          <a:chOff x="0" y="0"/>
          <a:chExt cx="0" cy="0"/>
        </a:xfrm>
      </p:grpSpPr>
      <p:sp>
        <p:nvSpPr>
          <p:cNvPr id="2519" name="Google Shape;2519;gab11b0eab2_0_32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0" name="Google Shape;2520;gab11b0eab2_0_32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5"/>
        <p:cNvGrpSpPr/>
        <p:nvPr/>
      </p:nvGrpSpPr>
      <p:grpSpPr>
        <a:xfrm>
          <a:off x="0" y="0"/>
          <a:ext cx="0" cy="0"/>
          <a:chOff x="0" y="0"/>
          <a:chExt cx="0" cy="0"/>
        </a:xfrm>
      </p:grpSpPr>
      <p:sp>
        <p:nvSpPr>
          <p:cNvPr id="2356" name="Google Shape;2356;gab11b0eab2_0_320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7" name="Google Shape;2357;gab11b0eab2_0_320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9"/>
        <p:cNvGrpSpPr/>
        <p:nvPr/>
      </p:nvGrpSpPr>
      <p:grpSpPr>
        <a:xfrm>
          <a:off x="0" y="0"/>
          <a:ext cx="0" cy="0"/>
          <a:chOff x="0" y="0"/>
          <a:chExt cx="0" cy="0"/>
        </a:xfrm>
      </p:grpSpPr>
      <p:sp>
        <p:nvSpPr>
          <p:cNvPr id="3030" name="Google Shape;3030;g9f529ce4fe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1" name="Google Shape;3031;g9f529ce4f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5"/>
        <p:cNvGrpSpPr/>
        <p:nvPr/>
      </p:nvGrpSpPr>
      <p:grpSpPr>
        <a:xfrm>
          <a:off x="0" y="0"/>
          <a:ext cx="0" cy="0"/>
          <a:chOff x="0" y="0"/>
          <a:chExt cx="0" cy="0"/>
        </a:xfrm>
      </p:grpSpPr>
      <p:sp>
        <p:nvSpPr>
          <p:cNvPr id="2226" name="Google Shape;2226;g9f529ce4fe_0_8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7" name="Google Shape;2227;g9f529ce4fe_0_8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9"/>
        <p:cNvGrpSpPr/>
        <p:nvPr/>
      </p:nvGrpSpPr>
      <p:grpSpPr>
        <a:xfrm>
          <a:off x="0" y="0"/>
          <a:ext cx="0" cy="0"/>
          <a:chOff x="0" y="0"/>
          <a:chExt cx="0" cy="0"/>
        </a:xfrm>
      </p:grpSpPr>
      <p:sp>
        <p:nvSpPr>
          <p:cNvPr id="2240" name="Google Shape;2240;g9f529ce4fe_0_9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1" name="Google Shape;2241;g9f529ce4fe_0_9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6"/>
        <p:cNvGrpSpPr/>
        <p:nvPr/>
      </p:nvGrpSpPr>
      <p:grpSpPr>
        <a:xfrm>
          <a:off x="0" y="0"/>
          <a:ext cx="0" cy="0"/>
          <a:chOff x="0" y="0"/>
          <a:chExt cx="0" cy="0"/>
        </a:xfrm>
      </p:grpSpPr>
      <p:sp>
        <p:nvSpPr>
          <p:cNvPr id="2327" name="Google Shape;2327;g9d7255f7e9_0_28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8" name="Google Shape;2328;g9d7255f7e9_0_28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5"/>
        <p:cNvGrpSpPr/>
        <p:nvPr/>
      </p:nvGrpSpPr>
      <p:grpSpPr>
        <a:xfrm>
          <a:off x="0" y="0"/>
          <a:ext cx="0" cy="0"/>
          <a:chOff x="0" y="0"/>
          <a:chExt cx="0" cy="0"/>
        </a:xfrm>
      </p:grpSpPr>
      <p:sp>
        <p:nvSpPr>
          <p:cNvPr id="2346" name="Google Shape;2346;g9f529ce4fe_0_7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7" name="Google Shape;2347;g9f529ce4fe_0_7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9"/>
        <p:cNvGrpSpPr/>
        <p:nvPr/>
      </p:nvGrpSpPr>
      <p:grpSpPr>
        <a:xfrm>
          <a:off x="0" y="0"/>
          <a:ext cx="0" cy="0"/>
          <a:chOff x="0" y="0"/>
          <a:chExt cx="0" cy="0"/>
        </a:xfrm>
      </p:grpSpPr>
      <p:sp>
        <p:nvSpPr>
          <p:cNvPr id="3430" name="Google Shape;3430;g9d7255f7e9_0_13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1" name="Google Shape;3431;g9d7255f7e9_0_13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9"/>
        <p:cNvGrpSpPr/>
        <p:nvPr/>
      </p:nvGrpSpPr>
      <p:grpSpPr>
        <a:xfrm>
          <a:off x="0" y="0"/>
          <a:ext cx="0" cy="0"/>
          <a:chOff x="0" y="0"/>
          <a:chExt cx="0" cy="0"/>
        </a:xfrm>
      </p:grpSpPr>
      <p:sp>
        <p:nvSpPr>
          <p:cNvPr id="3050" name="Google Shape;3050;gab11b0eab2_0_326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1" name="Google Shape;3051;gab11b0eab2_0_326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5"/>
        <p:cNvGrpSpPr/>
        <p:nvPr/>
      </p:nvGrpSpPr>
      <p:grpSpPr>
        <a:xfrm>
          <a:off x="0" y="0"/>
          <a:ext cx="0" cy="0"/>
          <a:chOff x="0" y="0"/>
          <a:chExt cx="0" cy="0"/>
        </a:xfrm>
      </p:grpSpPr>
      <p:sp>
        <p:nvSpPr>
          <p:cNvPr id="2966" name="Google Shape;2966;g9f529ce4fe_0_9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7" name="Google Shape;2967;g9f529ce4fe_0_9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slide" Target="../slides/slide13.xml"/><Relationship Id="rId1" Type="http://schemas.openxmlformats.org/officeDocument/2006/relationships/slideMaster" Target="../slideMasters/slideMaster1.xml"/><Relationship Id="rId4" Type="http://schemas.openxmlformats.org/officeDocument/2006/relationships/slide" Target="../slides/slide3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692533" y="283450"/>
            <a:ext cx="7758933" cy="4469475"/>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10;p2"/>
          <p:cNvGrpSpPr/>
          <p:nvPr/>
        </p:nvGrpSpPr>
        <p:grpSpPr>
          <a:xfrm>
            <a:off x="-438149" y="-1036800"/>
            <a:ext cx="9753730" cy="7085298"/>
            <a:chOff x="-438149" y="-1036800"/>
            <a:chExt cx="9753730" cy="7085298"/>
          </a:xfrm>
        </p:grpSpPr>
        <p:sp>
          <p:nvSpPr>
            <p:cNvPr id="11" name="Google Shape;11;p2"/>
            <p:cNvSpPr/>
            <p:nvPr/>
          </p:nvSpPr>
          <p:spPr>
            <a:xfrm>
              <a:off x="963939"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300107"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1628615"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2292411"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295712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3620919"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4285595"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494942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561410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6278780"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6942612"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760728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8271084"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8935797"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438149" y="2241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438149" y="-4396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438149" y="888861"/>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438149" y="15535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438149" y="22173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438149" y="28820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438149" y="35458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438149" y="4210561"/>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438149" y="48752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438149" y="55390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 name="Google Shape;35;p2"/>
          <p:cNvGrpSpPr/>
          <p:nvPr/>
        </p:nvGrpSpPr>
        <p:grpSpPr>
          <a:xfrm>
            <a:off x="6353901" y="4586344"/>
            <a:ext cx="860371" cy="885475"/>
            <a:chOff x="4228489" y="3826381"/>
            <a:chExt cx="860371" cy="885475"/>
          </a:xfrm>
        </p:grpSpPr>
        <p:sp>
          <p:nvSpPr>
            <p:cNvPr id="36" name="Google Shape;36;p2"/>
            <p:cNvSpPr/>
            <p:nvPr/>
          </p:nvSpPr>
          <p:spPr>
            <a:xfrm>
              <a:off x="4352807" y="3914462"/>
              <a:ext cx="579243" cy="597376"/>
            </a:xfrm>
            <a:custGeom>
              <a:avLst/>
              <a:gdLst/>
              <a:ahLst/>
              <a:cxnLst/>
              <a:rect l="l" t="t" r="r" b="b"/>
              <a:pathLst>
                <a:path w="21850" h="22534" extrusionOk="0">
                  <a:moveTo>
                    <a:pt x="18853" y="0"/>
                  </a:moveTo>
                  <a:lnTo>
                    <a:pt x="0" y="19679"/>
                  </a:lnTo>
                  <a:lnTo>
                    <a:pt x="2973" y="22534"/>
                  </a:lnTo>
                  <a:lnTo>
                    <a:pt x="21849" y="2855"/>
                  </a:lnTo>
                  <a:lnTo>
                    <a:pt x="1885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4430985" y="3989474"/>
              <a:ext cx="578588" cy="597336"/>
            </a:xfrm>
            <a:custGeom>
              <a:avLst/>
              <a:gdLst/>
              <a:ahLst/>
              <a:cxnLst/>
              <a:rect l="l" t="t" r="r" b="b"/>
              <a:pathLst>
                <a:path w="21850" h="22558" extrusionOk="0">
                  <a:moveTo>
                    <a:pt x="18876" y="0"/>
                  </a:moveTo>
                  <a:lnTo>
                    <a:pt x="0" y="19679"/>
                  </a:lnTo>
                  <a:lnTo>
                    <a:pt x="2997" y="22557"/>
                  </a:lnTo>
                  <a:lnTo>
                    <a:pt x="21849" y="2855"/>
                  </a:lnTo>
                  <a:lnTo>
                    <a:pt x="188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4987627" y="3826976"/>
              <a:ext cx="101233" cy="70013"/>
            </a:xfrm>
            <a:custGeom>
              <a:avLst/>
              <a:gdLst/>
              <a:ahLst/>
              <a:cxnLst/>
              <a:rect l="l" t="t" r="r" b="b"/>
              <a:pathLst>
                <a:path w="3823" h="2644" extrusionOk="0">
                  <a:moveTo>
                    <a:pt x="3823" y="1"/>
                  </a:moveTo>
                  <a:lnTo>
                    <a:pt x="0" y="1417"/>
                  </a:lnTo>
                  <a:lnTo>
                    <a:pt x="1274" y="2644"/>
                  </a:lnTo>
                  <a:lnTo>
                    <a:pt x="382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5020172" y="3826381"/>
              <a:ext cx="67498" cy="102504"/>
            </a:xfrm>
            <a:custGeom>
              <a:avLst/>
              <a:gdLst/>
              <a:ahLst/>
              <a:cxnLst/>
              <a:rect l="l" t="t" r="r" b="b"/>
              <a:pathLst>
                <a:path w="2549" h="3871" extrusionOk="0">
                  <a:moveTo>
                    <a:pt x="2549" y="1"/>
                  </a:moveTo>
                  <a:lnTo>
                    <a:pt x="0" y="2644"/>
                  </a:lnTo>
                  <a:lnTo>
                    <a:pt x="1275" y="3871"/>
                  </a:lnTo>
                  <a:lnTo>
                    <a:pt x="254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4852657" y="3864473"/>
              <a:ext cx="168731" cy="125621"/>
            </a:xfrm>
            <a:custGeom>
              <a:avLst/>
              <a:gdLst/>
              <a:ahLst/>
              <a:cxnLst/>
              <a:rect l="l" t="t" r="r" b="b"/>
              <a:pathLst>
                <a:path w="6372" h="4744" extrusionOk="0">
                  <a:moveTo>
                    <a:pt x="5097" y="1"/>
                  </a:moveTo>
                  <a:lnTo>
                    <a:pt x="1" y="1888"/>
                  </a:lnTo>
                  <a:lnTo>
                    <a:pt x="2997" y="4743"/>
                  </a:lnTo>
                  <a:lnTo>
                    <a:pt x="6371" y="1228"/>
                  </a:lnTo>
                  <a:lnTo>
                    <a:pt x="509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4930828" y="3896369"/>
              <a:ext cx="123106" cy="168731"/>
            </a:xfrm>
            <a:custGeom>
              <a:avLst/>
              <a:gdLst/>
              <a:ahLst/>
              <a:cxnLst/>
              <a:rect l="l" t="t" r="r" b="b"/>
              <a:pathLst>
                <a:path w="4649" h="6372" extrusionOk="0">
                  <a:moveTo>
                    <a:pt x="3374" y="1"/>
                  </a:moveTo>
                  <a:lnTo>
                    <a:pt x="0" y="3516"/>
                  </a:lnTo>
                  <a:lnTo>
                    <a:pt x="2997" y="6371"/>
                  </a:lnTo>
                  <a:lnTo>
                    <a:pt x="4649" y="1228"/>
                  </a:lnTo>
                  <a:lnTo>
                    <a:pt x="337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4398493" y="4510554"/>
              <a:ext cx="111852" cy="109998"/>
            </a:xfrm>
            <a:custGeom>
              <a:avLst/>
              <a:gdLst/>
              <a:ahLst/>
              <a:cxnLst/>
              <a:rect l="l" t="t" r="r" b="b"/>
              <a:pathLst>
                <a:path w="4224" h="4154" extrusionOk="0">
                  <a:moveTo>
                    <a:pt x="1227" y="1"/>
                  </a:moveTo>
                  <a:lnTo>
                    <a:pt x="0" y="1275"/>
                  </a:lnTo>
                  <a:lnTo>
                    <a:pt x="2997" y="4154"/>
                  </a:lnTo>
                  <a:lnTo>
                    <a:pt x="4224" y="2879"/>
                  </a:lnTo>
                  <a:lnTo>
                    <a:pt x="122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4320958" y="4435548"/>
              <a:ext cx="111242" cy="109998"/>
            </a:xfrm>
            <a:custGeom>
              <a:avLst/>
              <a:gdLst/>
              <a:ahLst/>
              <a:cxnLst/>
              <a:rect l="l" t="t" r="r" b="b"/>
              <a:pathLst>
                <a:path w="4201" h="4154" extrusionOk="0">
                  <a:moveTo>
                    <a:pt x="1227" y="1"/>
                  </a:moveTo>
                  <a:lnTo>
                    <a:pt x="0" y="1275"/>
                  </a:lnTo>
                  <a:lnTo>
                    <a:pt x="2973" y="4154"/>
                  </a:lnTo>
                  <a:lnTo>
                    <a:pt x="4200" y="2879"/>
                  </a:lnTo>
                  <a:lnTo>
                    <a:pt x="122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4289130" y="4544317"/>
              <a:ext cx="188723" cy="167539"/>
            </a:xfrm>
            <a:custGeom>
              <a:avLst/>
              <a:gdLst/>
              <a:ahLst/>
              <a:cxnLst/>
              <a:rect l="l" t="t" r="r" b="b"/>
              <a:pathLst>
                <a:path w="7127" h="6327" extrusionOk="0">
                  <a:moveTo>
                    <a:pt x="4154" y="0"/>
                  </a:moveTo>
                  <a:lnTo>
                    <a:pt x="1" y="4318"/>
                  </a:lnTo>
                  <a:lnTo>
                    <a:pt x="1535" y="5757"/>
                  </a:lnTo>
                  <a:cubicBezTo>
                    <a:pt x="1927" y="6138"/>
                    <a:pt x="2437" y="6327"/>
                    <a:pt x="2948" y="6327"/>
                  </a:cubicBezTo>
                  <a:cubicBezTo>
                    <a:pt x="3482" y="6327"/>
                    <a:pt x="4015" y="6120"/>
                    <a:pt x="4413" y="5710"/>
                  </a:cubicBezTo>
                  <a:lnTo>
                    <a:pt x="7127" y="2855"/>
                  </a:lnTo>
                  <a:lnTo>
                    <a:pt x="4154" y="0"/>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4228489" y="4469284"/>
              <a:ext cx="171220" cy="189968"/>
            </a:xfrm>
            <a:custGeom>
              <a:avLst/>
              <a:gdLst/>
              <a:ahLst/>
              <a:cxnLst/>
              <a:rect l="l" t="t" r="r" b="b"/>
              <a:pathLst>
                <a:path w="6466" h="7174" extrusionOk="0">
                  <a:moveTo>
                    <a:pt x="3492" y="1"/>
                  </a:moveTo>
                  <a:lnTo>
                    <a:pt x="779" y="2832"/>
                  </a:lnTo>
                  <a:cubicBezTo>
                    <a:pt x="0" y="3658"/>
                    <a:pt x="24" y="4932"/>
                    <a:pt x="826" y="5711"/>
                  </a:cubicBezTo>
                  <a:lnTo>
                    <a:pt x="2336" y="7174"/>
                  </a:lnTo>
                  <a:lnTo>
                    <a:pt x="6465" y="2856"/>
                  </a:lnTo>
                  <a:lnTo>
                    <a:pt x="349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4405959" y="3965758"/>
              <a:ext cx="526091" cy="546079"/>
            </a:xfrm>
            <a:custGeom>
              <a:avLst/>
              <a:gdLst/>
              <a:ahLst/>
              <a:cxnLst/>
              <a:rect l="l" t="t" r="r" b="b"/>
              <a:pathLst>
                <a:path w="19845" h="20599" extrusionOk="0">
                  <a:moveTo>
                    <a:pt x="18877" y="0"/>
                  </a:moveTo>
                  <a:lnTo>
                    <a:pt x="1" y="19679"/>
                  </a:lnTo>
                  <a:lnTo>
                    <a:pt x="968" y="20599"/>
                  </a:lnTo>
                  <a:lnTo>
                    <a:pt x="19844" y="920"/>
                  </a:lnTo>
                  <a:lnTo>
                    <a:pt x="1887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4430985" y="3989474"/>
              <a:ext cx="525469" cy="545488"/>
            </a:xfrm>
            <a:custGeom>
              <a:avLst/>
              <a:gdLst/>
              <a:ahLst/>
              <a:cxnLst/>
              <a:rect l="l" t="t" r="r" b="b"/>
              <a:pathLst>
                <a:path w="19844" h="20600" extrusionOk="0">
                  <a:moveTo>
                    <a:pt x="18876" y="0"/>
                  </a:moveTo>
                  <a:lnTo>
                    <a:pt x="0" y="19679"/>
                  </a:lnTo>
                  <a:lnTo>
                    <a:pt x="967" y="20599"/>
                  </a:lnTo>
                  <a:lnTo>
                    <a:pt x="19844" y="921"/>
                  </a:lnTo>
                  <a:lnTo>
                    <a:pt x="18876" y="0"/>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 name="Google Shape;48;p2"/>
          <p:cNvGrpSpPr/>
          <p:nvPr/>
        </p:nvGrpSpPr>
        <p:grpSpPr>
          <a:xfrm>
            <a:off x="6095436" y="4451829"/>
            <a:ext cx="673587" cy="441978"/>
            <a:chOff x="3804261" y="3748079"/>
            <a:chExt cx="673587" cy="441978"/>
          </a:xfrm>
        </p:grpSpPr>
        <p:sp>
          <p:nvSpPr>
            <p:cNvPr id="49" name="Google Shape;49;p2"/>
            <p:cNvSpPr/>
            <p:nvPr/>
          </p:nvSpPr>
          <p:spPr>
            <a:xfrm>
              <a:off x="3804261" y="3748926"/>
              <a:ext cx="308677" cy="441130"/>
            </a:xfrm>
            <a:custGeom>
              <a:avLst/>
              <a:gdLst/>
              <a:ahLst/>
              <a:cxnLst/>
              <a:rect l="l" t="t" r="r" b="b"/>
              <a:pathLst>
                <a:path w="11657" h="16659" extrusionOk="0">
                  <a:moveTo>
                    <a:pt x="11656" y="0"/>
                  </a:moveTo>
                  <a:lnTo>
                    <a:pt x="11656" y="0"/>
                  </a:lnTo>
                  <a:cubicBezTo>
                    <a:pt x="5663" y="472"/>
                    <a:pt x="1393" y="5993"/>
                    <a:pt x="2478" y="11916"/>
                  </a:cubicBezTo>
                  <a:lnTo>
                    <a:pt x="0" y="12624"/>
                  </a:lnTo>
                  <a:lnTo>
                    <a:pt x="1157" y="16658"/>
                  </a:lnTo>
                  <a:lnTo>
                    <a:pt x="1864" y="16446"/>
                  </a:lnTo>
                  <a:lnTo>
                    <a:pt x="1275" y="14370"/>
                  </a:lnTo>
                  <a:lnTo>
                    <a:pt x="1393" y="14323"/>
                  </a:lnTo>
                  <a:lnTo>
                    <a:pt x="1982" y="16423"/>
                  </a:lnTo>
                  <a:lnTo>
                    <a:pt x="2737" y="16210"/>
                  </a:lnTo>
                  <a:lnTo>
                    <a:pt x="2148" y="14110"/>
                  </a:lnTo>
                  <a:lnTo>
                    <a:pt x="2289" y="14063"/>
                  </a:lnTo>
                  <a:lnTo>
                    <a:pt x="2879" y="16163"/>
                  </a:lnTo>
                  <a:lnTo>
                    <a:pt x="3610" y="15951"/>
                  </a:lnTo>
                  <a:lnTo>
                    <a:pt x="3021" y="13851"/>
                  </a:lnTo>
                  <a:lnTo>
                    <a:pt x="3162" y="13827"/>
                  </a:lnTo>
                  <a:lnTo>
                    <a:pt x="3752" y="15927"/>
                  </a:lnTo>
                  <a:lnTo>
                    <a:pt x="4484" y="15715"/>
                  </a:lnTo>
                  <a:lnTo>
                    <a:pt x="3894" y="13615"/>
                  </a:lnTo>
                  <a:lnTo>
                    <a:pt x="4012" y="13567"/>
                  </a:lnTo>
                  <a:lnTo>
                    <a:pt x="4602" y="15667"/>
                  </a:lnTo>
                  <a:lnTo>
                    <a:pt x="5357" y="15455"/>
                  </a:lnTo>
                  <a:lnTo>
                    <a:pt x="4767" y="13355"/>
                  </a:lnTo>
                  <a:lnTo>
                    <a:pt x="4885" y="13308"/>
                  </a:lnTo>
                  <a:lnTo>
                    <a:pt x="5475" y="15408"/>
                  </a:lnTo>
                  <a:lnTo>
                    <a:pt x="5781" y="15314"/>
                  </a:lnTo>
                  <a:cubicBezTo>
                    <a:pt x="4719" y="11727"/>
                    <a:pt x="4743" y="7716"/>
                    <a:pt x="6701" y="4554"/>
                  </a:cubicBezTo>
                  <a:cubicBezTo>
                    <a:pt x="7881" y="2619"/>
                    <a:pt x="9674" y="1204"/>
                    <a:pt x="1165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3928627" y="3748079"/>
              <a:ext cx="549222" cy="406362"/>
            </a:xfrm>
            <a:custGeom>
              <a:avLst/>
              <a:gdLst/>
              <a:ahLst/>
              <a:cxnLst/>
              <a:rect l="l" t="t" r="r" b="b"/>
              <a:pathLst>
                <a:path w="20741" h="15346" extrusionOk="0">
                  <a:moveTo>
                    <a:pt x="7685" y="4119"/>
                  </a:moveTo>
                  <a:cubicBezTo>
                    <a:pt x="9947" y="4119"/>
                    <a:pt x="12088" y="5406"/>
                    <a:pt x="13096" y="7535"/>
                  </a:cubicBezTo>
                  <a:lnTo>
                    <a:pt x="1747" y="10792"/>
                  </a:lnTo>
                  <a:cubicBezTo>
                    <a:pt x="1393" y="7889"/>
                    <a:pt x="3233" y="5152"/>
                    <a:pt x="6041" y="4350"/>
                  </a:cubicBezTo>
                  <a:cubicBezTo>
                    <a:pt x="6586" y="4194"/>
                    <a:pt x="7139" y="4119"/>
                    <a:pt x="7685" y="4119"/>
                  </a:cubicBezTo>
                  <a:close/>
                  <a:moveTo>
                    <a:pt x="7716" y="0"/>
                  </a:moveTo>
                  <a:cubicBezTo>
                    <a:pt x="7450" y="0"/>
                    <a:pt x="7183" y="11"/>
                    <a:pt x="6914" y="32"/>
                  </a:cubicBezTo>
                  <a:cubicBezTo>
                    <a:pt x="4955" y="1212"/>
                    <a:pt x="3162" y="2651"/>
                    <a:pt x="1959" y="4586"/>
                  </a:cubicBezTo>
                  <a:cubicBezTo>
                    <a:pt x="24" y="7748"/>
                    <a:pt x="0" y="11759"/>
                    <a:pt x="1086" y="15346"/>
                  </a:cubicBezTo>
                  <a:lnTo>
                    <a:pt x="1511" y="15228"/>
                  </a:lnTo>
                  <a:lnTo>
                    <a:pt x="921" y="13128"/>
                  </a:lnTo>
                  <a:lnTo>
                    <a:pt x="1062" y="13080"/>
                  </a:lnTo>
                  <a:lnTo>
                    <a:pt x="1652" y="15180"/>
                  </a:lnTo>
                  <a:lnTo>
                    <a:pt x="2384" y="14968"/>
                  </a:lnTo>
                  <a:lnTo>
                    <a:pt x="1794" y="12868"/>
                  </a:lnTo>
                  <a:lnTo>
                    <a:pt x="1935" y="12844"/>
                  </a:lnTo>
                  <a:lnTo>
                    <a:pt x="2525" y="14921"/>
                  </a:lnTo>
                  <a:lnTo>
                    <a:pt x="3257" y="14708"/>
                  </a:lnTo>
                  <a:lnTo>
                    <a:pt x="2667" y="12632"/>
                  </a:lnTo>
                  <a:lnTo>
                    <a:pt x="2808" y="12585"/>
                  </a:lnTo>
                  <a:lnTo>
                    <a:pt x="3398" y="14685"/>
                  </a:lnTo>
                  <a:lnTo>
                    <a:pt x="4130" y="14473"/>
                  </a:lnTo>
                  <a:lnTo>
                    <a:pt x="3540" y="12373"/>
                  </a:lnTo>
                  <a:lnTo>
                    <a:pt x="3681" y="12325"/>
                  </a:lnTo>
                  <a:lnTo>
                    <a:pt x="4271" y="14425"/>
                  </a:lnTo>
                  <a:lnTo>
                    <a:pt x="5026" y="14213"/>
                  </a:lnTo>
                  <a:lnTo>
                    <a:pt x="4436" y="12113"/>
                  </a:lnTo>
                  <a:lnTo>
                    <a:pt x="4554" y="12089"/>
                  </a:lnTo>
                  <a:lnTo>
                    <a:pt x="5144" y="14189"/>
                  </a:lnTo>
                  <a:lnTo>
                    <a:pt x="5899" y="13977"/>
                  </a:lnTo>
                  <a:lnTo>
                    <a:pt x="5309" y="11877"/>
                  </a:lnTo>
                  <a:lnTo>
                    <a:pt x="5427" y="11830"/>
                  </a:lnTo>
                  <a:lnTo>
                    <a:pt x="6017" y="13930"/>
                  </a:lnTo>
                  <a:lnTo>
                    <a:pt x="6772" y="13717"/>
                  </a:lnTo>
                  <a:lnTo>
                    <a:pt x="6182" y="11617"/>
                  </a:lnTo>
                  <a:lnTo>
                    <a:pt x="6324" y="11594"/>
                  </a:lnTo>
                  <a:lnTo>
                    <a:pt x="6914" y="13670"/>
                  </a:lnTo>
                  <a:lnTo>
                    <a:pt x="7645" y="13458"/>
                  </a:lnTo>
                  <a:lnTo>
                    <a:pt x="7055" y="11382"/>
                  </a:lnTo>
                  <a:lnTo>
                    <a:pt x="7197" y="11334"/>
                  </a:lnTo>
                  <a:lnTo>
                    <a:pt x="7787" y="13434"/>
                  </a:lnTo>
                  <a:lnTo>
                    <a:pt x="8518" y="13222"/>
                  </a:lnTo>
                  <a:lnTo>
                    <a:pt x="7928" y="11122"/>
                  </a:lnTo>
                  <a:lnTo>
                    <a:pt x="8070" y="11075"/>
                  </a:lnTo>
                  <a:lnTo>
                    <a:pt x="8660" y="13175"/>
                  </a:lnTo>
                  <a:lnTo>
                    <a:pt x="9391" y="12962"/>
                  </a:lnTo>
                  <a:lnTo>
                    <a:pt x="8802" y="10862"/>
                  </a:lnTo>
                  <a:lnTo>
                    <a:pt x="8943" y="10839"/>
                  </a:lnTo>
                  <a:lnTo>
                    <a:pt x="9533" y="12915"/>
                  </a:lnTo>
                  <a:lnTo>
                    <a:pt x="10264" y="12703"/>
                  </a:lnTo>
                  <a:lnTo>
                    <a:pt x="9675" y="10626"/>
                  </a:lnTo>
                  <a:lnTo>
                    <a:pt x="9816" y="10579"/>
                  </a:lnTo>
                  <a:lnTo>
                    <a:pt x="10406" y="12679"/>
                  </a:lnTo>
                  <a:lnTo>
                    <a:pt x="11137" y="12467"/>
                  </a:lnTo>
                  <a:lnTo>
                    <a:pt x="10548" y="10367"/>
                  </a:lnTo>
                  <a:lnTo>
                    <a:pt x="10689" y="10320"/>
                  </a:lnTo>
                  <a:lnTo>
                    <a:pt x="11279" y="12420"/>
                  </a:lnTo>
                  <a:lnTo>
                    <a:pt x="12034" y="12207"/>
                  </a:lnTo>
                  <a:lnTo>
                    <a:pt x="11444" y="10107"/>
                  </a:lnTo>
                  <a:lnTo>
                    <a:pt x="11562" y="10084"/>
                  </a:lnTo>
                  <a:lnTo>
                    <a:pt x="12152" y="12184"/>
                  </a:lnTo>
                  <a:lnTo>
                    <a:pt x="12907" y="11971"/>
                  </a:lnTo>
                  <a:lnTo>
                    <a:pt x="12317" y="9871"/>
                  </a:lnTo>
                  <a:lnTo>
                    <a:pt x="12435" y="9824"/>
                  </a:lnTo>
                  <a:lnTo>
                    <a:pt x="13025" y="11924"/>
                  </a:lnTo>
                  <a:lnTo>
                    <a:pt x="13780" y="11712"/>
                  </a:lnTo>
                  <a:lnTo>
                    <a:pt x="13190" y="9612"/>
                  </a:lnTo>
                  <a:lnTo>
                    <a:pt x="13332" y="9588"/>
                  </a:lnTo>
                  <a:lnTo>
                    <a:pt x="13922" y="11665"/>
                  </a:lnTo>
                  <a:lnTo>
                    <a:pt x="14653" y="11452"/>
                  </a:lnTo>
                  <a:lnTo>
                    <a:pt x="14063" y="9376"/>
                  </a:lnTo>
                  <a:lnTo>
                    <a:pt x="14205" y="9329"/>
                  </a:lnTo>
                  <a:lnTo>
                    <a:pt x="14795" y="11429"/>
                  </a:lnTo>
                  <a:lnTo>
                    <a:pt x="15526" y="11216"/>
                  </a:lnTo>
                  <a:lnTo>
                    <a:pt x="14936" y="9116"/>
                  </a:lnTo>
                  <a:lnTo>
                    <a:pt x="15078" y="9069"/>
                  </a:lnTo>
                  <a:lnTo>
                    <a:pt x="15668" y="11169"/>
                  </a:lnTo>
                  <a:lnTo>
                    <a:pt x="16399" y="10957"/>
                  </a:lnTo>
                  <a:lnTo>
                    <a:pt x="15809" y="8857"/>
                  </a:lnTo>
                  <a:lnTo>
                    <a:pt x="15951" y="8833"/>
                  </a:lnTo>
                  <a:lnTo>
                    <a:pt x="16541" y="10910"/>
                  </a:lnTo>
                  <a:lnTo>
                    <a:pt x="17272" y="10697"/>
                  </a:lnTo>
                  <a:lnTo>
                    <a:pt x="16682" y="8621"/>
                  </a:lnTo>
                  <a:lnTo>
                    <a:pt x="16824" y="8574"/>
                  </a:lnTo>
                  <a:lnTo>
                    <a:pt x="17414" y="10674"/>
                  </a:lnTo>
                  <a:lnTo>
                    <a:pt x="18145" y="10461"/>
                  </a:lnTo>
                  <a:lnTo>
                    <a:pt x="17555" y="8361"/>
                  </a:lnTo>
                  <a:lnTo>
                    <a:pt x="17697" y="8314"/>
                  </a:lnTo>
                  <a:lnTo>
                    <a:pt x="18287" y="10414"/>
                  </a:lnTo>
                  <a:lnTo>
                    <a:pt x="19042" y="10202"/>
                  </a:lnTo>
                  <a:lnTo>
                    <a:pt x="18452" y="8102"/>
                  </a:lnTo>
                  <a:lnTo>
                    <a:pt x="18570" y="8078"/>
                  </a:lnTo>
                  <a:lnTo>
                    <a:pt x="19160" y="10178"/>
                  </a:lnTo>
                  <a:lnTo>
                    <a:pt x="19915" y="9966"/>
                  </a:lnTo>
                  <a:lnTo>
                    <a:pt x="19325" y="7866"/>
                  </a:lnTo>
                  <a:lnTo>
                    <a:pt x="19443" y="7819"/>
                  </a:lnTo>
                  <a:lnTo>
                    <a:pt x="20033" y="9919"/>
                  </a:lnTo>
                  <a:lnTo>
                    <a:pt x="20741" y="9706"/>
                  </a:lnTo>
                  <a:lnTo>
                    <a:pt x="19561" y="5671"/>
                  </a:lnTo>
                  <a:lnTo>
                    <a:pt x="17083" y="6379"/>
                  </a:lnTo>
                  <a:cubicBezTo>
                    <a:pt x="15555" y="2524"/>
                    <a:pt x="11820" y="0"/>
                    <a:pt x="77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3836766" y="4128178"/>
              <a:ext cx="20045" cy="56270"/>
            </a:xfrm>
            <a:custGeom>
              <a:avLst/>
              <a:gdLst/>
              <a:ahLst/>
              <a:cxnLst/>
              <a:rect l="l" t="t" r="r" b="b"/>
              <a:pathLst>
                <a:path w="757" h="2125" extrusionOk="0">
                  <a:moveTo>
                    <a:pt x="143" y="1"/>
                  </a:moveTo>
                  <a:lnTo>
                    <a:pt x="1" y="24"/>
                  </a:lnTo>
                  <a:lnTo>
                    <a:pt x="614" y="2124"/>
                  </a:lnTo>
                  <a:lnTo>
                    <a:pt x="756" y="2077"/>
                  </a:lnTo>
                  <a:lnTo>
                    <a:pt x="14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3860519" y="4121293"/>
              <a:ext cx="19410" cy="56270"/>
            </a:xfrm>
            <a:custGeom>
              <a:avLst/>
              <a:gdLst/>
              <a:ahLst/>
              <a:cxnLst/>
              <a:rect l="l" t="t" r="r" b="b"/>
              <a:pathLst>
                <a:path w="733" h="2125" extrusionOk="0">
                  <a:moveTo>
                    <a:pt x="119" y="1"/>
                  </a:moveTo>
                  <a:lnTo>
                    <a:pt x="1" y="48"/>
                  </a:lnTo>
                  <a:lnTo>
                    <a:pt x="590" y="2125"/>
                  </a:lnTo>
                  <a:lnTo>
                    <a:pt x="732" y="2101"/>
                  </a:lnTo>
                  <a:lnTo>
                    <a:pt x="11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3883636" y="4114435"/>
              <a:ext cx="19410" cy="56879"/>
            </a:xfrm>
            <a:custGeom>
              <a:avLst/>
              <a:gdLst/>
              <a:ahLst/>
              <a:cxnLst/>
              <a:rect l="l" t="t" r="r" b="b"/>
              <a:pathLst>
                <a:path w="733" h="2148" extrusionOk="0">
                  <a:moveTo>
                    <a:pt x="119" y="0"/>
                  </a:moveTo>
                  <a:lnTo>
                    <a:pt x="1" y="48"/>
                  </a:lnTo>
                  <a:lnTo>
                    <a:pt x="590" y="2148"/>
                  </a:lnTo>
                  <a:lnTo>
                    <a:pt x="732" y="2100"/>
                  </a:lnTo>
                  <a:lnTo>
                    <a:pt x="11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3906754" y="4108185"/>
              <a:ext cx="19410" cy="56270"/>
            </a:xfrm>
            <a:custGeom>
              <a:avLst/>
              <a:gdLst/>
              <a:ahLst/>
              <a:cxnLst/>
              <a:rect l="l" t="t" r="r" b="b"/>
              <a:pathLst>
                <a:path w="733" h="2125" extrusionOk="0">
                  <a:moveTo>
                    <a:pt x="119" y="0"/>
                  </a:moveTo>
                  <a:lnTo>
                    <a:pt x="1" y="24"/>
                  </a:lnTo>
                  <a:lnTo>
                    <a:pt x="591" y="2124"/>
                  </a:lnTo>
                  <a:lnTo>
                    <a:pt x="732" y="2077"/>
                  </a:lnTo>
                  <a:lnTo>
                    <a:pt x="11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3929871" y="4101300"/>
              <a:ext cx="19410" cy="56270"/>
            </a:xfrm>
            <a:custGeom>
              <a:avLst/>
              <a:gdLst/>
              <a:ahLst/>
              <a:cxnLst/>
              <a:rect l="l" t="t" r="r" b="b"/>
              <a:pathLst>
                <a:path w="733" h="2125" extrusionOk="0">
                  <a:moveTo>
                    <a:pt x="142" y="1"/>
                  </a:moveTo>
                  <a:lnTo>
                    <a:pt x="1" y="48"/>
                  </a:lnTo>
                  <a:lnTo>
                    <a:pt x="591" y="2125"/>
                  </a:lnTo>
                  <a:lnTo>
                    <a:pt x="732" y="2101"/>
                  </a:lnTo>
                  <a:lnTo>
                    <a:pt x="14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3952988" y="4094442"/>
              <a:ext cx="19410" cy="56879"/>
            </a:xfrm>
            <a:custGeom>
              <a:avLst/>
              <a:gdLst/>
              <a:ahLst/>
              <a:cxnLst/>
              <a:rect l="l" t="t" r="r" b="b"/>
              <a:pathLst>
                <a:path w="733" h="2148" extrusionOk="0">
                  <a:moveTo>
                    <a:pt x="142" y="0"/>
                  </a:moveTo>
                  <a:lnTo>
                    <a:pt x="1" y="48"/>
                  </a:lnTo>
                  <a:lnTo>
                    <a:pt x="591" y="2148"/>
                  </a:lnTo>
                  <a:lnTo>
                    <a:pt x="732" y="2100"/>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3976106" y="4088193"/>
              <a:ext cx="19410" cy="56244"/>
            </a:xfrm>
            <a:custGeom>
              <a:avLst/>
              <a:gdLst/>
              <a:ahLst/>
              <a:cxnLst/>
              <a:rect l="l" t="t" r="r" b="b"/>
              <a:pathLst>
                <a:path w="733" h="2124" extrusionOk="0">
                  <a:moveTo>
                    <a:pt x="142" y="0"/>
                  </a:moveTo>
                  <a:lnTo>
                    <a:pt x="1" y="24"/>
                  </a:lnTo>
                  <a:lnTo>
                    <a:pt x="591" y="2124"/>
                  </a:lnTo>
                  <a:lnTo>
                    <a:pt x="732" y="2077"/>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3999223" y="4081308"/>
              <a:ext cx="19410" cy="56270"/>
            </a:xfrm>
            <a:custGeom>
              <a:avLst/>
              <a:gdLst/>
              <a:ahLst/>
              <a:cxnLst/>
              <a:rect l="l" t="t" r="r" b="b"/>
              <a:pathLst>
                <a:path w="733" h="2125" extrusionOk="0">
                  <a:moveTo>
                    <a:pt x="142" y="1"/>
                  </a:moveTo>
                  <a:lnTo>
                    <a:pt x="1" y="48"/>
                  </a:lnTo>
                  <a:lnTo>
                    <a:pt x="614" y="2124"/>
                  </a:lnTo>
                  <a:lnTo>
                    <a:pt x="732" y="2101"/>
                  </a:lnTo>
                  <a:lnTo>
                    <a:pt x="14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4022340" y="4074449"/>
              <a:ext cx="19410" cy="56879"/>
            </a:xfrm>
            <a:custGeom>
              <a:avLst/>
              <a:gdLst/>
              <a:ahLst/>
              <a:cxnLst/>
              <a:rect l="l" t="t" r="r" b="b"/>
              <a:pathLst>
                <a:path w="733" h="2148" extrusionOk="0">
                  <a:moveTo>
                    <a:pt x="142" y="0"/>
                  </a:moveTo>
                  <a:lnTo>
                    <a:pt x="1" y="48"/>
                  </a:lnTo>
                  <a:lnTo>
                    <a:pt x="614" y="2148"/>
                  </a:lnTo>
                  <a:lnTo>
                    <a:pt x="732" y="2100"/>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4045458" y="4068200"/>
              <a:ext cx="19410" cy="56244"/>
            </a:xfrm>
            <a:custGeom>
              <a:avLst/>
              <a:gdLst/>
              <a:ahLst/>
              <a:cxnLst/>
              <a:rect l="l" t="t" r="r" b="b"/>
              <a:pathLst>
                <a:path w="733" h="2124" extrusionOk="0">
                  <a:moveTo>
                    <a:pt x="142" y="0"/>
                  </a:moveTo>
                  <a:lnTo>
                    <a:pt x="1" y="24"/>
                  </a:lnTo>
                  <a:lnTo>
                    <a:pt x="614" y="2124"/>
                  </a:lnTo>
                  <a:lnTo>
                    <a:pt x="732" y="2077"/>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4068575" y="4061315"/>
              <a:ext cx="20019" cy="56270"/>
            </a:xfrm>
            <a:custGeom>
              <a:avLst/>
              <a:gdLst/>
              <a:ahLst/>
              <a:cxnLst/>
              <a:rect l="l" t="t" r="r" b="b"/>
              <a:pathLst>
                <a:path w="756" h="2125" extrusionOk="0">
                  <a:moveTo>
                    <a:pt x="142" y="1"/>
                  </a:moveTo>
                  <a:lnTo>
                    <a:pt x="1" y="48"/>
                  </a:lnTo>
                  <a:lnTo>
                    <a:pt x="614" y="2124"/>
                  </a:lnTo>
                  <a:lnTo>
                    <a:pt x="756" y="2101"/>
                  </a:lnTo>
                  <a:lnTo>
                    <a:pt x="14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4091692" y="4054457"/>
              <a:ext cx="20019" cy="56879"/>
            </a:xfrm>
            <a:custGeom>
              <a:avLst/>
              <a:gdLst/>
              <a:ahLst/>
              <a:cxnLst/>
              <a:rect l="l" t="t" r="r" b="b"/>
              <a:pathLst>
                <a:path w="756" h="2148" extrusionOk="0">
                  <a:moveTo>
                    <a:pt x="142" y="0"/>
                  </a:moveTo>
                  <a:lnTo>
                    <a:pt x="1" y="47"/>
                  </a:lnTo>
                  <a:lnTo>
                    <a:pt x="614" y="2147"/>
                  </a:lnTo>
                  <a:lnTo>
                    <a:pt x="756" y="2100"/>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4114810" y="4048207"/>
              <a:ext cx="20019" cy="56244"/>
            </a:xfrm>
            <a:custGeom>
              <a:avLst/>
              <a:gdLst/>
              <a:ahLst/>
              <a:cxnLst/>
              <a:rect l="l" t="t" r="r" b="b"/>
              <a:pathLst>
                <a:path w="756" h="2124" extrusionOk="0">
                  <a:moveTo>
                    <a:pt x="142" y="0"/>
                  </a:moveTo>
                  <a:lnTo>
                    <a:pt x="1" y="24"/>
                  </a:lnTo>
                  <a:lnTo>
                    <a:pt x="614" y="2124"/>
                  </a:lnTo>
                  <a:lnTo>
                    <a:pt x="756" y="2077"/>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4138563" y="4041322"/>
              <a:ext cx="19383" cy="56270"/>
            </a:xfrm>
            <a:custGeom>
              <a:avLst/>
              <a:gdLst/>
              <a:ahLst/>
              <a:cxnLst/>
              <a:rect l="l" t="t" r="r" b="b"/>
              <a:pathLst>
                <a:path w="732" h="2125" extrusionOk="0">
                  <a:moveTo>
                    <a:pt x="118" y="1"/>
                  </a:moveTo>
                  <a:lnTo>
                    <a:pt x="0" y="48"/>
                  </a:lnTo>
                  <a:lnTo>
                    <a:pt x="590" y="2124"/>
                  </a:lnTo>
                  <a:lnTo>
                    <a:pt x="732" y="2101"/>
                  </a:lnTo>
                  <a:lnTo>
                    <a:pt x="11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4161680" y="4034464"/>
              <a:ext cx="19383" cy="56879"/>
            </a:xfrm>
            <a:custGeom>
              <a:avLst/>
              <a:gdLst/>
              <a:ahLst/>
              <a:cxnLst/>
              <a:rect l="l" t="t" r="r" b="b"/>
              <a:pathLst>
                <a:path w="732" h="2148" extrusionOk="0">
                  <a:moveTo>
                    <a:pt x="118" y="0"/>
                  </a:moveTo>
                  <a:lnTo>
                    <a:pt x="1" y="47"/>
                  </a:lnTo>
                  <a:lnTo>
                    <a:pt x="590" y="2147"/>
                  </a:lnTo>
                  <a:lnTo>
                    <a:pt x="732" y="2100"/>
                  </a:lnTo>
                  <a:lnTo>
                    <a:pt x="11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4184797" y="4028214"/>
              <a:ext cx="19383" cy="56244"/>
            </a:xfrm>
            <a:custGeom>
              <a:avLst/>
              <a:gdLst/>
              <a:ahLst/>
              <a:cxnLst/>
              <a:rect l="l" t="t" r="r" b="b"/>
              <a:pathLst>
                <a:path w="732" h="2124" extrusionOk="0">
                  <a:moveTo>
                    <a:pt x="119" y="0"/>
                  </a:moveTo>
                  <a:lnTo>
                    <a:pt x="1" y="24"/>
                  </a:lnTo>
                  <a:lnTo>
                    <a:pt x="590" y="2124"/>
                  </a:lnTo>
                  <a:lnTo>
                    <a:pt x="732" y="2077"/>
                  </a:lnTo>
                  <a:lnTo>
                    <a:pt x="11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4207915" y="4021330"/>
              <a:ext cx="19383" cy="56270"/>
            </a:xfrm>
            <a:custGeom>
              <a:avLst/>
              <a:gdLst/>
              <a:ahLst/>
              <a:cxnLst/>
              <a:rect l="l" t="t" r="r" b="b"/>
              <a:pathLst>
                <a:path w="732" h="2125" extrusionOk="0">
                  <a:moveTo>
                    <a:pt x="119" y="1"/>
                  </a:moveTo>
                  <a:lnTo>
                    <a:pt x="1" y="48"/>
                  </a:lnTo>
                  <a:lnTo>
                    <a:pt x="590" y="2124"/>
                  </a:lnTo>
                  <a:lnTo>
                    <a:pt x="732" y="2101"/>
                  </a:lnTo>
                  <a:lnTo>
                    <a:pt x="11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4231032" y="4014471"/>
              <a:ext cx="19410" cy="56879"/>
            </a:xfrm>
            <a:custGeom>
              <a:avLst/>
              <a:gdLst/>
              <a:ahLst/>
              <a:cxnLst/>
              <a:rect l="l" t="t" r="r" b="b"/>
              <a:pathLst>
                <a:path w="733" h="2148" extrusionOk="0">
                  <a:moveTo>
                    <a:pt x="142" y="0"/>
                  </a:moveTo>
                  <a:lnTo>
                    <a:pt x="1" y="47"/>
                  </a:lnTo>
                  <a:lnTo>
                    <a:pt x="614" y="2147"/>
                  </a:lnTo>
                  <a:lnTo>
                    <a:pt x="732" y="2100"/>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4254149" y="4008222"/>
              <a:ext cx="19410" cy="56244"/>
            </a:xfrm>
            <a:custGeom>
              <a:avLst/>
              <a:gdLst/>
              <a:ahLst/>
              <a:cxnLst/>
              <a:rect l="l" t="t" r="r" b="b"/>
              <a:pathLst>
                <a:path w="733" h="2124" extrusionOk="0">
                  <a:moveTo>
                    <a:pt x="142" y="0"/>
                  </a:moveTo>
                  <a:lnTo>
                    <a:pt x="1" y="24"/>
                  </a:lnTo>
                  <a:lnTo>
                    <a:pt x="590" y="2124"/>
                  </a:lnTo>
                  <a:lnTo>
                    <a:pt x="732" y="2077"/>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4277267" y="4001337"/>
              <a:ext cx="19410" cy="56270"/>
            </a:xfrm>
            <a:custGeom>
              <a:avLst/>
              <a:gdLst/>
              <a:ahLst/>
              <a:cxnLst/>
              <a:rect l="l" t="t" r="r" b="b"/>
              <a:pathLst>
                <a:path w="733" h="2125" extrusionOk="0">
                  <a:moveTo>
                    <a:pt x="142" y="1"/>
                  </a:moveTo>
                  <a:lnTo>
                    <a:pt x="1" y="48"/>
                  </a:lnTo>
                  <a:lnTo>
                    <a:pt x="614" y="2124"/>
                  </a:lnTo>
                  <a:lnTo>
                    <a:pt x="732" y="2101"/>
                  </a:lnTo>
                  <a:lnTo>
                    <a:pt x="14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4300384" y="3994478"/>
              <a:ext cx="19410" cy="56879"/>
            </a:xfrm>
            <a:custGeom>
              <a:avLst/>
              <a:gdLst/>
              <a:ahLst/>
              <a:cxnLst/>
              <a:rect l="l" t="t" r="r" b="b"/>
              <a:pathLst>
                <a:path w="733" h="2148" extrusionOk="0">
                  <a:moveTo>
                    <a:pt x="142" y="0"/>
                  </a:moveTo>
                  <a:lnTo>
                    <a:pt x="1" y="47"/>
                  </a:lnTo>
                  <a:lnTo>
                    <a:pt x="614" y="2147"/>
                  </a:lnTo>
                  <a:lnTo>
                    <a:pt x="732" y="2100"/>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4323501" y="3988229"/>
              <a:ext cx="20019" cy="56244"/>
            </a:xfrm>
            <a:custGeom>
              <a:avLst/>
              <a:gdLst/>
              <a:ahLst/>
              <a:cxnLst/>
              <a:rect l="l" t="t" r="r" b="b"/>
              <a:pathLst>
                <a:path w="756" h="2124" extrusionOk="0">
                  <a:moveTo>
                    <a:pt x="142" y="0"/>
                  </a:moveTo>
                  <a:lnTo>
                    <a:pt x="1" y="24"/>
                  </a:lnTo>
                  <a:lnTo>
                    <a:pt x="614" y="2124"/>
                  </a:lnTo>
                  <a:lnTo>
                    <a:pt x="756" y="2077"/>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4346619" y="3981344"/>
              <a:ext cx="20019" cy="56270"/>
            </a:xfrm>
            <a:custGeom>
              <a:avLst/>
              <a:gdLst/>
              <a:ahLst/>
              <a:cxnLst/>
              <a:rect l="l" t="t" r="r" b="b"/>
              <a:pathLst>
                <a:path w="756" h="2125" extrusionOk="0">
                  <a:moveTo>
                    <a:pt x="142" y="1"/>
                  </a:moveTo>
                  <a:lnTo>
                    <a:pt x="1" y="48"/>
                  </a:lnTo>
                  <a:lnTo>
                    <a:pt x="614" y="2124"/>
                  </a:lnTo>
                  <a:lnTo>
                    <a:pt x="756" y="2101"/>
                  </a:lnTo>
                  <a:lnTo>
                    <a:pt x="14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4369736" y="3974486"/>
              <a:ext cx="20019" cy="56879"/>
            </a:xfrm>
            <a:custGeom>
              <a:avLst/>
              <a:gdLst/>
              <a:ahLst/>
              <a:cxnLst/>
              <a:rect l="l" t="t" r="r" b="b"/>
              <a:pathLst>
                <a:path w="756" h="2148" extrusionOk="0">
                  <a:moveTo>
                    <a:pt x="142" y="0"/>
                  </a:moveTo>
                  <a:lnTo>
                    <a:pt x="1" y="47"/>
                  </a:lnTo>
                  <a:lnTo>
                    <a:pt x="614" y="2147"/>
                  </a:lnTo>
                  <a:lnTo>
                    <a:pt x="756" y="2100"/>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4393489" y="3968236"/>
              <a:ext cx="19383" cy="56244"/>
            </a:xfrm>
            <a:custGeom>
              <a:avLst/>
              <a:gdLst/>
              <a:ahLst/>
              <a:cxnLst/>
              <a:rect l="l" t="t" r="r" b="b"/>
              <a:pathLst>
                <a:path w="732" h="2124" extrusionOk="0">
                  <a:moveTo>
                    <a:pt x="118" y="0"/>
                  </a:moveTo>
                  <a:lnTo>
                    <a:pt x="0" y="24"/>
                  </a:lnTo>
                  <a:lnTo>
                    <a:pt x="590" y="2124"/>
                  </a:lnTo>
                  <a:lnTo>
                    <a:pt x="732" y="2077"/>
                  </a:lnTo>
                  <a:lnTo>
                    <a:pt x="11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4415970" y="3961352"/>
              <a:ext cx="20019" cy="56270"/>
            </a:xfrm>
            <a:custGeom>
              <a:avLst/>
              <a:gdLst/>
              <a:ahLst/>
              <a:cxnLst/>
              <a:rect l="l" t="t" r="r" b="b"/>
              <a:pathLst>
                <a:path w="756" h="2125" extrusionOk="0">
                  <a:moveTo>
                    <a:pt x="142" y="1"/>
                  </a:moveTo>
                  <a:lnTo>
                    <a:pt x="1" y="48"/>
                  </a:lnTo>
                  <a:lnTo>
                    <a:pt x="614" y="2124"/>
                  </a:lnTo>
                  <a:lnTo>
                    <a:pt x="756" y="2101"/>
                  </a:lnTo>
                  <a:lnTo>
                    <a:pt x="14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4439723" y="3954493"/>
              <a:ext cx="19383" cy="56879"/>
            </a:xfrm>
            <a:custGeom>
              <a:avLst/>
              <a:gdLst/>
              <a:ahLst/>
              <a:cxnLst/>
              <a:rect l="l" t="t" r="r" b="b"/>
              <a:pathLst>
                <a:path w="732" h="2148" extrusionOk="0">
                  <a:moveTo>
                    <a:pt x="118" y="0"/>
                  </a:moveTo>
                  <a:lnTo>
                    <a:pt x="0" y="47"/>
                  </a:lnTo>
                  <a:lnTo>
                    <a:pt x="590" y="2147"/>
                  </a:lnTo>
                  <a:lnTo>
                    <a:pt x="732" y="2100"/>
                  </a:lnTo>
                  <a:lnTo>
                    <a:pt x="11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 name="Google Shape;78;p2"/>
          <p:cNvGrpSpPr/>
          <p:nvPr/>
        </p:nvGrpSpPr>
        <p:grpSpPr>
          <a:xfrm>
            <a:off x="510530" y="4451818"/>
            <a:ext cx="832902" cy="887270"/>
            <a:chOff x="2293493" y="3811393"/>
            <a:chExt cx="832902" cy="887270"/>
          </a:xfrm>
        </p:grpSpPr>
        <p:sp>
          <p:nvSpPr>
            <p:cNvPr id="79" name="Google Shape;79;p2"/>
            <p:cNvSpPr/>
            <p:nvPr/>
          </p:nvSpPr>
          <p:spPr>
            <a:xfrm>
              <a:off x="2293493" y="3811393"/>
              <a:ext cx="832902" cy="710432"/>
            </a:xfrm>
            <a:custGeom>
              <a:avLst/>
              <a:gdLst/>
              <a:ahLst/>
              <a:cxnLst/>
              <a:rect l="l" t="t" r="r" b="b"/>
              <a:pathLst>
                <a:path w="31454" h="26829" extrusionOk="0">
                  <a:moveTo>
                    <a:pt x="9722" y="1"/>
                  </a:moveTo>
                  <a:lnTo>
                    <a:pt x="1" y="25059"/>
                  </a:lnTo>
                  <a:lnTo>
                    <a:pt x="4507" y="26829"/>
                  </a:lnTo>
                  <a:cubicBezTo>
                    <a:pt x="10501" y="18452"/>
                    <a:pt x="20127" y="12813"/>
                    <a:pt x="30321" y="11374"/>
                  </a:cubicBezTo>
                  <a:lnTo>
                    <a:pt x="31453" y="8424"/>
                  </a:lnTo>
                  <a:lnTo>
                    <a:pt x="29070" y="7504"/>
                  </a:lnTo>
                  <a:lnTo>
                    <a:pt x="28598" y="8684"/>
                  </a:lnTo>
                  <a:cubicBezTo>
                    <a:pt x="29131" y="9299"/>
                    <a:pt x="28649" y="10163"/>
                    <a:pt x="27957" y="10163"/>
                  </a:cubicBezTo>
                  <a:cubicBezTo>
                    <a:pt x="27852" y="10163"/>
                    <a:pt x="27742" y="10143"/>
                    <a:pt x="27631" y="10100"/>
                  </a:cubicBezTo>
                  <a:cubicBezTo>
                    <a:pt x="26758" y="9769"/>
                    <a:pt x="26923" y="8495"/>
                    <a:pt x="27843" y="8401"/>
                  </a:cubicBezTo>
                  <a:lnTo>
                    <a:pt x="28315" y="7221"/>
                  </a:lnTo>
                  <a:lnTo>
                    <a:pt x="26380" y="6466"/>
                  </a:lnTo>
                  <a:lnTo>
                    <a:pt x="25908" y="7646"/>
                  </a:lnTo>
                  <a:cubicBezTo>
                    <a:pt x="26438" y="8236"/>
                    <a:pt x="25965" y="9108"/>
                    <a:pt x="25265" y="9108"/>
                  </a:cubicBezTo>
                  <a:cubicBezTo>
                    <a:pt x="25154" y="9108"/>
                    <a:pt x="25037" y="9086"/>
                    <a:pt x="24917" y="9038"/>
                  </a:cubicBezTo>
                  <a:cubicBezTo>
                    <a:pt x="24068" y="8707"/>
                    <a:pt x="24233" y="7433"/>
                    <a:pt x="25153" y="7339"/>
                  </a:cubicBezTo>
                  <a:lnTo>
                    <a:pt x="25625" y="6159"/>
                  </a:lnTo>
                  <a:lnTo>
                    <a:pt x="23667" y="5404"/>
                  </a:lnTo>
                  <a:lnTo>
                    <a:pt x="23218" y="6584"/>
                  </a:lnTo>
                  <a:cubicBezTo>
                    <a:pt x="23751" y="7199"/>
                    <a:pt x="23269" y="8063"/>
                    <a:pt x="22562" y="8063"/>
                  </a:cubicBezTo>
                  <a:cubicBezTo>
                    <a:pt x="22454" y="8063"/>
                    <a:pt x="22342" y="8043"/>
                    <a:pt x="22227" y="8000"/>
                  </a:cubicBezTo>
                  <a:cubicBezTo>
                    <a:pt x="21354" y="7669"/>
                    <a:pt x="21543" y="6395"/>
                    <a:pt x="22463" y="6301"/>
                  </a:cubicBezTo>
                  <a:lnTo>
                    <a:pt x="22912" y="5121"/>
                  </a:lnTo>
                  <a:lnTo>
                    <a:pt x="20977" y="4366"/>
                  </a:lnTo>
                  <a:lnTo>
                    <a:pt x="20505" y="5546"/>
                  </a:lnTo>
                  <a:cubicBezTo>
                    <a:pt x="21039" y="6141"/>
                    <a:pt x="20554" y="7023"/>
                    <a:pt x="19858" y="7023"/>
                  </a:cubicBezTo>
                  <a:cubicBezTo>
                    <a:pt x="19755" y="7023"/>
                    <a:pt x="19647" y="7004"/>
                    <a:pt x="19538" y="6961"/>
                  </a:cubicBezTo>
                  <a:cubicBezTo>
                    <a:pt x="18665" y="6607"/>
                    <a:pt x="18830" y="5357"/>
                    <a:pt x="19750" y="5262"/>
                  </a:cubicBezTo>
                  <a:lnTo>
                    <a:pt x="20222" y="4083"/>
                  </a:lnTo>
                  <a:lnTo>
                    <a:pt x="18287" y="3304"/>
                  </a:lnTo>
                  <a:lnTo>
                    <a:pt x="17815" y="4484"/>
                  </a:lnTo>
                  <a:cubicBezTo>
                    <a:pt x="18348" y="5099"/>
                    <a:pt x="17866" y="5963"/>
                    <a:pt x="17158" y="5963"/>
                  </a:cubicBezTo>
                  <a:cubicBezTo>
                    <a:pt x="17051" y="5963"/>
                    <a:pt x="16939" y="5943"/>
                    <a:pt x="16824" y="5900"/>
                  </a:cubicBezTo>
                  <a:cubicBezTo>
                    <a:pt x="15975" y="5569"/>
                    <a:pt x="16140" y="4295"/>
                    <a:pt x="17060" y="4201"/>
                  </a:cubicBezTo>
                  <a:lnTo>
                    <a:pt x="17532" y="3021"/>
                  </a:lnTo>
                  <a:lnTo>
                    <a:pt x="15574" y="2266"/>
                  </a:lnTo>
                  <a:lnTo>
                    <a:pt x="15125" y="3446"/>
                  </a:lnTo>
                  <a:cubicBezTo>
                    <a:pt x="15659" y="4041"/>
                    <a:pt x="15174" y="4923"/>
                    <a:pt x="14463" y="4923"/>
                  </a:cubicBezTo>
                  <a:cubicBezTo>
                    <a:pt x="14358" y="4923"/>
                    <a:pt x="14247" y="4904"/>
                    <a:pt x="14134" y="4861"/>
                  </a:cubicBezTo>
                  <a:cubicBezTo>
                    <a:pt x="13261" y="4507"/>
                    <a:pt x="13450" y="3257"/>
                    <a:pt x="14370" y="3162"/>
                  </a:cubicBezTo>
                  <a:lnTo>
                    <a:pt x="14819" y="1983"/>
                  </a:lnTo>
                  <a:lnTo>
                    <a:pt x="12884" y="1228"/>
                  </a:lnTo>
                  <a:lnTo>
                    <a:pt x="12412" y="2407"/>
                  </a:lnTo>
                  <a:cubicBezTo>
                    <a:pt x="12941" y="2998"/>
                    <a:pt x="12469" y="3870"/>
                    <a:pt x="11783" y="3870"/>
                  </a:cubicBezTo>
                  <a:cubicBezTo>
                    <a:pt x="11675" y="3870"/>
                    <a:pt x="11561" y="3848"/>
                    <a:pt x="11444" y="3800"/>
                  </a:cubicBezTo>
                  <a:cubicBezTo>
                    <a:pt x="10571" y="3469"/>
                    <a:pt x="10737" y="2195"/>
                    <a:pt x="11657" y="2101"/>
                  </a:cubicBezTo>
                  <a:lnTo>
                    <a:pt x="12129" y="921"/>
                  </a:lnTo>
                  <a:lnTo>
                    <a:pt x="97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2412840" y="4112554"/>
              <a:ext cx="683555" cy="586108"/>
            </a:xfrm>
            <a:custGeom>
              <a:avLst/>
              <a:gdLst/>
              <a:ahLst/>
              <a:cxnLst/>
              <a:rect l="l" t="t" r="r" b="b"/>
              <a:pathLst>
                <a:path w="25814" h="22134" extrusionOk="0">
                  <a:moveTo>
                    <a:pt x="25814" y="1"/>
                  </a:moveTo>
                  <a:cubicBezTo>
                    <a:pt x="15620" y="1440"/>
                    <a:pt x="5994" y="7079"/>
                    <a:pt x="0" y="15456"/>
                  </a:cubicBezTo>
                  <a:lnTo>
                    <a:pt x="17225" y="22133"/>
                  </a:lnTo>
                  <a:lnTo>
                    <a:pt x="258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2522177" y="4017596"/>
              <a:ext cx="482386" cy="199341"/>
            </a:xfrm>
            <a:custGeom>
              <a:avLst/>
              <a:gdLst/>
              <a:ahLst/>
              <a:cxnLst/>
              <a:rect l="l" t="t" r="r" b="b"/>
              <a:pathLst>
                <a:path w="18217" h="7528" extrusionOk="0">
                  <a:moveTo>
                    <a:pt x="213" y="0"/>
                  </a:moveTo>
                  <a:lnTo>
                    <a:pt x="1" y="543"/>
                  </a:lnTo>
                  <a:lnTo>
                    <a:pt x="18004" y="7527"/>
                  </a:lnTo>
                  <a:lnTo>
                    <a:pt x="18216" y="6984"/>
                  </a:lnTo>
                  <a:lnTo>
                    <a:pt x="2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2489076" y="4102571"/>
              <a:ext cx="482360" cy="199950"/>
            </a:xfrm>
            <a:custGeom>
              <a:avLst/>
              <a:gdLst/>
              <a:ahLst/>
              <a:cxnLst/>
              <a:rect l="l" t="t" r="r" b="b"/>
              <a:pathLst>
                <a:path w="18216" h="7551" extrusionOk="0">
                  <a:moveTo>
                    <a:pt x="212" y="0"/>
                  </a:moveTo>
                  <a:lnTo>
                    <a:pt x="0" y="566"/>
                  </a:lnTo>
                  <a:lnTo>
                    <a:pt x="18003" y="7551"/>
                  </a:lnTo>
                  <a:lnTo>
                    <a:pt x="18216" y="6984"/>
                  </a:lnTo>
                  <a:lnTo>
                    <a:pt x="21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2455950" y="4188156"/>
              <a:ext cx="482995" cy="199341"/>
            </a:xfrm>
            <a:custGeom>
              <a:avLst/>
              <a:gdLst/>
              <a:ahLst/>
              <a:cxnLst/>
              <a:rect l="l" t="t" r="r" b="b"/>
              <a:pathLst>
                <a:path w="18240" h="7528" extrusionOk="0">
                  <a:moveTo>
                    <a:pt x="213" y="1"/>
                  </a:moveTo>
                  <a:lnTo>
                    <a:pt x="0" y="543"/>
                  </a:lnTo>
                  <a:lnTo>
                    <a:pt x="18027" y="7528"/>
                  </a:lnTo>
                  <a:lnTo>
                    <a:pt x="18240"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2422823" y="4273131"/>
              <a:ext cx="483022" cy="199341"/>
            </a:xfrm>
            <a:custGeom>
              <a:avLst/>
              <a:gdLst/>
              <a:ahLst/>
              <a:cxnLst/>
              <a:rect l="l" t="t" r="r" b="b"/>
              <a:pathLst>
                <a:path w="18241" h="7528" extrusionOk="0">
                  <a:moveTo>
                    <a:pt x="213" y="1"/>
                  </a:moveTo>
                  <a:lnTo>
                    <a:pt x="1" y="543"/>
                  </a:lnTo>
                  <a:lnTo>
                    <a:pt x="18028" y="7528"/>
                  </a:lnTo>
                  <a:lnTo>
                    <a:pt x="18240"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2390331" y="4358107"/>
              <a:ext cx="482386" cy="199977"/>
            </a:xfrm>
            <a:custGeom>
              <a:avLst/>
              <a:gdLst/>
              <a:ahLst/>
              <a:cxnLst/>
              <a:rect l="l" t="t" r="r" b="b"/>
              <a:pathLst>
                <a:path w="18217" h="7552" extrusionOk="0">
                  <a:moveTo>
                    <a:pt x="213" y="1"/>
                  </a:moveTo>
                  <a:lnTo>
                    <a:pt x="1" y="543"/>
                  </a:lnTo>
                  <a:lnTo>
                    <a:pt x="18004" y="7551"/>
                  </a:lnTo>
                  <a:lnTo>
                    <a:pt x="18216"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 name="Google Shape;86;p2"/>
          <p:cNvGrpSpPr/>
          <p:nvPr/>
        </p:nvGrpSpPr>
        <p:grpSpPr>
          <a:xfrm>
            <a:off x="8172169" y="3790723"/>
            <a:ext cx="1143406" cy="1264636"/>
            <a:chOff x="6758394" y="3187198"/>
            <a:chExt cx="1143406" cy="1264636"/>
          </a:xfrm>
        </p:grpSpPr>
        <p:sp>
          <p:nvSpPr>
            <p:cNvPr id="87" name="Google Shape;87;p2"/>
            <p:cNvSpPr/>
            <p:nvPr/>
          </p:nvSpPr>
          <p:spPr>
            <a:xfrm>
              <a:off x="6758394" y="3187198"/>
              <a:ext cx="1143406" cy="1131570"/>
            </a:xfrm>
            <a:custGeom>
              <a:avLst/>
              <a:gdLst/>
              <a:ahLst/>
              <a:cxnLst/>
              <a:rect l="l" t="t" r="r" b="b"/>
              <a:pathLst>
                <a:path w="43180" h="42733" extrusionOk="0">
                  <a:moveTo>
                    <a:pt x="7315" y="1"/>
                  </a:moveTo>
                  <a:lnTo>
                    <a:pt x="0" y="41411"/>
                  </a:lnTo>
                  <a:lnTo>
                    <a:pt x="7433" y="42732"/>
                  </a:lnTo>
                  <a:cubicBezTo>
                    <a:pt x="14087" y="28079"/>
                    <a:pt x="27135" y="16518"/>
                    <a:pt x="42330" y="11209"/>
                  </a:cubicBezTo>
                  <a:lnTo>
                    <a:pt x="43180" y="6348"/>
                  </a:lnTo>
                  <a:lnTo>
                    <a:pt x="39239" y="5640"/>
                  </a:lnTo>
                  <a:lnTo>
                    <a:pt x="38909" y="7599"/>
                  </a:lnTo>
                  <a:cubicBezTo>
                    <a:pt x="39967" y="8436"/>
                    <a:pt x="39336" y="10078"/>
                    <a:pt x="38094" y="10078"/>
                  </a:cubicBezTo>
                  <a:cubicBezTo>
                    <a:pt x="38007" y="10078"/>
                    <a:pt x="37916" y="10070"/>
                    <a:pt x="37824" y="10053"/>
                  </a:cubicBezTo>
                  <a:cubicBezTo>
                    <a:pt x="36408" y="9817"/>
                    <a:pt x="36266" y="7811"/>
                    <a:pt x="37658" y="7386"/>
                  </a:cubicBezTo>
                  <a:lnTo>
                    <a:pt x="37989" y="5428"/>
                  </a:lnTo>
                  <a:lnTo>
                    <a:pt x="34803" y="4862"/>
                  </a:lnTo>
                  <a:lnTo>
                    <a:pt x="34449" y="6820"/>
                  </a:lnTo>
                  <a:cubicBezTo>
                    <a:pt x="35514" y="7641"/>
                    <a:pt x="34869" y="9295"/>
                    <a:pt x="33612" y="9295"/>
                  </a:cubicBezTo>
                  <a:cubicBezTo>
                    <a:pt x="33532" y="9295"/>
                    <a:pt x="33449" y="9288"/>
                    <a:pt x="33364" y="9274"/>
                  </a:cubicBezTo>
                  <a:cubicBezTo>
                    <a:pt x="31948" y="9014"/>
                    <a:pt x="31807" y="7032"/>
                    <a:pt x="33199" y="6608"/>
                  </a:cubicBezTo>
                  <a:lnTo>
                    <a:pt x="33553" y="4626"/>
                  </a:lnTo>
                  <a:lnTo>
                    <a:pt x="30344" y="4059"/>
                  </a:lnTo>
                  <a:lnTo>
                    <a:pt x="29990" y="6041"/>
                  </a:lnTo>
                  <a:cubicBezTo>
                    <a:pt x="31070" y="6857"/>
                    <a:pt x="30420" y="8497"/>
                    <a:pt x="29175" y="8497"/>
                  </a:cubicBezTo>
                  <a:cubicBezTo>
                    <a:pt x="29088" y="8497"/>
                    <a:pt x="28998" y="8489"/>
                    <a:pt x="28905" y="8472"/>
                  </a:cubicBezTo>
                  <a:cubicBezTo>
                    <a:pt x="27489" y="8236"/>
                    <a:pt x="27371" y="6254"/>
                    <a:pt x="28739" y="5805"/>
                  </a:cubicBezTo>
                  <a:lnTo>
                    <a:pt x="29093" y="3847"/>
                  </a:lnTo>
                  <a:lnTo>
                    <a:pt x="25884" y="3281"/>
                  </a:lnTo>
                  <a:lnTo>
                    <a:pt x="25530" y="5239"/>
                  </a:lnTo>
                  <a:cubicBezTo>
                    <a:pt x="26612" y="6056"/>
                    <a:pt x="25980" y="7718"/>
                    <a:pt x="24736" y="7718"/>
                  </a:cubicBezTo>
                  <a:cubicBezTo>
                    <a:pt x="24650" y="7718"/>
                    <a:pt x="24561" y="7710"/>
                    <a:pt x="24469" y="7693"/>
                  </a:cubicBezTo>
                  <a:cubicBezTo>
                    <a:pt x="23029" y="7434"/>
                    <a:pt x="22911" y="5452"/>
                    <a:pt x="24280" y="5027"/>
                  </a:cubicBezTo>
                  <a:lnTo>
                    <a:pt x="24634" y="3045"/>
                  </a:lnTo>
                  <a:lnTo>
                    <a:pt x="21425" y="2478"/>
                  </a:lnTo>
                  <a:lnTo>
                    <a:pt x="21095" y="4460"/>
                  </a:lnTo>
                  <a:cubicBezTo>
                    <a:pt x="22159" y="5281"/>
                    <a:pt x="21514" y="6935"/>
                    <a:pt x="20258" y="6935"/>
                  </a:cubicBezTo>
                  <a:cubicBezTo>
                    <a:pt x="20177" y="6935"/>
                    <a:pt x="20094" y="6929"/>
                    <a:pt x="20009" y="6914"/>
                  </a:cubicBezTo>
                  <a:cubicBezTo>
                    <a:pt x="18593" y="6655"/>
                    <a:pt x="18452" y="4673"/>
                    <a:pt x="19844" y="4225"/>
                  </a:cubicBezTo>
                  <a:lnTo>
                    <a:pt x="20174" y="2266"/>
                  </a:lnTo>
                  <a:lnTo>
                    <a:pt x="16989" y="1700"/>
                  </a:lnTo>
                  <a:lnTo>
                    <a:pt x="16611" y="3682"/>
                  </a:lnTo>
                  <a:cubicBezTo>
                    <a:pt x="17670" y="4498"/>
                    <a:pt x="17039" y="6137"/>
                    <a:pt x="15797" y="6137"/>
                  </a:cubicBezTo>
                  <a:cubicBezTo>
                    <a:pt x="15709" y="6137"/>
                    <a:pt x="15619" y="6129"/>
                    <a:pt x="15526" y="6112"/>
                  </a:cubicBezTo>
                  <a:cubicBezTo>
                    <a:pt x="14110" y="5876"/>
                    <a:pt x="13969" y="3894"/>
                    <a:pt x="15361" y="3446"/>
                  </a:cubicBezTo>
                  <a:lnTo>
                    <a:pt x="15715" y="1487"/>
                  </a:lnTo>
                  <a:lnTo>
                    <a:pt x="12506" y="921"/>
                  </a:lnTo>
                  <a:lnTo>
                    <a:pt x="12152" y="2880"/>
                  </a:lnTo>
                  <a:cubicBezTo>
                    <a:pt x="13233" y="3696"/>
                    <a:pt x="12581" y="5358"/>
                    <a:pt x="11334" y="5358"/>
                  </a:cubicBezTo>
                  <a:cubicBezTo>
                    <a:pt x="11248" y="5358"/>
                    <a:pt x="11158" y="5350"/>
                    <a:pt x="11067" y="5334"/>
                  </a:cubicBezTo>
                  <a:cubicBezTo>
                    <a:pt x="9651" y="5074"/>
                    <a:pt x="9533" y="3092"/>
                    <a:pt x="10901" y="2667"/>
                  </a:cubicBezTo>
                  <a:lnTo>
                    <a:pt x="11255" y="685"/>
                  </a:lnTo>
                  <a:lnTo>
                    <a:pt x="7315" y="1"/>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6955196" y="3483990"/>
              <a:ext cx="924126" cy="967844"/>
            </a:xfrm>
            <a:custGeom>
              <a:avLst/>
              <a:gdLst/>
              <a:ahLst/>
              <a:cxnLst/>
              <a:rect l="l" t="t" r="r" b="b"/>
              <a:pathLst>
                <a:path w="34899" h="36550" extrusionOk="0">
                  <a:moveTo>
                    <a:pt x="34898" y="1"/>
                  </a:moveTo>
                  <a:lnTo>
                    <a:pt x="34898" y="1"/>
                  </a:lnTo>
                  <a:cubicBezTo>
                    <a:pt x="19703" y="5310"/>
                    <a:pt x="6655" y="16871"/>
                    <a:pt x="1" y="31524"/>
                  </a:cubicBezTo>
                  <a:lnTo>
                    <a:pt x="28433" y="36550"/>
                  </a:lnTo>
                  <a:lnTo>
                    <a:pt x="34898" y="1"/>
                  </a:lnTo>
                  <a:close/>
                </a:path>
              </a:pathLst>
            </a:custGeom>
            <a:solidFill>
              <a:srgbClr val="F4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6974579" y="3510868"/>
              <a:ext cx="791646" cy="163090"/>
            </a:xfrm>
            <a:custGeom>
              <a:avLst/>
              <a:gdLst/>
              <a:ahLst/>
              <a:cxnLst/>
              <a:rect l="l" t="t" r="r" b="b"/>
              <a:pathLst>
                <a:path w="29896" h="6159" extrusionOk="0">
                  <a:moveTo>
                    <a:pt x="166" y="0"/>
                  </a:moveTo>
                  <a:lnTo>
                    <a:pt x="0" y="897"/>
                  </a:lnTo>
                  <a:lnTo>
                    <a:pt x="29754" y="6159"/>
                  </a:lnTo>
                  <a:lnTo>
                    <a:pt x="29896" y="5239"/>
                  </a:lnTo>
                  <a:lnTo>
                    <a:pt x="16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6948946" y="3650816"/>
              <a:ext cx="791673" cy="163117"/>
            </a:xfrm>
            <a:custGeom>
              <a:avLst/>
              <a:gdLst/>
              <a:ahLst/>
              <a:cxnLst/>
              <a:rect l="l" t="t" r="r" b="b"/>
              <a:pathLst>
                <a:path w="29897" h="6160" extrusionOk="0">
                  <a:moveTo>
                    <a:pt x="166" y="1"/>
                  </a:moveTo>
                  <a:lnTo>
                    <a:pt x="1" y="897"/>
                  </a:lnTo>
                  <a:lnTo>
                    <a:pt x="29755" y="6159"/>
                  </a:lnTo>
                  <a:lnTo>
                    <a:pt x="29896" y="5262"/>
                  </a:lnTo>
                  <a:lnTo>
                    <a:pt x="1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6924584" y="3791401"/>
              <a:ext cx="791646" cy="163117"/>
            </a:xfrm>
            <a:custGeom>
              <a:avLst/>
              <a:gdLst/>
              <a:ahLst/>
              <a:cxnLst/>
              <a:rect l="l" t="t" r="r" b="b"/>
              <a:pathLst>
                <a:path w="29896" h="6160" extrusionOk="0">
                  <a:moveTo>
                    <a:pt x="166" y="1"/>
                  </a:moveTo>
                  <a:lnTo>
                    <a:pt x="1" y="921"/>
                  </a:lnTo>
                  <a:lnTo>
                    <a:pt x="29731" y="6159"/>
                  </a:lnTo>
                  <a:lnTo>
                    <a:pt x="29896" y="5262"/>
                  </a:lnTo>
                  <a:lnTo>
                    <a:pt x="1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6899587" y="3931985"/>
              <a:ext cx="791673" cy="163090"/>
            </a:xfrm>
            <a:custGeom>
              <a:avLst/>
              <a:gdLst/>
              <a:ahLst/>
              <a:cxnLst/>
              <a:rect l="l" t="t" r="r" b="b"/>
              <a:pathLst>
                <a:path w="29897" h="6159" extrusionOk="0">
                  <a:moveTo>
                    <a:pt x="166" y="1"/>
                  </a:moveTo>
                  <a:lnTo>
                    <a:pt x="1" y="921"/>
                  </a:lnTo>
                  <a:lnTo>
                    <a:pt x="29755" y="6159"/>
                  </a:lnTo>
                  <a:lnTo>
                    <a:pt x="29896" y="5262"/>
                  </a:lnTo>
                  <a:lnTo>
                    <a:pt x="1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6874616" y="4073205"/>
              <a:ext cx="792255" cy="162455"/>
            </a:xfrm>
            <a:custGeom>
              <a:avLst/>
              <a:gdLst/>
              <a:ahLst/>
              <a:cxnLst/>
              <a:rect l="l" t="t" r="r" b="b"/>
              <a:pathLst>
                <a:path w="29919" h="6135" extrusionOk="0">
                  <a:moveTo>
                    <a:pt x="165" y="0"/>
                  </a:moveTo>
                  <a:lnTo>
                    <a:pt x="0" y="897"/>
                  </a:lnTo>
                  <a:lnTo>
                    <a:pt x="29754" y="6135"/>
                  </a:lnTo>
                  <a:lnTo>
                    <a:pt x="29919" y="5238"/>
                  </a:lnTo>
                  <a:lnTo>
                    <a:pt x="16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 name="Google Shape;94;p2"/>
          <p:cNvGrpSpPr/>
          <p:nvPr/>
        </p:nvGrpSpPr>
        <p:grpSpPr>
          <a:xfrm rot="-887728">
            <a:off x="45018" y="944860"/>
            <a:ext cx="417543" cy="728443"/>
            <a:chOff x="1643692" y="2100656"/>
            <a:chExt cx="571730" cy="908611"/>
          </a:xfrm>
        </p:grpSpPr>
        <p:sp>
          <p:nvSpPr>
            <p:cNvPr id="95" name="Google Shape;95;p2"/>
            <p:cNvSpPr/>
            <p:nvPr/>
          </p:nvSpPr>
          <p:spPr>
            <a:xfrm>
              <a:off x="1729303" y="2293724"/>
              <a:ext cx="128719" cy="66888"/>
            </a:xfrm>
            <a:custGeom>
              <a:avLst/>
              <a:gdLst/>
              <a:ahLst/>
              <a:cxnLst/>
              <a:rect l="l" t="t" r="r" b="b"/>
              <a:pathLst>
                <a:path w="4861" h="2526" extrusionOk="0">
                  <a:moveTo>
                    <a:pt x="4601" y="1"/>
                  </a:moveTo>
                  <a:lnTo>
                    <a:pt x="3020" y="661"/>
                  </a:lnTo>
                  <a:lnTo>
                    <a:pt x="1605" y="1251"/>
                  </a:lnTo>
                  <a:lnTo>
                    <a:pt x="0" y="1912"/>
                  </a:lnTo>
                  <a:lnTo>
                    <a:pt x="236" y="2431"/>
                  </a:lnTo>
                  <a:cubicBezTo>
                    <a:pt x="236" y="2478"/>
                    <a:pt x="260" y="2502"/>
                    <a:pt x="260" y="2525"/>
                  </a:cubicBezTo>
                  <a:lnTo>
                    <a:pt x="4861" y="638"/>
                  </a:lnTo>
                  <a:cubicBezTo>
                    <a:pt x="4837" y="591"/>
                    <a:pt x="4837" y="567"/>
                    <a:pt x="4814" y="543"/>
                  </a:cubicBezTo>
                  <a:lnTo>
                    <a:pt x="4601" y="1"/>
                  </a:lnTo>
                  <a:close/>
                </a:path>
              </a:pathLst>
            </a:custGeom>
            <a:solidFill>
              <a:srgbClr val="EA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1643692" y="2306991"/>
              <a:ext cx="571730" cy="702276"/>
            </a:xfrm>
            <a:custGeom>
              <a:avLst/>
              <a:gdLst/>
              <a:ahLst/>
              <a:cxnLst/>
              <a:rect l="l" t="t" r="r" b="b"/>
              <a:pathLst>
                <a:path w="21591" h="26521" extrusionOk="0">
                  <a:moveTo>
                    <a:pt x="11305" y="1"/>
                  </a:moveTo>
                  <a:cubicBezTo>
                    <a:pt x="10967" y="1"/>
                    <a:pt x="10622" y="67"/>
                    <a:pt x="10288" y="208"/>
                  </a:cubicBezTo>
                  <a:lnTo>
                    <a:pt x="9344" y="585"/>
                  </a:lnTo>
                  <a:cubicBezTo>
                    <a:pt x="9222" y="634"/>
                    <a:pt x="9096" y="657"/>
                    <a:pt x="8971" y="657"/>
                  </a:cubicBezTo>
                  <a:cubicBezTo>
                    <a:pt x="8613" y="657"/>
                    <a:pt x="8269" y="463"/>
                    <a:pt x="8094" y="113"/>
                  </a:cubicBezTo>
                  <a:lnTo>
                    <a:pt x="3493" y="2001"/>
                  </a:lnTo>
                  <a:cubicBezTo>
                    <a:pt x="3634" y="2496"/>
                    <a:pt x="3398" y="3015"/>
                    <a:pt x="2926" y="3228"/>
                  </a:cubicBezTo>
                  <a:lnTo>
                    <a:pt x="1983" y="3605"/>
                  </a:lnTo>
                  <a:cubicBezTo>
                    <a:pt x="638" y="4148"/>
                    <a:pt x="1" y="5682"/>
                    <a:pt x="543" y="7050"/>
                  </a:cubicBezTo>
                  <a:lnTo>
                    <a:pt x="7881" y="24888"/>
                  </a:lnTo>
                  <a:cubicBezTo>
                    <a:pt x="8293" y="25908"/>
                    <a:pt x="9288" y="26521"/>
                    <a:pt x="10331" y="26521"/>
                  </a:cubicBezTo>
                  <a:cubicBezTo>
                    <a:pt x="10664" y="26521"/>
                    <a:pt x="11001" y="26459"/>
                    <a:pt x="11326" y="26328"/>
                  </a:cubicBezTo>
                  <a:lnTo>
                    <a:pt x="14771" y="24912"/>
                  </a:lnTo>
                  <a:lnTo>
                    <a:pt x="16163" y="24322"/>
                  </a:lnTo>
                  <a:lnTo>
                    <a:pt x="19608" y="22930"/>
                  </a:lnTo>
                  <a:cubicBezTo>
                    <a:pt x="20953" y="22364"/>
                    <a:pt x="21590" y="20830"/>
                    <a:pt x="21048" y="19485"/>
                  </a:cubicBezTo>
                  <a:lnTo>
                    <a:pt x="13709" y="1623"/>
                  </a:lnTo>
                  <a:cubicBezTo>
                    <a:pt x="13301" y="612"/>
                    <a:pt x="12333" y="1"/>
                    <a:pt x="11305" y="1"/>
                  </a:cubicBezTo>
                  <a:close/>
                </a:path>
              </a:pathLst>
            </a:custGeom>
            <a:solidFill>
              <a:srgbClr val="F5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1687437" y="2100656"/>
              <a:ext cx="183718" cy="257439"/>
            </a:xfrm>
            <a:custGeom>
              <a:avLst/>
              <a:gdLst/>
              <a:ahLst/>
              <a:cxnLst/>
              <a:rect l="l" t="t" r="r" b="b"/>
              <a:pathLst>
                <a:path w="6938" h="9722" extrusionOk="0">
                  <a:moveTo>
                    <a:pt x="641" y="0"/>
                  </a:moveTo>
                  <a:cubicBezTo>
                    <a:pt x="518" y="0"/>
                    <a:pt x="408" y="81"/>
                    <a:pt x="354" y="189"/>
                  </a:cubicBezTo>
                  <a:cubicBezTo>
                    <a:pt x="95" y="709"/>
                    <a:pt x="0" y="1275"/>
                    <a:pt x="47" y="1841"/>
                  </a:cubicBezTo>
                  <a:cubicBezTo>
                    <a:pt x="165" y="3257"/>
                    <a:pt x="1156" y="4484"/>
                    <a:pt x="1180" y="5923"/>
                  </a:cubicBezTo>
                  <a:lnTo>
                    <a:pt x="1864" y="5640"/>
                  </a:lnTo>
                  <a:cubicBezTo>
                    <a:pt x="1899" y="5624"/>
                    <a:pt x="1931" y="5617"/>
                    <a:pt x="1962" y="5617"/>
                  </a:cubicBezTo>
                  <a:cubicBezTo>
                    <a:pt x="2160" y="5617"/>
                    <a:pt x="2255" y="5915"/>
                    <a:pt x="2029" y="6018"/>
                  </a:cubicBezTo>
                  <a:lnTo>
                    <a:pt x="1345" y="6301"/>
                  </a:lnTo>
                  <a:cubicBezTo>
                    <a:pt x="567" y="6631"/>
                    <a:pt x="189" y="7528"/>
                    <a:pt x="496" y="8306"/>
                  </a:cubicBezTo>
                  <a:lnTo>
                    <a:pt x="1086" y="9722"/>
                  </a:lnTo>
                  <a:lnTo>
                    <a:pt x="3823" y="8613"/>
                  </a:lnTo>
                  <a:lnTo>
                    <a:pt x="4200" y="8448"/>
                  </a:lnTo>
                  <a:lnTo>
                    <a:pt x="6937" y="7339"/>
                  </a:lnTo>
                  <a:lnTo>
                    <a:pt x="6347" y="5923"/>
                  </a:lnTo>
                  <a:cubicBezTo>
                    <a:pt x="6116" y="5318"/>
                    <a:pt x="5535" y="4954"/>
                    <a:pt x="4929" y="4954"/>
                  </a:cubicBezTo>
                  <a:cubicBezTo>
                    <a:pt x="4732" y="4954"/>
                    <a:pt x="4533" y="4993"/>
                    <a:pt x="4342" y="5074"/>
                  </a:cubicBezTo>
                  <a:lnTo>
                    <a:pt x="3658" y="5357"/>
                  </a:lnTo>
                  <a:cubicBezTo>
                    <a:pt x="3625" y="5372"/>
                    <a:pt x="3594" y="5378"/>
                    <a:pt x="3565" y="5378"/>
                  </a:cubicBezTo>
                  <a:cubicBezTo>
                    <a:pt x="3368" y="5378"/>
                    <a:pt x="3286" y="5062"/>
                    <a:pt x="3492" y="4979"/>
                  </a:cubicBezTo>
                  <a:lnTo>
                    <a:pt x="4200" y="4696"/>
                  </a:lnTo>
                  <a:cubicBezTo>
                    <a:pt x="3209" y="3658"/>
                    <a:pt x="3044" y="2077"/>
                    <a:pt x="2124" y="992"/>
                  </a:cubicBezTo>
                  <a:cubicBezTo>
                    <a:pt x="1770" y="543"/>
                    <a:pt x="1298" y="213"/>
                    <a:pt x="755" y="24"/>
                  </a:cubicBezTo>
                  <a:cubicBezTo>
                    <a:pt x="717" y="8"/>
                    <a:pt x="678" y="0"/>
                    <a:pt x="641" y="0"/>
                  </a:cubicBezTo>
                  <a:close/>
                </a:path>
              </a:pathLst>
            </a:custGeom>
            <a:solidFill>
              <a:srgbClr val="E0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1723663" y="2292877"/>
              <a:ext cx="21899" cy="39217"/>
            </a:xfrm>
            <a:custGeom>
              <a:avLst/>
              <a:gdLst/>
              <a:ahLst/>
              <a:cxnLst/>
              <a:rect l="l" t="t" r="r" b="b"/>
              <a:pathLst>
                <a:path w="827" h="1481" extrusionOk="0">
                  <a:moveTo>
                    <a:pt x="175" y="0"/>
                  </a:moveTo>
                  <a:cubicBezTo>
                    <a:pt x="156" y="0"/>
                    <a:pt x="136" y="3"/>
                    <a:pt x="119" y="9"/>
                  </a:cubicBezTo>
                  <a:cubicBezTo>
                    <a:pt x="48" y="33"/>
                    <a:pt x="1" y="127"/>
                    <a:pt x="48" y="198"/>
                  </a:cubicBezTo>
                  <a:lnTo>
                    <a:pt x="520" y="1378"/>
                  </a:lnTo>
                  <a:cubicBezTo>
                    <a:pt x="538" y="1450"/>
                    <a:pt x="597" y="1481"/>
                    <a:pt x="656" y="1481"/>
                  </a:cubicBezTo>
                  <a:cubicBezTo>
                    <a:pt x="674" y="1481"/>
                    <a:pt x="692" y="1478"/>
                    <a:pt x="709" y="1472"/>
                  </a:cubicBezTo>
                  <a:cubicBezTo>
                    <a:pt x="803" y="1425"/>
                    <a:pt x="827" y="1354"/>
                    <a:pt x="803" y="1260"/>
                  </a:cubicBezTo>
                  <a:lnTo>
                    <a:pt x="331" y="80"/>
                  </a:lnTo>
                  <a:cubicBezTo>
                    <a:pt x="296" y="27"/>
                    <a:pt x="234" y="0"/>
                    <a:pt x="175" y="0"/>
                  </a:cubicBezTo>
                  <a:close/>
                </a:path>
              </a:pathLst>
            </a:custGeom>
            <a:solidFill>
              <a:srgbClr val="E177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1746780" y="2283503"/>
              <a:ext cx="21290" cy="39217"/>
            </a:xfrm>
            <a:custGeom>
              <a:avLst/>
              <a:gdLst/>
              <a:ahLst/>
              <a:cxnLst/>
              <a:rect l="l" t="t" r="r" b="b"/>
              <a:pathLst>
                <a:path w="804" h="1481" extrusionOk="0">
                  <a:moveTo>
                    <a:pt x="162" y="0"/>
                  </a:moveTo>
                  <a:cubicBezTo>
                    <a:pt x="141" y="0"/>
                    <a:pt x="119" y="3"/>
                    <a:pt x="95" y="9"/>
                  </a:cubicBezTo>
                  <a:cubicBezTo>
                    <a:pt x="24" y="33"/>
                    <a:pt x="1" y="127"/>
                    <a:pt x="24" y="198"/>
                  </a:cubicBezTo>
                  <a:lnTo>
                    <a:pt x="496" y="1378"/>
                  </a:lnTo>
                  <a:cubicBezTo>
                    <a:pt x="532" y="1450"/>
                    <a:pt x="582" y="1481"/>
                    <a:pt x="646" y="1481"/>
                  </a:cubicBezTo>
                  <a:cubicBezTo>
                    <a:pt x="665" y="1481"/>
                    <a:pt x="686" y="1478"/>
                    <a:pt x="709" y="1472"/>
                  </a:cubicBezTo>
                  <a:cubicBezTo>
                    <a:pt x="779" y="1448"/>
                    <a:pt x="803" y="1354"/>
                    <a:pt x="779" y="1260"/>
                  </a:cubicBezTo>
                  <a:lnTo>
                    <a:pt x="308" y="80"/>
                  </a:lnTo>
                  <a:cubicBezTo>
                    <a:pt x="272" y="27"/>
                    <a:pt x="224" y="0"/>
                    <a:pt x="162" y="0"/>
                  </a:cubicBezTo>
                  <a:close/>
                </a:path>
              </a:pathLst>
            </a:custGeom>
            <a:solidFill>
              <a:srgbClr val="E177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1769288" y="2274129"/>
              <a:ext cx="21899" cy="39217"/>
            </a:xfrm>
            <a:custGeom>
              <a:avLst/>
              <a:gdLst/>
              <a:ahLst/>
              <a:cxnLst/>
              <a:rect l="l" t="t" r="r" b="b"/>
              <a:pathLst>
                <a:path w="827" h="1481" extrusionOk="0">
                  <a:moveTo>
                    <a:pt x="171" y="1"/>
                  </a:moveTo>
                  <a:cubicBezTo>
                    <a:pt x="153" y="1"/>
                    <a:pt x="135" y="4"/>
                    <a:pt x="118" y="9"/>
                  </a:cubicBezTo>
                  <a:cubicBezTo>
                    <a:pt x="24" y="33"/>
                    <a:pt x="0" y="127"/>
                    <a:pt x="24" y="222"/>
                  </a:cubicBezTo>
                  <a:lnTo>
                    <a:pt x="519" y="1401"/>
                  </a:lnTo>
                  <a:cubicBezTo>
                    <a:pt x="537" y="1454"/>
                    <a:pt x="595" y="1481"/>
                    <a:pt x="652" y="1481"/>
                  </a:cubicBezTo>
                  <a:cubicBezTo>
                    <a:pt x="671" y="1481"/>
                    <a:pt x="690" y="1478"/>
                    <a:pt x="708" y="1472"/>
                  </a:cubicBezTo>
                  <a:cubicBezTo>
                    <a:pt x="779" y="1449"/>
                    <a:pt x="826" y="1354"/>
                    <a:pt x="779" y="1283"/>
                  </a:cubicBezTo>
                  <a:lnTo>
                    <a:pt x="307" y="104"/>
                  </a:lnTo>
                  <a:cubicBezTo>
                    <a:pt x="289" y="32"/>
                    <a:pt x="230" y="1"/>
                    <a:pt x="171" y="1"/>
                  </a:cubicBezTo>
                  <a:close/>
                </a:path>
              </a:pathLst>
            </a:custGeom>
            <a:solidFill>
              <a:srgbClr val="E177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1791770" y="2264834"/>
              <a:ext cx="21899" cy="39429"/>
            </a:xfrm>
            <a:custGeom>
              <a:avLst/>
              <a:gdLst/>
              <a:ahLst/>
              <a:cxnLst/>
              <a:rect l="l" t="t" r="r" b="b"/>
              <a:pathLst>
                <a:path w="827" h="1489" extrusionOk="0">
                  <a:moveTo>
                    <a:pt x="158" y="0"/>
                  </a:moveTo>
                  <a:cubicBezTo>
                    <a:pt x="144" y="0"/>
                    <a:pt x="131" y="2"/>
                    <a:pt x="119" y="6"/>
                  </a:cubicBezTo>
                  <a:cubicBezTo>
                    <a:pt x="48" y="53"/>
                    <a:pt x="1" y="124"/>
                    <a:pt x="24" y="219"/>
                  </a:cubicBezTo>
                  <a:lnTo>
                    <a:pt x="520" y="1398"/>
                  </a:lnTo>
                  <a:cubicBezTo>
                    <a:pt x="537" y="1449"/>
                    <a:pt x="591" y="1488"/>
                    <a:pt x="646" y="1488"/>
                  </a:cubicBezTo>
                  <a:cubicBezTo>
                    <a:pt x="667" y="1488"/>
                    <a:pt x="689" y="1482"/>
                    <a:pt x="709" y="1469"/>
                  </a:cubicBezTo>
                  <a:cubicBezTo>
                    <a:pt x="779" y="1446"/>
                    <a:pt x="827" y="1351"/>
                    <a:pt x="803" y="1280"/>
                  </a:cubicBezTo>
                  <a:lnTo>
                    <a:pt x="307" y="101"/>
                  </a:lnTo>
                  <a:cubicBezTo>
                    <a:pt x="288" y="42"/>
                    <a:pt x="221" y="0"/>
                    <a:pt x="158" y="0"/>
                  </a:cubicBezTo>
                  <a:close/>
                </a:path>
              </a:pathLst>
            </a:custGeom>
            <a:solidFill>
              <a:srgbClr val="E177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1814278" y="2255460"/>
              <a:ext cx="21872" cy="39429"/>
            </a:xfrm>
            <a:custGeom>
              <a:avLst/>
              <a:gdLst/>
              <a:ahLst/>
              <a:cxnLst/>
              <a:rect l="l" t="t" r="r" b="b"/>
              <a:pathLst>
                <a:path w="826" h="1489" extrusionOk="0">
                  <a:moveTo>
                    <a:pt x="158" y="0"/>
                  </a:moveTo>
                  <a:cubicBezTo>
                    <a:pt x="144" y="0"/>
                    <a:pt x="131" y="2"/>
                    <a:pt x="118" y="6"/>
                  </a:cubicBezTo>
                  <a:cubicBezTo>
                    <a:pt x="47" y="54"/>
                    <a:pt x="0" y="124"/>
                    <a:pt x="47" y="219"/>
                  </a:cubicBezTo>
                  <a:lnTo>
                    <a:pt x="519" y="1398"/>
                  </a:lnTo>
                  <a:cubicBezTo>
                    <a:pt x="536" y="1450"/>
                    <a:pt x="590" y="1488"/>
                    <a:pt x="645" y="1488"/>
                  </a:cubicBezTo>
                  <a:cubicBezTo>
                    <a:pt x="667" y="1488"/>
                    <a:pt x="688" y="1482"/>
                    <a:pt x="708" y="1469"/>
                  </a:cubicBezTo>
                  <a:cubicBezTo>
                    <a:pt x="802" y="1446"/>
                    <a:pt x="826" y="1351"/>
                    <a:pt x="802" y="1281"/>
                  </a:cubicBezTo>
                  <a:lnTo>
                    <a:pt x="330" y="101"/>
                  </a:lnTo>
                  <a:cubicBezTo>
                    <a:pt x="292" y="42"/>
                    <a:pt x="221" y="0"/>
                    <a:pt x="158" y="0"/>
                  </a:cubicBezTo>
                  <a:close/>
                </a:path>
              </a:pathLst>
            </a:custGeom>
            <a:solidFill>
              <a:srgbClr val="E177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1912763" y="2553451"/>
              <a:ext cx="234322" cy="368655"/>
            </a:xfrm>
            <a:custGeom>
              <a:avLst/>
              <a:gdLst/>
              <a:ahLst/>
              <a:cxnLst/>
              <a:rect l="l" t="t" r="r" b="b"/>
              <a:pathLst>
                <a:path w="8849" h="13922" extrusionOk="0">
                  <a:moveTo>
                    <a:pt x="4578" y="0"/>
                  </a:moveTo>
                  <a:cubicBezTo>
                    <a:pt x="2926" y="1746"/>
                    <a:pt x="1699" y="3846"/>
                    <a:pt x="968" y="6135"/>
                  </a:cubicBezTo>
                  <a:cubicBezTo>
                    <a:pt x="166" y="8660"/>
                    <a:pt x="0" y="11326"/>
                    <a:pt x="472" y="13921"/>
                  </a:cubicBezTo>
                  <a:lnTo>
                    <a:pt x="8589" y="10594"/>
                  </a:lnTo>
                  <a:cubicBezTo>
                    <a:pt x="8754" y="10524"/>
                    <a:pt x="8849" y="10311"/>
                    <a:pt x="8778" y="10146"/>
                  </a:cubicBezTo>
                  <a:lnTo>
                    <a:pt x="4578" y="0"/>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1719293" y="2404836"/>
              <a:ext cx="316171" cy="527482"/>
            </a:xfrm>
            <a:custGeom>
              <a:avLst/>
              <a:gdLst/>
              <a:ahLst/>
              <a:cxnLst/>
              <a:rect l="l" t="t" r="r" b="b"/>
              <a:pathLst>
                <a:path w="11940" h="19920" extrusionOk="0">
                  <a:moveTo>
                    <a:pt x="9443" y="1"/>
                  </a:moveTo>
                  <a:cubicBezTo>
                    <a:pt x="9396" y="1"/>
                    <a:pt x="9347" y="10"/>
                    <a:pt x="9297" y="28"/>
                  </a:cubicBezTo>
                  <a:lnTo>
                    <a:pt x="260" y="3733"/>
                  </a:lnTo>
                  <a:cubicBezTo>
                    <a:pt x="95" y="3803"/>
                    <a:pt x="1" y="4016"/>
                    <a:pt x="71" y="4181"/>
                  </a:cubicBezTo>
                  <a:lnTo>
                    <a:pt x="6442" y="19707"/>
                  </a:lnTo>
                  <a:cubicBezTo>
                    <a:pt x="6497" y="19834"/>
                    <a:pt x="6635" y="19919"/>
                    <a:pt x="6772" y="19919"/>
                  </a:cubicBezTo>
                  <a:cubicBezTo>
                    <a:pt x="6812" y="19919"/>
                    <a:pt x="6853" y="19912"/>
                    <a:pt x="6890" y="19895"/>
                  </a:cubicBezTo>
                  <a:lnTo>
                    <a:pt x="7834" y="19494"/>
                  </a:lnTo>
                  <a:cubicBezTo>
                    <a:pt x="6890" y="14469"/>
                    <a:pt x="8424" y="9278"/>
                    <a:pt x="11940" y="5573"/>
                  </a:cubicBezTo>
                  <a:lnTo>
                    <a:pt x="9745" y="193"/>
                  </a:lnTo>
                  <a:cubicBezTo>
                    <a:pt x="9693" y="71"/>
                    <a:pt x="9577" y="1"/>
                    <a:pt x="9443"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 name="Google Shape;105;p2"/>
          <p:cNvGrpSpPr/>
          <p:nvPr/>
        </p:nvGrpSpPr>
        <p:grpSpPr>
          <a:xfrm>
            <a:off x="-11" y="516121"/>
            <a:ext cx="1032826" cy="722296"/>
            <a:chOff x="1143214" y="547371"/>
            <a:chExt cx="1032826" cy="722296"/>
          </a:xfrm>
        </p:grpSpPr>
        <p:sp>
          <p:nvSpPr>
            <p:cNvPr id="106" name="Google Shape;106;p2"/>
            <p:cNvSpPr/>
            <p:nvPr/>
          </p:nvSpPr>
          <p:spPr>
            <a:xfrm>
              <a:off x="1143214" y="614234"/>
              <a:ext cx="990352" cy="655433"/>
            </a:xfrm>
            <a:custGeom>
              <a:avLst/>
              <a:gdLst/>
              <a:ahLst/>
              <a:cxnLst/>
              <a:rect l="l" t="t" r="r" b="b"/>
              <a:pathLst>
                <a:path w="37400" h="24752" extrusionOk="0">
                  <a:moveTo>
                    <a:pt x="1582" y="0"/>
                  </a:moveTo>
                  <a:lnTo>
                    <a:pt x="1" y="2572"/>
                  </a:lnTo>
                  <a:lnTo>
                    <a:pt x="35818" y="24752"/>
                  </a:lnTo>
                  <a:lnTo>
                    <a:pt x="37399" y="22204"/>
                  </a:lnTo>
                  <a:lnTo>
                    <a:pt x="158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1185715" y="547371"/>
              <a:ext cx="990326" cy="659193"/>
            </a:xfrm>
            <a:custGeom>
              <a:avLst/>
              <a:gdLst/>
              <a:ahLst/>
              <a:cxnLst/>
              <a:rect l="l" t="t" r="r" b="b"/>
              <a:pathLst>
                <a:path w="37399" h="24894" extrusionOk="0">
                  <a:moveTo>
                    <a:pt x="1581" y="1"/>
                  </a:moveTo>
                  <a:lnTo>
                    <a:pt x="0" y="2549"/>
                  </a:lnTo>
                  <a:lnTo>
                    <a:pt x="35818" y="24894"/>
                  </a:lnTo>
                  <a:lnTo>
                    <a:pt x="37399" y="22322"/>
                  </a:lnTo>
                  <a:lnTo>
                    <a:pt x="158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2031073" y="1082830"/>
              <a:ext cx="47505" cy="68769"/>
            </a:xfrm>
            <a:custGeom>
              <a:avLst/>
              <a:gdLst/>
              <a:ahLst/>
              <a:cxnLst/>
              <a:rect l="l" t="t" r="r" b="b"/>
              <a:pathLst>
                <a:path w="1794" h="2597" extrusionOk="0">
                  <a:moveTo>
                    <a:pt x="1464" y="1"/>
                  </a:moveTo>
                  <a:lnTo>
                    <a:pt x="1" y="2384"/>
                  </a:lnTo>
                  <a:lnTo>
                    <a:pt x="331" y="2596"/>
                  </a:lnTo>
                  <a:lnTo>
                    <a:pt x="1794" y="213"/>
                  </a:lnTo>
                  <a:lnTo>
                    <a:pt x="146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1977980" y="1050339"/>
              <a:ext cx="47505" cy="68133"/>
            </a:xfrm>
            <a:custGeom>
              <a:avLst/>
              <a:gdLst/>
              <a:ahLst/>
              <a:cxnLst/>
              <a:rect l="l" t="t" r="r" b="b"/>
              <a:pathLst>
                <a:path w="1794" h="2573" extrusionOk="0">
                  <a:moveTo>
                    <a:pt x="1487" y="1"/>
                  </a:moveTo>
                  <a:lnTo>
                    <a:pt x="0" y="2361"/>
                  </a:lnTo>
                  <a:lnTo>
                    <a:pt x="330" y="2573"/>
                  </a:lnTo>
                  <a:lnTo>
                    <a:pt x="1793" y="213"/>
                  </a:lnTo>
                  <a:lnTo>
                    <a:pt x="148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1924860" y="1017238"/>
              <a:ext cx="48141" cy="68133"/>
            </a:xfrm>
            <a:custGeom>
              <a:avLst/>
              <a:gdLst/>
              <a:ahLst/>
              <a:cxnLst/>
              <a:rect l="l" t="t" r="r" b="b"/>
              <a:pathLst>
                <a:path w="1818" h="2573" extrusionOk="0">
                  <a:moveTo>
                    <a:pt x="1487" y="0"/>
                  </a:moveTo>
                  <a:lnTo>
                    <a:pt x="0" y="2384"/>
                  </a:lnTo>
                  <a:lnTo>
                    <a:pt x="331" y="2572"/>
                  </a:lnTo>
                  <a:lnTo>
                    <a:pt x="1817" y="213"/>
                  </a:lnTo>
                  <a:lnTo>
                    <a:pt x="148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1395015" y="688590"/>
              <a:ext cx="47505" cy="68742"/>
            </a:xfrm>
            <a:custGeom>
              <a:avLst/>
              <a:gdLst/>
              <a:ahLst/>
              <a:cxnLst/>
              <a:rect l="l" t="t" r="r" b="b"/>
              <a:pathLst>
                <a:path w="1794" h="2596" extrusionOk="0">
                  <a:moveTo>
                    <a:pt x="1464" y="0"/>
                  </a:moveTo>
                  <a:lnTo>
                    <a:pt x="1" y="2383"/>
                  </a:lnTo>
                  <a:lnTo>
                    <a:pt x="307" y="2596"/>
                  </a:lnTo>
                  <a:lnTo>
                    <a:pt x="1794" y="213"/>
                  </a:lnTo>
                  <a:lnTo>
                    <a:pt x="146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1341287" y="657979"/>
              <a:ext cx="47505" cy="68133"/>
            </a:xfrm>
            <a:custGeom>
              <a:avLst/>
              <a:gdLst/>
              <a:ahLst/>
              <a:cxnLst/>
              <a:rect l="l" t="t" r="r" b="b"/>
              <a:pathLst>
                <a:path w="1794" h="2573" extrusionOk="0">
                  <a:moveTo>
                    <a:pt x="1463" y="0"/>
                  </a:moveTo>
                  <a:lnTo>
                    <a:pt x="1" y="2360"/>
                  </a:lnTo>
                  <a:lnTo>
                    <a:pt x="307" y="2572"/>
                  </a:lnTo>
                  <a:lnTo>
                    <a:pt x="1794" y="189"/>
                  </a:lnTo>
                  <a:lnTo>
                    <a:pt x="146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1288803" y="622972"/>
              <a:ext cx="47505" cy="68133"/>
            </a:xfrm>
            <a:custGeom>
              <a:avLst/>
              <a:gdLst/>
              <a:ahLst/>
              <a:cxnLst/>
              <a:rect l="l" t="t" r="r" b="b"/>
              <a:pathLst>
                <a:path w="1794" h="2573" extrusionOk="0">
                  <a:moveTo>
                    <a:pt x="1463" y="1"/>
                  </a:moveTo>
                  <a:lnTo>
                    <a:pt x="1" y="2384"/>
                  </a:lnTo>
                  <a:lnTo>
                    <a:pt x="331" y="2573"/>
                  </a:lnTo>
                  <a:lnTo>
                    <a:pt x="1794" y="213"/>
                  </a:lnTo>
                  <a:lnTo>
                    <a:pt x="146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1606831" y="822290"/>
              <a:ext cx="48141" cy="68769"/>
            </a:xfrm>
            <a:custGeom>
              <a:avLst/>
              <a:gdLst/>
              <a:ahLst/>
              <a:cxnLst/>
              <a:rect l="l" t="t" r="r" b="b"/>
              <a:pathLst>
                <a:path w="1818" h="2597" extrusionOk="0">
                  <a:moveTo>
                    <a:pt x="1487" y="1"/>
                  </a:moveTo>
                  <a:lnTo>
                    <a:pt x="0" y="2384"/>
                  </a:lnTo>
                  <a:lnTo>
                    <a:pt x="331" y="2596"/>
                  </a:lnTo>
                  <a:lnTo>
                    <a:pt x="1817" y="213"/>
                  </a:lnTo>
                  <a:lnTo>
                    <a:pt x="148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1553712" y="787309"/>
              <a:ext cx="47532" cy="68133"/>
            </a:xfrm>
            <a:custGeom>
              <a:avLst/>
              <a:gdLst/>
              <a:ahLst/>
              <a:cxnLst/>
              <a:rect l="l" t="t" r="r" b="b"/>
              <a:pathLst>
                <a:path w="1795" h="2573" extrusionOk="0">
                  <a:moveTo>
                    <a:pt x="1487" y="0"/>
                  </a:moveTo>
                  <a:lnTo>
                    <a:pt x="1" y="2383"/>
                  </a:lnTo>
                  <a:lnTo>
                    <a:pt x="331" y="2572"/>
                  </a:lnTo>
                  <a:lnTo>
                    <a:pt x="1794" y="213"/>
                  </a:lnTo>
                  <a:lnTo>
                    <a:pt x="148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1500619" y="754818"/>
              <a:ext cx="48141" cy="68133"/>
            </a:xfrm>
            <a:custGeom>
              <a:avLst/>
              <a:gdLst/>
              <a:ahLst/>
              <a:cxnLst/>
              <a:rect l="l" t="t" r="r" b="b"/>
              <a:pathLst>
                <a:path w="1818" h="2573" extrusionOk="0">
                  <a:moveTo>
                    <a:pt x="1487" y="0"/>
                  </a:moveTo>
                  <a:lnTo>
                    <a:pt x="0" y="2360"/>
                  </a:lnTo>
                  <a:lnTo>
                    <a:pt x="331" y="2572"/>
                  </a:lnTo>
                  <a:lnTo>
                    <a:pt x="1817" y="189"/>
                  </a:lnTo>
                  <a:lnTo>
                    <a:pt x="148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1819892" y="954135"/>
              <a:ext cx="48141" cy="68742"/>
            </a:xfrm>
            <a:custGeom>
              <a:avLst/>
              <a:gdLst/>
              <a:ahLst/>
              <a:cxnLst/>
              <a:rect l="l" t="t" r="r" b="b"/>
              <a:pathLst>
                <a:path w="1818" h="2596" extrusionOk="0">
                  <a:moveTo>
                    <a:pt x="1487" y="0"/>
                  </a:moveTo>
                  <a:lnTo>
                    <a:pt x="0" y="2383"/>
                  </a:lnTo>
                  <a:lnTo>
                    <a:pt x="331" y="2596"/>
                  </a:lnTo>
                  <a:lnTo>
                    <a:pt x="1817" y="213"/>
                  </a:lnTo>
                  <a:lnTo>
                    <a:pt x="148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1766772" y="921644"/>
              <a:ext cx="47532" cy="68133"/>
            </a:xfrm>
            <a:custGeom>
              <a:avLst/>
              <a:gdLst/>
              <a:ahLst/>
              <a:cxnLst/>
              <a:rect l="l" t="t" r="r" b="b"/>
              <a:pathLst>
                <a:path w="1795" h="2573" extrusionOk="0">
                  <a:moveTo>
                    <a:pt x="1487" y="0"/>
                  </a:moveTo>
                  <a:lnTo>
                    <a:pt x="1" y="2360"/>
                  </a:lnTo>
                  <a:lnTo>
                    <a:pt x="331" y="2572"/>
                  </a:lnTo>
                  <a:lnTo>
                    <a:pt x="1794" y="189"/>
                  </a:lnTo>
                  <a:lnTo>
                    <a:pt x="148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1713044" y="886028"/>
              <a:ext cx="47505" cy="68133"/>
            </a:xfrm>
            <a:custGeom>
              <a:avLst/>
              <a:gdLst/>
              <a:ahLst/>
              <a:cxnLst/>
              <a:rect l="l" t="t" r="r" b="b"/>
              <a:pathLst>
                <a:path w="1794" h="2573" extrusionOk="0">
                  <a:moveTo>
                    <a:pt x="1464" y="0"/>
                  </a:moveTo>
                  <a:lnTo>
                    <a:pt x="1" y="2384"/>
                  </a:lnTo>
                  <a:lnTo>
                    <a:pt x="331" y="2572"/>
                  </a:lnTo>
                  <a:lnTo>
                    <a:pt x="1794" y="213"/>
                  </a:lnTo>
                  <a:lnTo>
                    <a:pt x="146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1849259" y="987236"/>
              <a:ext cx="71867" cy="106264"/>
            </a:xfrm>
            <a:custGeom>
              <a:avLst/>
              <a:gdLst/>
              <a:ahLst/>
              <a:cxnLst/>
              <a:rect l="l" t="t" r="r" b="b"/>
              <a:pathLst>
                <a:path w="2714" h="4013" extrusionOk="0">
                  <a:moveTo>
                    <a:pt x="2384" y="1"/>
                  </a:moveTo>
                  <a:lnTo>
                    <a:pt x="0" y="3800"/>
                  </a:lnTo>
                  <a:lnTo>
                    <a:pt x="331" y="4012"/>
                  </a:lnTo>
                  <a:lnTo>
                    <a:pt x="2714" y="213"/>
                  </a:lnTo>
                  <a:lnTo>
                    <a:pt x="238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1636198" y="852901"/>
              <a:ext cx="71258" cy="106264"/>
            </a:xfrm>
            <a:custGeom>
              <a:avLst/>
              <a:gdLst/>
              <a:ahLst/>
              <a:cxnLst/>
              <a:rect l="l" t="t" r="r" b="b"/>
              <a:pathLst>
                <a:path w="2691" h="4013" extrusionOk="0">
                  <a:moveTo>
                    <a:pt x="2360" y="1"/>
                  </a:moveTo>
                  <a:lnTo>
                    <a:pt x="0" y="3823"/>
                  </a:lnTo>
                  <a:lnTo>
                    <a:pt x="331" y="4012"/>
                  </a:lnTo>
                  <a:lnTo>
                    <a:pt x="2690" y="213"/>
                  </a:lnTo>
                  <a:lnTo>
                    <a:pt x="236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1424382" y="721691"/>
              <a:ext cx="71258" cy="106264"/>
            </a:xfrm>
            <a:custGeom>
              <a:avLst/>
              <a:gdLst/>
              <a:ahLst/>
              <a:cxnLst/>
              <a:rect l="l" t="t" r="r" b="b"/>
              <a:pathLst>
                <a:path w="2691" h="4013" extrusionOk="0">
                  <a:moveTo>
                    <a:pt x="2360" y="1"/>
                  </a:moveTo>
                  <a:lnTo>
                    <a:pt x="1" y="3800"/>
                  </a:lnTo>
                  <a:lnTo>
                    <a:pt x="331" y="4012"/>
                  </a:lnTo>
                  <a:lnTo>
                    <a:pt x="2691" y="213"/>
                  </a:lnTo>
                  <a:lnTo>
                    <a:pt x="236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 name="Google Shape;123;p2"/>
          <p:cNvGrpSpPr/>
          <p:nvPr/>
        </p:nvGrpSpPr>
        <p:grpSpPr>
          <a:xfrm rot="5083635">
            <a:off x="943937" y="4549259"/>
            <a:ext cx="827160" cy="962005"/>
            <a:chOff x="3393878" y="4486785"/>
            <a:chExt cx="827133" cy="961975"/>
          </a:xfrm>
        </p:grpSpPr>
        <p:sp>
          <p:nvSpPr>
            <p:cNvPr id="124" name="Google Shape;124;p2"/>
            <p:cNvSpPr/>
            <p:nvPr/>
          </p:nvSpPr>
          <p:spPr>
            <a:xfrm>
              <a:off x="3453091" y="4486785"/>
              <a:ext cx="767920" cy="914752"/>
            </a:xfrm>
            <a:custGeom>
              <a:avLst/>
              <a:gdLst/>
              <a:ahLst/>
              <a:cxnLst/>
              <a:rect l="l" t="t" r="r" b="b"/>
              <a:pathLst>
                <a:path w="29000" h="34545" extrusionOk="0">
                  <a:moveTo>
                    <a:pt x="2336" y="1"/>
                  </a:moveTo>
                  <a:lnTo>
                    <a:pt x="0" y="1912"/>
                  </a:lnTo>
                  <a:lnTo>
                    <a:pt x="26663" y="34544"/>
                  </a:lnTo>
                  <a:lnTo>
                    <a:pt x="28999" y="32633"/>
                  </a:lnTo>
                  <a:lnTo>
                    <a:pt x="233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3393878" y="4534644"/>
              <a:ext cx="767920" cy="914116"/>
            </a:xfrm>
            <a:custGeom>
              <a:avLst/>
              <a:gdLst/>
              <a:ahLst/>
              <a:cxnLst/>
              <a:rect l="l" t="t" r="r" b="b"/>
              <a:pathLst>
                <a:path w="29000" h="34521" extrusionOk="0">
                  <a:moveTo>
                    <a:pt x="2336" y="1"/>
                  </a:moveTo>
                  <a:lnTo>
                    <a:pt x="1" y="1888"/>
                  </a:lnTo>
                  <a:lnTo>
                    <a:pt x="26663" y="34521"/>
                  </a:lnTo>
                  <a:lnTo>
                    <a:pt x="28999" y="32633"/>
                  </a:lnTo>
                  <a:lnTo>
                    <a:pt x="233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3468134" y="4614913"/>
              <a:ext cx="63764" cy="54999"/>
            </a:xfrm>
            <a:custGeom>
              <a:avLst/>
              <a:gdLst/>
              <a:ahLst/>
              <a:cxnLst/>
              <a:rect l="l" t="t" r="r" b="b"/>
              <a:pathLst>
                <a:path w="2408" h="2077" extrusionOk="0">
                  <a:moveTo>
                    <a:pt x="2172" y="0"/>
                  </a:moveTo>
                  <a:lnTo>
                    <a:pt x="1" y="1770"/>
                  </a:lnTo>
                  <a:lnTo>
                    <a:pt x="237" y="2077"/>
                  </a:lnTo>
                  <a:lnTo>
                    <a:pt x="2407" y="307"/>
                  </a:lnTo>
                  <a:lnTo>
                    <a:pt x="21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3507510" y="4663637"/>
              <a:ext cx="63737" cy="54390"/>
            </a:xfrm>
            <a:custGeom>
              <a:avLst/>
              <a:gdLst/>
              <a:ahLst/>
              <a:cxnLst/>
              <a:rect l="l" t="t" r="r" b="b"/>
              <a:pathLst>
                <a:path w="2407" h="2054" extrusionOk="0">
                  <a:moveTo>
                    <a:pt x="2171" y="1"/>
                  </a:moveTo>
                  <a:lnTo>
                    <a:pt x="0" y="1770"/>
                  </a:lnTo>
                  <a:lnTo>
                    <a:pt x="236" y="2054"/>
                  </a:lnTo>
                  <a:lnTo>
                    <a:pt x="2407" y="284"/>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3546860" y="4711752"/>
              <a:ext cx="63764" cy="54390"/>
            </a:xfrm>
            <a:custGeom>
              <a:avLst/>
              <a:gdLst/>
              <a:ahLst/>
              <a:cxnLst/>
              <a:rect l="l" t="t" r="r" b="b"/>
              <a:pathLst>
                <a:path w="2408" h="2054" extrusionOk="0">
                  <a:moveTo>
                    <a:pt x="2172" y="1"/>
                  </a:moveTo>
                  <a:lnTo>
                    <a:pt x="1" y="1770"/>
                  </a:lnTo>
                  <a:lnTo>
                    <a:pt x="260" y="2053"/>
                  </a:lnTo>
                  <a:lnTo>
                    <a:pt x="2407" y="307"/>
                  </a:lnTo>
                  <a:lnTo>
                    <a:pt x="21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3941734" y="5194727"/>
              <a:ext cx="63764" cy="54390"/>
            </a:xfrm>
            <a:custGeom>
              <a:avLst/>
              <a:gdLst/>
              <a:ahLst/>
              <a:cxnLst/>
              <a:rect l="l" t="t" r="r" b="b"/>
              <a:pathLst>
                <a:path w="2408" h="2054" extrusionOk="0">
                  <a:moveTo>
                    <a:pt x="2172" y="1"/>
                  </a:moveTo>
                  <a:lnTo>
                    <a:pt x="1" y="1770"/>
                  </a:lnTo>
                  <a:lnTo>
                    <a:pt x="237" y="2054"/>
                  </a:lnTo>
                  <a:lnTo>
                    <a:pt x="2408" y="307"/>
                  </a:lnTo>
                  <a:lnTo>
                    <a:pt x="21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p:nvPr/>
          </p:nvSpPr>
          <p:spPr>
            <a:xfrm>
              <a:off x="3981111" y="5242842"/>
              <a:ext cx="63764" cy="54999"/>
            </a:xfrm>
            <a:custGeom>
              <a:avLst/>
              <a:gdLst/>
              <a:ahLst/>
              <a:cxnLst/>
              <a:rect l="l" t="t" r="r" b="b"/>
              <a:pathLst>
                <a:path w="2408" h="2077" extrusionOk="0">
                  <a:moveTo>
                    <a:pt x="2171" y="1"/>
                  </a:moveTo>
                  <a:lnTo>
                    <a:pt x="0" y="1770"/>
                  </a:lnTo>
                  <a:lnTo>
                    <a:pt x="260" y="2077"/>
                  </a:lnTo>
                  <a:lnTo>
                    <a:pt x="2407" y="307"/>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4020460" y="5291593"/>
              <a:ext cx="63764" cy="54363"/>
            </a:xfrm>
            <a:custGeom>
              <a:avLst/>
              <a:gdLst/>
              <a:ahLst/>
              <a:cxnLst/>
              <a:rect l="l" t="t" r="r" b="b"/>
              <a:pathLst>
                <a:path w="2408" h="2053" extrusionOk="0">
                  <a:moveTo>
                    <a:pt x="2172" y="0"/>
                  </a:moveTo>
                  <a:lnTo>
                    <a:pt x="1" y="1770"/>
                  </a:lnTo>
                  <a:lnTo>
                    <a:pt x="261" y="2053"/>
                  </a:lnTo>
                  <a:lnTo>
                    <a:pt x="2408" y="307"/>
                  </a:lnTo>
                  <a:lnTo>
                    <a:pt x="21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3783673" y="5001659"/>
              <a:ext cx="63764" cy="54390"/>
            </a:xfrm>
            <a:custGeom>
              <a:avLst/>
              <a:gdLst/>
              <a:ahLst/>
              <a:cxnLst/>
              <a:rect l="l" t="t" r="r" b="b"/>
              <a:pathLst>
                <a:path w="2408" h="2054" extrusionOk="0">
                  <a:moveTo>
                    <a:pt x="2171" y="1"/>
                  </a:moveTo>
                  <a:lnTo>
                    <a:pt x="0" y="1770"/>
                  </a:lnTo>
                  <a:lnTo>
                    <a:pt x="260" y="2054"/>
                  </a:lnTo>
                  <a:lnTo>
                    <a:pt x="2407" y="284"/>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3820480" y="5046299"/>
              <a:ext cx="63128" cy="54390"/>
            </a:xfrm>
            <a:custGeom>
              <a:avLst/>
              <a:gdLst/>
              <a:ahLst/>
              <a:cxnLst/>
              <a:rect l="l" t="t" r="r" b="b"/>
              <a:pathLst>
                <a:path w="2384" h="2054" extrusionOk="0">
                  <a:moveTo>
                    <a:pt x="2148" y="1"/>
                  </a:moveTo>
                  <a:lnTo>
                    <a:pt x="1" y="1747"/>
                  </a:lnTo>
                  <a:lnTo>
                    <a:pt x="237" y="2053"/>
                  </a:lnTo>
                  <a:lnTo>
                    <a:pt x="2384"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3863008" y="5097889"/>
              <a:ext cx="63764" cy="54999"/>
            </a:xfrm>
            <a:custGeom>
              <a:avLst/>
              <a:gdLst/>
              <a:ahLst/>
              <a:cxnLst/>
              <a:rect l="l" t="t" r="r" b="b"/>
              <a:pathLst>
                <a:path w="2408" h="2077" extrusionOk="0">
                  <a:moveTo>
                    <a:pt x="2148" y="0"/>
                  </a:moveTo>
                  <a:lnTo>
                    <a:pt x="1" y="1770"/>
                  </a:lnTo>
                  <a:lnTo>
                    <a:pt x="237" y="2077"/>
                  </a:lnTo>
                  <a:lnTo>
                    <a:pt x="2408" y="307"/>
                  </a:lnTo>
                  <a:lnTo>
                    <a:pt x="214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3626221" y="4808591"/>
              <a:ext cx="63764" cy="54390"/>
            </a:xfrm>
            <a:custGeom>
              <a:avLst/>
              <a:gdLst/>
              <a:ahLst/>
              <a:cxnLst/>
              <a:rect l="l" t="t" r="r" b="b"/>
              <a:pathLst>
                <a:path w="2408" h="2054" extrusionOk="0">
                  <a:moveTo>
                    <a:pt x="2148" y="1"/>
                  </a:moveTo>
                  <a:lnTo>
                    <a:pt x="0" y="1747"/>
                  </a:lnTo>
                  <a:lnTo>
                    <a:pt x="236" y="2054"/>
                  </a:lnTo>
                  <a:lnTo>
                    <a:pt x="2407"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3665571" y="4856706"/>
              <a:ext cx="63764" cy="54390"/>
            </a:xfrm>
            <a:custGeom>
              <a:avLst/>
              <a:gdLst/>
              <a:ahLst/>
              <a:cxnLst/>
              <a:rect l="l" t="t" r="r" b="b"/>
              <a:pathLst>
                <a:path w="2408" h="2054" extrusionOk="0">
                  <a:moveTo>
                    <a:pt x="2148" y="1"/>
                  </a:moveTo>
                  <a:lnTo>
                    <a:pt x="1" y="1770"/>
                  </a:lnTo>
                  <a:lnTo>
                    <a:pt x="237" y="2053"/>
                  </a:lnTo>
                  <a:lnTo>
                    <a:pt x="2408"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3704947" y="4904820"/>
              <a:ext cx="63764" cy="54999"/>
            </a:xfrm>
            <a:custGeom>
              <a:avLst/>
              <a:gdLst/>
              <a:ahLst/>
              <a:cxnLst/>
              <a:rect l="l" t="t" r="r" b="b"/>
              <a:pathLst>
                <a:path w="2408" h="2077" extrusionOk="0">
                  <a:moveTo>
                    <a:pt x="2171" y="1"/>
                  </a:moveTo>
                  <a:lnTo>
                    <a:pt x="0" y="1770"/>
                  </a:lnTo>
                  <a:lnTo>
                    <a:pt x="236" y="2077"/>
                  </a:lnTo>
                  <a:lnTo>
                    <a:pt x="2407" y="307"/>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3586236" y="4731745"/>
              <a:ext cx="98744" cy="83121"/>
            </a:xfrm>
            <a:custGeom>
              <a:avLst/>
              <a:gdLst/>
              <a:ahLst/>
              <a:cxnLst/>
              <a:rect l="l" t="t" r="r" b="b"/>
              <a:pathLst>
                <a:path w="3729" h="3139" extrusionOk="0">
                  <a:moveTo>
                    <a:pt x="3469" y="1"/>
                  </a:moveTo>
                  <a:lnTo>
                    <a:pt x="0" y="2832"/>
                  </a:lnTo>
                  <a:lnTo>
                    <a:pt x="260" y="3139"/>
                  </a:lnTo>
                  <a:lnTo>
                    <a:pt x="3728" y="307"/>
                  </a:lnTo>
                  <a:lnTo>
                    <a:pt x="34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3744297" y="4924813"/>
              <a:ext cx="98744" cy="83121"/>
            </a:xfrm>
            <a:custGeom>
              <a:avLst/>
              <a:gdLst/>
              <a:ahLst/>
              <a:cxnLst/>
              <a:rect l="l" t="t" r="r" b="b"/>
              <a:pathLst>
                <a:path w="3729" h="3139" extrusionOk="0">
                  <a:moveTo>
                    <a:pt x="3469" y="1"/>
                  </a:moveTo>
                  <a:lnTo>
                    <a:pt x="1" y="2832"/>
                  </a:lnTo>
                  <a:lnTo>
                    <a:pt x="260" y="3139"/>
                  </a:lnTo>
                  <a:lnTo>
                    <a:pt x="3729" y="307"/>
                  </a:lnTo>
                  <a:lnTo>
                    <a:pt x="34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3902385" y="5118517"/>
              <a:ext cx="98108" cy="82485"/>
            </a:xfrm>
            <a:custGeom>
              <a:avLst/>
              <a:gdLst/>
              <a:ahLst/>
              <a:cxnLst/>
              <a:rect l="l" t="t" r="r" b="b"/>
              <a:pathLst>
                <a:path w="3705" h="3115" extrusionOk="0">
                  <a:moveTo>
                    <a:pt x="3469" y="0"/>
                  </a:moveTo>
                  <a:lnTo>
                    <a:pt x="0" y="2832"/>
                  </a:lnTo>
                  <a:lnTo>
                    <a:pt x="236" y="3115"/>
                  </a:lnTo>
                  <a:lnTo>
                    <a:pt x="3705" y="283"/>
                  </a:lnTo>
                  <a:lnTo>
                    <a:pt x="346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 name="Google Shape;141;p2"/>
          <p:cNvGrpSpPr/>
          <p:nvPr/>
        </p:nvGrpSpPr>
        <p:grpSpPr>
          <a:xfrm>
            <a:off x="31098" y="3908677"/>
            <a:ext cx="736065" cy="1326494"/>
            <a:chOff x="1672423" y="3253452"/>
            <a:chExt cx="736065" cy="1326494"/>
          </a:xfrm>
        </p:grpSpPr>
        <p:sp>
          <p:nvSpPr>
            <p:cNvPr id="142" name="Google Shape;142;p2"/>
            <p:cNvSpPr/>
            <p:nvPr/>
          </p:nvSpPr>
          <p:spPr>
            <a:xfrm>
              <a:off x="1695567" y="3610513"/>
              <a:ext cx="712921" cy="969433"/>
            </a:xfrm>
            <a:custGeom>
              <a:avLst/>
              <a:gdLst/>
              <a:ahLst/>
              <a:cxnLst/>
              <a:rect l="l" t="t" r="r" b="b"/>
              <a:pathLst>
                <a:path w="26923" h="36610" extrusionOk="0">
                  <a:moveTo>
                    <a:pt x="13761" y="14426"/>
                  </a:moveTo>
                  <a:cubicBezTo>
                    <a:pt x="13838" y="14426"/>
                    <a:pt x="13915" y="14427"/>
                    <a:pt x="13992" y="14429"/>
                  </a:cubicBezTo>
                  <a:cubicBezTo>
                    <a:pt x="17814" y="14500"/>
                    <a:pt x="21212" y="16860"/>
                    <a:pt x="22604" y="20423"/>
                  </a:cubicBezTo>
                  <a:cubicBezTo>
                    <a:pt x="24492" y="25260"/>
                    <a:pt x="22085" y="30757"/>
                    <a:pt x="17248" y="32645"/>
                  </a:cubicBezTo>
                  <a:cubicBezTo>
                    <a:pt x="16071" y="33102"/>
                    <a:pt x="14899" y="33312"/>
                    <a:pt x="13768" y="33312"/>
                  </a:cubicBezTo>
                  <a:cubicBezTo>
                    <a:pt x="7373" y="33312"/>
                    <a:pt x="2300" y="26605"/>
                    <a:pt x="5167" y="20069"/>
                  </a:cubicBezTo>
                  <a:cubicBezTo>
                    <a:pt x="6670" y="16647"/>
                    <a:pt x="10052" y="14426"/>
                    <a:pt x="13761" y="14426"/>
                  </a:cubicBezTo>
                  <a:close/>
                  <a:moveTo>
                    <a:pt x="8578" y="1"/>
                  </a:moveTo>
                  <a:cubicBezTo>
                    <a:pt x="8353" y="1"/>
                    <a:pt x="8125" y="42"/>
                    <a:pt x="7904" y="131"/>
                  </a:cubicBezTo>
                  <a:lnTo>
                    <a:pt x="2053" y="2419"/>
                  </a:lnTo>
                  <a:cubicBezTo>
                    <a:pt x="103" y="3267"/>
                    <a:pt x="933" y="6000"/>
                    <a:pt x="2746" y="6000"/>
                  </a:cubicBezTo>
                  <a:cubicBezTo>
                    <a:pt x="2952" y="6000"/>
                    <a:pt x="3170" y="5965"/>
                    <a:pt x="3398" y="5888"/>
                  </a:cubicBezTo>
                  <a:lnTo>
                    <a:pt x="3704" y="5770"/>
                  </a:lnTo>
                  <a:lnTo>
                    <a:pt x="6701" y="13415"/>
                  </a:lnTo>
                  <a:cubicBezTo>
                    <a:pt x="2053" y="16553"/>
                    <a:pt x="0" y="22334"/>
                    <a:pt x="1652" y="27666"/>
                  </a:cubicBezTo>
                  <a:cubicBezTo>
                    <a:pt x="3293" y="32988"/>
                    <a:pt x="8195" y="36609"/>
                    <a:pt x="13743" y="36609"/>
                  </a:cubicBezTo>
                  <a:cubicBezTo>
                    <a:pt x="13779" y="36609"/>
                    <a:pt x="13815" y="36609"/>
                    <a:pt x="13850" y="36609"/>
                  </a:cubicBezTo>
                  <a:cubicBezTo>
                    <a:pt x="18711" y="36609"/>
                    <a:pt x="23147" y="33825"/>
                    <a:pt x="25247" y="29436"/>
                  </a:cubicBezTo>
                  <a:cubicBezTo>
                    <a:pt x="26781" y="26251"/>
                    <a:pt x="26922" y="22593"/>
                    <a:pt x="25648" y="19314"/>
                  </a:cubicBezTo>
                  <a:cubicBezTo>
                    <a:pt x="23736" y="14376"/>
                    <a:pt x="19018" y="11216"/>
                    <a:pt x="13859" y="11216"/>
                  </a:cubicBezTo>
                  <a:cubicBezTo>
                    <a:pt x="13224" y="11216"/>
                    <a:pt x="12583" y="11264"/>
                    <a:pt x="11939" y="11362"/>
                  </a:cubicBezTo>
                  <a:lnTo>
                    <a:pt x="8943" y="3717"/>
                  </a:lnTo>
                  <a:lnTo>
                    <a:pt x="9249" y="3599"/>
                  </a:lnTo>
                  <a:cubicBezTo>
                    <a:pt x="10193" y="3222"/>
                    <a:pt x="10689" y="2160"/>
                    <a:pt x="10311" y="1192"/>
                  </a:cubicBezTo>
                  <a:cubicBezTo>
                    <a:pt x="10022" y="451"/>
                    <a:pt x="9317" y="1"/>
                    <a:pt x="85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p:nvPr/>
          </p:nvSpPr>
          <p:spPr>
            <a:xfrm>
              <a:off x="1744291" y="3707670"/>
              <a:ext cx="629827" cy="814684"/>
            </a:xfrm>
            <a:custGeom>
              <a:avLst/>
              <a:gdLst/>
              <a:ahLst/>
              <a:cxnLst/>
              <a:rect l="l" t="t" r="r" b="b"/>
              <a:pathLst>
                <a:path w="23785" h="30766" extrusionOk="0">
                  <a:moveTo>
                    <a:pt x="5097" y="1"/>
                  </a:moveTo>
                  <a:lnTo>
                    <a:pt x="3304" y="709"/>
                  </a:lnTo>
                  <a:lnTo>
                    <a:pt x="7221" y="10737"/>
                  </a:lnTo>
                  <a:cubicBezTo>
                    <a:pt x="2171" y="13261"/>
                    <a:pt x="0" y="19325"/>
                    <a:pt x="2289" y="24493"/>
                  </a:cubicBezTo>
                  <a:cubicBezTo>
                    <a:pt x="4028" y="28419"/>
                    <a:pt x="7879" y="30765"/>
                    <a:pt x="11946" y="30765"/>
                  </a:cubicBezTo>
                  <a:cubicBezTo>
                    <a:pt x="13232" y="30765"/>
                    <a:pt x="14540" y="30531"/>
                    <a:pt x="15809" y="30038"/>
                  </a:cubicBezTo>
                  <a:cubicBezTo>
                    <a:pt x="21071" y="27985"/>
                    <a:pt x="23784" y="22157"/>
                    <a:pt x="21968" y="16801"/>
                  </a:cubicBezTo>
                  <a:cubicBezTo>
                    <a:pt x="20477" y="12406"/>
                    <a:pt x="16365" y="9616"/>
                    <a:pt x="11940" y="9616"/>
                  </a:cubicBezTo>
                  <a:cubicBezTo>
                    <a:pt x="10971" y="9616"/>
                    <a:pt x="9988" y="9749"/>
                    <a:pt x="9014" y="10029"/>
                  </a:cubicBezTo>
                  <a:lnTo>
                    <a:pt x="5097" y="1"/>
                  </a:lnTo>
                  <a:close/>
                </a:path>
              </a:pathLst>
            </a:custGeom>
            <a:solidFill>
              <a:srgbClr val="E2F2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1821931" y="4073205"/>
              <a:ext cx="510958" cy="395293"/>
            </a:xfrm>
            <a:custGeom>
              <a:avLst/>
              <a:gdLst/>
              <a:ahLst/>
              <a:cxnLst/>
              <a:rect l="l" t="t" r="r" b="b"/>
              <a:pathLst>
                <a:path w="19296" h="14928" extrusionOk="0">
                  <a:moveTo>
                    <a:pt x="14128" y="0"/>
                  </a:moveTo>
                  <a:lnTo>
                    <a:pt x="962" y="5144"/>
                  </a:lnTo>
                  <a:cubicBezTo>
                    <a:pt x="0" y="10460"/>
                    <a:pt x="4193" y="14928"/>
                    <a:pt x="9105" y="14928"/>
                  </a:cubicBezTo>
                  <a:cubicBezTo>
                    <a:pt x="10101" y="14928"/>
                    <a:pt x="11127" y="14744"/>
                    <a:pt x="12146" y="14346"/>
                  </a:cubicBezTo>
                  <a:cubicBezTo>
                    <a:pt x="18186" y="11987"/>
                    <a:pt x="19295" y="3917"/>
                    <a:pt x="141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p:nvPr/>
          </p:nvSpPr>
          <p:spPr>
            <a:xfrm>
              <a:off x="1921100" y="4295375"/>
              <a:ext cx="48141" cy="42394"/>
            </a:xfrm>
            <a:custGeom>
              <a:avLst/>
              <a:gdLst/>
              <a:ahLst/>
              <a:cxnLst/>
              <a:rect l="l" t="t" r="r" b="b"/>
              <a:pathLst>
                <a:path w="1818" h="1601" extrusionOk="0">
                  <a:moveTo>
                    <a:pt x="901" y="1"/>
                  </a:moveTo>
                  <a:cubicBezTo>
                    <a:pt x="805" y="1"/>
                    <a:pt x="708" y="19"/>
                    <a:pt x="614" y="57"/>
                  </a:cubicBezTo>
                  <a:cubicBezTo>
                    <a:pt x="213" y="222"/>
                    <a:pt x="1" y="671"/>
                    <a:pt x="166" y="1095"/>
                  </a:cubicBezTo>
                  <a:cubicBezTo>
                    <a:pt x="293" y="1403"/>
                    <a:pt x="587" y="1600"/>
                    <a:pt x="908" y="1600"/>
                  </a:cubicBezTo>
                  <a:cubicBezTo>
                    <a:pt x="1006" y="1600"/>
                    <a:pt x="1106" y="1582"/>
                    <a:pt x="1204" y="1544"/>
                  </a:cubicBezTo>
                  <a:cubicBezTo>
                    <a:pt x="1605" y="1379"/>
                    <a:pt x="1818" y="930"/>
                    <a:pt x="1653" y="506"/>
                  </a:cubicBezTo>
                  <a:cubicBezTo>
                    <a:pt x="1526" y="198"/>
                    <a:pt x="1218" y="1"/>
                    <a:pt x="901"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1939239" y="4228141"/>
              <a:ext cx="41256" cy="36357"/>
            </a:xfrm>
            <a:custGeom>
              <a:avLst/>
              <a:gdLst/>
              <a:ahLst/>
              <a:cxnLst/>
              <a:rect l="l" t="t" r="r" b="b"/>
              <a:pathLst>
                <a:path w="1558" h="1373" extrusionOk="0">
                  <a:moveTo>
                    <a:pt x="764" y="1"/>
                  </a:moveTo>
                  <a:cubicBezTo>
                    <a:pt x="683" y="1"/>
                    <a:pt x="600" y="16"/>
                    <a:pt x="519" y="48"/>
                  </a:cubicBezTo>
                  <a:cubicBezTo>
                    <a:pt x="189" y="190"/>
                    <a:pt x="0" y="591"/>
                    <a:pt x="142" y="945"/>
                  </a:cubicBezTo>
                  <a:cubicBezTo>
                    <a:pt x="249" y="1213"/>
                    <a:pt x="505" y="1373"/>
                    <a:pt x="777" y="1373"/>
                  </a:cubicBezTo>
                  <a:cubicBezTo>
                    <a:pt x="864" y="1373"/>
                    <a:pt x="953" y="1356"/>
                    <a:pt x="1038" y="1322"/>
                  </a:cubicBezTo>
                  <a:cubicBezTo>
                    <a:pt x="1369" y="1181"/>
                    <a:pt x="1557" y="803"/>
                    <a:pt x="1416" y="449"/>
                  </a:cubicBezTo>
                  <a:cubicBezTo>
                    <a:pt x="1306" y="176"/>
                    <a:pt x="1042" y="1"/>
                    <a:pt x="764"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1976099" y="4277262"/>
              <a:ext cx="28757" cy="25500"/>
            </a:xfrm>
            <a:custGeom>
              <a:avLst/>
              <a:gdLst/>
              <a:ahLst/>
              <a:cxnLst/>
              <a:rect l="l" t="t" r="r" b="b"/>
              <a:pathLst>
                <a:path w="1086" h="963" extrusionOk="0">
                  <a:moveTo>
                    <a:pt x="549" y="1"/>
                  </a:moveTo>
                  <a:cubicBezTo>
                    <a:pt x="491" y="1"/>
                    <a:pt x="433" y="11"/>
                    <a:pt x="378" y="33"/>
                  </a:cubicBezTo>
                  <a:cubicBezTo>
                    <a:pt x="118" y="128"/>
                    <a:pt x="0" y="411"/>
                    <a:pt x="95" y="647"/>
                  </a:cubicBezTo>
                  <a:cubicBezTo>
                    <a:pt x="167" y="846"/>
                    <a:pt x="351" y="962"/>
                    <a:pt x="540" y="962"/>
                  </a:cubicBezTo>
                  <a:cubicBezTo>
                    <a:pt x="597" y="962"/>
                    <a:pt x="654" y="952"/>
                    <a:pt x="708" y="930"/>
                  </a:cubicBezTo>
                  <a:cubicBezTo>
                    <a:pt x="968" y="836"/>
                    <a:pt x="1086" y="553"/>
                    <a:pt x="991" y="293"/>
                  </a:cubicBezTo>
                  <a:cubicBezTo>
                    <a:pt x="919" y="112"/>
                    <a:pt x="736" y="1"/>
                    <a:pt x="549"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p:nvPr/>
          </p:nvSpPr>
          <p:spPr>
            <a:xfrm>
              <a:off x="1672423" y="3530225"/>
              <a:ext cx="46896" cy="46896"/>
            </a:xfrm>
            <a:custGeom>
              <a:avLst/>
              <a:gdLst/>
              <a:ahLst/>
              <a:cxnLst/>
              <a:rect l="l" t="t" r="r" b="b"/>
              <a:pathLst>
                <a:path w="1771" h="1771" extrusionOk="0">
                  <a:moveTo>
                    <a:pt x="874" y="1"/>
                  </a:moveTo>
                  <a:cubicBezTo>
                    <a:pt x="379" y="1"/>
                    <a:pt x="1" y="402"/>
                    <a:pt x="1" y="897"/>
                  </a:cubicBezTo>
                  <a:cubicBezTo>
                    <a:pt x="1" y="1369"/>
                    <a:pt x="379" y="1770"/>
                    <a:pt x="874" y="1770"/>
                  </a:cubicBezTo>
                  <a:cubicBezTo>
                    <a:pt x="1370" y="1770"/>
                    <a:pt x="1771" y="1369"/>
                    <a:pt x="1771" y="897"/>
                  </a:cubicBezTo>
                  <a:cubicBezTo>
                    <a:pt x="1771" y="402"/>
                    <a:pt x="1370" y="1"/>
                    <a:pt x="87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1672423" y="3253452"/>
              <a:ext cx="134360" cy="134969"/>
            </a:xfrm>
            <a:custGeom>
              <a:avLst/>
              <a:gdLst/>
              <a:ahLst/>
              <a:cxnLst/>
              <a:rect l="l" t="t" r="r" b="b"/>
              <a:pathLst>
                <a:path w="5074" h="5097" extrusionOk="0">
                  <a:moveTo>
                    <a:pt x="2549" y="0"/>
                  </a:moveTo>
                  <a:cubicBezTo>
                    <a:pt x="1134" y="0"/>
                    <a:pt x="1" y="1156"/>
                    <a:pt x="1" y="2548"/>
                  </a:cubicBezTo>
                  <a:cubicBezTo>
                    <a:pt x="1" y="3964"/>
                    <a:pt x="1134" y="5097"/>
                    <a:pt x="2549" y="5097"/>
                  </a:cubicBezTo>
                  <a:cubicBezTo>
                    <a:pt x="3941" y="5097"/>
                    <a:pt x="5074" y="3964"/>
                    <a:pt x="5074" y="2548"/>
                  </a:cubicBezTo>
                  <a:cubicBezTo>
                    <a:pt x="5074" y="1156"/>
                    <a:pt x="3941" y="0"/>
                    <a:pt x="25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p:nvPr/>
          </p:nvSpPr>
          <p:spPr>
            <a:xfrm>
              <a:off x="1771168" y="3449645"/>
              <a:ext cx="60613" cy="60004"/>
            </a:xfrm>
            <a:custGeom>
              <a:avLst/>
              <a:gdLst/>
              <a:ahLst/>
              <a:cxnLst/>
              <a:rect l="l" t="t" r="r" b="b"/>
              <a:pathLst>
                <a:path w="2289" h="2266" extrusionOk="0">
                  <a:moveTo>
                    <a:pt x="1133" y="0"/>
                  </a:moveTo>
                  <a:cubicBezTo>
                    <a:pt x="519" y="0"/>
                    <a:pt x="0" y="496"/>
                    <a:pt x="0" y="1133"/>
                  </a:cubicBezTo>
                  <a:cubicBezTo>
                    <a:pt x="0" y="1746"/>
                    <a:pt x="519" y="2265"/>
                    <a:pt x="1133" y="2265"/>
                  </a:cubicBezTo>
                  <a:cubicBezTo>
                    <a:pt x="1770" y="2265"/>
                    <a:pt x="2289" y="1746"/>
                    <a:pt x="2289" y="1133"/>
                  </a:cubicBezTo>
                  <a:cubicBezTo>
                    <a:pt x="2289" y="496"/>
                    <a:pt x="1770" y="0"/>
                    <a:pt x="11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 name="Google Shape;151;p2"/>
          <p:cNvGrpSpPr/>
          <p:nvPr/>
        </p:nvGrpSpPr>
        <p:grpSpPr>
          <a:xfrm>
            <a:off x="7788071" y="4299464"/>
            <a:ext cx="890364" cy="1101173"/>
            <a:chOff x="5959271" y="3613664"/>
            <a:chExt cx="890364" cy="1101173"/>
          </a:xfrm>
        </p:grpSpPr>
        <p:sp>
          <p:nvSpPr>
            <p:cNvPr id="152" name="Google Shape;152;p2"/>
            <p:cNvSpPr/>
            <p:nvPr/>
          </p:nvSpPr>
          <p:spPr>
            <a:xfrm>
              <a:off x="6201062" y="3613664"/>
              <a:ext cx="192457" cy="184645"/>
            </a:xfrm>
            <a:custGeom>
              <a:avLst/>
              <a:gdLst/>
              <a:ahLst/>
              <a:cxnLst/>
              <a:rect l="l" t="t" r="r" b="b"/>
              <a:pathLst>
                <a:path w="7268" h="6973" extrusionOk="0">
                  <a:moveTo>
                    <a:pt x="3272" y="1"/>
                  </a:moveTo>
                  <a:cubicBezTo>
                    <a:pt x="3181" y="1"/>
                    <a:pt x="3089" y="4"/>
                    <a:pt x="2997" y="12"/>
                  </a:cubicBezTo>
                  <a:lnTo>
                    <a:pt x="2973" y="12"/>
                  </a:lnTo>
                  <a:cubicBezTo>
                    <a:pt x="1817" y="271"/>
                    <a:pt x="873" y="1121"/>
                    <a:pt x="449" y="2230"/>
                  </a:cubicBezTo>
                  <a:cubicBezTo>
                    <a:pt x="48" y="3315"/>
                    <a:pt x="0" y="4495"/>
                    <a:pt x="284" y="5627"/>
                  </a:cubicBezTo>
                  <a:cubicBezTo>
                    <a:pt x="378" y="5981"/>
                    <a:pt x="472" y="6359"/>
                    <a:pt x="614" y="6713"/>
                  </a:cubicBezTo>
                  <a:lnTo>
                    <a:pt x="708" y="6972"/>
                  </a:lnTo>
                  <a:lnTo>
                    <a:pt x="968" y="6878"/>
                  </a:lnTo>
                  <a:cubicBezTo>
                    <a:pt x="1227" y="6760"/>
                    <a:pt x="1511" y="6665"/>
                    <a:pt x="1770" y="6571"/>
                  </a:cubicBezTo>
                  <a:lnTo>
                    <a:pt x="2006" y="6500"/>
                  </a:lnTo>
                  <a:lnTo>
                    <a:pt x="2360" y="6382"/>
                  </a:lnTo>
                  <a:lnTo>
                    <a:pt x="2266" y="6123"/>
                  </a:lnTo>
                  <a:cubicBezTo>
                    <a:pt x="2148" y="5792"/>
                    <a:pt x="2053" y="5462"/>
                    <a:pt x="1959" y="5108"/>
                  </a:cubicBezTo>
                  <a:cubicBezTo>
                    <a:pt x="1794" y="4377"/>
                    <a:pt x="1794" y="3622"/>
                    <a:pt x="2006" y="2914"/>
                  </a:cubicBezTo>
                  <a:cubicBezTo>
                    <a:pt x="2099" y="2076"/>
                    <a:pt x="2776" y="1613"/>
                    <a:pt x="3455" y="1613"/>
                  </a:cubicBezTo>
                  <a:cubicBezTo>
                    <a:pt x="3982" y="1613"/>
                    <a:pt x="4509" y="1892"/>
                    <a:pt x="4767" y="2489"/>
                  </a:cubicBezTo>
                  <a:cubicBezTo>
                    <a:pt x="5191" y="3103"/>
                    <a:pt x="5427" y="3834"/>
                    <a:pt x="5475" y="4565"/>
                  </a:cubicBezTo>
                  <a:cubicBezTo>
                    <a:pt x="5498" y="4919"/>
                    <a:pt x="5498" y="5273"/>
                    <a:pt x="5498" y="5627"/>
                  </a:cubicBezTo>
                  <a:lnTo>
                    <a:pt x="5498" y="5934"/>
                  </a:lnTo>
                  <a:lnTo>
                    <a:pt x="6088" y="5934"/>
                  </a:lnTo>
                  <a:cubicBezTo>
                    <a:pt x="6395" y="5934"/>
                    <a:pt x="6654" y="5958"/>
                    <a:pt x="6961" y="5981"/>
                  </a:cubicBezTo>
                  <a:lnTo>
                    <a:pt x="7244" y="6005"/>
                  </a:lnTo>
                  <a:lnTo>
                    <a:pt x="7244" y="5698"/>
                  </a:lnTo>
                  <a:cubicBezTo>
                    <a:pt x="7268" y="5321"/>
                    <a:pt x="7268" y="4943"/>
                    <a:pt x="7221" y="4565"/>
                  </a:cubicBezTo>
                  <a:cubicBezTo>
                    <a:pt x="7173" y="3409"/>
                    <a:pt x="6772" y="2300"/>
                    <a:pt x="6064" y="1380"/>
                  </a:cubicBezTo>
                  <a:cubicBezTo>
                    <a:pt x="5390" y="510"/>
                    <a:pt x="4354" y="1"/>
                    <a:pt x="32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
            <p:cNvSpPr/>
            <p:nvPr/>
          </p:nvSpPr>
          <p:spPr>
            <a:xfrm>
              <a:off x="6457869" y="3708411"/>
              <a:ext cx="169949" cy="134254"/>
            </a:xfrm>
            <a:custGeom>
              <a:avLst/>
              <a:gdLst/>
              <a:ahLst/>
              <a:cxnLst/>
              <a:rect l="l" t="t" r="r" b="b"/>
              <a:pathLst>
                <a:path w="6418" h="5070" extrusionOk="0">
                  <a:moveTo>
                    <a:pt x="2549" y="1"/>
                  </a:moveTo>
                  <a:cubicBezTo>
                    <a:pt x="2035" y="1"/>
                    <a:pt x="1528" y="70"/>
                    <a:pt x="1062" y="303"/>
                  </a:cubicBezTo>
                  <a:cubicBezTo>
                    <a:pt x="401" y="681"/>
                    <a:pt x="0" y="1412"/>
                    <a:pt x="47" y="2191"/>
                  </a:cubicBezTo>
                  <a:cubicBezTo>
                    <a:pt x="2312" y="2663"/>
                    <a:pt x="4483" y="3536"/>
                    <a:pt x="6253" y="5069"/>
                  </a:cubicBezTo>
                  <a:cubicBezTo>
                    <a:pt x="6324" y="3819"/>
                    <a:pt x="6418" y="1672"/>
                    <a:pt x="5828" y="1011"/>
                  </a:cubicBezTo>
                  <a:cubicBezTo>
                    <a:pt x="5238" y="350"/>
                    <a:pt x="4271" y="138"/>
                    <a:pt x="3351" y="44"/>
                  </a:cubicBezTo>
                  <a:cubicBezTo>
                    <a:pt x="3085" y="19"/>
                    <a:pt x="2816" y="1"/>
                    <a:pt x="25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5989246" y="3771885"/>
              <a:ext cx="164970" cy="162614"/>
            </a:xfrm>
            <a:custGeom>
              <a:avLst/>
              <a:gdLst/>
              <a:ahLst/>
              <a:cxnLst/>
              <a:rect l="l" t="t" r="r" b="b"/>
              <a:pathLst>
                <a:path w="6230" h="6141" extrusionOk="0">
                  <a:moveTo>
                    <a:pt x="4312" y="1"/>
                  </a:moveTo>
                  <a:cubicBezTo>
                    <a:pt x="3680" y="1"/>
                    <a:pt x="3039" y="223"/>
                    <a:pt x="2431" y="478"/>
                  </a:cubicBezTo>
                  <a:cubicBezTo>
                    <a:pt x="1605" y="832"/>
                    <a:pt x="732" y="1328"/>
                    <a:pt x="378" y="2130"/>
                  </a:cubicBezTo>
                  <a:cubicBezTo>
                    <a:pt x="1" y="2956"/>
                    <a:pt x="732" y="4961"/>
                    <a:pt x="1157" y="6141"/>
                  </a:cubicBezTo>
                  <a:cubicBezTo>
                    <a:pt x="2407" y="4135"/>
                    <a:pt x="4201" y="2672"/>
                    <a:pt x="6230" y="1540"/>
                  </a:cubicBezTo>
                  <a:cubicBezTo>
                    <a:pt x="6041" y="785"/>
                    <a:pt x="5451" y="219"/>
                    <a:pt x="4696" y="30"/>
                  </a:cubicBezTo>
                  <a:cubicBezTo>
                    <a:pt x="4569" y="10"/>
                    <a:pt x="4441" y="1"/>
                    <a:pt x="43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p:nvPr/>
          </p:nvSpPr>
          <p:spPr>
            <a:xfrm>
              <a:off x="5959271" y="3755175"/>
              <a:ext cx="890364" cy="959662"/>
            </a:xfrm>
            <a:custGeom>
              <a:avLst/>
              <a:gdLst/>
              <a:ahLst/>
              <a:cxnLst/>
              <a:rect l="l" t="t" r="r" b="b"/>
              <a:pathLst>
                <a:path w="33624" h="36241" extrusionOk="0">
                  <a:moveTo>
                    <a:pt x="17250" y="5383"/>
                  </a:moveTo>
                  <a:cubicBezTo>
                    <a:pt x="17942" y="5383"/>
                    <a:pt x="18634" y="5413"/>
                    <a:pt x="19325" y="5474"/>
                  </a:cubicBezTo>
                  <a:cubicBezTo>
                    <a:pt x="20386" y="5569"/>
                    <a:pt x="21495" y="5852"/>
                    <a:pt x="22180" y="6654"/>
                  </a:cubicBezTo>
                  <a:cubicBezTo>
                    <a:pt x="22581" y="7197"/>
                    <a:pt x="22864" y="7834"/>
                    <a:pt x="23029" y="8494"/>
                  </a:cubicBezTo>
                  <a:cubicBezTo>
                    <a:pt x="23407" y="9674"/>
                    <a:pt x="23784" y="11066"/>
                    <a:pt x="23100" y="12105"/>
                  </a:cubicBezTo>
                  <a:cubicBezTo>
                    <a:pt x="22416" y="13214"/>
                    <a:pt x="20929" y="13473"/>
                    <a:pt x="19631" y="13591"/>
                  </a:cubicBezTo>
                  <a:lnTo>
                    <a:pt x="10547" y="14960"/>
                  </a:lnTo>
                  <a:cubicBezTo>
                    <a:pt x="9957" y="15101"/>
                    <a:pt x="9367" y="15172"/>
                    <a:pt x="8754" y="15196"/>
                  </a:cubicBezTo>
                  <a:cubicBezTo>
                    <a:pt x="8689" y="15200"/>
                    <a:pt x="8625" y="15202"/>
                    <a:pt x="8560" y="15202"/>
                  </a:cubicBezTo>
                  <a:cubicBezTo>
                    <a:pt x="7918" y="15202"/>
                    <a:pt x="7289" y="14989"/>
                    <a:pt x="6796" y="14582"/>
                  </a:cubicBezTo>
                  <a:cubicBezTo>
                    <a:pt x="5852" y="13780"/>
                    <a:pt x="5781" y="12340"/>
                    <a:pt x="5805" y="11114"/>
                  </a:cubicBezTo>
                  <a:cubicBezTo>
                    <a:pt x="5757" y="10429"/>
                    <a:pt x="5852" y="9745"/>
                    <a:pt x="6064" y="9108"/>
                  </a:cubicBezTo>
                  <a:cubicBezTo>
                    <a:pt x="6465" y="8164"/>
                    <a:pt x="7362" y="7551"/>
                    <a:pt x="8306" y="7173"/>
                  </a:cubicBezTo>
                  <a:cubicBezTo>
                    <a:pt x="8376" y="7150"/>
                    <a:pt x="8447" y="7126"/>
                    <a:pt x="8542" y="7079"/>
                  </a:cubicBezTo>
                  <a:cubicBezTo>
                    <a:pt x="8707" y="7008"/>
                    <a:pt x="9155" y="6819"/>
                    <a:pt x="9792" y="6583"/>
                  </a:cubicBezTo>
                  <a:cubicBezTo>
                    <a:pt x="12200" y="5787"/>
                    <a:pt x="14723" y="5383"/>
                    <a:pt x="17250" y="5383"/>
                  </a:cubicBezTo>
                  <a:close/>
                  <a:moveTo>
                    <a:pt x="15172" y="0"/>
                  </a:moveTo>
                  <a:cubicBezTo>
                    <a:pt x="14983" y="0"/>
                    <a:pt x="14771" y="0"/>
                    <a:pt x="14582" y="24"/>
                  </a:cubicBezTo>
                  <a:lnTo>
                    <a:pt x="11326" y="519"/>
                  </a:lnTo>
                  <a:cubicBezTo>
                    <a:pt x="11113" y="543"/>
                    <a:pt x="10925" y="590"/>
                    <a:pt x="10736" y="661"/>
                  </a:cubicBezTo>
                  <a:cubicBezTo>
                    <a:pt x="10476" y="755"/>
                    <a:pt x="10193" y="873"/>
                    <a:pt x="9934" y="968"/>
                  </a:cubicBezTo>
                  <a:cubicBezTo>
                    <a:pt x="9037" y="1298"/>
                    <a:pt x="8188" y="1699"/>
                    <a:pt x="7362" y="2171"/>
                  </a:cubicBezTo>
                  <a:cubicBezTo>
                    <a:pt x="5309" y="3280"/>
                    <a:pt x="3516" y="4766"/>
                    <a:pt x="2265" y="6748"/>
                  </a:cubicBezTo>
                  <a:lnTo>
                    <a:pt x="2194" y="6866"/>
                  </a:lnTo>
                  <a:cubicBezTo>
                    <a:pt x="236" y="10075"/>
                    <a:pt x="0" y="14110"/>
                    <a:pt x="118" y="17933"/>
                  </a:cubicBezTo>
                  <a:cubicBezTo>
                    <a:pt x="307" y="23265"/>
                    <a:pt x="1085" y="28550"/>
                    <a:pt x="1982" y="33836"/>
                  </a:cubicBezTo>
                  <a:cubicBezTo>
                    <a:pt x="2178" y="35229"/>
                    <a:pt x="3378" y="36241"/>
                    <a:pt x="4749" y="36241"/>
                  </a:cubicBezTo>
                  <a:cubicBezTo>
                    <a:pt x="4864" y="36241"/>
                    <a:pt x="4980" y="36234"/>
                    <a:pt x="5097" y="36219"/>
                  </a:cubicBezTo>
                  <a:lnTo>
                    <a:pt x="10901" y="35346"/>
                  </a:lnTo>
                  <a:lnTo>
                    <a:pt x="31099" y="32279"/>
                  </a:lnTo>
                  <a:cubicBezTo>
                    <a:pt x="32609" y="32019"/>
                    <a:pt x="33623" y="30580"/>
                    <a:pt x="33387" y="29070"/>
                  </a:cubicBezTo>
                  <a:cubicBezTo>
                    <a:pt x="32680" y="23784"/>
                    <a:pt x="31854" y="18499"/>
                    <a:pt x="30462" y="13355"/>
                  </a:cubicBezTo>
                  <a:cubicBezTo>
                    <a:pt x="29447" y="9651"/>
                    <a:pt x="28008" y="5875"/>
                    <a:pt x="25200" y="3398"/>
                  </a:cubicBezTo>
                  <a:lnTo>
                    <a:pt x="25082" y="3303"/>
                  </a:lnTo>
                  <a:cubicBezTo>
                    <a:pt x="23312" y="1770"/>
                    <a:pt x="21141" y="897"/>
                    <a:pt x="18876" y="425"/>
                  </a:cubicBezTo>
                  <a:cubicBezTo>
                    <a:pt x="17932" y="236"/>
                    <a:pt x="17012" y="118"/>
                    <a:pt x="16068" y="47"/>
                  </a:cubicBezTo>
                  <a:cubicBezTo>
                    <a:pt x="15762" y="24"/>
                    <a:pt x="15479" y="0"/>
                    <a:pt x="15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
            <p:cNvSpPr/>
            <p:nvPr/>
          </p:nvSpPr>
          <p:spPr>
            <a:xfrm>
              <a:off x="5996740" y="3784992"/>
              <a:ext cx="720441" cy="393360"/>
            </a:xfrm>
            <a:custGeom>
              <a:avLst/>
              <a:gdLst/>
              <a:ahLst/>
              <a:cxnLst/>
              <a:rect l="l" t="t" r="r" b="b"/>
              <a:pathLst>
                <a:path w="27207" h="14855" extrusionOk="0">
                  <a:moveTo>
                    <a:pt x="13943" y="1"/>
                  </a:moveTo>
                  <a:cubicBezTo>
                    <a:pt x="11983" y="1"/>
                    <a:pt x="10044" y="386"/>
                    <a:pt x="8236" y="1139"/>
                  </a:cubicBezTo>
                  <a:cubicBezTo>
                    <a:pt x="5782" y="2154"/>
                    <a:pt x="3682" y="3853"/>
                    <a:pt x="2172" y="6000"/>
                  </a:cubicBezTo>
                  <a:cubicBezTo>
                    <a:pt x="614" y="8265"/>
                    <a:pt x="48" y="11073"/>
                    <a:pt x="1" y="13786"/>
                  </a:cubicBezTo>
                  <a:lnTo>
                    <a:pt x="1" y="14754"/>
                  </a:lnTo>
                  <a:lnTo>
                    <a:pt x="1" y="14777"/>
                  </a:lnTo>
                  <a:cubicBezTo>
                    <a:pt x="1" y="14816"/>
                    <a:pt x="32" y="14854"/>
                    <a:pt x="69" y="14854"/>
                  </a:cubicBezTo>
                  <a:cubicBezTo>
                    <a:pt x="78" y="14854"/>
                    <a:pt x="87" y="14852"/>
                    <a:pt x="95" y="14848"/>
                  </a:cubicBezTo>
                  <a:cubicBezTo>
                    <a:pt x="108" y="14852"/>
                    <a:pt x="120" y="14854"/>
                    <a:pt x="130" y="14854"/>
                  </a:cubicBezTo>
                  <a:cubicBezTo>
                    <a:pt x="181" y="14854"/>
                    <a:pt x="213" y="14812"/>
                    <a:pt x="213" y="14754"/>
                  </a:cubicBezTo>
                  <a:cubicBezTo>
                    <a:pt x="237" y="12158"/>
                    <a:pt x="638" y="9445"/>
                    <a:pt x="1912" y="7156"/>
                  </a:cubicBezTo>
                  <a:cubicBezTo>
                    <a:pt x="2549" y="6047"/>
                    <a:pt x="3351" y="5056"/>
                    <a:pt x="4295" y="4207"/>
                  </a:cubicBezTo>
                  <a:cubicBezTo>
                    <a:pt x="5215" y="3357"/>
                    <a:pt x="6254" y="2626"/>
                    <a:pt x="7386" y="2036"/>
                  </a:cubicBezTo>
                  <a:cubicBezTo>
                    <a:pt x="9442" y="1008"/>
                    <a:pt x="11704" y="479"/>
                    <a:pt x="13996" y="479"/>
                  </a:cubicBezTo>
                  <a:cubicBezTo>
                    <a:pt x="14388" y="479"/>
                    <a:pt x="14780" y="495"/>
                    <a:pt x="15173" y="526"/>
                  </a:cubicBezTo>
                  <a:cubicBezTo>
                    <a:pt x="17792" y="738"/>
                    <a:pt x="20316" y="1706"/>
                    <a:pt x="22393" y="3310"/>
                  </a:cubicBezTo>
                  <a:cubicBezTo>
                    <a:pt x="24469" y="4962"/>
                    <a:pt x="25814" y="7345"/>
                    <a:pt x="26687" y="9799"/>
                  </a:cubicBezTo>
                  <a:cubicBezTo>
                    <a:pt x="26805" y="10082"/>
                    <a:pt x="26899" y="10389"/>
                    <a:pt x="26994" y="10695"/>
                  </a:cubicBezTo>
                  <a:cubicBezTo>
                    <a:pt x="27003" y="10739"/>
                    <a:pt x="27034" y="10757"/>
                    <a:pt x="27070" y="10757"/>
                  </a:cubicBezTo>
                  <a:cubicBezTo>
                    <a:pt x="27129" y="10757"/>
                    <a:pt x="27197" y="10707"/>
                    <a:pt x="27183" y="10648"/>
                  </a:cubicBezTo>
                  <a:lnTo>
                    <a:pt x="27206" y="10625"/>
                  </a:lnTo>
                  <a:cubicBezTo>
                    <a:pt x="26451" y="8006"/>
                    <a:pt x="25248" y="5434"/>
                    <a:pt x="23266" y="3546"/>
                  </a:cubicBezTo>
                  <a:cubicBezTo>
                    <a:pt x="21331" y="1776"/>
                    <a:pt x="18924" y="620"/>
                    <a:pt x="16352" y="195"/>
                  </a:cubicBezTo>
                  <a:cubicBezTo>
                    <a:pt x="15551" y="65"/>
                    <a:pt x="14745" y="1"/>
                    <a:pt x="13943" y="1"/>
                  </a:cubicBezTo>
                  <a:close/>
                </a:path>
              </a:pathLst>
            </a:custGeom>
            <a:solidFill>
              <a:srgbClr val="D1C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
            <p:cNvSpPr/>
            <p:nvPr/>
          </p:nvSpPr>
          <p:spPr>
            <a:xfrm>
              <a:off x="6704665" y="4070451"/>
              <a:ext cx="43136" cy="68371"/>
            </a:xfrm>
            <a:custGeom>
              <a:avLst/>
              <a:gdLst/>
              <a:ahLst/>
              <a:cxnLst/>
              <a:rect l="l" t="t" r="r" b="b"/>
              <a:pathLst>
                <a:path w="1629" h="2582" extrusionOk="0">
                  <a:moveTo>
                    <a:pt x="661" y="505"/>
                  </a:moveTo>
                  <a:cubicBezTo>
                    <a:pt x="684" y="505"/>
                    <a:pt x="708" y="529"/>
                    <a:pt x="732" y="552"/>
                  </a:cubicBezTo>
                  <a:lnTo>
                    <a:pt x="755" y="812"/>
                  </a:lnTo>
                  <a:cubicBezTo>
                    <a:pt x="755" y="836"/>
                    <a:pt x="755" y="859"/>
                    <a:pt x="708" y="883"/>
                  </a:cubicBezTo>
                  <a:lnTo>
                    <a:pt x="449" y="906"/>
                  </a:lnTo>
                  <a:cubicBezTo>
                    <a:pt x="425" y="906"/>
                    <a:pt x="401" y="906"/>
                    <a:pt x="401" y="859"/>
                  </a:cubicBezTo>
                  <a:lnTo>
                    <a:pt x="354" y="600"/>
                  </a:lnTo>
                  <a:cubicBezTo>
                    <a:pt x="354" y="576"/>
                    <a:pt x="378" y="552"/>
                    <a:pt x="401" y="552"/>
                  </a:cubicBezTo>
                  <a:lnTo>
                    <a:pt x="661" y="505"/>
                  </a:lnTo>
                  <a:close/>
                  <a:moveTo>
                    <a:pt x="675" y="1"/>
                  </a:moveTo>
                  <a:cubicBezTo>
                    <a:pt x="663" y="1"/>
                    <a:pt x="650" y="3"/>
                    <a:pt x="637" y="10"/>
                  </a:cubicBezTo>
                  <a:lnTo>
                    <a:pt x="260" y="57"/>
                  </a:lnTo>
                  <a:cubicBezTo>
                    <a:pt x="213" y="57"/>
                    <a:pt x="189" y="104"/>
                    <a:pt x="189" y="151"/>
                  </a:cubicBezTo>
                  <a:lnTo>
                    <a:pt x="0" y="2464"/>
                  </a:lnTo>
                  <a:cubicBezTo>
                    <a:pt x="0" y="2534"/>
                    <a:pt x="47" y="2582"/>
                    <a:pt x="118" y="2582"/>
                  </a:cubicBezTo>
                  <a:lnTo>
                    <a:pt x="802" y="2464"/>
                  </a:lnTo>
                  <a:lnTo>
                    <a:pt x="850" y="2464"/>
                  </a:lnTo>
                  <a:lnTo>
                    <a:pt x="1534" y="2369"/>
                  </a:lnTo>
                  <a:cubicBezTo>
                    <a:pt x="1581" y="2369"/>
                    <a:pt x="1628" y="2299"/>
                    <a:pt x="1605" y="2228"/>
                  </a:cubicBezTo>
                  <a:lnTo>
                    <a:pt x="755" y="57"/>
                  </a:lnTo>
                  <a:cubicBezTo>
                    <a:pt x="738" y="22"/>
                    <a:pt x="708" y="1"/>
                    <a:pt x="675" y="1"/>
                  </a:cubicBezTo>
                  <a:close/>
                </a:path>
              </a:pathLst>
            </a:custGeom>
            <a:solidFill>
              <a:srgbClr val="D1C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
            <p:cNvSpPr/>
            <p:nvPr/>
          </p:nvSpPr>
          <p:spPr>
            <a:xfrm>
              <a:off x="6111130" y="3901125"/>
              <a:ext cx="236443" cy="255947"/>
            </a:xfrm>
            <a:custGeom>
              <a:avLst/>
              <a:gdLst/>
              <a:ahLst/>
              <a:cxnLst/>
              <a:rect l="l" t="t" r="r" b="b"/>
              <a:pathLst>
                <a:path w="8873" h="9604" extrusionOk="0">
                  <a:moveTo>
                    <a:pt x="8872" y="0"/>
                  </a:moveTo>
                  <a:lnTo>
                    <a:pt x="8872" y="0"/>
                  </a:lnTo>
                  <a:cubicBezTo>
                    <a:pt x="5050" y="401"/>
                    <a:pt x="2690" y="1581"/>
                    <a:pt x="2690" y="1581"/>
                  </a:cubicBezTo>
                  <a:cubicBezTo>
                    <a:pt x="1699" y="1958"/>
                    <a:pt x="732" y="2596"/>
                    <a:pt x="331" y="3563"/>
                  </a:cubicBezTo>
                  <a:cubicBezTo>
                    <a:pt x="95" y="4200"/>
                    <a:pt x="0" y="4884"/>
                    <a:pt x="48" y="5569"/>
                  </a:cubicBezTo>
                  <a:cubicBezTo>
                    <a:pt x="48" y="6819"/>
                    <a:pt x="95" y="8211"/>
                    <a:pt x="1039" y="9037"/>
                  </a:cubicBezTo>
                  <a:cubicBezTo>
                    <a:pt x="1392" y="9344"/>
                    <a:pt x="1841" y="9533"/>
                    <a:pt x="2313" y="9603"/>
                  </a:cubicBezTo>
                  <a:cubicBezTo>
                    <a:pt x="2124" y="7763"/>
                    <a:pt x="2218" y="5922"/>
                    <a:pt x="3091" y="4318"/>
                  </a:cubicBezTo>
                  <a:cubicBezTo>
                    <a:pt x="4247" y="2147"/>
                    <a:pt x="6560" y="944"/>
                    <a:pt x="887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
            <p:cNvSpPr/>
            <p:nvPr/>
          </p:nvSpPr>
          <p:spPr>
            <a:xfrm>
              <a:off x="6165312" y="3897675"/>
              <a:ext cx="423166" cy="260088"/>
            </a:xfrm>
            <a:custGeom>
              <a:avLst/>
              <a:gdLst/>
              <a:ahLst/>
              <a:cxnLst/>
              <a:rect l="l" t="t" r="r" b="b"/>
              <a:pathLst>
                <a:path w="15904" h="9775" extrusionOk="0">
                  <a:moveTo>
                    <a:pt x="9422" y="1"/>
                  </a:moveTo>
                  <a:cubicBezTo>
                    <a:pt x="8560" y="1"/>
                    <a:pt x="7698" y="49"/>
                    <a:pt x="6843" y="141"/>
                  </a:cubicBezTo>
                  <a:lnTo>
                    <a:pt x="6772" y="141"/>
                  </a:lnTo>
                  <a:cubicBezTo>
                    <a:pt x="4460" y="1061"/>
                    <a:pt x="2147" y="2288"/>
                    <a:pt x="968" y="4459"/>
                  </a:cubicBezTo>
                  <a:cubicBezTo>
                    <a:pt x="95" y="6040"/>
                    <a:pt x="0" y="7880"/>
                    <a:pt x="189" y="9744"/>
                  </a:cubicBezTo>
                  <a:cubicBezTo>
                    <a:pt x="423" y="9764"/>
                    <a:pt x="660" y="9775"/>
                    <a:pt x="897" y="9775"/>
                  </a:cubicBezTo>
                  <a:cubicBezTo>
                    <a:pt x="1495" y="9775"/>
                    <a:pt x="2099" y="9708"/>
                    <a:pt x="2690" y="9556"/>
                  </a:cubicBezTo>
                  <a:lnTo>
                    <a:pt x="11774" y="8187"/>
                  </a:lnTo>
                  <a:lnTo>
                    <a:pt x="11963" y="8163"/>
                  </a:lnTo>
                  <a:cubicBezTo>
                    <a:pt x="13214" y="8022"/>
                    <a:pt x="14582" y="7762"/>
                    <a:pt x="15243" y="6701"/>
                  </a:cubicBezTo>
                  <a:cubicBezTo>
                    <a:pt x="15903" y="5662"/>
                    <a:pt x="15550" y="4270"/>
                    <a:pt x="15172" y="3090"/>
                  </a:cubicBezTo>
                  <a:cubicBezTo>
                    <a:pt x="15007" y="2430"/>
                    <a:pt x="14724" y="1816"/>
                    <a:pt x="14323" y="1274"/>
                  </a:cubicBezTo>
                  <a:cubicBezTo>
                    <a:pt x="13638" y="448"/>
                    <a:pt x="12529" y="165"/>
                    <a:pt x="11468" y="94"/>
                  </a:cubicBezTo>
                  <a:cubicBezTo>
                    <a:pt x="10789" y="31"/>
                    <a:pt x="10105" y="1"/>
                    <a:pt x="9422" y="1"/>
                  </a:cubicBezTo>
                  <a:close/>
                </a:path>
              </a:pathLst>
            </a:custGeom>
            <a:solidFill>
              <a:srgbClr val="E0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
            <p:cNvSpPr/>
            <p:nvPr/>
          </p:nvSpPr>
          <p:spPr>
            <a:xfrm>
              <a:off x="6105334" y="4214020"/>
              <a:ext cx="228708" cy="403635"/>
            </a:xfrm>
            <a:custGeom>
              <a:avLst/>
              <a:gdLst/>
              <a:ahLst/>
              <a:cxnLst/>
              <a:rect l="l" t="t" r="r" b="b"/>
              <a:pathLst>
                <a:path w="8637" h="15243" extrusionOk="0">
                  <a:moveTo>
                    <a:pt x="8637" y="0"/>
                  </a:moveTo>
                  <a:cubicBezTo>
                    <a:pt x="5664" y="496"/>
                    <a:pt x="3635" y="944"/>
                    <a:pt x="3635" y="944"/>
                  </a:cubicBezTo>
                  <a:cubicBezTo>
                    <a:pt x="2620" y="1085"/>
                    <a:pt x="1723" y="1699"/>
                    <a:pt x="1181" y="2572"/>
                  </a:cubicBezTo>
                  <a:cubicBezTo>
                    <a:pt x="591" y="3492"/>
                    <a:pt x="379" y="4601"/>
                    <a:pt x="261" y="5663"/>
                  </a:cubicBezTo>
                  <a:cubicBezTo>
                    <a:pt x="1" y="7834"/>
                    <a:pt x="25" y="10028"/>
                    <a:pt x="379" y="12152"/>
                  </a:cubicBezTo>
                  <a:lnTo>
                    <a:pt x="379" y="12222"/>
                  </a:lnTo>
                  <a:cubicBezTo>
                    <a:pt x="638" y="13709"/>
                    <a:pt x="1747" y="14865"/>
                    <a:pt x="3210" y="15172"/>
                  </a:cubicBezTo>
                  <a:cubicBezTo>
                    <a:pt x="3328" y="15195"/>
                    <a:pt x="3422" y="15219"/>
                    <a:pt x="3540" y="15243"/>
                  </a:cubicBezTo>
                  <a:cubicBezTo>
                    <a:pt x="3304" y="14393"/>
                    <a:pt x="3163" y="13520"/>
                    <a:pt x="3068" y="12671"/>
                  </a:cubicBezTo>
                  <a:cubicBezTo>
                    <a:pt x="2714" y="9745"/>
                    <a:pt x="2998" y="6678"/>
                    <a:pt x="4390" y="4082"/>
                  </a:cubicBezTo>
                  <a:cubicBezTo>
                    <a:pt x="5357" y="2312"/>
                    <a:pt x="6844" y="873"/>
                    <a:pt x="86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
            <p:cNvSpPr/>
            <p:nvPr/>
          </p:nvSpPr>
          <p:spPr>
            <a:xfrm>
              <a:off x="6174820" y="4186249"/>
              <a:ext cx="543608" cy="431412"/>
            </a:xfrm>
            <a:custGeom>
              <a:avLst/>
              <a:gdLst/>
              <a:ahLst/>
              <a:cxnLst/>
              <a:rect l="l" t="t" r="r" b="b"/>
              <a:pathLst>
                <a:path w="20529" h="16292" extrusionOk="0">
                  <a:moveTo>
                    <a:pt x="14303" y="1"/>
                  </a:moveTo>
                  <a:cubicBezTo>
                    <a:pt x="14161" y="1"/>
                    <a:pt x="14018" y="9"/>
                    <a:pt x="13874" y="25"/>
                  </a:cubicBezTo>
                  <a:cubicBezTo>
                    <a:pt x="13332" y="73"/>
                    <a:pt x="12813" y="120"/>
                    <a:pt x="12270" y="167"/>
                  </a:cubicBezTo>
                  <a:cubicBezTo>
                    <a:pt x="9958" y="427"/>
                    <a:pt x="7763" y="733"/>
                    <a:pt x="5946" y="1040"/>
                  </a:cubicBezTo>
                  <a:cubicBezTo>
                    <a:pt x="4130" y="1913"/>
                    <a:pt x="2643" y="3352"/>
                    <a:pt x="1699" y="5122"/>
                  </a:cubicBezTo>
                  <a:cubicBezTo>
                    <a:pt x="307" y="7718"/>
                    <a:pt x="0" y="10785"/>
                    <a:pt x="354" y="13711"/>
                  </a:cubicBezTo>
                  <a:cubicBezTo>
                    <a:pt x="449" y="14560"/>
                    <a:pt x="614" y="15433"/>
                    <a:pt x="850" y="16259"/>
                  </a:cubicBezTo>
                  <a:cubicBezTo>
                    <a:pt x="1009" y="16280"/>
                    <a:pt x="1168" y="16292"/>
                    <a:pt x="1327" y="16292"/>
                  </a:cubicBezTo>
                  <a:cubicBezTo>
                    <a:pt x="1522" y="16292"/>
                    <a:pt x="1717" y="16274"/>
                    <a:pt x="1912" y="16235"/>
                  </a:cubicBezTo>
                  <a:lnTo>
                    <a:pt x="14464" y="14348"/>
                  </a:lnTo>
                  <a:lnTo>
                    <a:pt x="17178" y="13923"/>
                  </a:lnTo>
                  <a:cubicBezTo>
                    <a:pt x="17650" y="13852"/>
                    <a:pt x="18098" y="13711"/>
                    <a:pt x="18499" y="13475"/>
                  </a:cubicBezTo>
                  <a:cubicBezTo>
                    <a:pt x="19797" y="12743"/>
                    <a:pt x="20528" y="11304"/>
                    <a:pt x="20340" y="9818"/>
                  </a:cubicBezTo>
                  <a:lnTo>
                    <a:pt x="20340" y="9747"/>
                  </a:lnTo>
                  <a:cubicBezTo>
                    <a:pt x="20009" y="7600"/>
                    <a:pt x="19396" y="5523"/>
                    <a:pt x="18499" y="3541"/>
                  </a:cubicBezTo>
                  <a:cubicBezTo>
                    <a:pt x="18074" y="2550"/>
                    <a:pt x="17532" y="1559"/>
                    <a:pt x="16706" y="851"/>
                  </a:cubicBezTo>
                  <a:cubicBezTo>
                    <a:pt x="16017" y="304"/>
                    <a:pt x="15171" y="1"/>
                    <a:pt x="1430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2" name="Google Shape;162;p2"/>
          <p:cNvSpPr/>
          <p:nvPr/>
        </p:nvSpPr>
        <p:spPr>
          <a:xfrm>
            <a:off x="7105154" y="2825370"/>
            <a:ext cx="15650" cy="15094"/>
          </a:xfrm>
          <a:custGeom>
            <a:avLst/>
            <a:gdLst/>
            <a:ahLst/>
            <a:cxnLst/>
            <a:rect l="l" t="t" r="r" b="b"/>
            <a:pathLst>
              <a:path w="591" h="570" extrusionOk="0">
                <a:moveTo>
                  <a:pt x="320" y="0"/>
                </a:moveTo>
                <a:cubicBezTo>
                  <a:pt x="308" y="0"/>
                  <a:pt x="296" y="1"/>
                  <a:pt x="284" y="3"/>
                </a:cubicBezTo>
                <a:cubicBezTo>
                  <a:pt x="119" y="3"/>
                  <a:pt x="1" y="145"/>
                  <a:pt x="1" y="310"/>
                </a:cubicBezTo>
                <a:cubicBezTo>
                  <a:pt x="24" y="452"/>
                  <a:pt x="142" y="570"/>
                  <a:pt x="308" y="570"/>
                </a:cubicBezTo>
                <a:cubicBezTo>
                  <a:pt x="473" y="570"/>
                  <a:pt x="591" y="428"/>
                  <a:pt x="567" y="263"/>
                </a:cubicBezTo>
                <a:cubicBezTo>
                  <a:pt x="567" y="112"/>
                  <a:pt x="449" y="0"/>
                  <a:pt x="3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3" name="Google Shape;163;p2"/>
          <p:cNvGrpSpPr/>
          <p:nvPr/>
        </p:nvGrpSpPr>
        <p:grpSpPr>
          <a:xfrm>
            <a:off x="1594392" y="323271"/>
            <a:ext cx="348087" cy="487150"/>
            <a:chOff x="2157913" y="1144688"/>
            <a:chExt cx="267451" cy="374299"/>
          </a:xfrm>
        </p:grpSpPr>
        <p:sp>
          <p:nvSpPr>
            <p:cNvPr id="164" name="Google Shape;164;p2"/>
            <p:cNvSpPr/>
            <p:nvPr/>
          </p:nvSpPr>
          <p:spPr>
            <a:xfrm>
              <a:off x="2157913" y="1468358"/>
              <a:ext cx="50630" cy="50630"/>
            </a:xfrm>
            <a:custGeom>
              <a:avLst/>
              <a:gdLst/>
              <a:ahLst/>
              <a:cxnLst/>
              <a:rect l="l" t="t" r="r" b="b"/>
              <a:pathLst>
                <a:path w="1912" h="1912" extrusionOk="0">
                  <a:moveTo>
                    <a:pt x="968" y="0"/>
                  </a:moveTo>
                  <a:cubicBezTo>
                    <a:pt x="425" y="0"/>
                    <a:pt x="1" y="425"/>
                    <a:pt x="1" y="968"/>
                  </a:cubicBezTo>
                  <a:cubicBezTo>
                    <a:pt x="1" y="1487"/>
                    <a:pt x="425" y="1911"/>
                    <a:pt x="968" y="1911"/>
                  </a:cubicBezTo>
                  <a:cubicBezTo>
                    <a:pt x="1487" y="1911"/>
                    <a:pt x="1912" y="1487"/>
                    <a:pt x="1912" y="968"/>
                  </a:cubicBezTo>
                  <a:cubicBezTo>
                    <a:pt x="1912" y="425"/>
                    <a:pt x="1487" y="0"/>
                    <a:pt x="968" y="0"/>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
            <p:cNvSpPr/>
            <p:nvPr/>
          </p:nvSpPr>
          <p:spPr>
            <a:xfrm>
              <a:off x="2392211" y="1144688"/>
              <a:ext cx="33153" cy="33788"/>
            </a:xfrm>
            <a:custGeom>
              <a:avLst/>
              <a:gdLst/>
              <a:ahLst/>
              <a:cxnLst/>
              <a:rect l="l" t="t" r="r" b="b"/>
              <a:pathLst>
                <a:path w="1252" h="1276" extrusionOk="0">
                  <a:moveTo>
                    <a:pt x="638" y="1"/>
                  </a:moveTo>
                  <a:cubicBezTo>
                    <a:pt x="284" y="1"/>
                    <a:pt x="1" y="284"/>
                    <a:pt x="1" y="638"/>
                  </a:cubicBezTo>
                  <a:cubicBezTo>
                    <a:pt x="1" y="992"/>
                    <a:pt x="284" y="1275"/>
                    <a:pt x="638" y="1275"/>
                  </a:cubicBezTo>
                  <a:cubicBezTo>
                    <a:pt x="992" y="1275"/>
                    <a:pt x="1251" y="992"/>
                    <a:pt x="1251" y="638"/>
                  </a:cubicBezTo>
                  <a:cubicBezTo>
                    <a:pt x="1251" y="284"/>
                    <a:pt x="992" y="1"/>
                    <a:pt x="638"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 name="Google Shape;166;p2"/>
          <p:cNvGrpSpPr/>
          <p:nvPr/>
        </p:nvGrpSpPr>
        <p:grpSpPr>
          <a:xfrm>
            <a:off x="8160661" y="1156966"/>
            <a:ext cx="819771" cy="865634"/>
            <a:chOff x="7088286" y="1674216"/>
            <a:chExt cx="819771" cy="865634"/>
          </a:xfrm>
        </p:grpSpPr>
        <p:grpSp>
          <p:nvGrpSpPr>
            <p:cNvPr id="167" name="Google Shape;167;p2"/>
            <p:cNvGrpSpPr/>
            <p:nvPr/>
          </p:nvGrpSpPr>
          <p:grpSpPr>
            <a:xfrm>
              <a:off x="7331958" y="1674216"/>
              <a:ext cx="576099" cy="865634"/>
              <a:chOff x="7331958" y="1674216"/>
              <a:chExt cx="576099" cy="865634"/>
            </a:xfrm>
          </p:grpSpPr>
          <p:sp>
            <p:nvSpPr>
              <p:cNvPr id="168" name="Google Shape;168;p2"/>
              <p:cNvSpPr/>
              <p:nvPr/>
            </p:nvSpPr>
            <p:spPr>
              <a:xfrm>
                <a:off x="7331958" y="1859552"/>
                <a:ext cx="576099" cy="680298"/>
              </a:xfrm>
              <a:custGeom>
                <a:avLst/>
                <a:gdLst/>
                <a:ahLst/>
                <a:cxnLst/>
                <a:rect l="l" t="t" r="r" b="b"/>
                <a:pathLst>
                  <a:path w="21756" h="25691" extrusionOk="0">
                    <a:moveTo>
                      <a:pt x="11030" y="0"/>
                    </a:moveTo>
                    <a:cubicBezTo>
                      <a:pt x="10081" y="0"/>
                      <a:pt x="9170" y="525"/>
                      <a:pt x="8731" y="1437"/>
                    </a:cubicBezTo>
                    <a:lnTo>
                      <a:pt x="614" y="18261"/>
                    </a:lnTo>
                    <a:cubicBezTo>
                      <a:pt x="1" y="19511"/>
                      <a:pt x="520" y="21045"/>
                      <a:pt x="1794" y="21658"/>
                    </a:cubicBezTo>
                    <a:lnTo>
                      <a:pt x="5027" y="23216"/>
                    </a:lnTo>
                    <a:lnTo>
                      <a:pt x="6372" y="23876"/>
                    </a:lnTo>
                    <a:lnTo>
                      <a:pt x="9604" y="25434"/>
                    </a:lnTo>
                    <a:cubicBezTo>
                      <a:pt x="9966" y="25608"/>
                      <a:pt x="10350" y="25691"/>
                      <a:pt x="10727" y="25691"/>
                    </a:cubicBezTo>
                    <a:cubicBezTo>
                      <a:pt x="11676" y="25691"/>
                      <a:pt x="12586" y="25166"/>
                      <a:pt x="13025" y="24254"/>
                    </a:cubicBezTo>
                    <a:lnTo>
                      <a:pt x="21142" y="7430"/>
                    </a:lnTo>
                    <a:cubicBezTo>
                      <a:pt x="21756" y="6180"/>
                      <a:pt x="21237" y="4646"/>
                      <a:pt x="19986" y="4033"/>
                    </a:cubicBezTo>
                    <a:lnTo>
                      <a:pt x="19089" y="3608"/>
                    </a:lnTo>
                    <a:cubicBezTo>
                      <a:pt x="18641" y="3396"/>
                      <a:pt x="18429" y="2877"/>
                      <a:pt x="18618" y="2405"/>
                    </a:cubicBezTo>
                    <a:lnTo>
                      <a:pt x="14276" y="305"/>
                    </a:lnTo>
                    <a:cubicBezTo>
                      <a:pt x="14093" y="604"/>
                      <a:pt x="13769" y="775"/>
                      <a:pt x="13437" y="775"/>
                    </a:cubicBezTo>
                    <a:cubicBezTo>
                      <a:pt x="13298" y="775"/>
                      <a:pt x="13158" y="745"/>
                      <a:pt x="13025" y="682"/>
                    </a:cubicBezTo>
                    <a:lnTo>
                      <a:pt x="12152" y="257"/>
                    </a:lnTo>
                    <a:cubicBezTo>
                      <a:pt x="11790" y="83"/>
                      <a:pt x="11407" y="0"/>
                      <a:pt x="11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
              <p:cNvSpPr/>
              <p:nvPr/>
            </p:nvSpPr>
            <p:spPr>
              <a:xfrm>
                <a:off x="7698737" y="1674216"/>
                <a:ext cx="186207" cy="248409"/>
              </a:xfrm>
              <a:custGeom>
                <a:avLst/>
                <a:gdLst/>
                <a:ahLst/>
                <a:cxnLst/>
                <a:rect l="l" t="t" r="r" b="b"/>
                <a:pathLst>
                  <a:path w="7032" h="9381" extrusionOk="0">
                    <a:moveTo>
                      <a:pt x="6460" y="0"/>
                    </a:moveTo>
                    <a:cubicBezTo>
                      <a:pt x="6430" y="0"/>
                      <a:pt x="6400" y="4"/>
                      <a:pt x="6371" y="13"/>
                    </a:cubicBezTo>
                    <a:cubicBezTo>
                      <a:pt x="5852" y="178"/>
                      <a:pt x="5380" y="461"/>
                      <a:pt x="5002" y="862"/>
                    </a:cubicBezTo>
                    <a:cubicBezTo>
                      <a:pt x="4059" y="1853"/>
                      <a:pt x="3799" y="3387"/>
                      <a:pt x="2785" y="4307"/>
                    </a:cubicBezTo>
                    <a:lnTo>
                      <a:pt x="3445" y="4637"/>
                    </a:lnTo>
                    <a:cubicBezTo>
                      <a:pt x="3666" y="4718"/>
                      <a:pt x="3562" y="5021"/>
                      <a:pt x="3380" y="5021"/>
                    </a:cubicBezTo>
                    <a:cubicBezTo>
                      <a:pt x="3349" y="5021"/>
                      <a:pt x="3315" y="5012"/>
                      <a:pt x="3280" y="4991"/>
                    </a:cubicBezTo>
                    <a:lnTo>
                      <a:pt x="2619" y="4685"/>
                    </a:lnTo>
                    <a:cubicBezTo>
                      <a:pt x="2413" y="4585"/>
                      <a:pt x="2194" y="4537"/>
                      <a:pt x="1977" y="4537"/>
                    </a:cubicBezTo>
                    <a:cubicBezTo>
                      <a:pt x="1425" y="4537"/>
                      <a:pt x="891" y="4844"/>
                      <a:pt x="637" y="5369"/>
                    </a:cubicBezTo>
                    <a:lnTo>
                      <a:pt x="0" y="6714"/>
                    </a:lnTo>
                    <a:lnTo>
                      <a:pt x="2572" y="7964"/>
                    </a:lnTo>
                    <a:lnTo>
                      <a:pt x="2926" y="8130"/>
                    </a:lnTo>
                    <a:lnTo>
                      <a:pt x="5522" y="9380"/>
                    </a:lnTo>
                    <a:lnTo>
                      <a:pt x="6159" y="8035"/>
                    </a:lnTo>
                    <a:cubicBezTo>
                      <a:pt x="6513" y="7304"/>
                      <a:pt x="6206" y="6407"/>
                      <a:pt x="5451" y="6053"/>
                    </a:cubicBezTo>
                    <a:lnTo>
                      <a:pt x="4814" y="5746"/>
                    </a:lnTo>
                    <a:cubicBezTo>
                      <a:pt x="4629" y="5623"/>
                      <a:pt x="4730" y="5375"/>
                      <a:pt x="4899" y="5375"/>
                    </a:cubicBezTo>
                    <a:cubicBezTo>
                      <a:pt x="4925" y="5375"/>
                      <a:pt x="4951" y="5380"/>
                      <a:pt x="4979" y="5392"/>
                    </a:cubicBezTo>
                    <a:lnTo>
                      <a:pt x="5640" y="5699"/>
                    </a:lnTo>
                    <a:cubicBezTo>
                      <a:pt x="5734" y="4331"/>
                      <a:pt x="6772" y="3174"/>
                      <a:pt x="6961" y="1806"/>
                    </a:cubicBezTo>
                    <a:cubicBezTo>
                      <a:pt x="7032" y="1263"/>
                      <a:pt x="6984" y="721"/>
                      <a:pt x="6772" y="201"/>
                    </a:cubicBezTo>
                    <a:cubicBezTo>
                      <a:pt x="6733" y="85"/>
                      <a:pt x="6599" y="0"/>
                      <a:pt x="64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
              <p:cNvSpPr/>
              <p:nvPr/>
            </p:nvSpPr>
            <p:spPr>
              <a:xfrm>
                <a:off x="7731837" y="1817395"/>
                <a:ext cx="23144" cy="36993"/>
              </a:xfrm>
              <a:custGeom>
                <a:avLst/>
                <a:gdLst/>
                <a:ahLst/>
                <a:cxnLst/>
                <a:rect l="l" t="t" r="r" b="b"/>
                <a:pathLst>
                  <a:path w="874" h="1397" extrusionOk="0">
                    <a:moveTo>
                      <a:pt x="713" y="0"/>
                    </a:moveTo>
                    <a:cubicBezTo>
                      <a:pt x="651" y="0"/>
                      <a:pt x="603" y="27"/>
                      <a:pt x="567" y="80"/>
                    </a:cubicBezTo>
                    <a:lnTo>
                      <a:pt x="48" y="1189"/>
                    </a:lnTo>
                    <a:cubicBezTo>
                      <a:pt x="1" y="1260"/>
                      <a:pt x="48" y="1354"/>
                      <a:pt x="119" y="1378"/>
                    </a:cubicBezTo>
                    <a:cubicBezTo>
                      <a:pt x="139" y="1391"/>
                      <a:pt x="158" y="1397"/>
                      <a:pt x="178" y="1397"/>
                    </a:cubicBezTo>
                    <a:cubicBezTo>
                      <a:pt x="227" y="1397"/>
                      <a:pt x="274" y="1358"/>
                      <a:pt x="308" y="1307"/>
                    </a:cubicBezTo>
                    <a:lnTo>
                      <a:pt x="827" y="221"/>
                    </a:lnTo>
                    <a:cubicBezTo>
                      <a:pt x="874" y="151"/>
                      <a:pt x="850" y="56"/>
                      <a:pt x="779" y="9"/>
                    </a:cubicBezTo>
                    <a:cubicBezTo>
                      <a:pt x="756" y="3"/>
                      <a:pt x="734" y="0"/>
                      <a:pt x="71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
              <p:cNvSpPr/>
              <p:nvPr/>
            </p:nvSpPr>
            <p:spPr>
              <a:xfrm>
                <a:off x="7753710" y="1827749"/>
                <a:ext cx="22534" cy="36993"/>
              </a:xfrm>
              <a:custGeom>
                <a:avLst/>
                <a:gdLst/>
                <a:ahLst/>
                <a:cxnLst/>
                <a:rect l="l" t="t" r="r" b="b"/>
                <a:pathLst>
                  <a:path w="851" h="1397" extrusionOk="0">
                    <a:moveTo>
                      <a:pt x="693" y="0"/>
                    </a:moveTo>
                    <a:cubicBezTo>
                      <a:pt x="638" y="0"/>
                      <a:pt x="584" y="39"/>
                      <a:pt x="567" y="90"/>
                    </a:cubicBezTo>
                    <a:lnTo>
                      <a:pt x="24" y="1199"/>
                    </a:lnTo>
                    <a:cubicBezTo>
                      <a:pt x="1" y="1270"/>
                      <a:pt x="24" y="1341"/>
                      <a:pt x="95" y="1388"/>
                    </a:cubicBezTo>
                    <a:cubicBezTo>
                      <a:pt x="113" y="1394"/>
                      <a:pt x="132" y="1397"/>
                      <a:pt x="151" y="1397"/>
                    </a:cubicBezTo>
                    <a:cubicBezTo>
                      <a:pt x="209" y="1397"/>
                      <a:pt x="266" y="1370"/>
                      <a:pt x="284" y="1317"/>
                    </a:cubicBezTo>
                    <a:lnTo>
                      <a:pt x="826" y="208"/>
                    </a:lnTo>
                    <a:cubicBezTo>
                      <a:pt x="850" y="137"/>
                      <a:pt x="826" y="43"/>
                      <a:pt x="756" y="19"/>
                    </a:cubicBezTo>
                    <a:cubicBezTo>
                      <a:pt x="736" y="6"/>
                      <a:pt x="714" y="0"/>
                      <a:pt x="69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
              <p:cNvSpPr/>
              <p:nvPr/>
            </p:nvSpPr>
            <p:spPr>
              <a:xfrm>
                <a:off x="7774947" y="1837997"/>
                <a:ext cx="22534" cy="36754"/>
              </a:xfrm>
              <a:custGeom>
                <a:avLst/>
                <a:gdLst/>
                <a:ahLst/>
                <a:cxnLst/>
                <a:rect l="l" t="t" r="r" b="b"/>
                <a:pathLst>
                  <a:path w="851" h="1388" extrusionOk="0">
                    <a:moveTo>
                      <a:pt x="700" y="1"/>
                    </a:moveTo>
                    <a:cubicBezTo>
                      <a:pt x="642" y="1"/>
                      <a:pt x="585" y="27"/>
                      <a:pt x="567" y="80"/>
                    </a:cubicBezTo>
                    <a:lnTo>
                      <a:pt x="24" y="1189"/>
                    </a:lnTo>
                    <a:cubicBezTo>
                      <a:pt x="1" y="1260"/>
                      <a:pt x="24" y="1331"/>
                      <a:pt x="95" y="1378"/>
                    </a:cubicBezTo>
                    <a:cubicBezTo>
                      <a:pt x="113" y="1384"/>
                      <a:pt x="132" y="1387"/>
                      <a:pt x="151" y="1387"/>
                    </a:cubicBezTo>
                    <a:cubicBezTo>
                      <a:pt x="209" y="1387"/>
                      <a:pt x="266" y="1361"/>
                      <a:pt x="284" y="1307"/>
                    </a:cubicBezTo>
                    <a:lnTo>
                      <a:pt x="827" y="198"/>
                    </a:lnTo>
                    <a:cubicBezTo>
                      <a:pt x="850" y="128"/>
                      <a:pt x="827" y="57"/>
                      <a:pt x="756" y="10"/>
                    </a:cubicBezTo>
                    <a:cubicBezTo>
                      <a:pt x="738" y="4"/>
                      <a:pt x="719" y="1"/>
                      <a:pt x="700" y="1"/>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
              <p:cNvSpPr/>
              <p:nvPr/>
            </p:nvSpPr>
            <p:spPr>
              <a:xfrm>
                <a:off x="7796211" y="1848616"/>
                <a:ext cx="22508" cy="36754"/>
              </a:xfrm>
              <a:custGeom>
                <a:avLst/>
                <a:gdLst/>
                <a:ahLst/>
                <a:cxnLst/>
                <a:rect l="l" t="t" r="r" b="b"/>
                <a:pathLst>
                  <a:path w="850" h="1388" extrusionOk="0">
                    <a:moveTo>
                      <a:pt x="699" y="1"/>
                    </a:moveTo>
                    <a:cubicBezTo>
                      <a:pt x="642" y="1"/>
                      <a:pt x="584" y="28"/>
                      <a:pt x="566" y="81"/>
                    </a:cubicBezTo>
                    <a:lnTo>
                      <a:pt x="24" y="1190"/>
                    </a:lnTo>
                    <a:cubicBezTo>
                      <a:pt x="0" y="1260"/>
                      <a:pt x="24" y="1331"/>
                      <a:pt x="95" y="1378"/>
                    </a:cubicBezTo>
                    <a:cubicBezTo>
                      <a:pt x="112" y="1384"/>
                      <a:pt x="131" y="1387"/>
                      <a:pt x="151" y="1387"/>
                    </a:cubicBezTo>
                    <a:cubicBezTo>
                      <a:pt x="210" y="1387"/>
                      <a:pt x="271" y="1361"/>
                      <a:pt x="307" y="1308"/>
                    </a:cubicBezTo>
                    <a:lnTo>
                      <a:pt x="826" y="199"/>
                    </a:lnTo>
                    <a:cubicBezTo>
                      <a:pt x="850" y="128"/>
                      <a:pt x="826" y="57"/>
                      <a:pt x="755" y="10"/>
                    </a:cubicBezTo>
                    <a:cubicBezTo>
                      <a:pt x="737" y="4"/>
                      <a:pt x="718" y="1"/>
                      <a:pt x="699" y="1"/>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
              <p:cNvSpPr/>
              <p:nvPr/>
            </p:nvSpPr>
            <p:spPr>
              <a:xfrm>
                <a:off x="7817448" y="1858625"/>
                <a:ext cx="23144" cy="36993"/>
              </a:xfrm>
              <a:custGeom>
                <a:avLst/>
                <a:gdLst/>
                <a:ahLst/>
                <a:cxnLst/>
                <a:rect l="l" t="t" r="r" b="b"/>
                <a:pathLst>
                  <a:path w="874" h="1397" extrusionOk="0">
                    <a:moveTo>
                      <a:pt x="703" y="0"/>
                    </a:moveTo>
                    <a:cubicBezTo>
                      <a:pt x="651" y="0"/>
                      <a:pt x="602" y="27"/>
                      <a:pt x="567" y="80"/>
                    </a:cubicBezTo>
                    <a:lnTo>
                      <a:pt x="48" y="1189"/>
                    </a:lnTo>
                    <a:cubicBezTo>
                      <a:pt x="0" y="1260"/>
                      <a:pt x="24" y="1354"/>
                      <a:pt x="95" y="1378"/>
                    </a:cubicBezTo>
                    <a:cubicBezTo>
                      <a:pt x="115" y="1391"/>
                      <a:pt x="136" y="1397"/>
                      <a:pt x="158" y="1397"/>
                    </a:cubicBezTo>
                    <a:cubicBezTo>
                      <a:pt x="215" y="1397"/>
                      <a:pt x="273" y="1358"/>
                      <a:pt x="307" y="1307"/>
                    </a:cubicBezTo>
                    <a:lnTo>
                      <a:pt x="826" y="222"/>
                    </a:lnTo>
                    <a:cubicBezTo>
                      <a:pt x="873" y="151"/>
                      <a:pt x="826" y="57"/>
                      <a:pt x="755" y="9"/>
                    </a:cubicBezTo>
                    <a:cubicBezTo>
                      <a:pt x="738" y="3"/>
                      <a:pt x="720" y="0"/>
                      <a:pt x="70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
              <p:cNvSpPr/>
              <p:nvPr/>
            </p:nvSpPr>
            <p:spPr>
              <a:xfrm>
                <a:off x="7423716" y="2201980"/>
                <a:ext cx="344594" cy="264721"/>
              </a:xfrm>
              <a:custGeom>
                <a:avLst/>
                <a:gdLst/>
                <a:ahLst/>
                <a:cxnLst/>
                <a:rect l="l" t="t" r="r" b="b"/>
                <a:pathLst>
                  <a:path w="12718" h="9771" extrusionOk="0">
                    <a:moveTo>
                      <a:pt x="12259" y="0"/>
                    </a:moveTo>
                    <a:cubicBezTo>
                      <a:pt x="10080" y="0"/>
                      <a:pt x="7931" y="470"/>
                      <a:pt x="5946" y="1352"/>
                    </a:cubicBezTo>
                    <a:cubicBezTo>
                      <a:pt x="3610" y="2414"/>
                      <a:pt x="1581" y="4018"/>
                      <a:pt x="0" y="6048"/>
                    </a:cubicBezTo>
                    <a:lnTo>
                      <a:pt x="7669" y="9728"/>
                    </a:lnTo>
                    <a:cubicBezTo>
                      <a:pt x="7712" y="9757"/>
                      <a:pt x="7762" y="9771"/>
                      <a:pt x="7812" y="9771"/>
                    </a:cubicBezTo>
                    <a:cubicBezTo>
                      <a:pt x="7927" y="9771"/>
                      <a:pt x="8044" y="9701"/>
                      <a:pt x="8093" y="9587"/>
                    </a:cubicBezTo>
                    <a:lnTo>
                      <a:pt x="12718" y="7"/>
                    </a:lnTo>
                    <a:cubicBezTo>
                      <a:pt x="12565" y="2"/>
                      <a:pt x="12412" y="0"/>
                      <a:pt x="12259"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
              <p:cNvSpPr/>
              <p:nvPr/>
            </p:nvSpPr>
            <p:spPr>
              <a:xfrm>
                <a:off x="7398821" y="1952472"/>
                <a:ext cx="433636" cy="415630"/>
              </a:xfrm>
              <a:custGeom>
                <a:avLst/>
                <a:gdLst/>
                <a:ahLst/>
                <a:cxnLst/>
                <a:rect l="l" t="t" r="r" b="b"/>
                <a:pathLst>
                  <a:path w="16376" h="15696" extrusionOk="0">
                    <a:moveTo>
                      <a:pt x="7462" y="1"/>
                    </a:moveTo>
                    <a:cubicBezTo>
                      <a:pt x="7332" y="1"/>
                      <a:pt x="7202" y="71"/>
                      <a:pt x="7150" y="193"/>
                    </a:cubicBezTo>
                    <a:lnTo>
                      <a:pt x="71" y="14822"/>
                    </a:lnTo>
                    <a:cubicBezTo>
                      <a:pt x="1" y="14988"/>
                      <a:pt x="71" y="15176"/>
                      <a:pt x="236" y="15247"/>
                    </a:cubicBezTo>
                    <a:lnTo>
                      <a:pt x="1110" y="15696"/>
                    </a:lnTo>
                    <a:cubicBezTo>
                      <a:pt x="4040" y="11873"/>
                      <a:pt x="8569" y="9649"/>
                      <a:pt x="13383" y="9649"/>
                    </a:cubicBezTo>
                    <a:cubicBezTo>
                      <a:pt x="13531" y="9649"/>
                      <a:pt x="13679" y="9651"/>
                      <a:pt x="13827" y="9655"/>
                    </a:cubicBezTo>
                    <a:lnTo>
                      <a:pt x="13851" y="9655"/>
                    </a:lnTo>
                    <a:lnTo>
                      <a:pt x="16281" y="4606"/>
                    </a:lnTo>
                    <a:cubicBezTo>
                      <a:pt x="16376" y="4441"/>
                      <a:pt x="16305" y="4228"/>
                      <a:pt x="16140" y="4157"/>
                    </a:cubicBezTo>
                    <a:lnTo>
                      <a:pt x="7598" y="28"/>
                    </a:lnTo>
                    <a:cubicBezTo>
                      <a:pt x="7555" y="10"/>
                      <a:pt x="7509" y="1"/>
                      <a:pt x="7462"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7" name="Google Shape;177;p2"/>
            <p:cNvSpPr/>
            <p:nvPr/>
          </p:nvSpPr>
          <p:spPr>
            <a:xfrm>
              <a:off x="7088286" y="2013800"/>
              <a:ext cx="73138" cy="73138"/>
            </a:xfrm>
            <a:custGeom>
              <a:avLst/>
              <a:gdLst/>
              <a:ahLst/>
              <a:cxnLst/>
              <a:rect l="l" t="t" r="r" b="b"/>
              <a:pathLst>
                <a:path w="2762" h="2762" extrusionOk="0">
                  <a:moveTo>
                    <a:pt x="1369" y="1"/>
                  </a:moveTo>
                  <a:cubicBezTo>
                    <a:pt x="614" y="1"/>
                    <a:pt x="1" y="614"/>
                    <a:pt x="1" y="1370"/>
                  </a:cubicBezTo>
                  <a:cubicBezTo>
                    <a:pt x="1" y="2148"/>
                    <a:pt x="614" y="2762"/>
                    <a:pt x="1369" y="2762"/>
                  </a:cubicBezTo>
                  <a:cubicBezTo>
                    <a:pt x="2124" y="2762"/>
                    <a:pt x="2761" y="2148"/>
                    <a:pt x="2761" y="1370"/>
                  </a:cubicBezTo>
                  <a:cubicBezTo>
                    <a:pt x="2761"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8" name="Google Shape;178;p2"/>
          <p:cNvSpPr/>
          <p:nvPr/>
        </p:nvSpPr>
        <p:spPr>
          <a:xfrm>
            <a:off x="7125448" y="831537"/>
            <a:ext cx="109906" cy="110862"/>
          </a:xfrm>
          <a:custGeom>
            <a:avLst/>
            <a:gdLst/>
            <a:ahLst/>
            <a:cxnLst/>
            <a:rect l="l" t="t" r="r" b="b"/>
            <a:pathLst>
              <a:path w="2738" h="2762" extrusionOk="0">
                <a:moveTo>
                  <a:pt x="1369" y="0"/>
                </a:moveTo>
                <a:cubicBezTo>
                  <a:pt x="614" y="0"/>
                  <a:pt x="0" y="614"/>
                  <a:pt x="0" y="1369"/>
                </a:cubicBezTo>
                <a:cubicBezTo>
                  <a:pt x="0" y="2124"/>
                  <a:pt x="614" y="2761"/>
                  <a:pt x="1369" y="2761"/>
                </a:cubicBezTo>
                <a:cubicBezTo>
                  <a:pt x="2124" y="2761"/>
                  <a:pt x="2737" y="2124"/>
                  <a:pt x="2737" y="1369"/>
                </a:cubicBezTo>
                <a:cubicBezTo>
                  <a:pt x="2737" y="614"/>
                  <a:pt x="2124" y="0"/>
                  <a:pt x="1369" y="0"/>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9" name="Google Shape;179;p2"/>
          <p:cNvGrpSpPr/>
          <p:nvPr/>
        </p:nvGrpSpPr>
        <p:grpSpPr>
          <a:xfrm>
            <a:off x="7950716" y="-106513"/>
            <a:ext cx="838202" cy="1491169"/>
            <a:chOff x="6731516" y="350687"/>
            <a:chExt cx="838202" cy="1491169"/>
          </a:xfrm>
        </p:grpSpPr>
        <p:sp>
          <p:nvSpPr>
            <p:cNvPr id="180" name="Google Shape;180;p2"/>
            <p:cNvSpPr/>
            <p:nvPr/>
          </p:nvSpPr>
          <p:spPr>
            <a:xfrm>
              <a:off x="6911475" y="988500"/>
              <a:ext cx="172675" cy="253324"/>
            </a:xfrm>
            <a:custGeom>
              <a:avLst/>
              <a:gdLst/>
              <a:ahLst/>
              <a:cxnLst/>
              <a:rect l="l" t="t" r="r" b="b"/>
              <a:pathLst>
                <a:path w="6466" h="9486" extrusionOk="0">
                  <a:moveTo>
                    <a:pt x="2195" y="0"/>
                  </a:moveTo>
                  <a:cubicBezTo>
                    <a:pt x="1274" y="519"/>
                    <a:pt x="519" y="1298"/>
                    <a:pt x="0" y="2242"/>
                  </a:cubicBezTo>
                  <a:cubicBezTo>
                    <a:pt x="1864" y="4908"/>
                    <a:pt x="4035" y="7338"/>
                    <a:pt x="6465" y="9485"/>
                  </a:cubicBezTo>
                  <a:cubicBezTo>
                    <a:pt x="6277" y="7739"/>
                    <a:pt x="6064" y="5993"/>
                    <a:pt x="5805" y="4247"/>
                  </a:cubicBezTo>
                  <a:lnTo>
                    <a:pt x="2195" y="0"/>
                  </a:lnTo>
                  <a:close/>
                </a:path>
              </a:pathLst>
            </a:custGeom>
            <a:solidFill>
              <a:srgbClr val="DD5B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
            <p:cNvSpPr/>
            <p:nvPr/>
          </p:nvSpPr>
          <p:spPr>
            <a:xfrm>
              <a:off x="6887075" y="1044873"/>
              <a:ext cx="211204" cy="385549"/>
            </a:xfrm>
            <a:custGeom>
              <a:avLst/>
              <a:gdLst/>
              <a:ahLst/>
              <a:cxnLst/>
              <a:rect l="l" t="t" r="r" b="b"/>
              <a:pathLst>
                <a:path w="7976" h="14560" extrusionOk="0">
                  <a:moveTo>
                    <a:pt x="944" y="1"/>
                  </a:moveTo>
                  <a:cubicBezTo>
                    <a:pt x="921" y="48"/>
                    <a:pt x="897" y="95"/>
                    <a:pt x="873" y="166"/>
                  </a:cubicBezTo>
                  <a:cubicBezTo>
                    <a:pt x="0" y="1888"/>
                    <a:pt x="95" y="3988"/>
                    <a:pt x="732" y="5805"/>
                  </a:cubicBezTo>
                  <a:cubicBezTo>
                    <a:pt x="1393" y="7645"/>
                    <a:pt x="2549" y="9226"/>
                    <a:pt x="3823" y="10713"/>
                  </a:cubicBezTo>
                  <a:cubicBezTo>
                    <a:pt x="4955" y="12058"/>
                    <a:pt x="6182" y="13308"/>
                    <a:pt x="7504" y="14488"/>
                  </a:cubicBezTo>
                  <a:cubicBezTo>
                    <a:pt x="7560" y="14537"/>
                    <a:pt x="7624" y="14559"/>
                    <a:pt x="7687" y="14559"/>
                  </a:cubicBezTo>
                  <a:cubicBezTo>
                    <a:pt x="7835" y="14559"/>
                    <a:pt x="7976" y="14435"/>
                    <a:pt x="7976" y="14252"/>
                  </a:cubicBezTo>
                  <a:cubicBezTo>
                    <a:pt x="7858" y="11916"/>
                    <a:pt x="7669" y="9580"/>
                    <a:pt x="7409" y="7244"/>
                  </a:cubicBezTo>
                  <a:cubicBezTo>
                    <a:pt x="4979" y="5097"/>
                    <a:pt x="2808" y="2667"/>
                    <a:pt x="94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
            <p:cNvSpPr/>
            <p:nvPr/>
          </p:nvSpPr>
          <p:spPr>
            <a:xfrm>
              <a:off x="7225056" y="902247"/>
              <a:ext cx="94375" cy="271182"/>
            </a:xfrm>
            <a:custGeom>
              <a:avLst/>
              <a:gdLst/>
              <a:ahLst/>
              <a:cxnLst/>
              <a:rect l="l" t="t" r="r" b="b"/>
              <a:pathLst>
                <a:path w="3564" h="10241" extrusionOk="0">
                  <a:moveTo>
                    <a:pt x="971" y="0"/>
                  </a:moveTo>
                  <a:cubicBezTo>
                    <a:pt x="797" y="0"/>
                    <a:pt x="622" y="8"/>
                    <a:pt x="449" y="24"/>
                  </a:cubicBezTo>
                  <a:lnTo>
                    <a:pt x="1" y="5592"/>
                  </a:lnTo>
                  <a:cubicBezTo>
                    <a:pt x="803" y="7173"/>
                    <a:pt x="1653" y="8707"/>
                    <a:pt x="2526" y="10241"/>
                  </a:cubicBezTo>
                  <a:cubicBezTo>
                    <a:pt x="3233" y="7079"/>
                    <a:pt x="3564" y="3823"/>
                    <a:pt x="3517" y="590"/>
                  </a:cubicBezTo>
                  <a:cubicBezTo>
                    <a:pt x="2730" y="197"/>
                    <a:pt x="1845" y="0"/>
                    <a:pt x="971" y="0"/>
                  </a:cubicBezTo>
                  <a:close/>
                </a:path>
              </a:pathLst>
            </a:custGeom>
            <a:solidFill>
              <a:srgbClr val="DD5B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
            <p:cNvSpPr/>
            <p:nvPr/>
          </p:nvSpPr>
          <p:spPr>
            <a:xfrm>
              <a:off x="7288347" y="914894"/>
              <a:ext cx="134995" cy="418252"/>
            </a:xfrm>
            <a:custGeom>
              <a:avLst/>
              <a:gdLst/>
              <a:ahLst/>
              <a:cxnLst/>
              <a:rect l="l" t="t" r="r" b="b"/>
              <a:pathLst>
                <a:path w="5098" h="15795" extrusionOk="0">
                  <a:moveTo>
                    <a:pt x="992" y="0"/>
                  </a:moveTo>
                  <a:lnTo>
                    <a:pt x="992" y="0"/>
                  </a:lnTo>
                  <a:cubicBezTo>
                    <a:pt x="1039" y="3233"/>
                    <a:pt x="708" y="6489"/>
                    <a:pt x="1" y="9651"/>
                  </a:cubicBezTo>
                  <a:cubicBezTo>
                    <a:pt x="1157" y="11703"/>
                    <a:pt x="2360" y="13709"/>
                    <a:pt x="3634" y="15667"/>
                  </a:cubicBezTo>
                  <a:cubicBezTo>
                    <a:pt x="3692" y="15755"/>
                    <a:pt x="3778" y="15794"/>
                    <a:pt x="3864" y="15794"/>
                  </a:cubicBezTo>
                  <a:cubicBezTo>
                    <a:pt x="3988" y="15794"/>
                    <a:pt x="4112" y="15712"/>
                    <a:pt x="4153" y="15573"/>
                  </a:cubicBezTo>
                  <a:cubicBezTo>
                    <a:pt x="4531" y="13851"/>
                    <a:pt x="4790" y="12105"/>
                    <a:pt x="4932" y="10359"/>
                  </a:cubicBezTo>
                  <a:cubicBezTo>
                    <a:pt x="5097" y="8424"/>
                    <a:pt x="5097" y="6442"/>
                    <a:pt x="4554" y="4578"/>
                  </a:cubicBezTo>
                  <a:cubicBezTo>
                    <a:pt x="4012" y="2714"/>
                    <a:pt x="2856" y="968"/>
                    <a:pt x="1157" y="71"/>
                  </a:cubicBezTo>
                  <a:lnTo>
                    <a:pt x="99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
            <p:cNvSpPr/>
            <p:nvPr/>
          </p:nvSpPr>
          <p:spPr>
            <a:xfrm>
              <a:off x="6869611" y="351907"/>
              <a:ext cx="114976" cy="189332"/>
            </a:xfrm>
            <a:custGeom>
              <a:avLst/>
              <a:gdLst/>
              <a:ahLst/>
              <a:cxnLst/>
              <a:rect l="l" t="t" r="r" b="b"/>
              <a:pathLst>
                <a:path w="4342" h="7150" extrusionOk="0">
                  <a:moveTo>
                    <a:pt x="1345" y="0"/>
                  </a:moveTo>
                  <a:lnTo>
                    <a:pt x="1322" y="24"/>
                  </a:lnTo>
                  <a:cubicBezTo>
                    <a:pt x="1086" y="401"/>
                    <a:pt x="944" y="802"/>
                    <a:pt x="873" y="1251"/>
                  </a:cubicBezTo>
                  <a:cubicBezTo>
                    <a:pt x="472" y="3186"/>
                    <a:pt x="189" y="5168"/>
                    <a:pt x="0" y="7150"/>
                  </a:cubicBezTo>
                  <a:lnTo>
                    <a:pt x="4342" y="5734"/>
                  </a:lnTo>
                  <a:cubicBezTo>
                    <a:pt x="3422" y="3775"/>
                    <a:pt x="2431" y="1864"/>
                    <a:pt x="1345"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
            <p:cNvSpPr/>
            <p:nvPr/>
          </p:nvSpPr>
          <p:spPr>
            <a:xfrm>
              <a:off x="6904632" y="350687"/>
              <a:ext cx="150592" cy="155438"/>
            </a:xfrm>
            <a:custGeom>
              <a:avLst/>
              <a:gdLst/>
              <a:ahLst/>
              <a:cxnLst/>
              <a:rect l="l" t="t" r="r" b="b"/>
              <a:pathLst>
                <a:path w="5687" h="5870" extrusionOk="0">
                  <a:moveTo>
                    <a:pt x="321" y="0"/>
                  </a:moveTo>
                  <a:cubicBezTo>
                    <a:pt x="201" y="0"/>
                    <a:pt x="88" y="49"/>
                    <a:pt x="0" y="136"/>
                  </a:cubicBezTo>
                  <a:cubicBezTo>
                    <a:pt x="1086" y="2000"/>
                    <a:pt x="2077" y="3911"/>
                    <a:pt x="2997" y="5870"/>
                  </a:cubicBezTo>
                  <a:lnTo>
                    <a:pt x="5687" y="4997"/>
                  </a:lnTo>
                  <a:cubicBezTo>
                    <a:pt x="4365" y="3510"/>
                    <a:pt x="2997" y="2095"/>
                    <a:pt x="1534" y="750"/>
                  </a:cubicBezTo>
                  <a:cubicBezTo>
                    <a:pt x="1227" y="419"/>
                    <a:pt x="850" y="160"/>
                    <a:pt x="449" y="18"/>
                  </a:cubicBezTo>
                  <a:cubicBezTo>
                    <a:pt x="406" y="6"/>
                    <a:pt x="363" y="0"/>
                    <a:pt x="321"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
            <p:cNvSpPr/>
            <p:nvPr/>
          </p:nvSpPr>
          <p:spPr>
            <a:xfrm>
              <a:off x="6859602" y="505505"/>
              <a:ext cx="331185" cy="745968"/>
            </a:xfrm>
            <a:custGeom>
              <a:avLst/>
              <a:gdLst/>
              <a:ahLst/>
              <a:cxnLst/>
              <a:rect l="l" t="t" r="r" b="b"/>
              <a:pathLst>
                <a:path w="12507" h="28171" extrusionOk="0">
                  <a:moveTo>
                    <a:pt x="4720" y="1"/>
                  </a:moveTo>
                  <a:lnTo>
                    <a:pt x="378" y="1393"/>
                  </a:lnTo>
                  <a:cubicBezTo>
                    <a:pt x="1" y="5357"/>
                    <a:pt x="24" y="9368"/>
                    <a:pt x="496" y="13332"/>
                  </a:cubicBezTo>
                  <a:cubicBezTo>
                    <a:pt x="685" y="15055"/>
                    <a:pt x="992" y="16777"/>
                    <a:pt x="1700" y="18358"/>
                  </a:cubicBezTo>
                  <a:cubicBezTo>
                    <a:pt x="2337" y="19727"/>
                    <a:pt x="3281" y="20930"/>
                    <a:pt x="4224" y="22110"/>
                  </a:cubicBezTo>
                  <a:cubicBezTo>
                    <a:pt x="5805" y="24021"/>
                    <a:pt x="7433" y="25909"/>
                    <a:pt x="9085" y="27725"/>
                  </a:cubicBezTo>
                  <a:cubicBezTo>
                    <a:pt x="9359" y="28016"/>
                    <a:pt x="9732" y="28171"/>
                    <a:pt x="10105" y="28171"/>
                  </a:cubicBezTo>
                  <a:cubicBezTo>
                    <a:pt x="10246" y="28171"/>
                    <a:pt x="10388" y="28148"/>
                    <a:pt x="10524" y="28103"/>
                  </a:cubicBezTo>
                  <a:lnTo>
                    <a:pt x="12506" y="27466"/>
                  </a:lnTo>
                  <a:cubicBezTo>
                    <a:pt x="11869" y="22912"/>
                    <a:pt x="10973" y="18405"/>
                    <a:pt x="9840" y="13946"/>
                  </a:cubicBezTo>
                  <a:cubicBezTo>
                    <a:pt x="8566" y="9156"/>
                    <a:pt x="6843" y="4484"/>
                    <a:pt x="4720" y="1"/>
                  </a:cubicBezTo>
                  <a:close/>
                </a:path>
              </a:pathLst>
            </a:custGeom>
            <a:solidFill>
              <a:srgbClr val="E2F2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
            <p:cNvSpPr/>
            <p:nvPr/>
          </p:nvSpPr>
          <p:spPr>
            <a:xfrm>
              <a:off x="6984562" y="483023"/>
              <a:ext cx="312438" cy="749781"/>
            </a:xfrm>
            <a:custGeom>
              <a:avLst/>
              <a:gdLst/>
              <a:ahLst/>
              <a:cxnLst/>
              <a:rect l="l" t="t" r="r" b="b"/>
              <a:pathLst>
                <a:path w="11799" h="28315" extrusionOk="0">
                  <a:moveTo>
                    <a:pt x="2691" y="0"/>
                  </a:moveTo>
                  <a:lnTo>
                    <a:pt x="1" y="850"/>
                  </a:lnTo>
                  <a:cubicBezTo>
                    <a:pt x="2124" y="5333"/>
                    <a:pt x="3847" y="10005"/>
                    <a:pt x="5121" y="14795"/>
                  </a:cubicBezTo>
                  <a:cubicBezTo>
                    <a:pt x="6254" y="19254"/>
                    <a:pt x="7127" y="23761"/>
                    <a:pt x="7764" y="28315"/>
                  </a:cubicBezTo>
                  <a:lnTo>
                    <a:pt x="10052" y="27583"/>
                  </a:lnTo>
                  <a:cubicBezTo>
                    <a:pt x="10572" y="27418"/>
                    <a:pt x="10949" y="26970"/>
                    <a:pt x="10996" y="26427"/>
                  </a:cubicBezTo>
                  <a:cubicBezTo>
                    <a:pt x="11279" y="23973"/>
                    <a:pt x="11492" y="21496"/>
                    <a:pt x="11657" y="19018"/>
                  </a:cubicBezTo>
                  <a:cubicBezTo>
                    <a:pt x="11728" y="17532"/>
                    <a:pt x="11799" y="15998"/>
                    <a:pt x="11515" y="14512"/>
                  </a:cubicBezTo>
                  <a:cubicBezTo>
                    <a:pt x="11185" y="12813"/>
                    <a:pt x="10430" y="11255"/>
                    <a:pt x="9557" y="9722"/>
                  </a:cubicBezTo>
                  <a:cubicBezTo>
                    <a:pt x="7622" y="6253"/>
                    <a:pt x="5310" y="2973"/>
                    <a:pt x="2691" y="0"/>
                  </a:cubicBezTo>
                  <a:close/>
                </a:path>
              </a:pathLst>
            </a:custGeom>
            <a:solidFill>
              <a:srgbClr val="F5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
            <p:cNvSpPr/>
            <p:nvPr/>
          </p:nvSpPr>
          <p:spPr>
            <a:xfrm>
              <a:off x="6941452" y="614551"/>
              <a:ext cx="151863" cy="135048"/>
            </a:xfrm>
            <a:custGeom>
              <a:avLst/>
              <a:gdLst/>
              <a:ahLst/>
              <a:cxnLst/>
              <a:rect l="l" t="t" r="r" b="b"/>
              <a:pathLst>
                <a:path w="5735" h="5100" extrusionOk="0">
                  <a:moveTo>
                    <a:pt x="2873" y="0"/>
                  </a:moveTo>
                  <a:cubicBezTo>
                    <a:pt x="2609" y="0"/>
                    <a:pt x="2341" y="42"/>
                    <a:pt x="2077" y="130"/>
                  </a:cubicBezTo>
                  <a:cubicBezTo>
                    <a:pt x="732" y="555"/>
                    <a:pt x="1" y="1994"/>
                    <a:pt x="449" y="3339"/>
                  </a:cubicBezTo>
                  <a:cubicBezTo>
                    <a:pt x="789" y="4416"/>
                    <a:pt x="1779" y="5099"/>
                    <a:pt x="2850" y="5099"/>
                  </a:cubicBezTo>
                  <a:cubicBezTo>
                    <a:pt x="3118" y="5099"/>
                    <a:pt x="3390" y="5057"/>
                    <a:pt x="3658" y="4967"/>
                  </a:cubicBezTo>
                  <a:cubicBezTo>
                    <a:pt x="5003" y="4542"/>
                    <a:pt x="5734" y="3103"/>
                    <a:pt x="5286" y="1758"/>
                  </a:cubicBezTo>
                  <a:cubicBezTo>
                    <a:pt x="4945" y="696"/>
                    <a:pt x="3949" y="0"/>
                    <a:pt x="28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
            <p:cNvSpPr/>
            <p:nvPr/>
          </p:nvSpPr>
          <p:spPr>
            <a:xfrm>
              <a:off x="6981438" y="634226"/>
              <a:ext cx="68133" cy="94375"/>
            </a:xfrm>
            <a:custGeom>
              <a:avLst/>
              <a:gdLst/>
              <a:ahLst/>
              <a:cxnLst/>
              <a:rect l="l" t="t" r="r" b="b"/>
              <a:pathLst>
                <a:path w="2573" h="3564" extrusionOk="0">
                  <a:moveTo>
                    <a:pt x="1535" y="1"/>
                  </a:moveTo>
                  <a:lnTo>
                    <a:pt x="1" y="2997"/>
                  </a:lnTo>
                  <a:cubicBezTo>
                    <a:pt x="260" y="3280"/>
                    <a:pt x="614" y="3469"/>
                    <a:pt x="992" y="3563"/>
                  </a:cubicBezTo>
                  <a:lnTo>
                    <a:pt x="2573" y="472"/>
                  </a:lnTo>
                  <a:cubicBezTo>
                    <a:pt x="2290" y="213"/>
                    <a:pt x="1912" y="48"/>
                    <a:pt x="1535" y="1"/>
                  </a:cubicBezTo>
                  <a:close/>
                </a:path>
              </a:pathLst>
            </a:custGeom>
            <a:solidFill>
              <a:srgbClr val="D0EA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
            <p:cNvSpPr/>
            <p:nvPr/>
          </p:nvSpPr>
          <p:spPr>
            <a:xfrm>
              <a:off x="6958956" y="634014"/>
              <a:ext cx="63128" cy="79599"/>
            </a:xfrm>
            <a:custGeom>
              <a:avLst/>
              <a:gdLst/>
              <a:ahLst/>
              <a:cxnLst/>
              <a:rect l="l" t="t" r="r" b="b"/>
              <a:pathLst>
                <a:path w="2384" h="3006" extrusionOk="0">
                  <a:moveTo>
                    <a:pt x="2213" y="0"/>
                  </a:moveTo>
                  <a:cubicBezTo>
                    <a:pt x="2026" y="0"/>
                    <a:pt x="1832" y="31"/>
                    <a:pt x="1652" y="103"/>
                  </a:cubicBezTo>
                  <a:cubicBezTo>
                    <a:pt x="425" y="480"/>
                    <a:pt x="0" y="2014"/>
                    <a:pt x="850" y="3005"/>
                  </a:cubicBezTo>
                  <a:lnTo>
                    <a:pt x="2384" y="9"/>
                  </a:lnTo>
                  <a:cubicBezTo>
                    <a:pt x="2328" y="3"/>
                    <a:pt x="2271" y="0"/>
                    <a:pt x="2213" y="0"/>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
            <p:cNvSpPr/>
            <p:nvPr/>
          </p:nvSpPr>
          <p:spPr>
            <a:xfrm>
              <a:off x="7007680" y="646725"/>
              <a:ext cx="75256" cy="83121"/>
            </a:xfrm>
            <a:custGeom>
              <a:avLst/>
              <a:gdLst/>
              <a:ahLst/>
              <a:cxnLst/>
              <a:rect l="l" t="t" r="r" b="b"/>
              <a:pathLst>
                <a:path w="2842" h="3139" extrusionOk="0">
                  <a:moveTo>
                    <a:pt x="1582" y="0"/>
                  </a:moveTo>
                  <a:lnTo>
                    <a:pt x="1" y="3091"/>
                  </a:lnTo>
                  <a:cubicBezTo>
                    <a:pt x="144" y="3123"/>
                    <a:pt x="282" y="3138"/>
                    <a:pt x="416" y="3138"/>
                  </a:cubicBezTo>
                  <a:cubicBezTo>
                    <a:pt x="1962" y="3138"/>
                    <a:pt x="2841" y="1130"/>
                    <a:pt x="1582" y="0"/>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
            <p:cNvSpPr/>
            <p:nvPr/>
          </p:nvSpPr>
          <p:spPr>
            <a:xfrm>
              <a:off x="6987078" y="761305"/>
              <a:ext cx="151227" cy="135101"/>
            </a:xfrm>
            <a:custGeom>
              <a:avLst/>
              <a:gdLst/>
              <a:ahLst/>
              <a:cxnLst/>
              <a:rect l="l" t="t" r="r" b="b"/>
              <a:pathLst>
                <a:path w="5711" h="5102" extrusionOk="0">
                  <a:moveTo>
                    <a:pt x="2873" y="1"/>
                  </a:moveTo>
                  <a:cubicBezTo>
                    <a:pt x="2609" y="1"/>
                    <a:pt x="2340" y="43"/>
                    <a:pt x="2077" y="133"/>
                  </a:cubicBezTo>
                  <a:cubicBezTo>
                    <a:pt x="732" y="558"/>
                    <a:pt x="0" y="1997"/>
                    <a:pt x="425" y="3342"/>
                  </a:cubicBezTo>
                  <a:cubicBezTo>
                    <a:pt x="784" y="4418"/>
                    <a:pt x="1778" y="5102"/>
                    <a:pt x="2850" y="5102"/>
                  </a:cubicBezTo>
                  <a:cubicBezTo>
                    <a:pt x="3117" y="5102"/>
                    <a:pt x="3389" y="5059"/>
                    <a:pt x="3658" y="4970"/>
                  </a:cubicBezTo>
                  <a:cubicBezTo>
                    <a:pt x="4979" y="4522"/>
                    <a:pt x="5710" y="3082"/>
                    <a:pt x="5286" y="1761"/>
                  </a:cubicBezTo>
                  <a:cubicBezTo>
                    <a:pt x="4927" y="684"/>
                    <a:pt x="3933" y="1"/>
                    <a:pt x="28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
            <p:cNvSpPr/>
            <p:nvPr/>
          </p:nvSpPr>
          <p:spPr>
            <a:xfrm>
              <a:off x="7026778" y="783640"/>
              <a:ext cx="68133" cy="93739"/>
            </a:xfrm>
            <a:custGeom>
              <a:avLst/>
              <a:gdLst/>
              <a:ahLst/>
              <a:cxnLst/>
              <a:rect l="l" t="t" r="r" b="b"/>
              <a:pathLst>
                <a:path w="2573" h="3540" extrusionOk="0">
                  <a:moveTo>
                    <a:pt x="1535" y="0"/>
                  </a:moveTo>
                  <a:lnTo>
                    <a:pt x="1" y="2974"/>
                  </a:lnTo>
                  <a:cubicBezTo>
                    <a:pt x="260" y="3257"/>
                    <a:pt x="614" y="3469"/>
                    <a:pt x="992" y="3540"/>
                  </a:cubicBezTo>
                  <a:lnTo>
                    <a:pt x="2573" y="449"/>
                  </a:lnTo>
                  <a:cubicBezTo>
                    <a:pt x="2290" y="189"/>
                    <a:pt x="1912" y="24"/>
                    <a:pt x="1535" y="0"/>
                  </a:cubicBezTo>
                  <a:close/>
                </a:path>
              </a:pathLst>
            </a:custGeom>
            <a:solidFill>
              <a:srgbClr val="D0EA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
            <p:cNvSpPr/>
            <p:nvPr/>
          </p:nvSpPr>
          <p:spPr>
            <a:xfrm>
              <a:off x="7004296" y="783402"/>
              <a:ext cx="63128" cy="78990"/>
            </a:xfrm>
            <a:custGeom>
              <a:avLst/>
              <a:gdLst/>
              <a:ahLst/>
              <a:cxnLst/>
              <a:rect l="l" t="t" r="r" b="b"/>
              <a:pathLst>
                <a:path w="2384" h="2983" extrusionOk="0">
                  <a:moveTo>
                    <a:pt x="2203" y="1"/>
                  </a:moveTo>
                  <a:cubicBezTo>
                    <a:pt x="2019" y="1"/>
                    <a:pt x="1829" y="27"/>
                    <a:pt x="1652" y="80"/>
                  </a:cubicBezTo>
                  <a:cubicBezTo>
                    <a:pt x="425" y="481"/>
                    <a:pt x="0" y="2015"/>
                    <a:pt x="850" y="2983"/>
                  </a:cubicBezTo>
                  <a:lnTo>
                    <a:pt x="2384" y="9"/>
                  </a:lnTo>
                  <a:cubicBezTo>
                    <a:pt x="2325" y="4"/>
                    <a:pt x="2264" y="1"/>
                    <a:pt x="2203"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
            <p:cNvSpPr/>
            <p:nvPr/>
          </p:nvSpPr>
          <p:spPr>
            <a:xfrm>
              <a:off x="7053020" y="795504"/>
              <a:ext cx="74780" cy="83015"/>
            </a:xfrm>
            <a:custGeom>
              <a:avLst/>
              <a:gdLst/>
              <a:ahLst/>
              <a:cxnLst/>
              <a:rect l="l" t="t" r="r" b="b"/>
              <a:pathLst>
                <a:path w="2824" h="3135" extrusionOk="0">
                  <a:moveTo>
                    <a:pt x="1582" y="1"/>
                  </a:moveTo>
                  <a:lnTo>
                    <a:pt x="1" y="3092"/>
                  </a:lnTo>
                  <a:cubicBezTo>
                    <a:pt x="139" y="3121"/>
                    <a:pt x="272" y="3134"/>
                    <a:pt x="401" y="3134"/>
                  </a:cubicBezTo>
                  <a:cubicBezTo>
                    <a:pt x="1953" y="3134"/>
                    <a:pt x="2823" y="1155"/>
                    <a:pt x="1582"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
            <p:cNvSpPr/>
            <p:nvPr/>
          </p:nvSpPr>
          <p:spPr>
            <a:xfrm>
              <a:off x="7047056" y="940948"/>
              <a:ext cx="151227" cy="135366"/>
            </a:xfrm>
            <a:custGeom>
              <a:avLst/>
              <a:gdLst/>
              <a:ahLst/>
              <a:cxnLst/>
              <a:rect l="l" t="t" r="r" b="b"/>
              <a:pathLst>
                <a:path w="5711" h="5112" extrusionOk="0">
                  <a:moveTo>
                    <a:pt x="2856" y="0"/>
                  </a:moveTo>
                  <a:cubicBezTo>
                    <a:pt x="2598" y="0"/>
                    <a:pt x="2336" y="39"/>
                    <a:pt x="2077" y="121"/>
                  </a:cubicBezTo>
                  <a:cubicBezTo>
                    <a:pt x="732" y="569"/>
                    <a:pt x="0" y="2008"/>
                    <a:pt x="425" y="3353"/>
                  </a:cubicBezTo>
                  <a:cubicBezTo>
                    <a:pt x="785" y="4415"/>
                    <a:pt x="1785" y="5111"/>
                    <a:pt x="2850" y="5111"/>
                  </a:cubicBezTo>
                  <a:cubicBezTo>
                    <a:pt x="3110" y="5111"/>
                    <a:pt x="3374" y="5070"/>
                    <a:pt x="3634" y="4981"/>
                  </a:cubicBezTo>
                  <a:cubicBezTo>
                    <a:pt x="4979" y="4557"/>
                    <a:pt x="5710" y="3117"/>
                    <a:pt x="5286" y="1772"/>
                  </a:cubicBezTo>
                  <a:cubicBezTo>
                    <a:pt x="4943" y="686"/>
                    <a:pt x="3938" y="0"/>
                    <a:pt x="285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
            <p:cNvSpPr/>
            <p:nvPr/>
          </p:nvSpPr>
          <p:spPr>
            <a:xfrm>
              <a:off x="7087041" y="960994"/>
              <a:ext cx="68133" cy="94375"/>
            </a:xfrm>
            <a:custGeom>
              <a:avLst/>
              <a:gdLst/>
              <a:ahLst/>
              <a:cxnLst/>
              <a:rect l="l" t="t" r="r" b="b"/>
              <a:pathLst>
                <a:path w="2573" h="3564" extrusionOk="0">
                  <a:moveTo>
                    <a:pt x="1534" y="1"/>
                  </a:moveTo>
                  <a:lnTo>
                    <a:pt x="1" y="2974"/>
                  </a:lnTo>
                  <a:cubicBezTo>
                    <a:pt x="260" y="3281"/>
                    <a:pt x="590" y="3469"/>
                    <a:pt x="992" y="3564"/>
                  </a:cubicBezTo>
                  <a:lnTo>
                    <a:pt x="2572" y="473"/>
                  </a:lnTo>
                  <a:cubicBezTo>
                    <a:pt x="2266" y="213"/>
                    <a:pt x="1912" y="48"/>
                    <a:pt x="1534" y="1"/>
                  </a:cubicBezTo>
                  <a:close/>
                </a:path>
              </a:pathLst>
            </a:custGeom>
            <a:solidFill>
              <a:srgbClr val="D0EA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
            <p:cNvSpPr/>
            <p:nvPr/>
          </p:nvSpPr>
          <p:spPr>
            <a:xfrm>
              <a:off x="7064559" y="960782"/>
              <a:ext cx="63128" cy="78963"/>
            </a:xfrm>
            <a:custGeom>
              <a:avLst/>
              <a:gdLst/>
              <a:ahLst/>
              <a:cxnLst/>
              <a:rect l="l" t="t" r="r" b="b"/>
              <a:pathLst>
                <a:path w="2384" h="2982" extrusionOk="0">
                  <a:moveTo>
                    <a:pt x="2203" y="0"/>
                  </a:moveTo>
                  <a:cubicBezTo>
                    <a:pt x="2012" y="0"/>
                    <a:pt x="1832" y="31"/>
                    <a:pt x="1652" y="103"/>
                  </a:cubicBezTo>
                  <a:cubicBezTo>
                    <a:pt x="425" y="481"/>
                    <a:pt x="0" y="2014"/>
                    <a:pt x="850" y="2982"/>
                  </a:cubicBezTo>
                  <a:lnTo>
                    <a:pt x="2383" y="9"/>
                  </a:lnTo>
                  <a:cubicBezTo>
                    <a:pt x="2322" y="3"/>
                    <a:pt x="2262" y="0"/>
                    <a:pt x="2203" y="0"/>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
            <p:cNvSpPr/>
            <p:nvPr/>
          </p:nvSpPr>
          <p:spPr>
            <a:xfrm>
              <a:off x="7113283" y="973493"/>
              <a:ext cx="74912" cy="82882"/>
            </a:xfrm>
            <a:custGeom>
              <a:avLst/>
              <a:gdLst/>
              <a:ahLst/>
              <a:cxnLst/>
              <a:rect l="l" t="t" r="r" b="b"/>
              <a:pathLst>
                <a:path w="2829" h="3130" extrusionOk="0">
                  <a:moveTo>
                    <a:pt x="1581" y="1"/>
                  </a:moveTo>
                  <a:lnTo>
                    <a:pt x="1" y="3092"/>
                  </a:lnTo>
                  <a:cubicBezTo>
                    <a:pt x="129" y="3117"/>
                    <a:pt x="254" y="3130"/>
                    <a:pt x="375" y="3130"/>
                  </a:cubicBezTo>
                  <a:cubicBezTo>
                    <a:pt x="1925" y="3130"/>
                    <a:pt x="2829" y="1139"/>
                    <a:pt x="1581"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
            <p:cNvSpPr/>
            <p:nvPr/>
          </p:nvSpPr>
          <p:spPr>
            <a:xfrm>
              <a:off x="7036437" y="1310270"/>
              <a:ext cx="533281" cy="531586"/>
            </a:xfrm>
            <a:custGeom>
              <a:avLst/>
              <a:gdLst/>
              <a:ahLst/>
              <a:cxnLst/>
              <a:rect l="l" t="t" r="r" b="b"/>
              <a:pathLst>
                <a:path w="20139" h="20075" extrusionOk="0">
                  <a:moveTo>
                    <a:pt x="5288" y="6889"/>
                  </a:moveTo>
                  <a:cubicBezTo>
                    <a:pt x="6583" y="6889"/>
                    <a:pt x="7852" y="7197"/>
                    <a:pt x="8990" y="7834"/>
                  </a:cubicBezTo>
                  <a:cubicBezTo>
                    <a:pt x="8447" y="9108"/>
                    <a:pt x="7551" y="10194"/>
                    <a:pt x="6395" y="10949"/>
                  </a:cubicBezTo>
                  <a:cubicBezTo>
                    <a:pt x="5598" y="11495"/>
                    <a:pt x="4671" y="11800"/>
                    <a:pt x="3696" y="11800"/>
                  </a:cubicBezTo>
                  <a:cubicBezTo>
                    <a:pt x="3659" y="11800"/>
                    <a:pt x="3623" y="11799"/>
                    <a:pt x="3587" y="11798"/>
                  </a:cubicBezTo>
                  <a:cubicBezTo>
                    <a:pt x="2619" y="11751"/>
                    <a:pt x="1605" y="11208"/>
                    <a:pt x="1251" y="10265"/>
                  </a:cubicBezTo>
                  <a:cubicBezTo>
                    <a:pt x="873" y="9250"/>
                    <a:pt x="1510" y="8306"/>
                    <a:pt x="2313" y="7740"/>
                  </a:cubicBezTo>
                  <a:cubicBezTo>
                    <a:pt x="3162" y="7174"/>
                    <a:pt x="4153" y="6890"/>
                    <a:pt x="5144" y="6890"/>
                  </a:cubicBezTo>
                  <a:cubicBezTo>
                    <a:pt x="5192" y="6890"/>
                    <a:pt x="5240" y="6889"/>
                    <a:pt x="5288" y="6889"/>
                  </a:cubicBezTo>
                  <a:close/>
                  <a:moveTo>
                    <a:pt x="12647" y="12884"/>
                  </a:moveTo>
                  <a:cubicBezTo>
                    <a:pt x="12718" y="13190"/>
                    <a:pt x="12765" y="13521"/>
                    <a:pt x="12789" y="13828"/>
                  </a:cubicBezTo>
                  <a:cubicBezTo>
                    <a:pt x="12930" y="15762"/>
                    <a:pt x="12293" y="18405"/>
                    <a:pt x="10123" y="18900"/>
                  </a:cubicBezTo>
                  <a:cubicBezTo>
                    <a:pt x="9936" y="18943"/>
                    <a:pt x="9749" y="18964"/>
                    <a:pt x="9565" y="18964"/>
                  </a:cubicBezTo>
                  <a:cubicBezTo>
                    <a:pt x="8725" y="18964"/>
                    <a:pt x="7955" y="18525"/>
                    <a:pt x="7645" y="17674"/>
                  </a:cubicBezTo>
                  <a:cubicBezTo>
                    <a:pt x="7338" y="16683"/>
                    <a:pt x="7551" y="15597"/>
                    <a:pt x="8211" y="14795"/>
                  </a:cubicBezTo>
                  <a:cubicBezTo>
                    <a:pt x="8919" y="14040"/>
                    <a:pt x="9816" y="13497"/>
                    <a:pt x="10831" y="13238"/>
                  </a:cubicBezTo>
                  <a:cubicBezTo>
                    <a:pt x="11420" y="13049"/>
                    <a:pt x="12034" y="12931"/>
                    <a:pt x="12647" y="12884"/>
                  </a:cubicBezTo>
                  <a:close/>
                  <a:moveTo>
                    <a:pt x="7669" y="1"/>
                  </a:moveTo>
                  <a:cubicBezTo>
                    <a:pt x="7616" y="1"/>
                    <a:pt x="7563" y="24"/>
                    <a:pt x="7527" y="71"/>
                  </a:cubicBezTo>
                  <a:cubicBezTo>
                    <a:pt x="7433" y="142"/>
                    <a:pt x="7433" y="284"/>
                    <a:pt x="7527" y="378"/>
                  </a:cubicBezTo>
                  <a:cubicBezTo>
                    <a:pt x="8990" y="1888"/>
                    <a:pt x="9698" y="3965"/>
                    <a:pt x="9486" y="6065"/>
                  </a:cubicBezTo>
                  <a:cubicBezTo>
                    <a:pt x="9438" y="6277"/>
                    <a:pt x="9415" y="6489"/>
                    <a:pt x="9368" y="6702"/>
                  </a:cubicBezTo>
                  <a:cubicBezTo>
                    <a:pt x="8188" y="6112"/>
                    <a:pt x="6914" y="5782"/>
                    <a:pt x="5616" y="5734"/>
                  </a:cubicBezTo>
                  <a:cubicBezTo>
                    <a:pt x="5499" y="5728"/>
                    <a:pt x="5382" y="5725"/>
                    <a:pt x="5266" y="5725"/>
                  </a:cubicBezTo>
                  <a:cubicBezTo>
                    <a:pt x="4066" y="5725"/>
                    <a:pt x="2897" y="6056"/>
                    <a:pt x="1864" y="6702"/>
                  </a:cubicBezTo>
                  <a:cubicBezTo>
                    <a:pt x="921" y="7315"/>
                    <a:pt x="142" y="8259"/>
                    <a:pt x="47" y="9415"/>
                  </a:cubicBezTo>
                  <a:cubicBezTo>
                    <a:pt x="0" y="10595"/>
                    <a:pt x="614" y="11704"/>
                    <a:pt x="1628" y="12270"/>
                  </a:cubicBezTo>
                  <a:cubicBezTo>
                    <a:pt x="2252" y="12642"/>
                    <a:pt x="2950" y="12804"/>
                    <a:pt x="3651" y="12804"/>
                  </a:cubicBezTo>
                  <a:cubicBezTo>
                    <a:pt x="4197" y="12804"/>
                    <a:pt x="4745" y="12705"/>
                    <a:pt x="5262" y="12530"/>
                  </a:cubicBezTo>
                  <a:cubicBezTo>
                    <a:pt x="7291" y="11822"/>
                    <a:pt x="8896" y="10265"/>
                    <a:pt x="9698" y="8283"/>
                  </a:cubicBezTo>
                  <a:cubicBezTo>
                    <a:pt x="9863" y="8401"/>
                    <a:pt x="10028" y="8519"/>
                    <a:pt x="10170" y="8660"/>
                  </a:cubicBezTo>
                  <a:cubicBezTo>
                    <a:pt x="11232" y="9557"/>
                    <a:pt x="12010" y="10737"/>
                    <a:pt x="12435" y="12081"/>
                  </a:cubicBezTo>
                  <a:cubicBezTo>
                    <a:pt x="11892" y="12129"/>
                    <a:pt x="11326" y="12223"/>
                    <a:pt x="10783" y="12341"/>
                  </a:cubicBezTo>
                  <a:cubicBezTo>
                    <a:pt x="9556" y="12671"/>
                    <a:pt x="8329" y="13238"/>
                    <a:pt x="7480" y="14205"/>
                  </a:cubicBezTo>
                  <a:cubicBezTo>
                    <a:pt x="6701" y="15125"/>
                    <a:pt x="6347" y="16329"/>
                    <a:pt x="6536" y="17532"/>
                  </a:cubicBezTo>
                  <a:cubicBezTo>
                    <a:pt x="6725" y="18665"/>
                    <a:pt x="7527" y="19608"/>
                    <a:pt x="8613" y="19939"/>
                  </a:cubicBezTo>
                  <a:cubicBezTo>
                    <a:pt x="8941" y="20031"/>
                    <a:pt x="9274" y="20075"/>
                    <a:pt x="9605" y="20075"/>
                  </a:cubicBezTo>
                  <a:cubicBezTo>
                    <a:pt x="10464" y="20075"/>
                    <a:pt x="11305" y="19776"/>
                    <a:pt x="11987" y="19231"/>
                  </a:cubicBezTo>
                  <a:cubicBezTo>
                    <a:pt x="12907" y="18405"/>
                    <a:pt x="13544" y="17320"/>
                    <a:pt x="13780" y="16140"/>
                  </a:cubicBezTo>
                  <a:cubicBezTo>
                    <a:pt x="14016" y="15031"/>
                    <a:pt x="14039" y="13922"/>
                    <a:pt x="13851" y="12813"/>
                  </a:cubicBezTo>
                  <a:lnTo>
                    <a:pt x="13969" y="12813"/>
                  </a:lnTo>
                  <a:cubicBezTo>
                    <a:pt x="15951" y="12860"/>
                    <a:pt x="17980" y="13686"/>
                    <a:pt x="19112" y="15385"/>
                  </a:cubicBezTo>
                  <a:cubicBezTo>
                    <a:pt x="19372" y="15786"/>
                    <a:pt x="19561" y="16211"/>
                    <a:pt x="19702" y="16659"/>
                  </a:cubicBezTo>
                  <a:cubicBezTo>
                    <a:pt x="19729" y="16757"/>
                    <a:pt x="19803" y="16798"/>
                    <a:pt x="19880" y="16798"/>
                  </a:cubicBezTo>
                  <a:cubicBezTo>
                    <a:pt x="20006" y="16798"/>
                    <a:pt x="20139" y="16688"/>
                    <a:pt x="20080" y="16541"/>
                  </a:cubicBezTo>
                  <a:cubicBezTo>
                    <a:pt x="19490" y="13969"/>
                    <a:pt x="17060" y="12412"/>
                    <a:pt x="14582" y="12105"/>
                  </a:cubicBezTo>
                  <a:cubicBezTo>
                    <a:pt x="14299" y="12058"/>
                    <a:pt x="13969" y="12034"/>
                    <a:pt x="13662" y="12034"/>
                  </a:cubicBezTo>
                  <a:cubicBezTo>
                    <a:pt x="13355" y="10902"/>
                    <a:pt x="12836" y="9840"/>
                    <a:pt x="12105" y="8920"/>
                  </a:cubicBezTo>
                  <a:cubicBezTo>
                    <a:pt x="11538" y="8188"/>
                    <a:pt x="10831" y="7575"/>
                    <a:pt x="10052" y="7079"/>
                  </a:cubicBezTo>
                  <a:cubicBezTo>
                    <a:pt x="10477" y="5050"/>
                    <a:pt x="10052" y="2950"/>
                    <a:pt x="8872" y="1251"/>
                  </a:cubicBezTo>
                  <a:cubicBezTo>
                    <a:pt x="8565" y="826"/>
                    <a:pt x="8211" y="425"/>
                    <a:pt x="7810" y="71"/>
                  </a:cubicBezTo>
                  <a:cubicBezTo>
                    <a:pt x="7775" y="24"/>
                    <a:pt x="7722" y="1"/>
                    <a:pt x="76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
            <p:cNvSpPr/>
            <p:nvPr/>
          </p:nvSpPr>
          <p:spPr>
            <a:xfrm>
              <a:off x="6731516" y="1237793"/>
              <a:ext cx="32517" cy="33153"/>
            </a:xfrm>
            <a:custGeom>
              <a:avLst/>
              <a:gdLst/>
              <a:ahLst/>
              <a:cxnLst/>
              <a:rect l="l" t="t" r="r" b="b"/>
              <a:pathLst>
                <a:path w="1228" h="1252" extrusionOk="0">
                  <a:moveTo>
                    <a:pt x="614" y="1"/>
                  </a:moveTo>
                  <a:cubicBezTo>
                    <a:pt x="260" y="1"/>
                    <a:pt x="1" y="284"/>
                    <a:pt x="1" y="638"/>
                  </a:cubicBezTo>
                  <a:cubicBezTo>
                    <a:pt x="1" y="968"/>
                    <a:pt x="260" y="1251"/>
                    <a:pt x="614" y="1251"/>
                  </a:cubicBezTo>
                  <a:cubicBezTo>
                    <a:pt x="945" y="1251"/>
                    <a:pt x="1228" y="968"/>
                    <a:pt x="1228" y="638"/>
                  </a:cubicBezTo>
                  <a:cubicBezTo>
                    <a:pt x="1228" y="284"/>
                    <a:pt x="945" y="1"/>
                    <a:pt x="614"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2" name="Google Shape;202;p2"/>
          <p:cNvGrpSpPr/>
          <p:nvPr/>
        </p:nvGrpSpPr>
        <p:grpSpPr>
          <a:xfrm>
            <a:off x="7259159" y="4644733"/>
            <a:ext cx="478022" cy="410626"/>
            <a:chOff x="5263209" y="4056946"/>
            <a:chExt cx="478022" cy="410626"/>
          </a:xfrm>
        </p:grpSpPr>
        <p:sp>
          <p:nvSpPr>
            <p:cNvPr id="203" name="Google Shape;203;p2"/>
            <p:cNvSpPr/>
            <p:nvPr/>
          </p:nvSpPr>
          <p:spPr>
            <a:xfrm>
              <a:off x="5668728" y="4056946"/>
              <a:ext cx="72502" cy="71893"/>
            </a:xfrm>
            <a:custGeom>
              <a:avLst/>
              <a:gdLst/>
              <a:ahLst/>
              <a:cxnLst/>
              <a:rect l="l" t="t" r="r" b="b"/>
              <a:pathLst>
                <a:path w="2738" h="2715" extrusionOk="0">
                  <a:moveTo>
                    <a:pt x="1369" y="1"/>
                  </a:moveTo>
                  <a:cubicBezTo>
                    <a:pt x="614" y="1"/>
                    <a:pt x="0" y="614"/>
                    <a:pt x="0" y="1369"/>
                  </a:cubicBezTo>
                  <a:cubicBezTo>
                    <a:pt x="0" y="2101"/>
                    <a:pt x="614" y="2714"/>
                    <a:pt x="1369" y="2714"/>
                  </a:cubicBezTo>
                  <a:cubicBezTo>
                    <a:pt x="2124" y="2714"/>
                    <a:pt x="2737" y="2101"/>
                    <a:pt x="2737" y="1369"/>
                  </a:cubicBezTo>
                  <a:cubicBezTo>
                    <a:pt x="2737"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
            <p:cNvSpPr/>
            <p:nvPr/>
          </p:nvSpPr>
          <p:spPr>
            <a:xfrm>
              <a:off x="5263209" y="4093806"/>
              <a:ext cx="345564" cy="373765"/>
            </a:xfrm>
            <a:custGeom>
              <a:avLst/>
              <a:gdLst/>
              <a:ahLst/>
              <a:cxnLst/>
              <a:rect l="l" t="t" r="r" b="b"/>
              <a:pathLst>
                <a:path w="13050" h="14115" extrusionOk="0">
                  <a:moveTo>
                    <a:pt x="6065" y="1"/>
                  </a:moveTo>
                  <a:cubicBezTo>
                    <a:pt x="5782" y="260"/>
                    <a:pt x="5475" y="520"/>
                    <a:pt x="5192" y="732"/>
                  </a:cubicBezTo>
                  <a:cubicBezTo>
                    <a:pt x="4036" y="1558"/>
                    <a:pt x="2809" y="2242"/>
                    <a:pt x="1535" y="2809"/>
                  </a:cubicBezTo>
                  <a:cubicBezTo>
                    <a:pt x="1039" y="3045"/>
                    <a:pt x="520" y="3257"/>
                    <a:pt x="1" y="3422"/>
                  </a:cubicBezTo>
                  <a:cubicBezTo>
                    <a:pt x="25" y="3564"/>
                    <a:pt x="95" y="3682"/>
                    <a:pt x="166" y="3800"/>
                  </a:cubicBezTo>
                  <a:cubicBezTo>
                    <a:pt x="662" y="4578"/>
                    <a:pt x="1228" y="5357"/>
                    <a:pt x="1865" y="6065"/>
                  </a:cubicBezTo>
                  <a:cubicBezTo>
                    <a:pt x="3587" y="8212"/>
                    <a:pt x="4980" y="10619"/>
                    <a:pt x="6018" y="13191"/>
                  </a:cubicBezTo>
                  <a:cubicBezTo>
                    <a:pt x="6112" y="13521"/>
                    <a:pt x="6301" y="13780"/>
                    <a:pt x="6560" y="13993"/>
                  </a:cubicBezTo>
                  <a:cubicBezTo>
                    <a:pt x="6702" y="14064"/>
                    <a:pt x="6891" y="14111"/>
                    <a:pt x="7056" y="14111"/>
                  </a:cubicBezTo>
                  <a:cubicBezTo>
                    <a:pt x="7113" y="14113"/>
                    <a:pt x="7169" y="14114"/>
                    <a:pt x="7226" y="14114"/>
                  </a:cubicBezTo>
                  <a:cubicBezTo>
                    <a:pt x="7735" y="14114"/>
                    <a:pt x="8240" y="14019"/>
                    <a:pt x="8708" y="13828"/>
                  </a:cubicBezTo>
                  <a:cubicBezTo>
                    <a:pt x="8708" y="13828"/>
                    <a:pt x="11185" y="12813"/>
                    <a:pt x="12860" y="11161"/>
                  </a:cubicBezTo>
                  <a:lnTo>
                    <a:pt x="13049" y="10996"/>
                  </a:lnTo>
                  <a:cubicBezTo>
                    <a:pt x="10288" y="7622"/>
                    <a:pt x="7929" y="3941"/>
                    <a:pt x="60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
            <p:cNvSpPr/>
            <p:nvPr/>
          </p:nvSpPr>
          <p:spPr>
            <a:xfrm>
              <a:off x="5420809" y="4061910"/>
              <a:ext cx="209351" cy="323692"/>
            </a:xfrm>
            <a:custGeom>
              <a:avLst/>
              <a:gdLst/>
              <a:ahLst/>
              <a:cxnLst/>
              <a:rect l="l" t="t" r="r" b="b"/>
              <a:pathLst>
                <a:path w="7906" h="12224" extrusionOk="0">
                  <a:moveTo>
                    <a:pt x="1157" y="1"/>
                  </a:moveTo>
                  <a:cubicBezTo>
                    <a:pt x="827" y="449"/>
                    <a:pt x="426" y="850"/>
                    <a:pt x="1" y="1228"/>
                  </a:cubicBezTo>
                  <a:cubicBezTo>
                    <a:pt x="1865" y="5168"/>
                    <a:pt x="4224" y="8849"/>
                    <a:pt x="6985" y="12223"/>
                  </a:cubicBezTo>
                  <a:cubicBezTo>
                    <a:pt x="7315" y="11916"/>
                    <a:pt x="7599" y="11515"/>
                    <a:pt x="7787" y="11091"/>
                  </a:cubicBezTo>
                  <a:cubicBezTo>
                    <a:pt x="7858" y="10925"/>
                    <a:pt x="7905" y="10760"/>
                    <a:pt x="7905" y="10572"/>
                  </a:cubicBezTo>
                  <a:cubicBezTo>
                    <a:pt x="7835" y="10265"/>
                    <a:pt x="7669" y="9958"/>
                    <a:pt x="7433" y="9746"/>
                  </a:cubicBezTo>
                  <a:cubicBezTo>
                    <a:pt x="5569" y="7693"/>
                    <a:pt x="4036" y="5381"/>
                    <a:pt x="2856" y="2879"/>
                  </a:cubicBezTo>
                  <a:cubicBezTo>
                    <a:pt x="2478" y="2006"/>
                    <a:pt x="2054" y="1157"/>
                    <a:pt x="1558" y="355"/>
                  </a:cubicBezTo>
                  <a:cubicBezTo>
                    <a:pt x="1487" y="213"/>
                    <a:pt x="1369" y="95"/>
                    <a:pt x="1228" y="24"/>
                  </a:cubicBezTo>
                  <a:lnTo>
                    <a:pt x="115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
            <p:cNvSpPr/>
            <p:nvPr/>
          </p:nvSpPr>
          <p:spPr>
            <a:xfrm>
              <a:off x="5263209" y="4061036"/>
              <a:ext cx="191239" cy="124615"/>
            </a:xfrm>
            <a:custGeom>
              <a:avLst/>
              <a:gdLst/>
              <a:ahLst/>
              <a:cxnLst/>
              <a:rect l="l" t="t" r="r" b="b"/>
              <a:pathLst>
                <a:path w="7222" h="4706" extrusionOk="0">
                  <a:moveTo>
                    <a:pt x="6962" y="0"/>
                  </a:moveTo>
                  <a:cubicBezTo>
                    <a:pt x="6924" y="0"/>
                    <a:pt x="6885" y="3"/>
                    <a:pt x="6844" y="10"/>
                  </a:cubicBezTo>
                  <a:cubicBezTo>
                    <a:pt x="6089" y="105"/>
                    <a:pt x="5333" y="341"/>
                    <a:pt x="4649" y="671"/>
                  </a:cubicBezTo>
                  <a:cubicBezTo>
                    <a:pt x="3399" y="1284"/>
                    <a:pt x="2219" y="2063"/>
                    <a:pt x="1157" y="2960"/>
                  </a:cubicBezTo>
                  <a:cubicBezTo>
                    <a:pt x="803" y="3314"/>
                    <a:pt x="473" y="3715"/>
                    <a:pt x="190" y="4139"/>
                  </a:cubicBezTo>
                  <a:cubicBezTo>
                    <a:pt x="72" y="4281"/>
                    <a:pt x="1" y="4446"/>
                    <a:pt x="1" y="4611"/>
                  </a:cubicBezTo>
                  <a:cubicBezTo>
                    <a:pt x="1" y="4635"/>
                    <a:pt x="1" y="4659"/>
                    <a:pt x="1" y="4706"/>
                  </a:cubicBezTo>
                  <a:cubicBezTo>
                    <a:pt x="520" y="4517"/>
                    <a:pt x="1016" y="4305"/>
                    <a:pt x="1511" y="4069"/>
                  </a:cubicBezTo>
                  <a:cubicBezTo>
                    <a:pt x="2809" y="3502"/>
                    <a:pt x="4036" y="2818"/>
                    <a:pt x="5192" y="1992"/>
                  </a:cubicBezTo>
                  <a:cubicBezTo>
                    <a:pt x="5947" y="1450"/>
                    <a:pt x="6631" y="789"/>
                    <a:pt x="7221" y="34"/>
                  </a:cubicBezTo>
                  <a:cubicBezTo>
                    <a:pt x="7138" y="17"/>
                    <a:pt x="7054" y="0"/>
                    <a:pt x="696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
            <p:cNvSpPr/>
            <p:nvPr/>
          </p:nvSpPr>
          <p:spPr>
            <a:xfrm>
              <a:off x="5316964" y="4159425"/>
              <a:ext cx="208080" cy="273088"/>
            </a:xfrm>
            <a:custGeom>
              <a:avLst/>
              <a:gdLst/>
              <a:ahLst/>
              <a:cxnLst/>
              <a:rect l="l" t="t" r="r" b="b"/>
              <a:pathLst>
                <a:path w="7858" h="10313" extrusionOk="0">
                  <a:moveTo>
                    <a:pt x="2289" y="0"/>
                  </a:moveTo>
                  <a:lnTo>
                    <a:pt x="1534" y="472"/>
                  </a:lnTo>
                  <a:cubicBezTo>
                    <a:pt x="1799" y="886"/>
                    <a:pt x="1437" y="1288"/>
                    <a:pt x="1067" y="1288"/>
                  </a:cubicBezTo>
                  <a:cubicBezTo>
                    <a:pt x="909" y="1288"/>
                    <a:pt x="750" y="1215"/>
                    <a:pt x="637" y="1038"/>
                  </a:cubicBezTo>
                  <a:lnTo>
                    <a:pt x="95" y="1369"/>
                  </a:lnTo>
                  <a:cubicBezTo>
                    <a:pt x="24" y="1416"/>
                    <a:pt x="0" y="1510"/>
                    <a:pt x="47" y="1605"/>
                  </a:cubicBezTo>
                  <a:lnTo>
                    <a:pt x="5451" y="10241"/>
                  </a:lnTo>
                  <a:cubicBezTo>
                    <a:pt x="5481" y="10286"/>
                    <a:pt x="5531" y="10312"/>
                    <a:pt x="5582" y="10312"/>
                  </a:cubicBezTo>
                  <a:cubicBezTo>
                    <a:pt x="5610" y="10312"/>
                    <a:pt x="5638" y="10305"/>
                    <a:pt x="5663" y="10288"/>
                  </a:cubicBezTo>
                  <a:lnTo>
                    <a:pt x="6206" y="9958"/>
                  </a:lnTo>
                  <a:cubicBezTo>
                    <a:pt x="5943" y="9530"/>
                    <a:pt x="6298" y="9137"/>
                    <a:pt x="6665" y="9137"/>
                  </a:cubicBezTo>
                  <a:cubicBezTo>
                    <a:pt x="6825" y="9137"/>
                    <a:pt x="6988" y="9212"/>
                    <a:pt x="7102" y="9391"/>
                  </a:cubicBezTo>
                  <a:lnTo>
                    <a:pt x="7857" y="8919"/>
                  </a:lnTo>
                  <a:lnTo>
                    <a:pt x="22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
            <p:cNvSpPr/>
            <p:nvPr/>
          </p:nvSpPr>
          <p:spPr>
            <a:xfrm>
              <a:off x="5376942" y="4138611"/>
              <a:ext cx="183083" cy="257015"/>
            </a:xfrm>
            <a:custGeom>
              <a:avLst/>
              <a:gdLst/>
              <a:ahLst/>
              <a:cxnLst/>
              <a:rect l="l" t="t" r="r" b="b"/>
              <a:pathLst>
                <a:path w="6914" h="9706" extrusionOk="0">
                  <a:moveTo>
                    <a:pt x="1341" y="0"/>
                  </a:moveTo>
                  <a:cubicBezTo>
                    <a:pt x="1305" y="0"/>
                    <a:pt x="1266" y="12"/>
                    <a:pt x="1227" y="31"/>
                  </a:cubicBezTo>
                  <a:lnTo>
                    <a:pt x="0" y="786"/>
                  </a:lnTo>
                  <a:lnTo>
                    <a:pt x="5569" y="9705"/>
                  </a:lnTo>
                  <a:lnTo>
                    <a:pt x="6796" y="8950"/>
                  </a:lnTo>
                  <a:cubicBezTo>
                    <a:pt x="6890" y="8903"/>
                    <a:pt x="6914" y="8785"/>
                    <a:pt x="6867" y="8714"/>
                  </a:cubicBezTo>
                  <a:lnTo>
                    <a:pt x="1463" y="78"/>
                  </a:lnTo>
                  <a:cubicBezTo>
                    <a:pt x="1436" y="23"/>
                    <a:pt x="1392" y="0"/>
                    <a:pt x="1341" y="0"/>
                  </a:cubicBez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
            <p:cNvSpPr/>
            <p:nvPr/>
          </p:nvSpPr>
          <p:spPr>
            <a:xfrm>
              <a:off x="5389440" y="4264022"/>
              <a:ext cx="61248" cy="54019"/>
            </a:xfrm>
            <a:custGeom>
              <a:avLst/>
              <a:gdLst/>
              <a:ahLst/>
              <a:cxnLst/>
              <a:rect l="l" t="t" r="r" b="b"/>
              <a:pathLst>
                <a:path w="2313" h="2040" extrusionOk="0">
                  <a:moveTo>
                    <a:pt x="1153" y="0"/>
                  </a:moveTo>
                  <a:cubicBezTo>
                    <a:pt x="971" y="0"/>
                    <a:pt x="785" y="50"/>
                    <a:pt x="614" y="156"/>
                  </a:cubicBezTo>
                  <a:cubicBezTo>
                    <a:pt x="142" y="463"/>
                    <a:pt x="0" y="1076"/>
                    <a:pt x="307" y="1548"/>
                  </a:cubicBezTo>
                  <a:cubicBezTo>
                    <a:pt x="489" y="1867"/>
                    <a:pt x="819" y="2040"/>
                    <a:pt x="1157" y="2040"/>
                  </a:cubicBezTo>
                  <a:cubicBezTo>
                    <a:pt x="1343" y="2040"/>
                    <a:pt x="1531" y="1987"/>
                    <a:pt x="1699" y="1878"/>
                  </a:cubicBezTo>
                  <a:cubicBezTo>
                    <a:pt x="2171" y="1595"/>
                    <a:pt x="2313" y="958"/>
                    <a:pt x="2029" y="486"/>
                  </a:cubicBezTo>
                  <a:cubicBezTo>
                    <a:pt x="1829" y="178"/>
                    <a:pt x="1497" y="0"/>
                    <a:pt x="115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
            <p:cNvSpPr/>
            <p:nvPr/>
          </p:nvSpPr>
          <p:spPr>
            <a:xfrm>
              <a:off x="5406308" y="4272522"/>
              <a:ext cx="28148" cy="36251"/>
            </a:xfrm>
            <a:custGeom>
              <a:avLst/>
              <a:gdLst/>
              <a:ahLst/>
              <a:cxnLst/>
              <a:rect l="l" t="t" r="r" b="b"/>
              <a:pathLst>
                <a:path w="1063" h="1369" extrusionOk="0">
                  <a:moveTo>
                    <a:pt x="354" y="0"/>
                  </a:moveTo>
                  <a:lnTo>
                    <a:pt x="0" y="236"/>
                  </a:lnTo>
                  <a:lnTo>
                    <a:pt x="708" y="1369"/>
                  </a:lnTo>
                  <a:lnTo>
                    <a:pt x="1062" y="1156"/>
                  </a:lnTo>
                  <a:lnTo>
                    <a:pt x="354"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
            <p:cNvSpPr/>
            <p:nvPr/>
          </p:nvSpPr>
          <p:spPr>
            <a:xfrm>
              <a:off x="5402548" y="4276892"/>
              <a:ext cx="36278" cy="28122"/>
            </a:xfrm>
            <a:custGeom>
              <a:avLst/>
              <a:gdLst/>
              <a:ahLst/>
              <a:cxnLst/>
              <a:rect l="l" t="t" r="r" b="b"/>
              <a:pathLst>
                <a:path w="1370" h="1062" extrusionOk="0">
                  <a:moveTo>
                    <a:pt x="1133" y="0"/>
                  </a:moveTo>
                  <a:lnTo>
                    <a:pt x="1" y="708"/>
                  </a:lnTo>
                  <a:lnTo>
                    <a:pt x="213" y="1062"/>
                  </a:lnTo>
                  <a:lnTo>
                    <a:pt x="1369" y="354"/>
                  </a:lnTo>
                  <a:lnTo>
                    <a:pt x="1133"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
            <p:cNvSpPr/>
            <p:nvPr/>
          </p:nvSpPr>
          <p:spPr>
            <a:xfrm>
              <a:off x="5314448" y="4090906"/>
              <a:ext cx="81876" cy="50233"/>
            </a:xfrm>
            <a:custGeom>
              <a:avLst/>
              <a:gdLst/>
              <a:ahLst/>
              <a:cxnLst/>
              <a:rect l="l" t="t" r="r" b="b"/>
              <a:pathLst>
                <a:path w="3092" h="1897" extrusionOk="0">
                  <a:moveTo>
                    <a:pt x="2810" y="0"/>
                  </a:moveTo>
                  <a:cubicBezTo>
                    <a:pt x="2527" y="0"/>
                    <a:pt x="1946" y="243"/>
                    <a:pt x="1322" y="628"/>
                  </a:cubicBezTo>
                  <a:cubicBezTo>
                    <a:pt x="543" y="1100"/>
                    <a:pt x="1" y="1666"/>
                    <a:pt x="119" y="1832"/>
                  </a:cubicBezTo>
                  <a:cubicBezTo>
                    <a:pt x="146" y="1876"/>
                    <a:pt x="207" y="1897"/>
                    <a:pt x="294" y="1897"/>
                  </a:cubicBezTo>
                  <a:cubicBezTo>
                    <a:pt x="580" y="1897"/>
                    <a:pt x="1149" y="1669"/>
                    <a:pt x="1747" y="1289"/>
                  </a:cubicBezTo>
                  <a:cubicBezTo>
                    <a:pt x="2525" y="793"/>
                    <a:pt x="3092" y="251"/>
                    <a:pt x="2974" y="62"/>
                  </a:cubicBezTo>
                  <a:cubicBezTo>
                    <a:pt x="2948" y="20"/>
                    <a:pt x="2891" y="0"/>
                    <a:pt x="28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3" name="Google Shape;213;p2"/>
          <p:cNvGrpSpPr/>
          <p:nvPr/>
        </p:nvGrpSpPr>
        <p:grpSpPr>
          <a:xfrm>
            <a:off x="1275737" y="284303"/>
            <a:ext cx="301226" cy="299677"/>
            <a:chOff x="3312562" y="901016"/>
            <a:chExt cx="301226" cy="299677"/>
          </a:xfrm>
        </p:grpSpPr>
        <p:sp>
          <p:nvSpPr>
            <p:cNvPr id="214" name="Google Shape;214;p2"/>
            <p:cNvSpPr/>
            <p:nvPr/>
          </p:nvSpPr>
          <p:spPr>
            <a:xfrm>
              <a:off x="3312562" y="901016"/>
              <a:ext cx="271817" cy="289320"/>
            </a:xfrm>
            <a:custGeom>
              <a:avLst/>
              <a:gdLst/>
              <a:ahLst/>
              <a:cxnLst/>
              <a:rect l="l" t="t" r="r" b="b"/>
              <a:pathLst>
                <a:path w="10265" h="10926" extrusionOk="0">
                  <a:moveTo>
                    <a:pt x="6725" y="1"/>
                  </a:moveTo>
                  <a:cubicBezTo>
                    <a:pt x="6631" y="24"/>
                    <a:pt x="6536" y="95"/>
                    <a:pt x="6466" y="166"/>
                  </a:cubicBezTo>
                  <a:cubicBezTo>
                    <a:pt x="5970" y="685"/>
                    <a:pt x="5498" y="1228"/>
                    <a:pt x="5074" y="1794"/>
                  </a:cubicBezTo>
                  <a:cubicBezTo>
                    <a:pt x="3776" y="3446"/>
                    <a:pt x="2242" y="4885"/>
                    <a:pt x="520" y="6088"/>
                  </a:cubicBezTo>
                  <a:cubicBezTo>
                    <a:pt x="307" y="6206"/>
                    <a:pt x="119" y="6395"/>
                    <a:pt x="24" y="6607"/>
                  </a:cubicBezTo>
                  <a:cubicBezTo>
                    <a:pt x="1" y="6749"/>
                    <a:pt x="1" y="6891"/>
                    <a:pt x="24" y="7009"/>
                  </a:cubicBezTo>
                  <a:cubicBezTo>
                    <a:pt x="95" y="7433"/>
                    <a:pt x="260" y="7834"/>
                    <a:pt x="520" y="8188"/>
                  </a:cubicBezTo>
                  <a:cubicBezTo>
                    <a:pt x="1251" y="9203"/>
                    <a:pt x="2148" y="10100"/>
                    <a:pt x="3186" y="10807"/>
                  </a:cubicBezTo>
                  <a:lnTo>
                    <a:pt x="3351" y="10925"/>
                  </a:lnTo>
                  <a:cubicBezTo>
                    <a:pt x="5357" y="8306"/>
                    <a:pt x="7693" y="5947"/>
                    <a:pt x="10264" y="3918"/>
                  </a:cubicBezTo>
                  <a:cubicBezTo>
                    <a:pt x="10029" y="3752"/>
                    <a:pt x="9793" y="3564"/>
                    <a:pt x="9580" y="3375"/>
                  </a:cubicBezTo>
                  <a:cubicBezTo>
                    <a:pt x="8778" y="2667"/>
                    <a:pt x="8070" y="1865"/>
                    <a:pt x="7433" y="1015"/>
                  </a:cubicBezTo>
                  <a:cubicBezTo>
                    <a:pt x="7174" y="685"/>
                    <a:pt x="6938" y="355"/>
                    <a:pt x="67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
            <p:cNvSpPr/>
            <p:nvPr/>
          </p:nvSpPr>
          <p:spPr>
            <a:xfrm>
              <a:off x="3399471" y="1003549"/>
              <a:ext cx="213085" cy="197144"/>
            </a:xfrm>
            <a:custGeom>
              <a:avLst/>
              <a:gdLst/>
              <a:ahLst/>
              <a:cxnLst/>
              <a:rect l="l" t="t" r="r" b="b"/>
              <a:pathLst>
                <a:path w="8047" h="7445" extrusionOk="0">
                  <a:moveTo>
                    <a:pt x="6937" y="1"/>
                  </a:moveTo>
                  <a:cubicBezTo>
                    <a:pt x="4342" y="2030"/>
                    <a:pt x="2030" y="4389"/>
                    <a:pt x="0" y="7008"/>
                  </a:cubicBezTo>
                  <a:cubicBezTo>
                    <a:pt x="307" y="7197"/>
                    <a:pt x="614" y="7339"/>
                    <a:pt x="968" y="7409"/>
                  </a:cubicBezTo>
                  <a:cubicBezTo>
                    <a:pt x="1039" y="7433"/>
                    <a:pt x="1109" y="7445"/>
                    <a:pt x="1177" y="7445"/>
                  </a:cubicBezTo>
                  <a:cubicBezTo>
                    <a:pt x="1245" y="7445"/>
                    <a:pt x="1310" y="7433"/>
                    <a:pt x="1369" y="7409"/>
                  </a:cubicBezTo>
                  <a:cubicBezTo>
                    <a:pt x="1605" y="7315"/>
                    <a:pt x="1794" y="7150"/>
                    <a:pt x="1912" y="6914"/>
                  </a:cubicBezTo>
                  <a:cubicBezTo>
                    <a:pt x="3115" y="5192"/>
                    <a:pt x="4554" y="3658"/>
                    <a:pt x="6206" y="2360"/>
                  </a:cubicBezTo>
                  <a:cubicBezTo>
                    <a:pt x="6796" y="1959"/>
                    <a:pt x="7339" y="1487"/>
                    <a:pt x="7858" y="992"/>
                  </a:cubicBezTo>
                  <a:cubicBezTo>
                    <a:pt x="7952" y="897"/>
                    <a:pt x="7999" y="803"/>
                    <a:pt x="8046" y="685"/>
                  </a:cubicBezTo>
                  <a:cubicBezTo>
                    <a:pt x="8046" y="685"/>
                    <a:pt x="8046" y="661"/>
                    <a:pt x="8046" y="638"/>
                  </a:cubicBezTo>
                  <a:cubicBezTo>
                    <a:pt x="7669" y="472"/>
                    <a:pt x="7291" y="236"/>
                    <a:pt x="693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
            <p:cNvSpPr/>
            <p:nvPr/>
          </p:nvSpPr>
          <p:spPr>
            <a:xfrm>
              <a:off x="3490047" y="903145"/>
              <a:ext cx="123741" cy="121464"/>
            </a:xfrm>
            <a:custGeom>
              <a:avLst/>
              <a:gdLst/>
              <a:ahLst/>
              <a:cxnLst/>
              <a:rect l="l" t="t" r="r" b="b"/>
              <a:pathLst>
                <a:path w="4673" h="4587" extrusionOk="0">
                  <a:moveTo>
                    <a:pt x="153" y="0"/>
                  </a:moveTo>
                  <a:cubicBezTo>
                    <a:pt x="118" y="0"/>
                    <a:pt x="83" y="3"/>
                    <a:pt x="47" y="9"/>
                  </a:cubicBezTo>
                  <a:lnTo>
                    <a:pt x="0" y="33"/>
                  </a:lnTo>
                  <a:cubicBezTo>
                    <a:pt x="213" y="387"/>
                    <a:pt x="449" y="717"/>
                    <a:pt x="708" y="1047"/>
                  </a:cubicBezTo>
                  <a:cubicBezTo>
                    <a:pt x="1345" y="1920"/>
                    <a:pt x="2077" y="2699"/>
                    <a:pt x="2855" y="3407"/>
                  </a:cubicBezTo>
                  <a:cubicBezTo>
                    <a:pt x="3398" y="3879"/>
                    <a:pt x="4011" y="4280"/>
                    <a:pt x="4648" y="4587"/>
                  </a:cubicBezTo>
                  <a:cubicBezTo>
                    <a:pt x="4672" y="4492"/>
                    <a:pt x="4648" y="4374"/>
                    <a:pt x="4601" y="4303"/>
                  </a:cubicBezTo>
                  <a:cubicBezTo>
                    <a:pt x="4413" y="3737"/>
                    <a:pt x="4129" y="3242"/>
                    <a:pt x="3752" y="2793"/>
                  </a:cubicBezTo>
                  <a:cubicBezTo>
                    <a:pt x="3091" y="1968"/>
                    <a:pt x="2313" y="1236"/>
                    <a:pt x="1487" y="599"/>
                  </a:cubicBezTo>
                  <a:cubicBezTo>
                    <a:pt x="1156" y="387"/>
                    <a:pt x="802" y="221"/>
                    <a:pt x="449" y="80"/>
                  </a:cubicBezTo>
                  <a:cubicBezTo>
                    <a:pt x="360" y="27"/>
                    <a:pt x="258" y="0"/>
                    <a:pt x="153" y="0"/>
                  </a:cubicBezTo>
                  <a:close/>
                </a:path>
              </a:pathLst>
            </a:custGeom>
            <a:solidFill>
              <a:srgbClr val="E0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
            <p:cNvSpPr/>
            <p:nvPr/>
          </p:nvSpPr>
          <p:spPr>
            <a:xfrm>
              <a:off x="3341293" y="943808"/>
              <a:ext cx="186843" cy="186552"/>
            </a:xfrm>
            <a:custGeom>
              <a:avLst/>
              <a:gdLst/>
              <a:ahLst/>
              <a:cxnLst/>
              <a:rect l="l" t="t" r="r" b="b"/>
              <a:pathLst>
                <a:path w="7056" h="7045" extrusionOk="0">
                  <a:moveTo>
                    <a:pt x="5605" y="1"/>
                  </a:moveTo>
                  <a:cubicBezTo>
                    <a:pt x="5575" y="1"/>
                    <a:pt x="5546" y="13"/>
                    <a:pt x="5522" y="36"/>
                  </a:cubicBezTo>
                  <a:lnTo>
                    <a:pt x="48" y="5487"/>
                  </a:lnTo>
                  <a:cubicBezTo>
                    <a:pt x="1" y="5534"/>
                    <a:pt x="1" y="5605"/>
                    <a:pt x="48" y="5676"/>
                  </a:cubicBezTo>
                  <a:lnTo>
                    <a:pt x="378" y="6006"/>
                  </a:lnTo>
                  <a:cubicBezTo>
                    <a:pt x="465" y="5925"/>
                    <a:pt x="559" y="5891"/>
                    <a:pt x="650" y="5891"/>
                  </a:cubicBezTo>
                  <a:cubicBezTo>
                    <a:pt x="957" y="5891"/>
                    <a:pt x="1218" y="6281"/>
                    <a:pt x="945" y="6572"/>
                  </a:cubicBezTo>
                  <a:lnTo>
                    <a:pt x="1417" y="7044"/>
                  </a:lnTo>
                  <a:lnTo>
                    <a:pt x="7056" y="1429"/>
                  </a:lnTo>
                  <a:lnTo>
                    <a:pt x="6584" y="933"/>
                  </a:lnTo>
                  <a:cubicBezTo>
                    <a:pt x="6500" y="1007"/>
                    <a:pt x="6408" y="1038"/>
                    <a:pt x="6321" y="1038"/>
                  </a:cubicBezTo>
                  <a:cubicBezTo>
                    <a:pt x="6017" y="1038"/>
                    <a:pt x="5761" y="660"/>
                    <a:pt x="6018" y="367"/>
                  </a:cubicBezTo>
                  <a:lnTo>
                    <a:pt x="5687" y="36"/>
                  </a:lnTo>
                  <a:cubicBezTo>
                    <a:pt x="5664" y="13"/>
                    <a:pt x="5634" y="1"/>
                    <a:pt x="56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
            <p:cNvSpPr/>
            <p:nvPr/>
          </p:nvSpPr>
          <p:spPr>
            <a:xfrm>
              <a:off x="3377598" y="980987"/>
              <a:ext cx="171220" cy="170293"/>
            </a:xfrm>
            <a:custGeom>
              <a:avLst/>
              <a:gdLst/>
              <a:ahLst/>
              <a:cxnLst/>
              <a:rect l="l" t="t" r="r" b="b"/>
              <a:pathLst>
                <a:path w="6466" h="6431" extrusionOk="0">
                  <a:moveTo>
                    <a:pt x="5640" y="1"/>
                  </a:moveTo>
                  <a:lnTo>
                    <a:pt x="1" y="5640"/>
                  </a:lnTo>
                  <a:lnTo>
                    <a:pt x="779" y="6395"/>
                  </a:lnTo>
                  <a:cubicBezTo>
                    <a:pt x="803" y="6419"/>
                    <a:pt x="832" y="6431"/>
                    <a:pt x="865" y="6431"/>
                  </a:cubicBezTo>
                  <a:cubicBezTo>
                    <a:pt x="897" y="6431"/>
                    <a:pt x="933" y="6419"/>
                    <a:pt x="968" y="6395"/>
                  </a:cubicBezTo>
                  <a:lnTo>
                    <a:pt x="6419" y="968"/>
                  </a:lnTo>
                  <a:cubicBezTo>
                    <a:pt x="6466" y="898"/>
                    <a:pt x="6466" y="827"/>
                    <a:pt x="6419" y="780"/>
                  </a:cubicBezTo>
                  <a:lnTo>
                    <a:pt x="5640" y="1"/>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
            <p:cNvSpPr/>
            <p:nvPr/>
          </p:nvSpPr>
          <p:spPr>
            <a:xfrm>
              <a:off x="3416285" y="1014802"/>
              <a:ext cx="45016" cy="41044"/>
            </a:xfrm>
            <a:custGeom>
              <a:avLst/>
              <a:gdLst/>
              <a:ahLst/>
              <a:cxnLst/>
              <a:rect l="l" t="t" r="r" b="b"/>
              <a:pathLst>
                <a:path w="1700" h="1550" extrusionOk="0">
                  <a:moveTo>
                    <a:pt x="838" y="1"/>
                  </a:moveTo>
                  <a:cubicBezTo>
                    <a:pt x="647" y="1"/>
                    <a:pt x="457" y="72"/>
                    <a:pt x="307" y="210"/>
                  </a:cubicBezTo>
                  <a:cubicBezTo>
                    <a:pt x="0" y="517"/>
                    <a:pt x="0" y="1013"/>
                    <a:pt x="307" y="1319"/>
                  </a:cubicBezTo>
                  <a:cubicBezTo>
                    <a:pt x="449" y="1473"/>
                    <a:pt x="643" y="1549"/>
                    <a:pt x="841" y="1549"/>
                  </a:cubicBezTo>
                  <a:cubicBezTo>
                    <a:pt x="1039" y="1549"/>
                    <a:pt x="1239" y="1473"/>
                    <a:pt x="1392" y="1319"/>
                  </a:cubicBezTo>
                  <a:cubicBezTo>
                    <a:pt x="1699" y="1013"/>
                    <a:pt x="1699" y="517"/>
                    <a:pt x="1392" y="234"/>
                  </a:cubicBezTo>
                  <a:cubicBezTo>
                    <a:pt x="1236" y="78"/>
                    <a:pt x="1037" y="1"/>
                    <a:pt x="838" y="1"/>
                  </a:cubicBezTo>
                  <a:close/>
                </a:path>
              </a:pathLst>
            </a:custGeom>
            <a:solidFill>
              <a:srgbClr val="EF84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
            <p:cNvSpPr/>
            <p:nvPr/>
          </p:nvSpPr>
          <p:spPr>
            <a:xfrm>
              <a:off x="3426268" y="1022852"/>
              <a:ext cx="25024" cy="24415"/>
            </a:xfrm>
            <a:custGeom>
              <a:avLst/>
              <a:gdLst/>
              <a:ahLst/>
              <a:cxnLst/>
              <a:rect l="l" t="t" r="r" b="b"/>
              <a:pathLst>
                <a:path w="945" h="922" extrusionOk="0">
                  <a:moveTo>
                    <a:pt x="732" y="1"/>
                  </a:moveTo>
                  <a:lnTo>
                    <a:pt x="1" y="709"/>
                  </a:lnTo>
                  <a:lnTo>
                    <a:pt x="213" y="921"/>
                  </a:lnTo>
                  <a:lnTo>
                    <a:pt x="945" y="213"/>
                  </a:lnTo>
                  <a:lnTo>
                    <a:pt x="732" y="1"/>
                  </a:lnTo>
                  <a:close/>
                </a:path>
              </a:pathLst>
            </a:custGeom>
            <a:solidFill>
              <a:srgbClr val="B73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
            <p:cNvSpPr/>
            <p:nvPr/>
          </p:nvSpPr>
          <p:spPr>
            <a:xfrm>
              <a:off x="3426268" y="1022852"/>
              <a:ext cx="25024" cy="24415"/>
            </a:xfrm>
            <a:custGeom>
              <a:avLst/>
              <a:gdLst/>
              <a:ahLst/>
              <a:cxnLst/>
              <a:rect l="l" t="t" r="r" b="b"/>
              <a:pathLst>
                <a:path w="945" h="922" extrusionOk="0">
                  <a:moveTo>
                    <a:pt x="213" y="1"/>
                  </a:moveTo>
                  <a:lnTo>
                    <a:pt x="1" y="213"/>
                  </a:lnTo>
                  <a:lnTo>
                    <a:pt x="709" y="921"/>
                  </a:lnTo>
                  <a:lnTo>
                    <a:pt x="945" y="709"/>
                  </a:lnTo>
                  <a:lnTo>
                    <a:pt x="213" y="1"/>
                  </a:lnTo>
                  <a:close/>
                </a:path>
              </a:pathLst>
            </a:custGeom>
            <a:solidFill>
              <a:srgbClr val="B73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
            <p:cNvSpPr/>
            <p:nvPr/>
          </p:nvSpPr>
          <p:spPr>
            <a:xfrm>
              <a:off x="3530032" y="935822"/>
              <a:ext cx="53754" cy="48856"/>
            </a:xfrm>
            <a:custGeom>
              <a:avLst/>
              <a:gdLst/>
              <a:ahLst/>
              <a:cxnLst/>
              <a:rect l="l" t="t" r="r" b="b"/>
              <a:pathLst>
                <a:path w="2030" h="1845" extrusionOk="0">
                  <a:moveTo>
                    <a:pt x="192" y="0"/>
                  </a:moveTo>
                  <a:cubicBezTo>
                    <a:pt x="160" y="0"/>
                    <a:pt x="135" y="9"/>
                    <a:pt x="118" y="26"/>
                  </a:cubicBezTo>
                  <a:cubicBezTo>
                    <a:pt x="0" y="144"/>
                    <a:pt x="307" y="639"/>
                    <a:pt x="803" y="1135"/>
                  </a:cubicBezTo>
                  <a:cubicBezTo>
                    <a:pt x="1226" y="1558"/>
                    <a:pt x="1650" y="1844"/>
                    <a:pt x="1838" y="1844"/>
                  </a:cubicBezTo>
                  <a:cubicBezTo>
                    <a:pt x="1869" y="1844"/>
                    <a:pt x="1894" y="1836"/>
                    <a:pt x="1912" y="1819"/>
                  </a:cubicBezTo>
                  <a:cubicBezTo>
                    <a:pt x="2029" y="1725"/>
                    <a:pt x="1723" y="1205"/>
                    <a:pt x="1227" y="710"/>
                  </a:cubicBezTo>
                  <a:cubicBezTo>
                    <a:pt x="803" y="286"/>
                    <a:pt x="380" y="0"/>
                    <a:pt x="192" y="0"/>
                  </a:cubicBezTo>
                  <a:close/>
                </a:path>
              </a:pathLst>
            </a:custGeom>
            <a:solidFill>
              <a:srgbClr val="B73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 name="Google Shape;223;p2"/>
          <p:cNvGrpSpPr/>
          <p:nvPr/>
        </p:nvGrpSpPr>
        <p:grpSpPr>
          <a:xfrm rot="-928815">
            <a:off x="6926236" y="-285443"/>
            <a:ext cx="977002" cy="806713"/>
            <a:chOff x="8637793" y="1787288"/>
            <a:chExt cx="977024" cy="806732"/>
          </a:xfrm>
        </p:grpSpPr>
        <p:grpSp>
          <p:nvGrpSpPr>
            <p:cNvPr id="224" name="Google Shape;224;p2"/>
            <p:cNvGrpSpPr/>
            <p:nvPr/>
          </p:nvGrpSpPr>
          <p:grpSpPr>
            <a:xfrm>
              <a:off x="8637793" y="1787288"/>
              <a:ext cx="977024" cy="806732"/>
              <a:chOff x="7418593" y="2244488"/>
              <a:chExt cx="977024" cy="806732"/>
            </a:xfrm>
          </p:grpSpPr>
          <p:sp>
            <p:nvSpPr>
              <p:cNvPr id="225" name="Google Shape;225;p2"/>
              <p:cNvSpPr/>
              <p:nvPr/>
            </p:nvSpPr>
            <p:spPr>
              <a:xfrm>
                <a:off x="7418593" y="2244488"/>
                <a:ext cx="930375" cy="747292"/>
              </a:xfrm>
              <a:custGeom>
                <a:avLst/>
                <a:gdLst/>
                <a:ahLst/>
                <a:cxnLst/>
                <a:rect l="l" t="t" r="r" b="b"/>
                <a:pathLst>
                  <a:path w="35135" h="28221" extrusionOk="0">
                    <a:moveTo>
                      <a:pt x="33294" y="0"/>
                    </a:moveTo>
                    <a:lnTo>
                      <a:pt x="1" y="25861"/>
                    </a:lnTo>
                    <a:lnTo>
                      <a:pt x="1865" y="28220"/>
                    </a:lnTo>
                    <a:lnTo>
                      <a:pt x="35134" y="2383"/>
                    </a:lnTo>
                    <a:lnTo>
                      <a:pt x="332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
              <p:cNvSpPr/>
              <p:nvPr/>
            </p:nvSpPr>
            <p:spPr>
              <a:xfrm>
                <a:off x="7465904" y="2303928"/>
                <a:ext cx="929713" cy="747292"/>
              </a:xfrm>
              <a:custGeom>
                <a:avLst/>
                <a:gdLst/>
                <a:ahLst/>
                <a:cxnLst/>
                <a:rect l="l" t="t" r="r" b="b"/>
                <a:pathLst>
                  <a:path w="35110" h="28221" extrusionOk="0">
                    <a:moveTo>
                      <a:pt x="33269" y="0"/>
                    </a:moveTo>
                    <a:lnTo>
                      <a:pt x="0" y="25837"/>
                    </a:lnTo>
                    <a:lnTo>
                      <a:pt x="1840" y="28220"/>
                    </a:lnTo>
                    <a:lnTo>
                      <a:pt x="35110" y="2383"/>
                    </a:lnTo>
                    <a:lnTo>
                      <a:pt x="3326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
              <p:cNvSpPr/>
              <p:nvPr/>
            </p:nvSpPr>
            <p:spPr>
              <a:xfrm>
                <a:off x="7547534" y="2914795"/>
                <a:ext cx="53119" cy="64373"/>
              </a:xfrm>
              <a:custGeom>
                <a:avLst/>
                <a:gdLst/>
                <a:ahLst/>
                <a:cxnLst/>
                <a:rect l="l" t="t" r="r" b="b"/>
                <a:pathLst>
                  <a:path w="2006" h="2431" extrusionOk="0">
                    <a:moveTo>
                      <a:pt x="307" y="0"/>
                    </a:moveTo>
                    <a:lnTo>
                      <a:pt x="0" y="236"/>
                    </a:lnTo>
                    <a:lnTo>
                      <a:pt x="1723" y="2431"/>
                    </a:lnTo>
                    <a:lnTo>
                      <a:pt x="2006" y="2195"/>
                    </a:lnTo>
                    <a:lnTo>
                      <a:pt x="3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
              <p:cNvSpPr/>
              <p:nvPr/>
            </p:nvSpPr>
            <p:spPr>
              <a:xfrm>
                <a:off x="7596893" y="2876054"/>
                <a:ext cx="53119" cy="65008"/>
              </a:xfrm>
              <a:custGeom>
                <a:avLst/>
                <a:gdLst/>
                <a:ahLst/>
                <a:cxnLst/>
                <a:rect l="l" t="t" r="r" b="b"/>
                <a:pathLst>
                  <a:path w="2006" h="2455" extrusionOk="0">
                    <a:moveTo>
                      <a:pt x="307" y="1"/>
                    </a:moveTo>
                    <a:lnTo>
                      <a:pt x="0" y="236"/>
                    </a:lnTo>
                    <a:lnTo>
                      <a:pt x="1723" y="2454"/>
                    </a:lnTo>
                    <a:lnTo>
                      <a:pt x="2006" y="2218"/>
                    </a:lnTo>
                    <a:lnTo>
                      <a:pt x="30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
              <p:cNvSpPr/>
              <p:nvPr/>
            </p:nvSpPr>
            <p:spPr>
              <a:xfrm>
                <a:off x="7646253" y="2837949"/>
                <a:ext cx="53119" cy="65008"/>
              </a:xfrm>
              <a:custGeom>
                <a:avLst/>
                <a:gdLst/>
                <a:ahLst/>
                <a:cxnLst/>
                <a:rect l="l" t="t" r="r" b="b"/>
                <a:pathLst>
                  <a:path w="2006" h="2455" extrusionOk="0">
                    <a:moveTo>
                      <a:pt x="307" y="0"/>
                    </a:moveTo>
                    <a:lnTo>
                      <a:pt x="0" y="236"/>
                    </a:lnTo>
                    <a:lnTo>
                      <a:pt x="1699" y="2454"/>
                    </a:lnTo>
                    <a:lnTo>
                      <a:pt x="2006" y="2218"/>
                    </a:lnTo>
                    <a:lnTo>
                      <a:pt x="3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
              <p:cNvSpPr/>
              <p:nvPr/>
            </p:nvSpPr>
            <p:spPr>
              <a:xfrm>
                <a:off x="8132352" y="2459004"/>
                <a:ext cx="53119" cy="64373"/>
              </a:xfrm>
              <a:custGeom>
                <a:avLst/>
                <a:gdLst/>
                <a:ahLst/>
                <a:cxnLst/>
                <a:rect l="l" t="t" r="r" b="b"/>
                <a:pathLst>
                  <a:path w="2006" h="2431" extrusionOk="0">
                    <a:moveTo>
                      <a:pt x="307" y="0"/>
                    </a:moveTo>
                    <a:lnTo>
                      <a:pt x="0" y="236"/>
                    </a:lnTo>
                    <a:lnTo>
                      <a:pt x="1699" y="2431"/>
                    </a:lnTo>
                    <a:lnTo>
                      <a:pt x="2006" y="2195"/>
                    </a:lnTo>
                    <a:lnTo>
                      <a:pt x="3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
              <p:cNvSpPr/>
              <p:nvPr/>
            </p:nvSpPr>
            <p:spPr>
              <a:xfrm>
                <a:off x="8181712" y="2420872"/>
                <a:ext cx="53119" cy="64399"/>
              </a:xfrm>
              <a:custGeom>
                <a:avLst/>
                <a:gdLst/>
                <a:ahLst/>
                <a:cxnLst/>
                <a:rect l="l" t="t" r="r" b="b"/>
                <a:pathLst>
                  <a:path w="2006" h="2432" extrusionOk="0">
                    <a:moveTo>
                      <a:pt x="307" y="1"/>
                    </a:moveTo>
                    <a:lnTo>
                      <a:pt x="0" y="237"/>
                    </a:lnTo>
                    <a:lnTo>
                      <a:pt x="1699" y="2431"/>
                    </a:lnTo>
                    <a:lnTo>
                      <a:pt x="2006" y="2195"/>
                    </a:lnTo>
                    <a:lnTo>
                      <a:pt x="30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
              <p:cNvSpPr/>
              <p:nvPr/>
            </p:nvSpPr>
            <p:spPr>
              <a:xfrm>
                <a:off x="8237320" y="2379335"/>
                <a:ext cx="53754" cy="64373"/>
              </a:xfrm>
              <a:custGeom>
                <a:avLst/>
                <a:gdLst/>
                <a:ahLst/>
                <a:cxnLst/>
                <a:rect l="l" t="t" r="r" b="b"/>
                <a:pathLst>
                  <a:path w="2030" h="2431" extrusionOk="0">
                    <a:moveTo>
                      <a:pt x="307" y="0"/>
                    </a:moveTo>
                    <a:lnTo>
                      <a:pt x="0" y="236"/>
                    </a:lnTo>
                    <a:lnTo>
                      <a:pt x="1723" y="2431"/>
                    </a:lnTo>
                    <a:lnTo>
                      <a:pt x="2030" y="2195"/>
                    </a:lnTo>
                    <a:lnTo>
                      <a:pt x="3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
              <p:cNvSpPr/>
              <p:nvPr/>
            </p:nvSpPr>
            <p:spPr>
              <a:xfrm>
                <a:off x="7990524" y="2569279"/>
                <a:ext cx="53754" cy="65008"/>
              </a:xfrm>
              <a:custGeom>
                <a:avLst/>
                <a:gdLst/>
                <a:ahLst/>
                <a:cxnLst/>
                <a:rect l="l" t="t" r="r" b="b"/>
                <a:pathLst>
                  <a:path w="2030" h="2455" extrusionOk="0">
                    <a:moveTo>
                      <a:pt x="307" y="0"/>
                    </a:moveTo>
                    <a:lnTo>
                      <a:pt x="0" y="236"/>
                    </a:lnTo>
                    <a:lnTo>
                      <a:pt x="1723" y="2454"/>
                    </a:lnTo>
                    <a:lnTo>
                      <a:pt x="2029" y="2218"/>
                    </a:lnTo>
                    <a:lnTo>
                      <a:pt x="3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
              <p:cNvSpPr/>
              <p:nvPr/>
            </p:nvSpPr>
            <p:spPr>
              <a:xfrm>
                <a:off x="8040492" y="2531783"/>
                <a:ext cx="53145" cy="65008"/>
              </a:xfrm>
              <a:custGeom>
                <a:avLst/>
                <a:gdLst/>
                <a:ahLst/>
                <a:cxnLst/>
                <a:rect l="l" t="t" r="r" b="b"/>
                <a:pathLst>
                  <a:path w="2007" h="2455" extrusionOk="0">
                    <a:moveTo>
                      <a:pt x="308" y="0"/>
                    </a:moveTo>
                    <a:lnTo>
                      <a:pt x="1" y="236"/>
                    </a:lnTo>
                    <a:lnTo>
                      <a:pt x="1700" y="2454"/>
                    </a:lnTo>
                    <a:lnTo>
                      <a:pt x="2006" y="2218"/>
                    </a:lnTo>
                    <a:lnTo>
                      <a:pt x="30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
              <p:cNvSpPr/>
              <p:nvPr/>
            </p:nvSpPr>
            <p:spPr>
              <a:xfrm>
                <a:off x="7744971" y="2761712"/>
                <a:ext cx="53119" cy="64373"/>
              </a:xfrm>
              <a:custGeom>
                <a:avLst/>
                <a:gdLst/>
                <a:ahLst/>
                <a:cxnLst/>
                <a:rect l="l" t="t" r="r" b="b"/>
                <a:pathLst>
                  <a:path w="2006" h="2431" extrusionOk="0">
                    <a:moveTo>
                      <a:pt x="283" y="1"/>
                    </a:moveTo>
                    <a:lnTo>
                      <a:pt x="0" y="237"/>
                    </a:lnTo>
                    <a:lnTo>
                      <a:pt x="1699" y="2431"/>
                    </a:lnTo>
                    <a:lnTo>
                      <a:pt x="2006" y="2195"/>
                    </a:lnTo>
                    <a:lnTo>
                      <a:pt x="2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
              <p:cNvSpPr/>
              <p:nvPr/>
            </p:nvSpPr>
            <p:spPr>
              <a:xfrm>
                <a:off x="7794331" y="2723606"/>
                <a:ext cx="53119" cy="64373"/>
              </a:xfrm>
              <a:custGeom>
                <a:avLst/>
                <a:gdLst/>
                <a:ahLst/>
                <a:cxnLst/>
                <a:rect l="l" t="t" r="r" b="b"/>
                <a:pathLst>
                  <a:path w="2006" h="2431" extrusionOk="0">
                    <a:moveTo>
                      <a:pt x="283" y="0"/>
                    </a:moveTo>
                    <a:lnTo>
                      <a:pt x="0" y="236"/>
                    </a:lnTo>
                    <a:lnTo>
                      <a:pt x="1699" y="2431"/>
                    </a:lnTo>
                    <a:lnTo>
                      <a:pt x="2006" y="2195"/>
                    </a:lnTo>
                    <a:lnTo>
                      <a:pt x="28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
              <p:cNvSpPr/>
              <p:nvPr/>
            </p:nvSpPr>
            <p:spPr>
              <a:xfrm>
                <a:off x="7843055" y="2684866"/>
                <a:ext cx="53754" cy="65008"/>
              </a:xfrm>
              <a:custGeom>
                <a:avLst/>
                <a:gdLst/>
                <a:ahLst/>
                <a:cxnLst/>
                <a:rect l="l" t="t" r="r" b="b"/>
                <a:pathLst>
                  <a:path w="2030" h="2455" extrusionOk="0">
                    <a:moveTo>
                      <a:pt x="308" y="0"/>
                    </a:moveTo>
                    <a:lnTo>
                      <a:pt x="1" y="236"/>
                    </a:lnTo>
                    <a:lnTo>
                      <a:pt x="1723" y="2454"/>
                    </a:lnTo>
                    <a:lnTo>
                      <a:pt x="2030" y="2218"/>
                    </a:lnTo>
                    <a:lnTo>
                      <a:pt x="30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
              <p:cNvSpPr/>
              <p:nvPr/>
            </p:nvSpPr>
            <p:spPr>
              <a:xfrm>
                <a:off x="7668126" y="2764836"/>
                <a:ext cx="80605" cy="99988"/>
              </a:xfrm>
              <a:custGeom>
                <a:avLst/>
                <a:gdLst/>
                <a:ahLst/>
                <a:cxnLst/>
                <a:rect l="l" t="t" r="r" b="b"/>
                <a:pathLst>
                  <a:path w="3044" h="3776" extrusionOk="0">
                    <a:moveTo>
                      <a:pt x="307" y="1"/>
                    </a:moveTo>
                    <a:lnTo>
                      <a:pt x="0" y="237"/>
                    </a:lnTo>
                    <a:lnTo>
                      <a:pt x="2737" y="3776"/>
                    </a:lnTo>
                    <a:lnTo>
                      <a:pt x="3044" y="3540"/>
                    </a:lnTo>
                    <a:lnTo>
                      <a:pt x="30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
              <p:cNvSpPr/>
              <p:nvPr/>
            </p:nvSpPr>
            <p:spPr>
              <a:xfrm>
                <a:off x="8062365" y="2458670"/>
                <a:ext cx="80632" cy="100015"/>
              </a:xfrm>
              <a:custGeom>
                <a:avLst/>
                <a:gdLst/>
                <a:ahLst/>
                <a:cxnLst/>
                <a:rect l="l" t="t" r="r" b="b"/>
                <a:pathLst>
                  <a:path w="3045" h="3777" extrusionOk="0">
                    <a:moveTo>
                      <a:pt x="307" y="1"/>
                    </a:moveTo>
                    <a:lnTo>
                      <a:pt x="1" y="237"/>
                    </a:lnTo>
                    <a:lnTo>
                      <a:pt x="2738" y="3776"/>
                    </a:lnTo>
                    <a:lnTo>
                      <a:pt x="3045" y="3540"/>
                    </a:lnTo>
                    <a:lnTo>
                      <a:pt x="30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0" name="Google Shape;240;p2"/>
            <p:cNvSpPr/>
            <p:nvPr/>
          </p:nvSpPr>
          <p:spPr>
            <a:xfrm>
              <a:off x="9165755" y="2140504"/>
              <a:ext cx="53145" cy="64399"/>
            </a:xfrm>
            <a:custGeom>
              <a:avLst/>
              <a:gdLst/>
              <a:ahLst/>
              <a:cxnLst/>
              <a:rect l="l" t="t" r="r" b="b"/>
              <a:pathLst>
                <a:path w="2007" h="2432" extrusionOk="0">
                  <a:moveTo>
                    <a:pt x="308" y="1"/>
                  </a:moveTo>
                  <a:lnTo>
                    <a:pt x="1" y="237"/>
                  </a:lnTo>
                  <a:lnTo>
                    <a:pt x="1723" y="2431"/>
                  </a:lnTo>
                  <a:lnTo>
                    <a:pt x="2006" y="2195"/>
                  </a:lnTo>
                  <a:lnTo>
                    <a:pt x="30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
            <p:cNvSpPr/>
            <p:nvPr/>
          </p:nvSpPr>
          <p:spPr>
            <a:xfrm>
              <a:off x="9088909" y="2143019"/>
              <a:ext cx="80632" cy="99988"/>
            </a:xfrm>
            <a:custGeom>
              <a:avLst/>
              <a:gdLst/>
              <a:ahLst/>
              <a:cxnLst/>
              <a:rect l="l" t="t" r="r" b="b"/>
              <a:pathLst>
                <a:path w="3045" h="3776" extrusionOk="0">
                  <a:moveTo>
                    <a:pt x="307" y="0"/>
                  </a:moveTo>
                  <a:lnTo>
                    <a:pt x="1" y="236"/>
                  </a:lnTo>
                  <a:lnTo>
                    <a:pt x="2761" y="3775"/>
                  </a:lnTo>
                  <a:lnTo>
                    <a:pt x="3044" y="3539"/>
                  </a:lnTo>
                  <a:lnTo>
                    <a:pt x="3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2" name="Google Shape;242;p2"/>
          <p:cNvGrpSpPr/>
          <p:nvPr/>
        </p:nvGrpSpPr>
        <p:grpSpPr>
          <a:xfrm>
            <a:off x="264926" y="1294668"/>
            <a:ext cx="766043" cy="1025292"/>
            <a:chOff x="1092001" y="1319643"/>
            <a:chExt cx="766043" cy="1025292"/>
          </a:xfrm>
        </p:grpSpPr>
        <p:sp>
          <p:nvSpPr>
            <p:cNvPr id="243" name="Google Shape;243;p2"/>
            <p:cNvSpPr/>
            <p:nvPr/>
          </p:nvSpPr>
          <p:spPr>
            <a:xfrm>
              <a:off x="1226944" y="1536465"/>
              <a:ext cx="524860" cy="680430"/>
            </a:xfrm>
            <a:custGeom>
              <a:avLst/>
              <a:gdLst/>
              <a:ahLst/>
              <a:cxnLst/>
              <a:rect l="l" t="t" r="r" b="b"/>
              <a:pathLst>
                <a:path w="19821" h="25696" extrusionOk="0">
                  <a:moveTo>
                    <a:pt x="16281" y="0"/>
                  </a:moveTo>
                  <a:lnTo>
                    <a:pt x="1" y="23218"/>
                  </a:lnTo>
                  <a:lnTo>
                    <a:pt x="3540" y="25695"/>
                  </a:lnTo>
                  <a:lnTo>
                    <a:pt x="19821" y="2454"/>
                  </a:lnTo>
                  <a:lnTo>
                    <a:pt x="1628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
            <p:cNvSpPr/>
            <p:nvPr/>
          </p:nvSpPr>
          <p:spPr>
            <a:xfrm>
              <a:off x="1135030" y="1472037"/>
              <a:ext cx="524251" cy="680430"/>
            </a:xfrm>
            <a:custGeom>
              <a:avLst/>
              <a:gdLst/>
              <a:ahLst/>
              <a:cxnLst/>
              <a:rect l="l" t="t" r="r" b="b"/>
              <a:pathLst>
                <a:path w="19798" h="25696" extrusionOk="0">
                  <a:moveTo>
                    <a:pt x="16282" y="1"/>
                  </a:moveTo>
                  <a:lnTo>
                    <a:pt x="1" y="23218"/>
                  </a:lnTo>
                  <a:lnTo>
                    <a:pt x="3517" y="25696"/>
                  </a:lnTo>
                  <a:lnTo>
                    <a:pt x="19797" y="2478"/>
                  </a:lnTo>
                  <a:lnTo>
                    <a:pt x="162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
            <p:cNvSpPr/>
            <p:nvPr/>
          </p:nvSpPr>
          <p:spPr>
            <a:xfrm>
              <a:off x="1092001" y="2261233"/>
              <a:ext cx="98108" cy="82512"/>
            </a:xfrm>
            <a:custGeom>
              <a:avLst/>
              <a:gdLst/>
              <a:ahLst/>
              <a:cxnLst/>
              <a:rect l="l" t="t" r="r" b="b"/>
              <a:pathLst>
                <a:path w="3705" h="3116" extrusionOk="0">
                  <a:moveTo>
                    <a:pt x="2194" y="1"/>
                  </a:moveTo>
                  <a:lnTo>
                    <a:pt x="0" y="3115"/>
                  </a:lnTo>
                  <a:lnTo>
                    <a:pt x="3704" y="1063"/>
                  </a:lnTo>
                  <a:lnTo>
                    <a:pt x="219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
            <p:cNvSpPr/>
            <p:nvPr/>
          </p:nvSpPr>
          <p:spPr>
            <a:xfrm>
              <a:off x="1093191" y="2234301"/>
              <a:ext cx="58124" cy="110633"/>
            </a:xfrm>
            <a:custGeom>
              <a:avLst/>
              <a:gdLst/>
              <a:ahLst/>
              <a:cxnLst/>
              <a:rect l="l" t="t" r="r" b="b"/>
              <a:pathLst>
                <a:path w="2195" h="4178" extrusionOk="0">
                  <a:moveTo>
                    <a:pt x="684" y="1"/>
                  </a:moveTo>
                  <a:lnTo>
                    <a:pt x="0" y="4177"/>
                  </a:lnTo>
                  <a:lnTo>
                    <a:pt x="0" y="4177"/>
                  </a:lnTo>
                  <a:lnTo>
                    <a:pt x="2194" y="1063"/>
                  </a:lnTo>
                  <a:lnTo>
                    <a:pt x="68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
            <p:cNvSpPr/>
            <p:nvPr/>
          </p:nvSpPr>
          <p:spPr>
            <a:xfrm>
              <a:off x="1150099" y="2151260"/>
              <a:ext cx="170584" cy="138120"/>
            </a:xfrm>
            <a:custGeom>
              <a:avLst/>
              <a:gdLst/>
              <a:ahLst/>
              <a:cxnLst/>
              <a:rect l="l" t="t" r="r" b="b"/>
              <a:pathLst>
                <a:path w="6442" h="5216" extrusionOk="0">
                  <a:moveTo>
                    <a:pt x="2903" y="1"/>
                  </a:moveTo>
                  <a:lnTo>
                    <a:pt x="0" y="4154"/>
                  </a:lnTo>
                  <a:lnTo>
                    <a:pt x="1510" y="5216"/>
                  </a:lnTo>
                  <a:lnTo>
                    <a:pt x="6442" y="2478"/>
                  </a:lnTo>
                  <a:lnTo>
                    <a:pt x="290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
            <p:cNvSpPr/>
            <p:nvPr/>
          </p:nvSpPr>
          <p:spPr>
            <a:xfrm>
              <a:off x="1110113" y="2085668"/>
              <a:ext cx="116856" cy="175589"/>
            </a:xfrm>
            <a:custGeom>
              <a:avLst/>
              <a:gdLst/>
              <a:ahLst/>
              <a:cxnLst/>
              <a:rect l="l" t="t" r="r" b="b"/>
              <a:pathLst>
                <a:path w="4413" h="6631" extrusionOk="0">
                  <a:moveTo>
                    <a:pt x="897" y="0"/>
                  </a:moveTo>
                  <a:lnTo>
                    <a:pt x="0" y="5569"/>
                  </a:lnTo>
                  <a:lnTo>
                    <a:pt x="1510" y="6631"/>
                  </a:lnTo>
                  <a:lnTo>
                    <a:pt x="4413" y="2478"/>
                  </a:lnTo>
                  <a:lnTo>
                    <a:pt x="89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
            <p:cNvSpPr/>
            <p:nvPr/>
          </p:nvSpPr>
          <p:spPr>
            <a:xfrm>
              <a:off x="1566157" y="1432052"/>
              <a:ext cx="121252" cy="105629"/>
            </a:xfrm>
            <a:custGeom>
              <a:avLst/>
              <a:gdLst/>
              <a:ahLst/>
              <a:cxnLst/>
              <a:rect l="l" t="t" r="r" b="b"/>
              <a:pathLst>
                <a:path w="4579" h="3989" extrusionOk="0">
                  <a:moveTo>
                    <a:pt x="1062" y="1"/>
                  </a:moveTo>
                  <a:lnTo>
                    <a:pt x="1" y="1511"/>
                  </a:lnTo>
                  <a:lnTo>
                    <a:pt x="3516" y="3988"/>
                  </a:lnTo>
                  <a:lnTo>
                    <a:pt x="4578" y="2478"/>
                  </a:lnTo>
                  <a:lnTo>
                    <a:pt x="1062" y="1"/>
                  </a:lnTo>
                  <a:close/>
                </a:path>
              </a:pathLst>
            </a:custGeom>
            <a:solidFill>
              <a:srgbClr val="D6CF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
            <p:cNvSpPr/>
            <p:nvPr/>
          </p:nvSpPr>
          <p:spPr>
            <a:xfrm>
              <a:off x="1658071" y="1496480"/>
              <a:ext cx="121225" cy="104993"/>
            </a:xfrm>
            <a:custGeom>
              <a:avLst/>
              <a:gdLst/>
              <a:ahLst/>
              <a:cxnLst/>
              <a:rect l="l" t="t" r="r" b="b"/>
              <a:pathLst>
                <a:path w="4578" h="3965" extrusionOk="0">
                  <a:moveTo>
                    <a:pt x="1062" y="0"/>
                  </a:moveTo>
                  <a:lnTo>
                    <a:pt x="0" y="1510"/>
                  </a:lnTo>
                  <a:lnTo>
                    <a:pt x="3540" y="3964"/>
                  </a:lnTo>
                  <a:lnTo>
                    <a:pt x="4578" y="2478"/>
                  </a:lnTo>
                  <a:lnTo>
                    <a:pt x="1062" y="0"/>
                  </a:lnTo>
                  <a:close/>
                </a:path>
              </a:pathLst>
            </a:custGeom>
            <a:solidFill>
              <a:srgbClr val="EFE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
            <p:cNvSpPr/>
            <p:nvPr/>
          </p:nvSpPr>
          <p:spPr>
            <a:xfrm>
              <a:off x="1593643" y="1319643"/>
              <a:ext cx="188087" cy="178052"/>
            </a:xfrm>
            <a:custGeom>
              <a:avLst/>
              <a:gdLst/>
              <a:ahLst/>
              <a:cxnLst/>
              <a:rect l="l" t="t" r="r" b="b"/>
              <a:pathLst>
                <a:path w="7103" h="6724" extrusionOk="0">
                  <a:moveTo>
                    <a:pt x="4113" y="1"/>
                  </a:moveTo>
                  <a:cubicBezTo>
                    <a:pt x="3445" y="1"/>
                    <a:pt x="2782" y="314"/>
                    <a:pt x="2360" y="895"/>
                  </a:cubicBezTo>
                  <a:lnTo>
                    <a:pt x="1" y="4246"/>
                  </a:lnTo>
                  <a:lnTo>
                    <a:pt x="3540" y="6723"/>
                  </a:lnTo>
                  <a:lnTo>
                    <a:pt x="7103" y="1650"/>
                  </a:lnTo>
                  <a:lnTo>
                    <a:pt x="5310" y="376"/>
                  </a:lnTo>
                  <a:cubicBezTo>
                    <a:pt x="4947" y="122"/>
                    <a:pt x="4529" y="1"/>
                    <a:pt x="41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
            <p:cNvSpPr/>
            <p:nvPr/>
          </p:nvSpPr>
          <p:spPr>
            <a:xfrm>
              <a:off x="1684335" y="1361357"/>
              <a:ext cx="173709" cy="199950"/>
            </a:xfrm>
            <a:custGeom>
              <a:avLst/>
              <a:gdLst/>
              <a:ahLst/>
              <a:cxnLst/>
              <a:rect l="l" t="t" r="r" b="b"/>
              <a:pathLst>
                <a:path w="6560" h="7551" extrusionOk="0">
                  <a:moveTo>
                    <a:pt x="3587" y="0"/>
                  </a:moveTo>
                  <a:lnTo>
                    <a:pt x="0" y="5073"/>
                  </a:lnTo>
                  <a:lnTo>
                    <a:pt x="3539" y="7551"/>
                  </a:lnTo>
                  <a:lnTo>
                    <a:pt x="5899" y="4200"/>
                  </a:lnTo>
                  <a:cubicBezTo>
                    <a:pt x="6560" y="3233"/>
                    <a:pt x="6324" y="1911"/>
                    <a:pt x="5380" y="1251"/>
                  </a:cubicBezTo>
                  <a:lnTo>
                    <a:pt x="358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
            <p:cNvSpPr/>
            <p:nvPr/>
          </p:nvSpPr>
          <p:spPr>
            <a:xfrm>
              <a:off x="1226944" y="1536465"/>
              <a:ext cx="461123" cy="636076"/>
            </a:xfrm>
            <a:custGeom>
              <a:avLst/>
              <a:gdLst/>
              <a:ahLst/>
              <a:cxnLst/>
              <a:rect l="l" t="t" r="r" b="b"/>
              <a:pathLst>
                <a:path w="17414" h="24021" extrusionOk="0">
                  <a:moveTo>
                    <a:pt x="16281" y="0"/>
                  </a:moveTo>
                  <a:lnTo>
                    <a:pt x="1" y="23218"/>
                  </a:lnTo>
                  <a:lnTo>
                    <a:pt x="1133" y="24020"/>
                  </a:lnTo>
                  <a:lnTo>
                    <a:pt x="17414" y="779"/>
                  </a:lnTo>
                  <a:lnTo>
                    <a:pt x="1628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
            <p:cNvSpPr/>
            <p:nvPr/>
          </p:nvSpPr>
          <p:spPr>
            <a:xfrm>
              <a:off x="1198159" y="1516392"/>
              <a:ext cx="461732" cy="636076"/>
            </a:xfrm>
            <a:custGeom>
              <a:avLst/>
              <a:gdLst/>
              <a:ahLst/>
              <a:cxnLst/>
              <a:rect l="l" t="t" r="r" b="b"/>
              <a:pathLst>
                <a:path w="17437" h="24021" extrusionOk="0">
                  <a:moveTo>
                    <a:pt x="16304" y="1"/>
                  </a:moveTo>
                  <a:lnTo>
                    <a:pt x="0" y="23219"/>
                  </a:lnTo>
                  <a:lnTo>
                    <a:pt x="1133" y="24021"/>
                  </a:lnTo>
                  <a:lnTo>
                    <a:pt x="17437" y="803"/>
                  </a:lnTo>
                  <a:lnTo>
                    <a:pt x="16304" y="1"/>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5" name="Google Shape;255;p2"/>
          <p:cNvGrpSpPr/>
          <p:nvPr/>
        </p:nvGrpSpPr>
        <p:grpSpPr>
          <a:xfrm>
            <a:off x="386635" y="-107100"/>
            <a:ext cx="846654" cy="974068"/>
            <a:chOff x="2401585" y="228600"/>
            <a:chExt cx="846654" cy="974068"/>
          </a:xfrm>
        </p:grpSpPr>
        <p:sp>
          <p:nvSpPr>
            <p:cNvPr id="256" name="Google Shape;256;p2"/>
            <p:cNvSpPr/>
            <p:nvPr/>
          </p:nvSpPr>
          <p:spPr>
            <a:xfrm>
              <a:off x="2916442" y="228600"/>
              <a:ext cx="173709" cy="169472"/>
            </a:xfrm>
            <a:custGeom>
              <a:avLst/>
              <a:gdLst/>
              <a:ahLst/>
              <a:cxnLst/>
              <a:rect l="l" t="t" r="r" b="b"/>
              <a:pathLst>
                <a:path w="6560" h="6400" extrusionOk="0">
                  <a:moveTo>
                    <a:pt x="3795" y="1"/>
                  </a:moveTo>
                  <a:cubicBezTo>
                    <a:pt x="3038" y="1"/>
                    <a:pt x="2302" y="275"/>
                    <a:pt x="1723" y="784"/>
                  </a:cubicBezTo>
                  <a:cubicBezTo>
                    <a:pt x="991" y="1468"/>
                    <a:pt x="472" y="2341"/>
                    <a:pt x="236" y="3332"/>
                  </a:cubicBezTo>
                  <a:cubicBezTo>
                    <a:pt x="165" y="3639"/>
                    <a:pt x="95" y="3969"/>
                    <a:pt x="47" y="4300"/>
                  </a:cubicBezTo>
                  <a:lnTo>
                    <a:pt x="0" y="4535"/>
                  </a:lnTo>
                  <a:lnTo>
                    <a:pt x="260" y="4559"/>
                  </a:lnTo>
                  <a:cubicBezTo>
                    <a:pt x="519" y="4583"/>
                    <a:pt x="755" y="4630"/>
                    <a:pt x="991" y="4653"/>
                  </a:cubicBezTo>
                  <a:lnTo>
                    <a:pt x="1204" y="4701"/>
                  </a:lnTo>
                  <a:lnTo>
                    <a:pt x="1510" y="4748"/>
                  </a:lnTo>
                  <a:lnTo>
                    <a:pt x="1557" y="4512"/>
                  </a:lnTo>
                  <a:cubicBezTo>
                    <a:pt x="1605" y="4205"/>
                    <a:pt x="1652" y="3898"/>
                    <a:pt x="1746" y="3615"/>
                  </a:cubicBezTo>
                  <a:cubicBezTo>
                    <a:pt x="1888" y="2978"/>
                    <a:pt x="2218" y="2388"/>
                    <a:pt x="2666" y="1940"/>
                  </a:cubicBezTo>
                  <a:cubicBezTo>
                    <a:pt x="2960" y="1607"/>
                    <a:pt x="3400" y="1421"/>
                    <a:pt x="3838" y="1421"/>
                  </a:cubicBezTo>
                  <a:cubicBezTo>
                    <a:pt x="3928" y="1421"/>
                    <a:pt x="4017" y="1428"/>
                    <a:pt x="4106" y="1444"/>
                  </a:cubicBezTo>
                  <a:cubicBezTo>
                    <a:pt x="4601" y="1704"/>
                    <a:pt x="4908" y="2176"/>
                    <a:pt x="4955" y="2719"/>
                  </a:cubicBezTo>
                  <a:cubicBezTo>
                    <a:pt x="5026" y="3379"/>
                    <a:pt x="4932" y="4016"/>
                    <a:pt x="4648" y="4606"/>
                  </a:cubicBezTo>
                  <a:cubicBezTo>
                    <a:pt x="4530" y="4889"/>
                    <a:pt x="4412" y="5173"/>
                    <a:pt x="4247" y="5432"/>
                  </a:cubicBezTo>
                  <a:lnTo>
                    <a:pt x="4129" y="5644"/>
                  </a:lnTo>
                  <a:lnTo>
                    <a:pt x="4412" y="5786"/>
                  </a:lnTo>
                  <a:lnTo>
                    <a:pt x="4601" y="5904"/>
                  </a:lnTo>
                  <a:cubicBezTo>
                    <a:pt x="4814" y="6022"/>
                    <a:pt x="5026" y="6140"/>
                    <a:pt x="5238" y="6282"/>
                  </a:cubicBezTo>
                  <a:lnTo>
                    <a:pt x="5451" y="6399"/>
                  </a:lnTo>
                  <a:lnTo>
                    <a:pt x="5592" y="6187"/>
                  </a:lnTo>
                  <a:cubicBezTo>
                    <a:pt x="5757" y="5904"/>
                    <a:pt x="5899" y="5621"/>
                    <a:pt x="6017" y="5314"/>
                  </a:cubicBezTo>
                  <a:cubicBezTo>
                    <a:pt x="6442" y="4394"/>
                    <a:pt x="6560" y="3379"/>
                    <a:pt x="6394" y="2388"/>
                  </a:cubicBezTo>
                  <a:cubicBezTo>
                    <a:pt x="6206" y="1374"/>
                    <a:pt x="5545" y="524"/>
                    <a:pt x="4578" y="100"/>
                  </a:cubicBezTo>
                  <a:cubicBezTo>
                    <a:pt x="4318" y="33"/>
                    <a:pt x="4055" y="1"/>
                    <a:pt x="37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
            <p:cNvSpPr/>
            <p:nvPr/>
          </p:nvSpPr>
          <p:spPr>
            <a:xfrm>
              <a:off x="3113244" y="393043"/>
              <a:ext cx="134995" cy="152472"/>
            </a:xfrm>
            <a:custGeom>
              <a:avLst/>
              <a:gdLst/>
              <a:ahLst/>
              <a:cxnLst/>
              <a:rect l="l" t="t" r="r" b="b"/>
              <a:pathLst>
                <a:path w="5098" h="5758" extrusionOk="0">
                  <a:moveTo>
                    <a:pt x="1558" y="1"/>
                  </a:moveTo>
                  <a:cubicBezTo>
                    <a:pt x="874" y="24"/>
                    <a:pt x="284" y="425"/>
                    <a:pt x="1" y="1039"/>
                  </a:cubicBezTo>
                  <a:cubicBezTo>
                    <a:pt x="1605" y="2266"/>
                    <a:pt x="2856" y="3894"/>
                    <a:pt x="3634" y="5758"/>
                  </a:cubicBezTo>
                  <a:cubicBezTo>
                    <a:pt x="4177" y="4814"/>
                    <a:pt x="5097" y="3210"/>
                    <a:pt x="4932" y="2478"/>
                  </a:cubicBezTo>
                  <a:cubicBezTo>
                    <a:pt x="4743" y="1723"/>
                    <a:pt x="4083" y="1157"/>
                    <a:pt x="3422" y="732"/>
                  </a:cubicBezTo>
                  <a:cubicBezTo>
                    <a:pt x="2879" y="307"/>
                    <a:pt x="2242" y="72"/>
                    <a:pt x="15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
            <p:cNvSpPr/>
            <p:nvPr/>
          </p:nvSpPr>
          <p:spPr>
            <a:xfrm>
              <a:off x="2708360" y="270412"/>
              <a:ext cx="156868" cy="102054"/>
            </a:xfrm>
            <a:custGeom>
              <a:avLst/>
              <a:gdLst/>
              <a:ahLst/>
              <a:cxnLst/>
              <a:rect l="l" t="t" r="r" b="b"/>
              <a:pathLst>
                <a:path w="5924" h="3854" extrusionOk="0">
                  <a:moveTo>
                    <a:pt x="2665" y="1"/>
                  </a:moveTo>
                  <a:cubicBezTo>
                    <a:pt x="2062" y="1"/>
                    <a:pt x="1473" y="103"/>
                    <a:pt x="1016" y="455"/>
                  </a:cubicBezTo>
                  <a:cubicBezTo>
                    <a:pt x="402" y="927"/>
                    <a:pt x="166" y="2768"/>
                    <a:pt x="1" y="3853"/>
                  </a:cubicBezTo>
                  <a:cubicBezTo>
                    <a:pt x="1771" y="2862"/>
                    <a:pt x="3753" y="2367"/>
                    <a:pt x="5758" y="2367"/>
                  </a:cubicBezTo>
                  <a:cubicBezTo>
                    <a:pt x="5923" y="1706"/>
                    <a:pt x="5711" y="1022"/>
                    <a:pt x="5192" y="597"/>
                  </a:cubicBezTo>
                  <a:cubicBezTo>
                    <a:pt x="4626" y="243"/>
                    <a:pt x="3965" y="31"/>
                    <a:pt x="3281" y="31"/>
                  </a:cubicBezTo>
                  <a:cubicBezTo>
                    <a:pt x="3077" y="13"/>
                    <a:pt x="2870" y="1"/>
                    <a:pt x="26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
            <p:cNvSpPr/>
            <p:nvPr/>
          </p:nvSpPr>
          <p:spPr>
            <a:xfrm>
              <a:off x="2401585" y="332906"/>
              <a:ext cx="839760" cy="869762"/>
            </a:xfrm>
            <a:custGeom>
              <a:avLst/>
              <a:gdLst/>
              <a:ahLst/>
              <a:cxnLst/>
              <a:rect l="l" t="t" r="r" b="b"/>
              <a:pathLst>
                <a:path w="31713" h="32846" extrusionOk="0">
                  <a:moveTo>
                    <a:pt x="15597" y="4212"/>
                  </a:moveTo>
                  <a:cubicBezTo>
                    <a:pt x="15747" y="4212"/>
                    <a:pt x="15897" y="4218"/>
                    <a:pt x="16045" y="4230"/>
                  </a:cubicBezTo>
                  <a:lnTo>
                    <a:pt x="16258" y="4254"/>
                  </a:lnTo>
                  <a:cubicBezTo>
                    <a:pt x="16423" y="4254"/>
                    <a:pt x="16848" y="4301"/>
                    <a:pt x="17438" y="4372"/>
                  </a:cubicBezTo>
                  <a:cubicBezTo>
                    <a:pt x="20198" y="4844"/>
                    <a:pt x="22841" y="5858"/>
                    <a:pt x="25200" y="7368"/>
                  </a:cubicBezTo>
                  <a:cubicBezTo>
                    <a:pt x="25979" y="7864"/>
                    <a:pt x="26710" y="8524"/>
                    <a:pt x="26899" y="9445"/>
                  </a:cubicBezTo>
                  <a:cubicBezTo>
                    <a:pt x="26994" y="10011"/>
                    <a:pt x="26970" y="10624"/>
                    <a:pt x="26828" y="11191"/>
                  </a:cubicBezTo>
                  <a:cubicBezTo>
                    <a:pt x="26640" y="12253"/>
                    <a:pt x="26357" y="13456"/>
                    <a:pt x="25436" y="13999"/>
                  </a:cubicBezTo>
                  <a:cubicBezTo>
                    <a:pt x="25094" y="14194"/>
                    <a:pt x="24724" y="14272"/>
                    <a:pt x="24342" y="14272"/>
                  </a:cubicBezTo>
                  <a:cubicBezTo>
                    <a:pt x="23618" y="14272"/>
                    <a:pt x="22852" y="13993"/>
                    <a:pt x="22157" y="13715"/>
                  </a:cubicBezTo>
                  <a:lnTo>
                    <a:pt x="14630" y="11120"/>
                  </a:lnTo>
                  <a:cubicBezTo>
                    <a:pt x="14134" y="10978"/>
                    <a:pt x="13639" y="10813"/>
                    <a:pt x="13167" y="10577"/>
                  </a:cubicBezTo>
                  <a:cubicBezTo>
                    <a:pt x="12601" y="10318"/>
                    <a:pt x="12152" y="9869"/>
                    <a:pt x="11893" y="9303"/>
                  </a:cubicBezTo>
                  <a:cubicBezTo>
                    <a:pt x="11492" y="8312"/>
                    <a:pt x="12011" y="7180"/>
                    <a:pt x="12530" y="6236"/>
                  </a:cubicBezTo>
                  <a:cubicBezTo>
                    <a:pt x="12766" y="5693"/>
                    <a:pt x="13120" y="5221"/>
                    <a:pt x="13568" y="4820"/>
                  </a:cubicBezTo>
                  <a:cubicBezTo>
                    <a:pt x="14117" y="4369"/>
                    <a:pt x="14861" y="4212"/>
                    <a:pt x="15597" y="4212"/>
                  </a:cubicBezTo>
                  <a:close/>
                  <a:moveTo>
                    <a:pt x="17782" y="1"/>
                  </a:moveTo>
                  <a:cubicBezTo>
                    <a:pt x="17643" y="1"/>
                    <a:pt x="17504" y="3"/>
                    <a:pt x="17367" y="7"/>
                  </a:cubicBezTo>
                  <a:cubicBezTo>
                    <a:pt x="15338" y="7"/>
                    <a:pt x="13356" y="502"/>
                    <a:pt x="11586" y="1493"/>
                  </a:cubicBezTo>
                  <a:lnTo>
                    <a:pt x="11492" y="1540"/>
                  </a:lnTo>
                  <a:cubicBezTo>
                    <a:pt x="8707" y="3216"/>
                    <a:pt x="6890" y="6212"/>
                    <a:pt x="5451" y="9209"/>
                  </a:cubicBezTo>
                  <a:cubicBezTo>
                    <a:pt x="3422" y="13385"/>
                    <a:pt x="1912" y="17774"/>
                    <a:pt x="449" y="22186"/>
                  </a:cubicBezTo>
                  <a:cubicBezTo>
                    <a:pt x="1" y="23437"/>
                    <a:pt x="638" y="24805"/>
                    <a:pt x="1888" y="25277"/>
                  </a:cubicBezTo>
                  <a:lnTo>
                    <a:pt x="6702" y="26929"/>
                  </a:lnTo>
                  <a:lnTo>
                    <a:pt x="23454" y="32733"/>
                  </a:lnTo>
                  <a:cubicBezTo>
                    <a:pt x="23692" y="32810"/>
                    <a:pt x="23934" y="32846"/>
                    <a:pt x="24173" y="32846"/>
                  </a:cubicBezTo>
                  <a:cubicBezTo>
                    <a:pt x="25191" y="32846"/>
                    <a:pt x="26154" y="32189"/>
                    <a:pt x="26498" y="31176"/>
                  </a:cubicBezTo>
                  <a:cubicBezTo>
                    <a:pt x="28055" y="26811"/>
                    <a:pt x="29589" y="22422"/>
                    <a:pt x="30580" y="17892"/>
                  </a:cubicBezTo>
                  <a:cubicBezTo>
                    <a:pt x="31288" y="14659"/>
                    <a:pt x="31713" y="11167"/>
                    <a:pt x="30557" y="8123"/>
                  </a:cubicBezTo>
                  <a:cubicBezTo>
                    <a:pt x="30533" y="8100"/>
                    <a:pt x="30509" y="8053"/>
                    <a:pt x="30509" y="8029"/>
                  </a:cubicBezTo>
                  <a:cubicBezTo>
                    <a:pt x="29731" y="6165"/>
                    <a:pt x="28480" y="4537"/>
                    <a:pt x="26899" y="3310"/>
                  </a:cubicBezTo>
                  <a:cubicBezTo>
                    <a:pt x="26262" y="2791"/>
                    <a:pt x="25578" y="2319"/>
                    <a:pt x="24894" y="1871"/>
                  </a:cubicBezTo>
                  <a:cubicBezTo>
                    <a:pt x="24658" y="1753"/>
                    <a:pt x="24445" y="1611"/>
                    <a:pt x="24233" y="1493"/>
                  </a:cubicBezTo>
                  <a:cubicBezTo>
                    <a:pt x="24091" y="1399"/>
                    <a:pt x="23926" y="1328"/>
                    <a:pt x="23785" y="1281"/>
                  </a:cubicBezTo>
                  <a:lnTo>
                    <a:pt x="21071" y="337"/>
                  </a:lnTo>
                  <a:cubicBezTo>
                    <a:pt x="20906" y="290"/>
                    <a:pt x="20741" y="243"/>
                    <a:pt x="20576" y="219"/>
                  </a:cubicBezTo>
                  <a:cubicBezTo>
                    <a:pt x="20316" y="172"/>
                    <a:pt x="20057" y="148"/>
                    <a:pt x="19821" y="125"/>
                  </a:cubicBezTo>
                  <a:cubicBezTo>
                    <a:pt x="19137" y="46"/>
                    <a:pt x="18452" y="1"/>
                    <a:pt x="17782" y="1"/>
                  </a:cubicBezTo>
                  <a:close/>
                </a:path>
              </a:pathLst>
            </a:custGeom>
            <a:solidFill>
              <a:srgbClr val="F5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
            <p:cNvSpPr/>
            <p:nvPr/>
          </p:nvSpPr>
          <p:spPr>
            <a:xfrm>
              <a:off x="2593409" y="358539"/>
              <a:ext cx="612959" cy="398286"/>
            </a:xfrm>
            <a:custGeom>
              <a:avLst/>
              <a:gdLst/>
              <a:ahLst/>
              <a:cxnLst/>
              <a:rect l="l" t="t" r="r" b="b"/>
              <a:pathLst>
                <a:path w="23148" h="15041" extrusionOk="0">
                  <a:moveTo>
                    <a:pt x="10665" y="0"/>
                  </a:moveTo>
                  <a:cubicBezTo>
                    <a:pt x="8777" y="0"/>
                    <a:pt x="6906" y="442"/>
                    <a:pt x="5215" y="1327"/>
                  </a:cubicBezTo>
                  <a:cubicBezTo>
                    <a:pt x="3091" y="2436"/>
                    <a:pt x="1534" y="4371"/>
                    <a:pt x="402" y="6424"/>
                  </a:cubicBezTo>
                  <a:cubicBezTo>
                    <a:pt x="260" y="6660"/>
                    <a:pt x="142" y="6919"/>
                    <a:pt x="24" y="7155"/>
                  </a:cubicBezTo>
                  <a:lnTo>
                    <a:pt x="24" y="7179"/>
                  </a:lnTo>
                  <a:cubicBezTo>
                    <a:pt x="0" y="7226"/>
                    <a:pt x="24" y="7273"/>
                    <a:pt x="71" y="7297"/>
                  </a:cubicBezTo>
                  <a:cubicBezTo>
                    <a:pt x="78" y="7304"/>
                    <a:pt x="89" y="7307"/>
                    <a:pt x="102" y="7307"/>
                  </a:cubicBezTo>
                  <a:cubicBezTo>
                    <a:pt x="132" y="7307"/>
                    <a:pt x="172" y="7290"/>
                    <a:pt x="189" y="7273"/>
                  </a:cubicBezTo>
                  <a:cubicBezTo>
                    <a:pt x="1251" y="5268"/>
                    <a:pt x="2643" y="3380"/>
                    <a:pt x="4554" y="2106"/>
                  </a:cubicBezTo>
                  <a:cubicBezTo>
                    <a:pt x="5475" y="1516"/>
                    <a:pt x="6489" y="1091"/>
                    <a:pt x="7551" y="808"/>
                  </a:cubicBezTo>
                  <a:cubicBezTo>
                    <a:pt x="8613" y="525"/>
                    <a:pt x="9698" y="384"/>
                    <a:pt x="10783" y="384"/>
                  </a:cubicBezTo>
                  <a:cubicBezTo>
                    <a:pt x="13119" y="431"/>
                    <a:pt x="15408" y="1115"/>
                    <a:pt x="17390" y="2366"/>
                  </a:cubicBezTo>
                  <a:cubicBezTo>
                    <a:pt x="19325" y="3592"/>
                    <a:pt x="20859" y="5339"/>
                    <a:pt x="21802" y="7439"/>
                  </a:cubicBezTo>
                  <a:cubicBezTo>
                    <a:pt x="22723" y="9515"/>
                    <a:pt x="22793" y="11898"/>
                    <a:pt x="22487" y="14140"/>
                  </a:cubicBezTo>
                  <a:cubicBezTo>
                    <a:pt x="22440" y="14399"/>
                    <a:pt x="22416" y="14682"/>
                    <a:pt x="22369" y="14942"/>
                  </a:cubicBezTo>
                  <a:cubicBezTo>
                    <a:pt x="22354" y="15000"/>
                    <a:pt x="22412" y="15040"/>
                    <a:pt x="22463" y="15040"/>
                  </a:cubicBezTo>
                  <a:cubicBezTo>
                    <a:pt x="22495" y="15040"/>
                    <a:pt x="22525" y="15025"/>
                    <a:pt x="22534" y="14989"/>
                  </a:cubicBezTo>
                  <a:lnTo>
                    <a:pt x="22557" y="14965"/>
                  </a:lnTo>
                  <a:cubicBezTo>
                    <a:pt x="23053" y="12653"/>
                    <a:pt x="23147" y="10199"/>
                    <a:pt x="22392" y="7934"/>
                  </a:cubicBezTo>
                  <a:cubicBezTo>
                    <a:pt x="21614" y="5810"/>
                    <a:pt x="20245" y="3946"/>
                    <a:pt x="18428" y="2601"/>
                  </a:cubicBezTo>
                  <a:cubicBezTo>
                    <a:pt x="16493" y="1139"/>
                    <a:pt x="14205" y="266"/>
                    <a:pt x="11798" y="53"/>
                  </a:cubicBezTo>
                  <a:cubicBezTo>
                    <a:pt x="11421" y="18"/>
                    <a:pt x="11042" y="0"/>
                    <a:pt x="10665" y="0"/>
                  </a:cubicBezTo>
                  <a:close/>
                </a:path>
              </a:pathLst>
            </a:custGeom>
            <a:solidFill>
              <a:srgbClr val="4CA5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
            <p:cNvSpPr/>
            <p:nvPr/>
          </p:nvSpPr>
          <p:spPr>
            <a:xfrm>
              <a:off x="3152620" y="757069"/>
              <a:ext cx="41891" cy="60427"/>
            </a:xfrm>
            <a:custGeom>
              <a:avLst/>
              <a:gdLst/>
              <a:ahLst/>
              <a:cxnLst/>
              <a:rect l="l" t="t" r="r" b="b"/>
              <a:pathLst>
                <a:path w="1582" h="2282" extrusionOk="0">
                  <a:moveTo>
                    <a:pt x="1089" y="425"/>
                  </a:moveTo>
                  <a:cubicBezTo>
                    <a:pt x="1095" y="425"/>
                    <a:pt x="1102" y="428"/>
                    <a:pt x="1109" y="435"/>
                  </a:cubicBezTo>
                  <a:lnTo>
                    <a:pt x="1322" y="505"/>
                  </a:lnTo>
                  <a:cubicBezTo>
                    <a:pt x="1345" y="505"/>
                    <a:pt x="1369" y="529"/>
                    <a:pt x="1369" y="552"/>
                  </a:cubicBezTo>
                  <a:lnTo>
                    <a:pt x="1274" y="788"/>
                  </a:lnTo>
                  <a:cubicBezTo>
                    <a:pt x="1274" y="812"/>
                    <a:pt x="1251" y="812"/>
                    <a:pt x="1227" y="812"/>
                  </a:cubicBezTo>
                  <a:lnTo>
                    <a:pt x="1015" y="741"/>
                  </a:lnTo>
                  <a:cubicBezTo>
                    <a:pt x="991" y="718"/>
                    <a:pt x="968" y="694"/>
                    <a:pt x="968" y="670"/>
                  </a:cubicBezTo>
                  <a:lnTo>
                    <a:pt x="1062" y="458"/>
                  </a:lnTo>
                  <a:cubicBezTo>
                    <a:pt x="1062" y="441"/>
                    <a:pt x="1074" y="425"/>
                    <a:pt x="1089" y="425"/>
                  </a:cubicBezTo>
                  <a:close/>
                  <a:moveTo>
                    <a:pt x="1163" y="0"/>
                  </a:moveTo>
                  <a:cubicBezTo>
                    <a:pt x="1131" y="0"/>
                    <a:pt x="1102" y="17"/>
                    <a:pt x="1086" y="33"/>
                  </a:cubicBezTo>
                  <a:lnTo>
                    <a:pt x="24" y="1756"/>
                  </a:lnTo>
                  <a:cubicBezTo>
                    <a:pt x="0" y="1803"/>
                    <a:pt x="24" y="1874"/>
                    <a:pt x="71" y="1874"/>
                  </a:cubicBezTo>
                  <a:lnTo>
                    <a:pt x="637" y="2086"/>
                  </a:lnTo>
                  <a:lnTo>
                    <a:pt x="661" y="2086"/>
                  </a:lnTo>
                  <a:lnTo>
                    <a:pt x="1227" y="2275"/>
                  </a:lnTo>
                  <a:cubicBezTo>
                    <a:pt x="1240" y="2279"/>
                    <a:pt x="1252" y="2281"/>
                    <a:pt x="1264" y="2281"/>
                  </a:cubicBezTo>
                  <a:cubicBezTo>
                    <a:pt x="1314" y="2281"/>
                    <a:pt x="1349" y="2243"/>
                    <a:pt x="1369" y="2204"/>
                  </a:cubicBezTo>
                  <a:lnTo>
                    <a:pt x="1581" y="199"/>
                  </a:lnTo>
                  <a:cubicBezTo>
                    <a:pt x="1581" y="151"/>
                    <a:pt x="1557" y="128"/>
                    <a:pt x="1510" y="104"/>
                  </a:cubicBezTo>
                  <a:lnTo>
                    <a:pt x="1204" y="10"/>
                  </a:lnTo>
                  <a:cubicBezTo>
                    <a:pt x="1190" y="3"/>
                    <a:pt x="1176" y="0"/>
                    <a:pt x="1163" y="0"/>
                  </a:cubicBezTo>
                  <a:close/>
                </a:path>
              </a:pathLst>
            </a:custGeom>
            <a:solidFill>
              <a:srgbClr val="4CA5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
            <p:cNvSpPr/>
            <p:nvPr/>
          </p:nvSpPr>
          <p:spPr>
            <a:xfrm>
              <a:off x="2706941" y="444362"/>
              <a:ext cx="266812" cy="159886"/>
            </a:xfrm>
            <a:custGeom>
              <a:avLst/>
              <a:gdLst/>
              <a:ahLst/>
              <a:cxnLst/>
              <a:rect l="l" t="t" r="r" b="b"/>
              <a:pathLst>
                <a:path w="10076" h="6038" extrusionOk="0">
                  <a:moveTo>
                    <a:pt x="4004" y="0"/>
                  </a:moveTo>
                  <a:cubicBezTo>
                    <a:pt x="3294" y="0"/>
                    <a:pt x="2592" y="162"/>
                    <a:pt x="2053" y="611"/>
                  </a:cubicBezTo>
                  <a:cubicBezTo>
                    <a:pt x="1629" y="1012"/>
                    <a:pt x="1275" y="1484"/>
                    <a:pt x="1039" y="2027"/>
                  </a:cubicBezTo>
                  <a:cubicBezTo>
                    <a:pt x="520" y="2971"/>
                    <a:pt x="1" y="4103"/>
                    <a:pt x="402" y="5094"/>
                  </a:cubicBezTo>
                  <a:cubicBezTo>
                    <a:pt x="543" y="5472"/>
                    <a:pt x="803" y="5802"/>
                    <a:pt x="1133" y="6038"/>
                  </a:cubicBezTo>
                  <a:cubicBezTo>
                    <a:pt x="1747" y="4551"/>
                    <a:pt x="2572" y="3183"/>
                    <a:pt x="3870" y="2286"/>
                  </a:cubicBezTo>
                  <a:cubicBezTo>
                    <a:pt x="5129" y="1458"/>
                    <a:pt x="6621" y="1211"/>
                    <a:pt x="8141" y="1211"/>
                  </a:cubicBezTo>
                  <a:cubicBezTo>
                    <a:pt x="8786" y="1211"/>
                    <a:pt x="9436" y="1256"/>
                    <a:pt x="10076" y="1319"/>
                  </a:cubicBezTo>
                  <a:cubicBezTo>
                    <a:pt x="6961" y="92"/>
                    <a:pt x="4672" y="45"/>
                    <a:pt x="4672" y="45"/>
                  </a:cubicBezTo>
                  <a:cubicBezTo>
                    <a:pt x="4452" y="16"/>
                    <a:pt x="4228" y="0"/>
                    <a:pt x="4004"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
            <p:cNvSpPr/>
            <p:nvPr/>
          </p:nvSpPr>
          <p:spPr>
            <a:xfrm>
              <a:off x="2736482" y="476033"/>
              <a:ext cx="379909" cy="234904"/>
            </a:xfrm>
            <a:custGeom>
              <a:avLst/>
              <a:gdLst/>
              <a:ahLst/>
              <a:cxnLst/>
              <a:rect l="l" t="t" r="r" b="b"/>
              <a:pathLst>
                <a:path w="14347" h="8871" extrusionOk="0">
                  <a:moveTo>
                    <a:pt x="6935" y="0"/>
                  </a:moveTo>
                  <a:cubicBezTo>
                    <a:pt x="5429" y="0"/>
                    <a:pt x="3964" y="256"/>
                    <a:pt x="2738" y="1090"/>
                  </a:cubicBezTo>
                  <a:cubicBezTo>
                    <a:pt x="1416" y="1963"/>
                    <a:pt x="614" y="3332"/>
                    <a:pt x="1" y="4842"/>
                  </a:cubicBezTo>
                  <a:cubicBezTo>
                    <a:pt x="614" y="5243"/>
                    <a:pt x="1298" y="5550"/>
                    <a:pt x="2006" y="5715"/>
                  </a:cubicBezTo>
                  <a:lnTo>
                    <a:pt x="9510" y="8310"/>
                  </a:lnTo>
                  <a:lnTo>
                    <a:pt x="9675" y="8381"/>
                  </a:lnTo>
                  <a:cubicBezTo>
                    <a:pt x="10318" y="8635"/>
                    <a:pt x="11018" y="8871"/>
                    <a:pt x="11685" y="8871"/>
                  </a:cubicBezTo>
                  <a:cubicBezTo>
                    <a:pt x="12070" y="8871"/>
                    <a:pt x="12444" y="8792"/>
                    <a:pt x="12789" y="8594"/>
                  </a:cubicBezTo>
                  <a:cubicBezTo>
                    <a:pt x="13710" y="8027"/>
                    <a:pt x="13993" y="6848"/>
                    <a:pt x="14181" y="5786"/>
                  </a:cubicBezTo>
                  <a:cubicBezTo>
                    <a:pt x="14323" y="5196"/>
                    <a:pt x="14347" y="4606"/>
                    <a:pt x="14252" y="4040"/>
                  </a:cubicBezTo>
                  <a:cubicBezTo>
                    <a:pt x="14063" y="3143"/>
                    <a:pt x="13332" y="2459"/>
                    <a:pt x="12553" y="1963"/>
                  </a:cubicBezTo>
                  <a:cubicBezTo>
                    <a:pt x="11421" y="1232"/>
                    <a:pt x="10241" y="618"/>
                    <a:pt x="8991" y="123"/>
                  </a:cubicBezTo>
                  <a:lnTo>
                    <a:pt x="8943" y="123"/>
                  </a:lnTo>
                  <a:cubicBezTo>
                    <a:pt x="8277" y="50"/>
                    <a:pt x="7602" y="0"/>
                    <a:pt x="6935"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
            <p:cNvSpPr/>
            <p:nvPr/>
          </p:nvSpPr>
          <p:spPr>
            <a:xfrm>
              <a:off x="2569656" y="713403"/>
              <a:ext cx="498009" cy="386952"/>
            </a:xfrm>
            <a:custGeom>
              <a:avLst/>
              <a:gdLst/>
              <a:ahLst/>
              <a:cxnLst/>
              <a:rect l="l" t="t" r="r" b="b"/>
              <a:pathLst>
                <a:path w="18807" h="14613" extrusionOk="0">
                  <a:moveTo>
                    <a:pt x="9724" y="0"/>
                  </a:moveTo>
                  <a:cubicBezTo>
                    <a:pt x="8091" y="0"/>
                    <a:pt x="6494" y="494"/>
                    <a:pt x="5145" y="1423"/>
                  </a:cubicBezTo>
                  <a:cubicBezTo>
                    <a:pt x="3021" y="2862"/>
                    <a:pt x="1558" y="5104"/>
                    <a:pt x="661" y="7463"/>
                  </a:cubicBezTo>
                  <a:cubicBezTo>
                    <a:pt x="378" y="8171"/>
                    <a:pt x="166" y="8903"/>
                    <a:pt x="1" y="9634"/>
                  </a:cubicBezTo>
                  <a:cubicBezTo>
                    <a:pt x="260" y="9799"/>
                    <a:pt x="520" y="9941"/>
                    <a:pt x="827" y="10035"/>
                  </a:cubicBezTo>
                  <a:lnTo>
                    <a:pt x="11232" y="13645"/>
                  </a:lnTo>
                  <a:lnTo>
                    <a:pt x="13474" y="14424"/>
                  </a:lnTo>
                  <a:cubicBezTo>
                    <a:pt x="13851" y="14542"/>
                    <a:pt x="14252" y="14613"/>
                    <a:pt x="14653" y="14613"/>
                  </a:cubicBezTo>
                  <a:cubicBezTo>
                    <a:pt x="15951" y="14565"/>
                    <a:pt x="17107" y="13763"/>
                    <a:pt x="17556" y="12536"/>
                  </a:cubicBezTo>
                  <a:lnTo>
                    <a:pt x="17556" y="12489"/>
                  </a:lnTo>
                  <a:cubicBezTo>
                    <a:pt x="18193" y="10719"/>
                    <a:pt x="18594" y="8855"/>
                    <a:pt x="18712" y="6968"/>
                  </a:cubicBezTo>
                  <a:cubicBezTo>
                    <a:pt x="18806" y="6024"/>
                    <a:pt x="18688" y="5080"/>
                    <a:pt x="18381" y="4183"/>
                  </a:cubicBezTo>
                  <a:cubicBezTo>
                    <a:pt x="18028" y="3381"/>
                    <a:pt x="17367" y="2744"/>
                    <a:pt x="16565" y="2414"/>
                  </a:cubicBezTo>
                  <a:cubicBezTo>
                    <a:pt x="16116" y="2225"/>
                    <a:pt x="15692" y="2060"/>
                    <a:pt x="15267" y="1895"/>
                  </a:cubicBezTo>
                  <a:cubicBezTo>
                    <a:pt x="13379" y="1140"/>
                    <a:pt x="11562" y="503"/>
                    <a:pt x="10052" y="7"/>
                  </a:cubicBezTo>
                  <a:cubicBezTo>
                    <a:pt x="9943" y="3"/>
                    <a:pt x="9833" y="0"/>
                    <a:pt x="9724" y="0"/>
                  </a:cubicBezTo>
                  <a:close/>
                </a:path>
              </a:pathLst>
            </a:custGeom>
            <a:solidFill>
              <a:srgbClr val="E04B5D"/>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
            <p:cNvSpPr/>
            <p:nvPr/>
          </p:nvSpPr>
          <p:spPr>
            <a:xfrm>
              <a:off x="2528404" y="675911"/>
              <a:ext cx="309313" cy="293849"/>
            </a:xfrm>
            <a:custGeom>
              <a:avLst/>
              <a:gdLst/>
              <a:ahLst/>
              <a:cxnLst/>
              <a:rect l="l" t="t" r="r" b="b"/>
              <a:pathLst>
                <a:path w="11681" h="11097" extrusionOk="0">
                  <a:moveTo>
                    <a:pt x="6478" y="1"/>
                  </a:moveTo>
                  <a:cubicBezTo>
                    <a:pt x="5934" y="1"/>
                    <a:pt x="5394" y="152"/>
                    <a:pt x="4909" y="431"/>
                  </a:cubicBezTo>
                  <a:cubicBezTo>
                    <a:pt x="4130" y="950"/>
                    <a:pt x="3446" y="1635"/>
                    <a:pt x="2950" y="2437"/>
                  </a:cubicBezTo>
                  <a:cubicBezTo>
                    <a:pt x="1888" y="3994"/>
                    <a:pt x="1039" y="5669"/>
                    <a:pt x="425" y="7463"/>
                  </a:cubicBezTo>
                  <a:lnTo>
                    <a:pt x="402" y="7510"/>
                  </a:lnTo>
                  <a:cubicBezTo>
                    <a:pt x="1" y="8737"/>
                    <a:pt x="402" y="10105"/>
                    <a:pt x="1393" y="10931"/>
                  </a:cubicBezTo>
                  <a:cubicBezTo>
                    <a:pt x="1464" y="10978"/>
                    <a:pt x="1534" y="11049"/>
                    <a:pt x="1629" y="11096"/>
                  </a:cubicBezTo>
                  <a:cubicBezTo>
                    <a:pt x="1794" y="10365"/>
                    <a:pt x="2006" y="9634"/>
                    <a:pt x="2289" y="8949"/>
                  </a:cubicBezTo>
                  <a:cubicBezTo>
                    <a:pt x="3186" y="6566"/>
                    <a:pt x="4649" y="4325"/>
                    <a:pt x="6773" y="2885"/>
                  </a:cubicBezTo>
                  <a:cubicBezTo>
                    <a:pt x="8125" y="1976"/>
                    <a:pt x="9727" y="1463"/>
                    <a:pt x="11364" y="1463"/>
                  </a:cubicBezTo>
                  <a:cubicBezTo>
                    <a:pt x="11469" y="1463"/>
                    <a:pt x="11575" y="1465"/>
                    <a:pt x="11680" y="1470"/>
                  </a:cubicBezTo>
                  <a:cubicBezTo>
                    <a:pt x="9179" y="644"/>
                    <a:pt x="7457" y="172"/>
                    <a:pt x="7457" y="172"/>
                  </a:cubicBezTo>
                  <a:cubicBezTo>
                    <a:pt x="7137" y="56"/>
                    <a:pt x="6806" y="1"/>
                    <a:pt x="6478"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6" name="Google Shape;266;p2"/>
          <p:cNvSpPr txBox="1">
            <a:spLocks noGrp="1"/>
          </p:cNvSpPr>
          <p:nvPr>
            <p:ph type="ctrTitle"/>
          </p:nvPr>
        </p:nvSpPr>
        <p:spPr>
          <a:xfrm>
            <a:off x="2042250" y="1363844"/>
            <a:ext cx="5059500" cy="1843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500" b="1">
                <a:latin typeface="Amatic SC"/>
                <a:ea typeface="Amatic SC"/>
                <a:cs typeface="Amatic SC"/>
                <a:sym typeface="Amatic SC"/>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67" name="Google Shape;267;p2"/>
          <p:cNvSpPr txBox="1">
            <a:spLocks noGrp="1"/>
          </p:cNvSpPr>
          <p:nvPr>
            <p:ph type="subTitle" idx="1"/>
          </p:nvPr>
        </p:nvSpPr>
        <p:spPr>
          <a:xfrm>
            <a:off x="1513200" y="3244456"/>
            <a:ext cx="6117600" cy="535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a:latin typeface="Cabin"/>
                <a:ea typeface="Cabin"/>
                <a:cs typeface="Cabin"/>
                <a:sym typeface="Cabin"/>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grpSp>
        <p:nvGrpSpPr>
          <p:cNvPr id="268" name="Google Shape;268;p2"/>
          <p:cNvGrpSpPr/>
          <p:nvPr/>
        </p:nvGrpSpPr>
        <p:grpSpPr>
          <a:xfrm>
            <a:off x="848981" y="3091234"/>
            <a:ext cx="717966" cy="1279218"/>
            <a:chOff x="848981" y="3091234"/>
            <a:chExt cx="717966" cy="1279218"/>
          </a:xfrm>
        </p:grpSpPr>
        <p:grpSp>
          <p:nvGrpSpPr>
            <p:cNvPr id="269" name="Google Shape;269;p2"/>
            <p:cNvGrpSpPr/>
            <p:nvPr/>
          </p:nvGrpSpPr>
          <p:grpSpPr>
            <a:xfrm>
              <a:off x="848981" y="3794879"/>
              <a:ext cx="717966" cy="575573"/>
              <a:chOff x="2905824" y="3732667"/>
              <a:chExt cx="538609" cy="431788"/>
            </a:xfrm>
          </p:grpSpPr>
          <p:sp>
            <p:nvSpPr>
              <p:cNvPr id="270" name="Google Shape;270;p2"/>
              <p:cNvSpPr/>
              <p:nvPr/>
            </p:nvSpPr>
            <p:spPr>
              <a:xfrm>
                <a:off x="2905824" y="3732667"/>
                <a:ext cx="46261" cy="46896"/>
              </a:xfrm>
              <a:custGeom>
                <a:avLst/>
                <a:gdLst/>
                <a:ahLst/>
                <a:cxnLst/>
                <a:rect l="l" t="t" r="r" b="b"/>
                <a:pathLst>
                  <a:path w="1747" h="1771" extrusionOk="0">
                    <a:moveTo>
                      <a:pt x="873" y="1"/>
                    </a:moveTo>
                    <a:cubicBezTo>
                      <a:pt x="378" y="1"/>
                      <a:pt x="0" y="402"/>
                      <a:pt x="0" y="874"/>
                    </a:cubicBezTo>
                    <a:cubicBezTo>
                      <a:pt x="0" y="1369"/>
                      <a:pt x="378" y="1770"/>
                      <a:pt x="873" y="1770"/>
                    </a:cubicBezTo>
                    <a:cubicBezTo>
                      <a:pt x="1369" y="1770"/>
                      <a:pt x="1746" y="1369"/>
                      <a:pt x="1746" y="874"/>
                    </a:cubicBezTo>
                    <a:cubicBezTo>
                      <a:pt x="1746" y="402"/>
                      <a:pt x="1369" y="1"/>
                      <a:pt x="873"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
              <p:cNvSpPr/>
              <p:nvPr/>
            </p:nvSpPr>
            <p:spPr>
              <a:xfrm>
                <a:off x="3369415" y="4089437"/>
                <a:ext cx="75018" cy="75018"/>
              </a:xfrm>
              <a:custGeom>
                <a:avLst/>
                <a:gdLst/>
                <a:ahLst/>
                <a:cxnLst/>
                <a:rect l="l" t="t" r="r" b="b"/>
                <a:pathLst>
                  <a:path w="2833" h="2833" extrusionOk="0">
                    <a:moveTo>
                      <a:pt x="1416" y="1"/>
                    </a:moveTo>
                    <a:cubicBezTo>
                      <a:pt x="638" y="1"/>
                      <a:pt x="1" y="638"/>
                      <a:pt x="1" y="1416"/>
                    </a:cubicBezTo>
                    <a:cubicBezTo>
                      <a:pt x="1" y="2195"/>
                      <a:pt x="638" y="2832"/>
                      <a:pt x="1416" y="2832"/>
                    </a:cubicBezTo>
                    <a:cubicBezTo>
                      <a:pt x="2195" y="2832"/>
                      <a:pt x="2832" y="2195"/>
                      <a:pt x="2832" y="1416"/>
                    </a:cubicBezTo>
                    <a:cubicBezTo>
                      <a:pt x="2832" y="638"/>
                      <a:pt x="2195" y="1"/>
                      <a:pt x="1416"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2" name="Google Shape;272;p2"/>
            <p:cNvSpPr/>
            <p:nvPr/>
          </p:nvSpPr>
          <p:spPr>
            <a:xfrm>
              <a:off x="1120014" y="3091234"/>
              <a:ext cx="90783" cy="92030"/>
            </a:xfrm>
            <a:custGeom>
              <a:avLst/>
              <a:gdLst/>
              <a:ahLst/>
              <a:cxnLst/>
              <a:rect l="l" t="t" r="r" b="b"/>
              <a:pathLst>
                <a:path w="1747" h="1771" extrusionOk="0">
                  <a:moveTo>
                    <a:pt x="873" y="1"/>
                  </a:moveTo>
                  <a:cubicBezTo>
                    <a:pt x="378" y="1"/>
                    <a:pt x="0" y="402"/>
                    <a:pt x="0" y="874"/>
                  </a:cubicBezTo>
                  <a:cubicBezTo>
                    <a:pt x="0" y="1369"/>
                    <a:pt x="378" y="1770"/>
                    <a:pt x="873" y="1770"/>
                  </a:cubicBezTo>
                  <a:cubicBezTo>
                    <a:pt x="1369" y="1770"/>
                    <a:pt x="1746" y="1369"/>
                    <a:pt x="1746" y="874"/>
                  </a:cubicBezTo>
                  <a:cubicBezTo>
                    <a:pt x="1746" y="402"/>
                    <a:pt x="1369" y="1"/>
                    <a:pt x="873"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3" name="Google Shape;273;p2"/>
          <p:cNvGrpSpPr/>
          <p:nvPr/>
        </p:nvGrpSpPr>
        <p:grpSpPr>
          <a:xfrm>
            <a:off x="7287565" y="2539546"/>
            <a:ext cx="1051591" cy="1046180"/>
            <a:chOff x="7287565" y="2539546"/>
            <a:chExt cx="1051591" cy="1046180"/>
          </a:xfrm>
        </p:grpSpPr>
        <p:sp>
          <p:nvSpPr>
            <p:cNvPr id="274" name="Google Shape;274;p2"/>
            <p:cNvSpPr/>
            <p:nvPr/>
          </p:nvSpPr>
          <p:spPr>
            <a:xfrm>
              <a:off x="8290285" y="2539546"/>
              <a:ext cx="48871" cy="48911"/>
            </a:xfrm>
            <a:custGeom>
              <a:avLst/>
              <a:gdLst/>
              <a:ahLst/>
              <a:cxnLst/>
              <a:rect l="l" t="t" r="r" b="b"/>
              <a:pathLst>
                <a:path w="1251" h="1252" extrusionOk="0">
                  <a:moveTo>
                    <a:pt x="637" y="1"/>
                  </a:moveTo>
                  <a:cubicBezTo>
                    <a:pt x="283" y="1"/>
                    <a:pt x="0" y="284"/>
                    <a:pt x="0" y="614"/>
                  </a:cubicBezTo>
                  <a:cubicBezTo>
                    <a:pt x="0" y="968"/>
                    <a:pt x="283" y="1251"/>
                    <a:pt x="637" y="1251"/>
                  </a:cubicBezTo>
                  <a:cubicBezTo>
                    <a:pt x="968" y="1251"/>
                    <a:pt x="1251" y="968"/>
                    <a:pt x="1251" y="614"/>
                  </a:cubicBezTo>
                  <a:cubicBezTo>
                    <a:pt x="1251" y="284"/>
                    <a:pt x="968" y="1"/>
                    <a:pt x="637"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
            <p:cNvSpPr/>
            <p:nvPr/>
          </p:nvSpPr>
          <p:spPr>
            <a:xfrm>
              <a:off x="7287565" y="3438509"/>
              <a:ext cx="147217" cy="147217"/>
            </a:xfrm>
            <a:custGeom>
              <a:avLst/>
              <a:gdLst/>
              <a:ahLst/>
              <a:cxnLst/>
              <a:rect l="l" t="t" r="r" b="b"/>
              <a:pathLst>
                <a:path w="2833" h="2833" extrusionOk="0">
                  <a:moveTo>
                    <a:pt x="1416" y="1"/>
                  </a:moveTo>
                  <a:cubicBezTo>
                    <a:pt x="638" y="1"/>
                    <a:pt x="1" y="638"/>
                    <a:pt x="1" y="1416"/>
                  </a:cubicBezTo>
                  <a:cubicBezTo>
                    <a:pt x="1" y="2195"/>
                    <a:pt x="638" y="2832"/>
                    <a:pt x="1416" y="2832"/>
                  </a:cubicBezTo>
                  <a:cubicBezTo>
                    <a:pt x="2195" y="2832"/>
                    <a:pt x="2832" y="2195"/>
                    <a:pt x="2832" y="1416"/>
                  </a:cubicBezTo>
                  <a:cubicBezTo>
                    <a:pt x="2832" y="638"/>
                    <a:pt x="2195" y="1"/>
                    <a:pt x="1416"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6"/>
        <p:cNvGrpSpPr/>
        <p:nvPr/>
      </p:nvGrpSpPr>
      <p:grpSpPr>
        <a:xfrm>
          <a:off x="0" y="0"/>
          <a:ext cx="0" cy="0"/>
          <a:chOff x="0" y="0"/>
          <a:chExt cx="0" cy="0"/>
        </a:xfrm>
      </p:grpSpPr>
      <p:grpSp>
        <p:nvGrpSpPr>
          <p:cNvPr id="277" name="Google Shape;277;p3"/>
          <p:cNvGrpSpPr/>
          <p:nvPr/>
        </p:nvGrpSpPr>
        <p:grpSpPr>
          <a:xfrm>
            <a:off x="-438149" y="-1036800"/>
            <a:ext cx="9753730" cy="7085298"/>
            <a:chOff x="-438149" y="-1036800"/>
            <a:chExt cx="9753730" cy="7085298"/>
          </a:xfrm>
        </p:grpSpPr>
        <p:sp>
          <p:nvSpPr>
            <p:cNvPr id="278" name="Google Shape;278;p3"/>
            <p:cNvSpPr/>
            <p:nvPr/>
          </p:nvSpPr>
          <p:spPr>
            <a:xfrm>
              <a:off x="963939"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
            <p:cNvSpPr/>
            <p:nvPr/>
          </p:nvSpPr>
          <p:spPr>
            <a:xfrm>
              <a:off x="300107"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
            <p:cNvSpPr/>
            <p:nvPr/>
          </p:nvSpPr>
          <p:spPr>
            <a:xfrm>
              <a:off x="1628615"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
            <p:cNvSpPr/>
            <p:nvPr/>
          </p:nvSpPr>
          <p:spPr>
            <a:xfrm>
              <a:off x="2292411"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
            <p:cNvSpPr/>
            <p:nvPr/>
          </p:nvSpPr>
          <p:spPr>
            <a:xfrm>
              <a:off x="295712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
            <p:cNvSpPr/>
            <p:nvPr/>
          </p:nvSpPr>
          <p:spPr>
            <a:xfrm>
              <a:off x="3620919"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
            <p:cNvSpPr/>
            <p:nvPr/>
          </p:nvSpPr>
          <p:spPr>
            <a:xfrm>
              <a:off x="4285595"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
            <p:cNvSpPr/>
            <p:nvPr/>
          </p:nvSpPr>
          <p:spPr>
            <a:xfrm>
              <a:off x="494942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
            <p:cNvSpPr/>
            <p:nvPr/>
          </p:nvSpPr>
          <p:spPr>
            <a:xfrm>
              <a:off x="561410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
            <p:cNvSpPr/>
            <p:nvPr/>
          </p:nvSpPr>
          <p:spPr>
            <a:xfrm>
              <a:off x="6278780"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
            <p:cNvSpPr/>
            <p:nvPr/>
          </p:nvSpPr>
          <p:spPr>
            <a:xfrm>
              <a:off x="6942612"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3"/>
            <p:cNvSpPr/>
            <p:nvPr/>
          </p:nvSpPr>
          <p:spPr>
            <a:xfrm>
              <a:off x="760728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
            <p:cNvSpPr/>
            <p:nvPr/>
          </p:nvSpPr>
          <p:spPr>
            <a:xfrm>
              <a:off x="8271084"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
            <p:cNvSpPr/>
            <p:nvPr/>
          </p:nvSpPr>
          <p:spPr>
            <a:xfrm>
              <a:off x="8935797"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3"/>
            <p:cNvSpPr/>
            <p:nvPr/>
          </p:nvSpPr>
          <p:spPr>
            <a:xfrm>
              <a:off x="-438149" y="2241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
            <p:cNvSpPr/>
            <p:nvPr/>
          </p:nvSpPr>
          <p:spPr>
            <a:xfrm>
              <a:off x="-438149" y="-4396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
            <p:cNvSpPr/>
            <p:nvPr/>
          </p:nvSpPr>
          <p:spPr>
            <a:xfrm>
              <a:off x="-438149" y="888861"/>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
            <p:cNvSpPr/>
            <p:nvPr/>
          </p:nvSpPr>
          <p:spPr>
            <a:xfrm>
              <a:off x="-438149" y="15535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
            <p:cNvSpPr/>
            <p:nvPr/>
          </p:nvSpPr>
          <p:spPr>
            <a:xfrm>
              <a:off x="-438149" y="22173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
            <p:cNvSpPr/>
            <p:nvPr/>
          </p:nvSpPr>
          <p:spPr>
            <a:xfrm>
              <a:off x="-438149" y="28820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
            <p:cNvSpPr/>
            <p:nvPr/>
          </p:nvSpPr>
          <p:spPr>
            <a:xfrm>
              <a:off x="-438149" y="35458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
            <p:cNvSpPr/>
            <p:nvPr/>
          </p:nvSpPr>
          <p:spPr>
            <a:xfrm>
              <a:off x="-438149" y="4210561"/>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
            <p:cNvSpPr/>
            <p:nvPr/>
          </p:nvSpPr>
          <p:spPr>
            <a:xfrm>
              <a:off x="-438149" y="48752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
            <p:cNvSpPr/>
            <p:nvPr/>
          </p:nvSpPr>
          <p:spPr>
            <a:xfrm>
              <a:off x="-438149" y="55390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2" name="Google Shape;302;p3"/>
          <p:cNvSpPr/>
          <p:nvPr/>
        </p:nvSpPr>
        <p:spPr>
          <a:xfrm>
            <a:off x="692533" y="283450"/>
            <a:ext cx="7758933" cy="4469475"/>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
          <p:cNvSpPr txBox="1">
            <a:spLocks noGrp="1"/>
          </p:cNvSpPr>
          <p:nvPr>
            <p:ph type="title"/>
          </p:nvPr>
        </p:nvSpPr>
        <p:spPr>
          <a:xfrm>
            <a:off x="3763431" y="1161726"/>
            <a:ext cx="23697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5500">
                <a:solidFill>
                  <a:schemeClr val="accent6"/>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04" name="Google Shape;304;p3"/>
          <p:cNvSpPr txBox="1">
            <a:spLocks noGrp="1"/>
          </p:cNvSpPr>
          <p:nvPr>
            <p:ph type="subTitle" idx="1"/>
          </p:nvPr>
        </p:nvSpPr>
        <p:spPr>
          <a:xfrm>
            <a:off x="2742300" y="3399175"/>
            <a:ext cx="3659400" cy="582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algn="ctr" rtl="0">
              <a:lnSpc>
                <a:spcPct val="100000"/>
              </a:lnSpc>
              <a:spcBef>
                <a:spcPts val="160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grpSp>
        <p:nvGrpSpPr>
          <p:cNvPr id="305" name="Google Shape;305;p3"/>
          <p:cNvGrpSpPr/>
          <p:nvPr/>
        </p:nvGrpSpPr>
        <p:grpSpPr>
          <a:xfrm>
            <a:off x="1594392" y="323271"/>
            <a:ext cx="348087" cy="487150"/>
            <a:chOff x="2157913" y="1144688"/>
            <a:chExt cx="267451" cy="374299"/>
          </a:xfrm>
        </p:grpSpPr>
        <p:sp>
          <p:nvSpPr>
            <p:cNvPr id="306" name="Google Shape;306;p3"/>
            <p:cNvSpPr/>
            <p:nvPr/>
          </p:nvSpPr>
          <p:spPr>
            <a:xfrm>
              <a:off x="2157913" y="1468358"/>
              <a:ext cx="50630" cy="50630"/>
            </a:xfrm>
            <a:custGeom>
              <a:avLst/>
              <a:gdLst/>
              <a:ahLst/>
              <a:cxnLst/>
              <a:rect l="l" t="t" r="r" b="b"/>
              <a:pathLst>
                <a:path w="1912" h="1912" extrusionOk="0">
                  <a:moveTo>
                    <a:pt x="968" y="0"/>
                  </a:moveTo>
                  <a:cubicBezTo>
                    <a:pt x="425" y="0"/>
                    <a:pt x="1" y="425"/>
                    <a:pt x="1" y="968"/>
                  </a:cubicBezTo>
                  <a:cubicBezTo>
                    <a:pt x="1" y="1487"/>
                    <a:pt x="425" y="1911"/>
                    <a:pt x="968" y="1911"/>
                  </a:cubicBezTo>
                  <a:cubicBezTo>
                    <a:pt x="1487" y="1911"/>
                    <a:pt x="1912" y="1487"/>
                    <a:pt x="1912" y="968"/>
                  </a:cubicBezTo>
                  <a:cubicBezTo>
                    <a:pt x="1912" y="425"/>
                    <a:pt x="1487" y="0"/>
                    <a:pt x="968" y="0"/>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
            <p:cNvSpPr/>
            <p:nvPr/>
          </p:nvSpPr>
          <p:spPr>
            <a:xfrm>
              <a:off x="2392211" y="1144688"/>
              <a:ext cx="33153" cy="33788"/>
            </a:xfrm>
            <a:custGeom>
              <a:avLst/>
              <a:gdLst/>
              <a:ahLst/>
              <a:cxnLst/>
              <a:rect l="l" t="t" r="r" b="b"/>
              <a:pathLst>
                <a:path w="1252" h="1276" extrusionOk="0">
                  <a:moveTo>
                    <a:pt x="638" y="1"/>
                  </a:moveTo>
                  <a:cubicBezTo>
                    <a:pt x="284" y="1"/>
                    <a:pt x="1" y="284"/>
                    <a:pt x="1" y="638"/>
                  </a:cubicBezTo>
                  <a:cubicBezTo>
                    <a:pt x="1" y="992"/>
                    <a:pt x="284" y="1275"/>
                    <a:pt x="638" y="1275"/>
                  </a:cubicBezTo>
                  <a:cubicBezTo>
                    <a:pt x="992" y="1275"/>
                    <a:pt x="1251" y="992"/>
                    <a:pt x="1251" y="638"/>
                  </a:cubicBezTo>
                  <a:cubicBezTo>
                    <a:pt x="1251" y="284"/>
                    <a:pt x="992" y="1"/>
                    <a:pt x="638"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8" name="Google Shape;308;p3"/>
          <p:cNvSpPr/>
          <p:nvPr/>
        </p:nvSpPr>
        <p:spPr>
          <a:xfrm>
            <a:off x="8160661" y="1496550"/>
            <a:ext cx="73138" cy="73138"/>
          </a:xfrm>
          <a:custGeom>
            <a:avLst/>
            <a:gdLst/>
            <a:ahLst/>
            <a:cxnLst/>
            <a:rect l="l" t="t" r="r" b="b"/>
            <a:pathLst>
              <a:path w="2762" h="2762" extrusionOk="0">
                <a:moveTo>
                  <a:pt x="1369" y="1"/>
                </a:moveTo>
                <a:cubicBezTo>
                  <a:pt x="614" y="1"/>
                  <a:pt x="1" y="614"/>
                  <a:pt x="1" y="1370"/>
                </a:cubicBezTo>
                <a:cubicBezTo>
                  <a:pt x="1" y="2148"/>
                  <a:pt x="614" y="2762"/>
                  <a:pt x="1369" y="2762"/>
                </a:cubicBezTo>
                <a:cubicBezTo>
                  <a:pt x="2124" y="2762"/>
                  <a:pt x="2761" y="2148"/>
                  <a:pt x="2761" y="1370"/>
                </a:cubicBezTo>
                <a:cubicBezTo>
                  <a:pt x="2761"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
          <p:cNvSpPr/>
          <p:nvPr/>
        </p:nvSpPr>
        <p:spPr>
          <a:xfrm>
            <a:off x="7125448" y="831537"/>
            <a:ext cx="109903" cy="110860"/>
          </a:xfrm>
          <a:custGeom>
            <a:avLst/>
            <a:gdLst/>
            <a:ahLst/>
            <a:cxnLst/>
            <a:rect l="l" t="t" r="r" b="b"/>
            <a:pathLst>
              <a:path w="2738" h="2762" extrusionOk="0">
                <a:moveTo>
                  <a:pt x="1369" y="0"/>
                </a:moveTo>
                <a:cubicBezTo>
                  <a:pt x="614" y="0"/>
                  <a:pt x="0" y="614"/>
                  <a:pt x="0" y="1369"/>
                </a:cubicBezTo>
                <a:cubicBezTo>
                  <a:pt x="0" y="2124"/>
                  <a:pt x="614" y="2761"/>
                  <a:pt x="1369" y="2761"/>
                </a:cubicBezTo>
                <a:cubicBezTo>
                  <a:pt x="2124" y="2761"/>
                  <a:pt x="2737" y="2124"/>
                  <a:pt x="2737" y="1369"/>
                </a:cubicBezTo>
                <a:cubicBezTo>
                  <a:pt x="2737" y="614"/>
                  <a:pt x="2124" y="0"/>
                  <a:pt x="1369" y="0"/>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
          <p:cNvSpPr/>
          <p:nvPr/>
        </p:nvSpPr>
        <p:spPr>
          <a:xfrm>
            <a:off x="1120014" y="3091234"/>
            <a:ext cx="90783" cy="92030"/>
          </a:xfrm>
          <a:custGeom>
            <a:avLst/>
            <a:gdLst/>
            <a:ahLst/>
            <a:cxnLst/>
            <a:rect l="l" t="t" r="r" b="b"/>
            <a:pathLst>
              <a:path w="1747" h="1771" extrusionOk="0">
                <a:moveTo>
                  <a:pt x="873" y="1"/>
                </a:moveTo>
                <a:cubicBezTo>
                  <a:pt x="378" y="1"/>
                  <a:pt x="0" y="402"/>
                  <a:pt x="0" y="874"/>
                </a:cubicBezTo>
                <a:cubicBezTo>
                  <a:pt x="0" y="1369"/>
                  <a:pt x="378" y="1770"/>
                  <a:pt x="873" y="1770"/>
                </a:cubicBezTo>
                <a:cubicBezTo>
                  <a:pt x="1369" y="1770"/>
                  <a:pt x="1746" y="1369"/>
                  <a:pt x="1746" y="874"/>
                </a:cubicBezTo>
                <a:cubicBezTo>
                  <a:pt x="1746" y="402"/>
                  <a:pt x="1369" y="1"/>
                  <a:pt x="873"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1" name="Google Shape;311;p3"/>
          <p:cNvGrpSpPr/>
          <p:nvPr/>
        </p:nvGrpSpPr>
        <p:grpSpPr>
          <a:xfrm>
            <a:off x="7287565" y="2539546"/>
            <a:ext cx="1051590" cy="1046180"/>
            <a:chOff x="7287565" y="2539546"/>
            <a:chExt cx="1051590" cy="1046180"/>
          </a:xfrm>
        </p:grpSpPr>
        <p:sp>
          <p:nvSpPr>
            <p:cNvPr id="312" name="Google Shape;312;p3"/>
            <p:cNvSpPr/>
            <p:nvPr/>
          </p:nvSpPr>
          <p:spPr>
            <a:xfrm>
              <a:off x="8290285" y="2539546"/>
              <a:ext cx="48870" cy="48909"/>
            </a:xfrm>
            <a:custGeom>
              <a:avLst/>
              <a:gdLst/>
              <a:ahLst/>
              <a:cxnLst/>
              <a:rect l="l" t="t" r="r" b="b"/>
              <a:pathLst>
                <a:path w="1251" h="1252" extrusionOk="0">
                  <a:moveTo>
                    <a:pt x="637" y="1"/>
                  </a:moveTo>
                  <a:cubicBezTo>
                    <a:pt x="283" y="1"/>
                    <a:pt x="0" y="284"/>
                    <a:pt x="0" y="614"/>
                  </a:cubicBezTo>
                  <a:cubicBezTo>
                    <a:pt x="0" y="968"/>
                    <a:pt x="283" y="1251"/>
                    <a:pt x="637" y="1251"/>
                  </a:cubicBezTo>
                  <a:cubicBezTo>
                    <a:pt x="968" y="1251"/>
                    <a:pt x="1251" y="968"/>
                    <a:pt x="1251" y="614"/>
                  </a:cubicBezTo>
                  <a:cubicBezTo>
                    <a:pt x="1251" y="284"/>
                    <a:pt x="968" y="1"/>
                    <a:pt x="637"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
            <p:cNvSpPr/>
            <p:nvPr/>
          </p:nvSpPr>
          <p:spPr>
            <a:xfrm>
              <a:off x="7287565" y="3438509"/>
              <a:ext cx="147217" cy="147217"/>
            </a:xfrm>
            <a:custGeom>
              <a:avLst/>
              <a:gdLst/>
              <a:ahLst/>
              <a:cxnLst/>
              <a:rect l="l" t="t" r="r" b="b"/>
              <a:pathLst>
                <a:path w="2833" h="2833" extrusionOk="0">
                  <a:moveTo>
                    <a:pt x="1416" y="1"/>
                  </a:moveTo>
                  <a:cubicBezTo>
                    <a:pt x="638" y="1"/>
                    <a:pt x="1" y="638"/>
                    <a:pt x="1" y="1416"/>
                  </a:cubicBezTo>
                  <a:cubicBezTo>
                    <a:pt x="1" y="2195"/>
                    <a:pt x="638" y="2832"/>
                    <a:pt x="1416" y="2832"/>
                  </a:cubicBezTo>
                  <a:cubicBezTo>
                    <a:pt x="2195" y="2832"/>
                    <a:pt x="2832" y="2195"/>
                    <a:pt x="2832" y="1416"/>
                  </a:cubicBezTo>
                  <a:cubicBezTo>
                    <a:pt x="2832" y="638"/>
                    <a:pt x="2195" y="1"/>
                    <a:pt x="1416"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14"/>
        <p:cNvGrpSpPr/>
        <p:nvPr/>
      </p:nvGrpSpPr>
      <p:grpSpPr>
        <a:xfrm>
          <a:off x="0" y="0"/>
          <a:ext cx="0" cy="0"/>
          <a:chOff x="0" y="0"/>
          <a:chExt cx="0" cy="0"/>
        </a:xfrm>
      </p:grpSpPr>
      <p:grpSp>
        <p:nvGrpSpPr>
          <p:cNvPr id="315" name="Google Shape;315;p4"/>
          <p:cNvGrpSpPr/>
          <p:nvPr/>
        </p:nvGrpSpPr>
        <p:grpSpPr>
          <a:xfrm>
            <a:off x="-438149" y="-1036800"/>
            <a:ext cx="9753730" cy="7085298"/>
            <a:chOff x="-438149" y="-1036800"/>
            <a:chExt cx="9753730" cy="7085298"/>
          </a:xfrm>
        </p:grpSpPr>
        <p:sp>
          <p:nvSpPr>
            <p:cNvPr id="316" name="Google Shape;316;p4"/>
            <p:cNvSpPr/>
            <p:nvPr/>
          </p:nvSpPr>
          <p:spPr>
            <a:xfrm>
              <a:off x="963939"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4"/>
            <p:cNvSpPr/>
            <p:nvPr/>
          </p:nvSpPr>
          <p:spPr>
            <a:xfrm>
              <a:off x="300107"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4"/>
            <p:cNvSpPr/>
            <p:nvPr/>
          </p:nvSpPr>
          <p:spPr>
            <a:xfrm>
              <a:off x="1628615"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4"/>
            <p:cNvSpPr/>
            <p:nvPr/>
          </p:nvSpPr>
          <p:spPr>
            <a:xfrm>
              <a:off x="2292411"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4"/>
            <p:cNvSpPr/>
            <p:nvPr/>
          </p:nvSpPr>
          <p:spPr>
            <a:xfrm>
              <a:off x="295712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4"/>
            <p:cNvSpPr/>
            <p:nvPr/>
          </p:nvSpPr>
          <p:spPr>
            <a:xfrm>
              <a:off x="3620919"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4"/>
            <p:cNvSpPr/>
            <p:nvPr/>
          </p:nvSpPr>
          <p:spPr>
            <a:xfrm>
              <a:off x="4285595"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4"/>
            <p:cNvSpPr/>
            <p:nvPr/>
          </p:nvSpPr>
          <p:spPr>
            <a:xfrm>
              <a:off x="494942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4"/>
            <p:cNvSpPr/>
            <p:nvPr/>
          </p:nvSpPr>
          <p:spPr>
            <a:xfrm>
              <a:off x="561410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4"/>
            <p:cNvSpPr/>
            <p:nvPr/>
          </p:nvSpPr>
          <p:spPr>
            <a:xfrm>
              <a:off x="6278780"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4"/>
            <p:cNvSpPr/>
            <p:nvPr/>
          </p:nvSpPr>
          <p:spPr>
            <a:xfrm>
              <a:off x="6942612"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4"/>
            <p:cNvSpPr/>
            <p:nvPr/>
          </p:nvSpPr>
          <p:spPr>
            <a:xfrm>
              <a:off x="760728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4"/>
            <p:cNvSpPr/>
            <p:nvPr/>
          </p:nvSpPr>
          <p:spPr>
            <a:xfrm>
              <a:off x="8271084"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4"/>
            <p:cNvSpPr/>
            <p:nvPr/>
          </p:nvSpPr>
          <p:spPr>
            <a:xfrm>
              <a:off x="8935797"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4"/>
            <p:cNvSpPr/>
            <p:nvPr/>
          </p:nvSpPr>
          <p:spPr>
            <a:xfrm>
              <a:off x="-438149" y="2241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4"/>
            <p:cNvSpPr/>
            <p:nvPr/>
          </p:nvSpPr>
          <p:spPr>
            <a:xfrm>
              <a:off x="-438149" y="-4396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4"/>
            <p:cNvSpPr/>
            <p:nvPr/>
          </p:nvSpPr>
          <p:spPr>
            <a:xfrm>
              <a:off x="-438149" y="888861"/>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4"/>
            <p:cNvSpPr/>
            <p:nvPr/>
          </p:nvSpPr>
          <p:spPr>
            <a:xfrm>
              <a:off x="-438149" y="15535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4"/>
            <p:cNvSpPr/>
            <p:nvPr/>
          </p:nvSpPr>
          <p:spPr>
            <a:xfrm>
              <a:off x="-438149" y="22173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4"/>
            <p:cNvSpPr/>
            <p:nvPr/>
          </p:nvSpPr>
          <p:spPr>
            <a:xfrm>
              <a:off x="-438149" y="28820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4"/>
            <p:cNvSpPr/>
            <p:nvPr/>
          </p:nvSpPr>
          <p:spPr>
            <a:xfrm>
              <a:off x="-438149" y="35458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4"/>
            <p:cNvSpPr/>
            <p:nvPr/>
          </p:nvSpPr>
          <p:spPr>
            <a:xfrm>
              <a:off x="-438149" y="4210561"/>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4"/>
            <p:cNvSpPr/>
            <p:nvPr/>
          </p:nvSpPr>
          <p:spPr>
            <a:xfrm>
              <a:off x="-438149" y="48752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4"/>
            <p:cNvSpPr/>
            <p:nvPr/>
          </p:nvSpPr>
          <p:spPr>
            <a:xfrm>
              <a:off x="-438149" y="55390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0" name="Google Shape;340;p4"/>
          <p:cNvSpPr/>
          <p:nvPr/>
        </p:nvSpPr>
        <p:spPr>
          <a:xfrm>
            <a:off x="554816" y="283450"/>
            <a:ext cx="8007587" cy="4469475"/>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1" name="Google Shape;341;p4"/>
          <p:cNvGrpSpPr/>
          <p:nvPr/>
        </p:nvGrpSpPr>
        <p:grpSpPr>
          <a:xfrm>
            <a:off x="7447391" y="4413729"/>
            <a:ext cx="673587" cy="441978"/>
            <a:chOff x="3803666" y="3748079"/>
            <a:chExt cx="673587" cy="441978"/>
          </a:xfrm>
        </p:grpSpPr>
        <p:sp>
          <p:nvSpPr>
            <p:cNvPr id="342" name="Google Shape;342;p4"/>
            <p:cNvSpPr/>
            <p:nvPr/>
          </p:nvSpPr>
          <p:spPr>
            <a:xfrm>
              <a:off x="3803666" y="3748926"/>
              <a:ext cx="308677" cy="441130"/>
            </a:xfrm>
            <a:custGeom>
              <a:avLst/>
              <a:gdLst/>
              <a:ahLst/>
              <a:cxnLst/>
              <a:rect l="l" t="t" r="r" b="b"/>
              <a:pathLst>
                <a:path w="11657" h="16659" extrusionOk="0">
                  <a:moveTo>
                    <a:pt x="11656" y="0"/>
                  </a:moveTo>
                  <a:lnTo>
                    <a:pt x="11656" y="0"/>
                  </a:lnTo>
                  <a:cubicBezTo>
                    <a:pt x="5663" y="472"/>
                    <a:pt x="1393" y="5993"/>
                    <a:pt x="2478" y="11916"/>
                  </a:cubicBezTo>
                  <a:lnTo>
                    <a:pt x="0" y="12624"/>
                  </a:lnTo>
                  <a:lnTo>
                    <a:pt x="1157" y="16658"/>
                  </a:lnTo>
                  <a:lnTo>
                    <a:pt x="1864" y="16446"/>
                  </a:lnTo>
                  <a:lnTo>
                    <a:pt x="1275" y="14370"/>
                  </a:lnTo>
                  <a:lnTo>
                    <a:pt x="1393" y="14323"/>
                  </a:lnTo>
                  <a:lnTo>
                    <a:pt x="1982" y="16423"/>
                  </a:lnTo>
                  <a:lnTo>
                    <a:pt x="2737" y="16210"/>
                  </a:lnTo>
                  <a:lnTo>
                    <a:pt x="2148" y="14110"/>
                  </a:lnTo>
                  <a:lnTo>
                    <a:pt x="2289" y="14063"/>
                  </a:lnTo>
                  <a:lnTo>
                    <a:pt x="2879" y="16163"/>
                  </a:lnTo>
                  <a:lnTo>
                    <a:pt x="3610" y="15951"/>
                  </a:lnTo>
                  <a:lnTo>
                    <a:pt x="3021" y="13851"/>
                  </a:lnTo>
                  <a:lnTo>
                    <a:pt x="3162" y="13827"/>
                  </a:lnTo>
                  <a:lnTo>
                    <a:pt x="3752" y="15927"/>
                  </a:lnTo>
                  <a:lnTo>
                    <a:pt x="4484" y="15715"/>
                  </a:lnTo>
                  <a:lnTo>
                    <a:pt x="3894" y="13615"/>
                  </a:lnTo>
                  <a:lnTo>
                    <a:pt x="4012" y="13567"/>
                  </a:lnTo>
                  <a:lnTo>
                    <a:pt x="4602" y="15667"/>
                  </a:lnTo>
                  <a:lnTo>
                    <a:pt x="5357" y="15455"/>
                  </a:lnTo>
                  <a:lnTo>
                    <a:pt x="4767" y="13355"/>
                  </a:lnTo>
                  <a:lnTo>
                    <a:pt x="4885" y="13308"/>
                  </a:lnTo>
                  <a:lnTo>
                    <a:pt x="5475" y="15408"/>
                  </a:lnTo>
                  <a:lnTo>
                    <a:pt x="5781" y="15314"/>
                  </a:lnTo>
                  <a:cubicBezTo>
                    <a:pt x="4719" y="11727"/>
                    <a:pt x="4743" y="7716"/>
                    <a:pt x="6701" y="4554"/>
                  </a:cubicBezTo>
                  <a:cubicBezTo>
                    <a:pt x="7881" y="2619"/>
                    <a:pt x="9674" y="1204"/>
                    <a:pt x="11656"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4"/>
            <p:cNvSpPr/>
            <p:nvPr/>
          </p:nvSpPr>
          <p:spPr>
            <a:xfrm>
              <a:off x="3928031" y="3748079"/>
              <a:ext cx="549222" cy="406362"/>
            </a:xfrm>
            <a:custGeom>
              <a:avLst/>
              <a:gdLst/>
              <a:ahLst/>
              <a:cxnLst/>
              <a:rect l="l" t="t" r="r" b="b"/>
              <a:pathLst>
                <a:path w="20741" h="15346" extrusionOk="0">
                  <a:moveTo>
                    <a:pt x="7685" y="4119"/>
                  </a:moveTo>
                  <a:cubicBezTo>
                    <a:pt x="9947" y="4119"/>
                    <a:pt x="12088" y="5406"/>
                    <a:pt x="13096" y="7535"/>
                  </a:cubicBezTo>
                  <a:lnTo>
                    <a:pt x="1747" y="10792"/>
                  </a:lnTo>
                  <a:cubicBezTo>
                    <a:pt x="1393" y="7889"/>
                    <a:pt x="3233" y="5152"/>
                    <a:pt x="6041" y="4350"/>
                  </a:cubicBezTo>
                  <a:cubicBezTo>
                    <a:pt x="6586" y="4194"/>
                    <a:pt x="7139" y="4119"/>
                    <a:pt x="7685" y="4119"/>
                  </a:cubicBezTo>
                  <a:close/>
                  <a:moveTo>
                    <a:pt x="7716" y="0"/>
                  </a:moveTo>
                  <a:cubicBezTo>
                    <a:pt x="7450" y="0"/>
                    <a:pt x="7183" y="11"/>
                    <a:pt x="6914" y="32"/>
                  </a:cubicBezTo>
                  <a:cubicBezTo>
                    <a:pt x="4955" y="1212"/>
                    <a:pt x="3162" y="2651"/>
                    <a:pt x="1959" y="4586"/>
                  </a:cubicBezTo>
                  <a:cubicBezTo>
                    <a:pt x="24" y="7748"/>
                    <a:pt x="0" y="11759"/>
                    <a:pt x="1086" y="15346"/>
                  </a:cubicBezTo>
                  <a:lnTo>
                    <a:pt x="1511" y="15228"/>
                  </a:lnTo>
                  <a:lnTo>
                    <a:pt x="921" y="13128"/>
                  </a:lnTo>
                  <a:lnTo>
                    <a:pt x="1062" y="13080"/>
                  </a:lnTo>
                  <a:lnTo>
                    <a:pt x="1652" y="15180"/>
                  </a:lnTo>
                  <a:lnTo>
                    <a:pt x="2384" y="14968"/>
                  </a:lnTo>
                  <a:lnTo>
                    <a:pt x="1794" y="12868"/>
                  </a:lnTo>
                  <a:lnTo>
                    <a:pt x="1935" y="12844"/>
                  </a:lnTo>
                  <a:lnTo>
                    <a:pt x="2525" y="14921"/>
                  </a:lnTo>
                  <a:lnTo>
                    <a:pt x="3257" y="14708"/>
                  </a:lnTo>
                  <a:lnTo>
                    <a:pt x="2667" y="12632"/>
                  </a:lnTo>
                  <a:lnTo>
                    <a:pt x="2808" y="12585"/>
                  </a:lnTo>
                  <a:lnTo>
                    <a:pt x="3398" y="14685"/>
                  </a:lnTo>
                  <a:lnTo>
                    <a:pt x="4130" y="14473"/>
                  </a:lnTo>
                  <a:lnTo>
                    <a:pt x="3540" y="12373"/>
                  </a:lnTo>
                  <a:lnTo>
                    <a:pt x="3681" y="12325"/>
                  </a:lnTo>
                  <a:lnTo>
                    <a:pt x="4271" y="14425"/>
                  </a:lnTo>
                  <a:lnTo>
                    <a:pt x="5026" y="14213"/>
                  </a:lnTo>
                  <a:lnTo>
                    <a:pt x="4436" y="12113"/>
                  </a:lnTo>
                  <a:lnTo>
                    <a:pt x="4554" y="12089"/>
                  </a:lnTo>
                  <a:lnTo>
                    <a:pt x="5144" y="14189"/>
                  </a:lnTo>
                  <a:lnTo>
                    <a:pt x="5899" y="13977"/>
                  </a:lnTo>
                  <a:lnTo>
                    <a:pt x="5309" y="11877"/>
                  </a:lnTo>
                  <a:lnTo>
                    <a:pt x="5427" y="11830"/>
                  </a:lnTo>
                  <a:lnTo>
                    <a:pt x="6017" y="13930"/>
                  </a:lnTo>
                  <a:lnTo>
                    <a:pt x="6772" y="13717"/>
                  </a:lnTo>
                  <a:lnTo>
                    <a:pt x="6182" y="11617"/>
                  </a:lnTo>
                  <a:lnTo>
                    <a:pt x="6324" y="11594"/>
                  </a:lnTo>
                  <a:lnTo>
                    <a:pt x="6914" y="13670"/>
                  </a:lnTo>
                  <a:lnTo>
                    <a:pt x="7645" y="13458"/>
                  </a:lnTo>
                  <a:lnTo>
                    <a:pt x="7055" y="11382"/>
                  </a:lnTo>
                  <a:lnTo>
                    <a:pt x="7197" y="11334"/>
                  </a:lnTo>
                  <a:lnTo>
                    <a:pt x="7787" y="13434"/>
                  </a:lnTo>
                  <a:lnTo>
                    <a:pt x="8518" y="13222"/>
                  </a:lnTo>
                  <a:lnTo>
                    <a:pt x="7928" y="11122"/>
                  </a:lnTo>
                  <a:lnTo>
                    <a:pt x="8070" y="11075"/>
                  </a:lnTo>
                  <a:lnTo>
                    <a:pt x="8660" y="13175"/>
                  </a:lnTo>
                  <a:lnTo>
                    <a:pt x="9391" y="12962"/>
                  </a:lnTo>
                  <a:lnTo>
                    <a:pt x="8802" y="10862"/>
                  </a:lnTo>
                  <a:lnTo>
                    <a:pt x="8943" y="10839"/>
                  </a:lnTo>
                  <a:lnTo>
                    <a:pt x="9533" y="12915"/>
                  </a:lnTo>
                  <a:lnTo>
                    <a:pt x="10264" y="12703"/>
                  </a:lnTo>
                  <a:lnTo>
                    <a:pt x="9675" y="10626"/>
                  </a:lnTo>
                  <a:lnTo>
                    <a:pt x="9816" y="10579"/>
                  </a:lnTo>
                  <a:lnTo>
                    <a:pt x="10406" y="12679"/>
                  </a:lnTo>
                  <a:lnTo>
                    <a:pt x="11137" y="12467"/>
                  </a:lnTo>
                  <a:lnTo>
                    <a:pt x="10548" y="10367"/>
                  </a:lnTo>
                  <a:lnTo>
                    <a:pt x="10689" y="10320"/>
                  </a:lnTo>
                  <a:lnTo>
                    <a:pt x="11279" y="12420"/>
                  </a:lnTo>
                  <a:lnTo>
                    <a:pt x="12034" y="12207"/>
                  </a:lnTo>
                  <a:lnTo>
                    <a:pt x="11444" y="10107"/>
                  </a:lnTo>
                  <a:lnTo>
                    <a:pt x="11562" y="10084"/>
                  </a:lnTo>
                  <a:lnTo>
                    <a:pt x="12152" y="12184"/>
                  </a:lnTo>
                  <a:lnTo>
                    <a:pt x="12907" y="11971"/>
                  </a:lnTo>
                  <a:lnTo>
                    <a:pt x="12317" y="9871"/>
                  </a:lnTo>
                  <a:lnTo>
                    <a:pt x="12435" y="9824"/>
                  </a:lnTo>
                  <a:lnTo>
                    <a:pt x="13025" y="11924"/>
                  </a:lnTo>
                  <a:lnTo>
                    <a:pt x="13780" y="11712"/>
                  </a:lnTo>
                  <a:lnTo>
                    <a:pt x="13190" y="9612"/>
                  </a:lnTo>
                  <a:lnTo>
                    <a:pt x="13332" y="9588"/>
                  </a:lnTo>
                  <a:lnTo>
                    <a:pt x="13922" y="11665"/>
                  </a:lnTo>
                  <a:lnTo>
                    <a:pt x="14653" y="11452"/>
                  </a:lnTo>
                  <a:lnTo>
                    <a:pt x="14063" y="9376"/>
                  </a:lnTo>
                  <a:lnTo>
                    <a:pt x="14205" y="9329"/>
                  </a:lnTo>
                  <a:lnTo>
                    <a:pt x="14795" y="11429"/>
                  </a:lnTo>
                  <a:lnTo>
                    <a:pt x="15526" y="11216"/>
                  </a:lnTo>
                  <a:lnTo>
                    <a:pt x="14936" y="9116"/>
                  </a:lnTo>
                  <a:lnTo>
                    <a:pt x="15078" y="9069"/>
                  </a:lnTo>
                  <a:lnTo>
                    <a:pt x="15668" y="11169"/>
                  </a:lnTo>
                  <a:lnTo>
                    <a:pt x="16399" y="10957"/>
                  </a:lnTo>
                  <a:lnTo>
                    <a:pt x="15809" y="8857"/>
                  </a:lnTo>
                  <a:lnTo>
                    <a:pt x="15951" y="8833"/>
                  </a:lnTo>
                  <a:lnTo>
                    <a:pt x="16541" y="10910"/>
                  </a:lnTo>
                  <a:lnTo>
                    <a:pt x="17272" y="10697"/>
                  </a:lnTo>
                  <a:lnTo>
                    <a:pt x="16682" y="8621"/>
                  </a:lnTo>
                  <a:lnTo>
                    <a:pt x="16824" y="8574"/>
                  </a:lnTo>
                  <a:lnTo>
                    <a:pt x="17414" y="10674"/>
                  </a:lnTo>
                  <a:lnTo>
                    <a:pt x="18145" y="10461"/>
                  </a:lnTo>
                  <a:lnTo>
                    <a:pt x="17555" y="8361"/>
                  </a:lnTo>
                  <a:lnTo>
                    <a:pt x="17697" y="8314"/>
                  </a:lnTo>
                  <a:lnTo>
                    <a:pt x="18287" y="10414"/>
                  </a:lnTo>
                  <a:lnTo>
                    <a:pt x="19042" y="10202"/>
                  </a:lnTo>
                  <a:lnTo>
                    <a:pt x="18452" y="8102"/>
                  </a:lnTo>
                  <a:lnTo>
                    <a:pt x="18570" y="8078"/>
                  </a:lnTo>
                  <a:lnTo>
                    <a:pt x="19160" y="10178"/>
                  </a:lnTo>
                  <a:lnTo>
                    <a:pt x="19915" y="9966"/>
                  </a:lnTo>
                  <a:lnTo>
                    <a:pt x="19325" y="7866"/>
                  </a:lnTo>
                  <a:lnTo>
                    <a:pt x="19443" y="7819"/>
                  </a:lnTo>
                  <a:lnTo>
                    <a:pt x="20033" y="9919"/>
                  </a:lnTo>
                  <a:lnTo>
                    <a:pt x="20741" y="9706"/>
                  </a:lnTo>
                  <a:lnTo>
                    <a:pt x="19561" y="5671"/>
                  </a:lnTo>
                  <a:lnTo>
                    <a:pt x="17083" y="6379"/>
                  </a:lnTo>
                  <a:cubicBezTo>
                    <a:pt x="15555" y="2524"/>
                    <a:pt x="11820" y="0"/>
                    <a:pt x="7716" y="0"/>
                  </a:cubicBezTo>
                  <a:close/>
                </a:path>
              </a:pathLst>
            </a:custGeom>
            <a:solidFill>
              <a:srgbClr val="4CA5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4"/>
            <p:cNvSpPr/>
            <p:nvPr/>
          </p:nvSpPr>
          <p:spPr>
            <a:xfrm>
              <a:off x="3836766" y="4128178"/>
              <a:ext cx="20045" cy="56270"/>
            </a:xfrm>
            <a:custGeom>
              <a:avLst/>
              <a:gdLst/>
              <a:ahLst/>
              <a:cxnLst/>
              <a:rect l="l" t="t" r="r" b="b"/>
              <a:pathLst>
                <a:path w="757" h="2125" extrusionOk="0">
                  <a:moveTo>
                    <a:pt x="143" y="1"/>
                  </a:moveTo>
                  <a:lnTo>
                    <a:pt x="1" y="24"/>
                  </a:lnTo>
                  <a:lnTo>
                    <a:pt x="614" y="2124"/>
                  </a:lnTo>
                  <a:lnTo>
                    <a:pt x="756" y="2077"/>
                  </a:lnTo>
                  <a:lnTo>
                    <a:pt x="14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4"/>
            <p:cNvSpPr/>
            <p:nvPr/>
          </p:nvSpPr>
          <p:spPr>
            <a:xfrm>
              <a:off x="3860519" y="4121293"/>
              <a:ext cx="19410" cy="56270"/>
            </a:xfrm>
            <a:custGeom>
              <a:avLst/>
              <a:gdLst/>
              <a:ahLst/>
              <a:cxnLst/>
              <a:rect l="l" t="t" r="r" b="b"/>
              <a:pathLst>
                <a:path w="733" h="2125" extrusionOk="0">
                  <a:moveTo>
                    <a:pt x="119" y="1"/>
                  </a:moveTo>
                  <a:lnTo>
                    <a:pt x="1" y="48"/>
                  </a:lnTo>
                  <a:lnTo>
                    <a:pt x="590" y="2125"/>
                  </a:lnTo>
                  <a:lnTo>
                    <a:pt x="732" y="2101"/>
                  </a:lnTo>
                  <a:lnTo>
                    <a:pt x="11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4"/>
            <p:cNvSpPr/>
            <p:nvPr/>
          </p:nvSpPr>
          <p:spPr>
            <a:xfrm>
              <a:off x="3883636" y="4114435"/>
              <a:ext cx="19410" cy="56879"/>
            </a:xfrm>
            <a:custGeom>
              <a:avLst/>
              <a:gdLst/>
              <a:ahLst/>
              <a:cxnLst/>
              <a:rect l="l" t="t" r="r" b="b"/>
              <a:pathLst>
                <a:path w="733" h="2148" extrusionOk="0">
                  <a:moveTo>
                    <a:pt x="119" y="0"/>
                  </a:moveTo>
                  <a:lnTo>
                    <a:pt x="1" y="48"/>
                  </a:lnTo>
                  <a:lnTo>
                    <a:pt x="590" y="2148"/>
                  </a:lnTo>
                  <a:lnTo>
                    <a:pt x="732" y="2100"/>
                  </a:lnTo>
                  <a:lnTo>
                    <a:pt x="11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4"/>
            <p:cNvSpPr/>
            <p:nvPr/>
          </p:nvSpPr>
          <p:spPr>
            <a:xfrm>
              <a:off x="3906754" y="4108185"/>
              <a:ext cx="19410" cy="56270"/>
            </a:xfrm>
            <a:custGeom>
              <a:avLst/>
              <a:gdLst/>
              <a:ahLst/>
              <a:cxnLst/>
              <a:rect l="l" t="t" r="r" b="b"/>
              <a:pathLst>
                <a:path w="733" h="2125" extrusionOk="0">
                  <a:moveTo>
                    <a:pt x="119" y="0"/>
                  </a:moveTo>
                  <a:lnTo>
                    <a:pt x="1" y="24"/>
                  </a:lnTo>
                  <a:lnTo>
                    <a:pt x="591" y="2124"/>
                  </a:lnTo>
                  <a:lnTo>
                    <a:pt x="732" y="2077"/>
                  </a:lnTo>
                  <a:lnTo>
                    <a:pt x="11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4"/>
            <p:cNvSpPr/>
            <p:nvPr/>
          </p:nvSpPr>
          <p:spPr>
            <a:xfrm>
              <a:off x="3929871" y="4101300"/>
              <a:ext cx="19410" cy="56270"/>
            </a:xfrm>
            <a:custGeom>
              <a:avLst/>
              <a:gdLst/>
              <a:ahLst/>
              <a:cxnLst/>
              <a:rect l="l" t="t" r="r" b="b"/>
              <a:pathLst>
                <a:path w="733" h="2125" extrusionOk="0">
                  <a:moveTo>
                    <a:pt x="142" y="1"/>
                  </a:moveTo>
                  <a:lnTo>
                    <a:pt x="1" y="48"/>
                  </a:lnTo>
                  <a:lnTo>
                    <a:pt x="591" y="2125"/>
                  </a:lnTo>
                  <a:lnTo>
                    <a:pt x="732" y="2101"/>
                  </a:lnTo>
                  <a:lnTo>
                    <a:pt x="14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4"/>
            <p:cNvSpPr/>
            <p:nvPr/>
          </p:nvSpPr>
          <p:spPr>
            <a:xfrm>
              <a:off x="3952988" y="4094442"/>
              <a:ext cx="19410" cy="56879"/>
            </a:xfrm>
            <a:custGeom>
              <a:avLst/>
              <a:gdLst/>
              <a:ahLst/>
              <a:cxnLst/>
              <a:rect l="l" t="t" r="r" b="b"/>
              <a:pathLst>
                <a:path w="733" h="2148" extrusionOk="0">
                  <a:moveTo>
                    <a:pt x="142" y="0"/>
                  </a:moveTo>
                  <a:lnTo>
                    <a:pt x="1" y="48"/>
                  </a:lnTo>
                  <a:lnTo>
                    <a:pt x="591" y="2148"/>
                  </a:lnTo>
                  <a:lnTo>
                    <a:pt x="732" y="2100"/>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4"/>
            <p:cNvSpPr/>
            <p:nvPr/>
          </p:nvSpPr>
          <p:spPr>
            <a:xfrm>
              <a:off x="3976106" y="4088193"/>
              <a:ext cx="19410" cy="56244"/>
            </a:xfrm>
            <a:custGeom>
              <a:avLst/>
              <a:gdLst/>
              <a:ahLst/>
              <a:cxnLst/>
              <a:rect l="l" t="t" r="r" b="b"/>
              <a:pathLst>
                <a:path w="733" h="2124" extrusionOk="0">
                  <a:moveTo>
                    <a:pt x="142" y="0"/>
                  </a:moveTo>
                  <a:lnTo>
                    <a:pt x="1" y="24"/>
                  </a:lnTo>
                  <a:lnTo>
                    <a:pt x="591" y="2124"/>
                  </a:lnTo>
                  <a:lnTo>
                    <a:pt x="732" y="2077"/>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4"/>
            <p:cNvSpPr/>
            <p:nvPr/>
          </p:nvSpPr>
          <p:spPr>
            <a:xfrm>
              <a:off x="3999223" y="4081308"/>
              <a:ext cx="19410" cy="56270"/>
            </a:xfrm>
            <a:custGeom>
              <a:avLst/>
              <a:gdLst/>
              <a:ahLst/>
              <a:cxnLst/>
              <a:rect l="l" t="t" r="r" b="b"/>
              <a:pathLst>
                <a:path w="733" h="2125" extrusionOk="0">
                  <a:moveTo>
                    <a:pt x="142" y="1"/>
                  </a:moveTo>
                  <a:lnTo>
                    <a:pt x="1" y="48"/>
                  </a:lnTo>
                  <a:lnTo>
                    <a:pt x="614" y="2124"/>
                  </a:lnTo>
                  <a:lnTo>
                    <a:pt x="732" y="2101"/>
                  </a:lnTo>
                  <a:lnTo>
                    <a:pt x="14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4"/>
            <p:cNvSpPr/>
            <p:nvPr/>
          </p:nvSpPr>
          <p:spPr>
            <a:xfrm>
              <a:off x="4022340" y="4074449"/>
              <a:ext cx="19410" cy="56879"/>
            </a:xfrm>
            <a:custGeom>
              <a:avLst/>
              <a:gdLst/>
              <a:ahLst/>
              <a:cxnLst/>
              <a:rect l="l" t="t" r="r" b="b"/>
              <a:pathLst>
                <a:path w="733" h="2148" extrusionOk="0">
                  <a:moveTo>
                    <a:pt x="142" y="0"/>
                  </a:moveTo>
                  <a:lnTo>
                    <a:pt x="1" y="48"/>
                  </a:lnTo>
                  <a:lnTo>
                    <a:pt x="614" y="2148"/>
                  </a:lnTo>
                  <a:lnTo>
                    <a:pt x="732" y="2100"/>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4"/>
            <p:cNvSpPr/>
            <p:nvPr/>
          </p:nvSpPr>
          <p:spPr>
            <a:xfrm>
              <a:off x="4045458" y="4068200"/>
              <a:ext cx="19410" cy="56244"/>
            </a:xfrm>
            <a:custGeom>
              <a:avLst/>
              <a:gdLst/>
              <a:ahLst/>
              <a:cxnLst/>
              <a:rect l="l" t="t" r="r" b="b"/>
              <a:pathLst>
                <a:path w="733" h="2124" extrusionOk="0">
                  <a:moveTo>
                    <a:pt x="142" y="0"/>
                  </a:moveTo>
                  <a:lnTo>
                    <a:pt x="1" y="24"/>
                  </a:lnTo>
                  <a:lnTo>
                    <a:pt x="614" y="2124"/>
                  </a:lnTo>
                  <a:lnTo>
                    <a:pt x="732" y="2077"/>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4"/>
            <p:cNvSpPr/>
            <p:nvPr/>
          </p:nvSpPr>
          <p:spPr>
            <a:xfrm>
              <a:off x="4068575" y="4061315"/>
              <a:ext cx="20019" cy="56270"/>
            </a:xfrm>
            <a:custGeom>
              <a:avLst/>
              <a:gdLst/>
              <a:ahLst/>
              <a:cxnLst/>
              <a:rect l="l" t="t" r="r" b="b"/>
              <a:pathLst>
                <a:path w="756" h="2125" extrusionOk="0">
                  <a:moveTo>
                    <a:pt x="142" y="1"/>
                  </a:moveTo>
                  <a:lnTo>
                    <a:pt x="1" y="48"/>
                  </a:lnTo>
                  <a:lnTo>
                    <a:pt x="614" y="2124"/>
                  </a:lnTo>
                  <a:lnTo>
                    <a:pt x="756" y="2101"/>
                  </a:lnTo>
                  <a:lnTo>
                    <a:pt x="14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4"/>
            <p:cNvSpPr/>
            <p:nvPr/>
          </p:nvSpPr>
          <p:spPr>
            <a:xfrm>
              <a:off x="4091692" y="4054457"/>
              <a:ext cx="20019" cy="56879"/>
            </a:xfrm>
            <a:custGeom>
              <a:avLst/>
              <a:gdLst/>
              <a:ahLst/>
              <a:cxnLst/>
              <a:rect l="l" t="t" r="r" b="b"/>
              <a:pathLst>
                <a:path w="756" h="2148" extrusionOk="0">
                  <a:moveTo>
                    <a:pt x="142" y="0"/>
                  </a:moveTo>
                  <a:lnTo>
                    <a:pt x="1" y="47"/>
                  </a:lnTo>
                  <a:lnTo>
                    <a:pt x="614" y="2147"/>
                  </a:lnTo>
                  <a:lnTo>
                    <a:pt x="756" y="2100"/>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4"/>
            <p:cNvSpPr/>
            <p:nvPr/>
          </p:nvSpPr>
          <p:spPr>
            <a:xfrm>
              <a:off x="4114810" y="4048207"/>
              <a:ext cx="20019" cy="56244"/>
            </a:xfrm>
            <a:custGeom>
              <a:avLst/>
              <a:gdLst/>
              <a:ahLst/>
              <a:cxnLst/>
              <a:rect l="l" t="t" r="r" b="b"/>
              <a:pathLst>
                <a:path w="756" h="2124" extrusionOk="0">
                  <a:moveTo>
                    <a:pt x="142" y="0"/>
                  </a:moveTo>
                  <a:lnTo>
                    <a:pt x="1" y="24"/>
                  </a:lnTo>
                  <a:lnTo>
                    <a:pt x="614" y="2124"/>
                  </a:lnTo>
                  <a:lnTo>
                    <a:pt x="756" y="2077"/>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4"/>
            <p:cNvSpPr/>
            <p:nvPr/>
          </p:nvSpPr>
          <p:spPr>
            <a:xfrm>
              <a:off x="4138563" y="4041322"/>
              <a:ext cx="19383" cy="56270"/>
            </a:xfrm>
            <a:custGeom>
              <a:avLst/>
              <a:gdLst/>
              <a:ahLst/>
              <a:cxnLst/>
              <a:rect l="l" t="t" r="r" b="b"/>
              <a:pathLst>
                <a:path w="732" h="2125" extrusionOk="0">
                  <a:moveTo>
                    <a:pt x="118" y="1"/>
                  </a:moveTo>
                  <a:lnTo>
                    <a:pt x="0" y="48"/>
                  </a:lnTo>
                  <a:lnTo>
                    <a:pt x="590" y="2124"/>
                  </a:lnTo>
                  <a:lnTo>
                    <a:pt x="732" y="2101"/>
                  </a:lnTo>
                  <a:lnTo>
                    <a:pt x="11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4"/>
            <p:cNvSpPr/>
            <p:nvPr/>
          </p:nvSpPr>
          <p:spPr>
            <a:xfrm>
              <a:off x="4161680" y="4034464"/>
              <a:ext cx="19383" cy="56879"/>
            </a:xfrm>
            <a:custGeom>
              <a:avLst/>
              <a:gdLst/>
              <a:ahLst/>
              <a:cxnLst/>
              <a:rect l="l" t="t" r="r" b="b"/>
              <a:pathLst>
                <a:path w="732" h="2148" extrusionOk="0">
                  <a:moveTo>
                    <a:pt x="118" y="0"/>
                  </a:moveTo>
                  <a:lnTo>
                    <a:pt x="1" y="47"/>
                  </a:lnTo>
                  <a:lnTo>
                    <a:pt x="590" y="2147"/>
                  </a:lnTo>
                  <a:lnTo>
                    <a:pt x="732" y="2100"/>
                  </a:lnTo>
                  <a:lnTo>
                    <a:pt x="11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4"/>
            <p:cNvSpPr/>
            <p:nvPr/>
          </p:nvSpPr>
          <p:spPr>
            <a:xfrm>
              <a:off x="4184797" y="4028214"/>
              <a:ext cx="19383" cy="56244"/>
            </a:xfrm>
            <a:custGeom>
              <a:avLst/>
              <a:gdLst/>
              <a:ahLst/>
              <a:cxnLst/>
              <a:rect l="l" t="t" r="r" b="b"/>
              <a:pathLst>
                <a:path w="732" h="2124" extrusionOk="0">
                  <a:moveTo>
                    <a:pt x="119" y="0"/>
                  </a:moveTo>
                  <a:lnTo>
                    <a:pt x="1" y="24"/>
                  </a:lnTo>
                  <a:lnTo>
                    <a:pt x="590" y="2124"/>
                  </a:lnTo>
                  <a:lnTo>
                    <a:pt x="732" y="2077"/>
                  </a:lnTo>
                  <a:lnTo>
                    <a:pt x="11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4"/>
            <p:cNvSpPr/>
            <p:nvPr/>
          </p:nvSpPr>
          <p:spPr>
            <a:xfrm>
              <a:off x="4207915" y="4021330"/>
              <a:ext cx="19383" cy="56270"/>
            </a:xfrm>
            <a:custGeom>
              <a:avLst/>
              <a:gdLst/>
              <a:ahLst/>
              <a:cxnLst/>
              <a:rect l="l" t="t" r="r" b="b"/>
              <a:pathLst>
                <a:path w="732" h="2125" extrusionOk="0">
                  <a:moveTo>
                    <a:pt x="119" y="1"/>
                  </a:moveTo>
                  <a:lnTo>
                    <a:pt x="1" y="48"/>
                  </a:lnTo>
                  <a:lnTo>
                    <a:pt x="590" y="2124"/>
                  </a:lnTo>
                  <a:lnTo>
                    <a:pt x="732" y="2101"/>
                  </a:lnTo>
                  <a:lnTo>
                    <a:pt x="11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4"/>
            <p:cNvSpPr/>
            <p:nvPr/>
          </p:nvSpPr>
          <p:spPr>
            <a:xfrm>
              <a:off x="4231032" y="4014471"/>
              <a:ext cx="19410" cy="56879"/>
            </a:xfrm>
            <a:custGeom>
              <a:avLst/>
              <a:gdLst/>
              <a:ahLst/>
              <a:cxnLst/>
              <a:rect l="l" t="t" r="r" b="b"/>
              <a:pathLst>
                <a:path w="733" h="2148" extrusionOk="0">
                  <a:moveTo>
                    <a:pt x="142" y="0"/>
                  </a:moveTo>
                  <a:lnTo>
                    <a:pt x="1" y="47"/>
                  </a:lnTo>
                  <a:lnTo>
                    <a:pt x="614" y="2147"/>
                  </a:lnTo>
                  <a:lnTo>
                    <a:pt x="732" y="2100"/>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4"/>
            <p:cNvSpPr/>
            <p:nvPr/>
          </p:nvSpPr>
          <p:spPr>
            <a:xfrm>
              <a:off x="4254149" y="4008222"/>
              <a:ext cx="19410" cy="56244"/>
            </a:xfrm>
            <a:custGeom>
              <a:avLst/>
              <a:gdLst/>
              <a:ahLst/>
              <a:cxnLst/>
              <a:rect l="l" t="t" r="r" b="b"/>
              <a:pathLst>
                <a:path w="733" h="2124" extrusionOk="0">
                  <a:moveTo>
                    <a:pt x="142" y="0"/>
                  </a:moveTo>
                  <a:lnTo>
                    <a:pt x="1" y="24"/>
                  </a:lnTo>
                  <a:lnTo>
                    <a:pt x="590" y="2124"/>
                  </a:lnTo>
                  <a:lnTo>
                    <a:pt x="732" y="2077"/>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4"/>
            <p:cNvSpPr/>
            <p:nvPr/>
          </p:nvSpPr>
          <p:spPr>
            <a:xfrm>
              <a:off x="4277267" y="4001337"/>
              <a:ext cx="19410" cy="56270"/>
            </a:xfrm>
            <a:custGeom>
              <a:avLst/>
              <a:gdLst/>
              <a:ahLst/>
              <a:cxnLst/>
              <a:rect l="l" t="t" r="r" b="b"/>
              <a:pathLst>
                <a:path w="733" h="2125" extrusionOk="0">
                  <a:moveTo>
                    <a:pt x="142" y="1"/>
                  </a:moveTo>
                  <a:lnTo>
                    <a:pt x="1" y="48"/>
                  </a:lnTo>
                  <a:lnTo>
                    <a:pt x="614" y="2124"/>
                  </a:lnTo>
                  <a:lnTo>
                    <a:pt x="732" y="2101"/>
                  </a:lnTo>
                  <a:lnTo>
                    <a:pt x="14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4"/>
            <p:cNvSpPr/>
            <p:nvPr/>
          </p:nvSpPr>
          <p:spPr>
            <a:xfrm>
              <a:off x="4300384" y="3994478"/>
              <a:ext cx="19410" cy="56879"/>
            </a:xfrm>
            <a:custGeom>
              <a:avLst/>
              <a:gdLst/>
              <a:ahLst/>
              <a:cxnLst/>
              <a:rect l="l" t="t" r="r" b="b"/>
              <a:pathLst>
                <a:path w="733" h="2148" extrusionOk="0">
                  <a:moveTo>
                    <a:pt x="142" y="0"/>
                  </a:moveTo>
                  <a:lnTo>
                    <a:pt x="1" y="47"/>
                  </a:lnTo>
                  <a:lnTo>
                    <a:pt x="614" y="2147"/>
                  </a:lnTo>
                  <a:lnTo>
                    <a:pt x="732" y="2100"/>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4"/>
            <p:cNvSpPr/>
            <p:nvPr/>
          </p:nvSpPr>
          <p:spPr>
            <a:xfrm>
              <a:off x="4323501" y="3988229"/>
              <a:ext cx="20019" cy="56244"/>
            </a:xfrm>
            <a:custGeom>
              <a:avLst/>
              <a:gdLst/>
              <a:ahLst/>
              <a:cxnLst/>
              <a:rect l="l" t="t" r="r" b="b"/>
              <a:pathLst>
                <a:path w="756" h="2124" extrusionOk="0">
                  <a:moveTo>
                    <a:pt x="142" y="0"/>
                  </a:moveTo>
                  <a:lnTo>
                    <a:pt x="1" y="24"/>
                  </a:lnTo>
                  <a:lnTo>
                    <a:pt x="614" y="2124"/>
                  </a:lnTo>
                  <a:lnTo>
                    <a:pt x="756" y="2077"/>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4"/>
            <p:cNvSpPr/>
            <p:nvPr/>
          </p:nvSpPr>
          <p:spPr>
            <a:xfrm>
              <a:off x="4346619" y="3981344"/>
              <a:ext cx="20019" cy="56270"/>
            </a:xfrm>
            <a:custGeom>
              <a:avLst/>
              <a:gdLst/>
              <a:ahLst/>
              <a:cxnLst/>
              <a:rect l="l" t="t" r="r" b="b"/>
              <a:pathLst>
                <a:path w="756" h="2125" extrusionOk="0">
                  <a:moveTo>
                    <a:pt x="142" y="1"/>
                  </a:moveTo>
                  <a:lnTo>
                    <a:pt x="1" y="48"/>
                  </a:lnTo>
                  <a:lnTo>
                    <a:pt x="614" y="2124"/>
                  </a:lnTo>
                  <a:lnTo>
                    <a:pt x="756" y="2101"/>
                  </a:lnTo>
                  <a:lnTo>
                    <a:pt x="14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4"/>
            <p:cNvSpPr/>
            <p:nvPr/>
          </p:nvSpPr>
          <p:spPr>
            <a:xfrm>
              <a:off x="4369736" y="3974486"/>
              <a:ext cx="20019" cy="56879"/>
            </a:xfrm>
            <a:custGeom>
              <a:avLst/>
              <a:gdLst/>
              <a:ahLst/>
              <a:cxnLst/>
              <a:rect l="l" t="t" r="r" b="b"/>
              <a:pathLst>
                <a:path w="756" h="2148" extrusionOk="0">
                  <a:moveTo>
                    <a:pt x="142" y="0"/>
                  </a:moveTo>
                  <a:lnTo>
                    <a:pt x="1" y="47"/>
                  </a:lnTo>
                  <a:lnTo>
                    <a:pt x="614" y="2147"/>
                  </a:lnTo>
                  <a:lnTo>
                    <a:pt x="756" y="2100"/>
                  </a:lnTo>
                  <a:lnTo>
                    <a:pt x="1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4"/>
            <p:cNvSpPr/>
            <p:nvPr/>
          </p:nvSpPr>
          <p:spPr>
            <a:xfrm>
              <a:off x="4393489" y="3968236"/>
              <a:ext cx="19383" cy="56244"/>
            </a:xfrm>
            <a:custGeom>
              <a:avLst/>
              <a:gdLst/>
              <a:ahLst/>
              <a:cxnLst/>
              <a:rect l="l" t="t" r="r" b="b"/>
              <a:pathLst>
                <a:path w="732" h="2124" extrusionOk="0">
                  <a:moveTo>
                    <a:pt x="118" y="0"/>
                  </a:moveTo>
                  <a:lnTo>
                    <a:pt x="0" y="24"/>
                  </a:lnTo>
                  <a:lnTo>
                    <a:pt x="590" y="2124"/>
                  </a:lnTo>
                  <a:lnTo>
                    <a:pt x="732" y="2077"/>
                  </a:lnTo>
                  <a:lnTo>
                    <a:pt x="11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4"/>
            <p:cNvSpPr/>
            <p:nvPr/>
          </p:nvSpPr>
          <p:spPr>
            <a:xfrm>
              <a:off x="4415970" y="3961352"/>
              <a:ext cx="20019" cy="56270"/>
            </a:xfrm>
            <a:custGeom>
              <a:avLst/>
              <a:gdLst/>
              <a:ahLst/>
              <a:cxnLst/>
              <a:rect l="l" t="t" r="r" b="b"/>
              <a:pathLst>
                <a:path w="756" h="2125" extrusionOk="0">
                  <a:moveTo>
                    <a:pt x="142" y="1"/>
                  </a:moveTo>
                  <a:lnTo>
                    <a:pt x="1" y="48"/>
                  </a:lnTo>
                  <a:lnTo>
                    <a:pt x="614" y="2124"/>
                  </a:lnTo>
                  <a:lnTo>
                    <a:pt x="756" y="2101"/>
                  </a:lnTo>
                  <a:lnTo>
                    <a:pt x="14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4"/>
            <p:cNvSpPr/>
            <p:nvPr/>
          </p:nvSpPr>
          <p:spPr>
            <a:xfrm>
              <a:off x="4439723" y="3954493"/>
              <a:ext cx="19383" cy="56879"/>
            </a:xfrm>
            <a:custGeom>
              <a:avLst/>
              <a:gdLst/>
              <a:ahLst/>
              <a:cxnLst/>
              <a:rect l="l" t="t" r="r" b="b"/>
              <a:pathLst>
                <a:path w="732" h="2148" extrusionOk="0">
                  <a:moveTo>
                    <a:pt x="118" y="0"/>
                  </a:moveTo>
                  <a:lnTo>
                    <a:pt x="0" y="47"/>
                  </a:lnTo>
                  <a:lnTo>
                    <a:pt x="590" y="2147"/>
                  </a:lnTo>
                  <a:lnTo>
                    <a:pt x="732" y="2100"/>
                  </a:lnTo>
                  <a:lnTo>
                    <a:pt x="11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1" name="Google Shape;371;p4"/>
          <p:cNvSpPr/>
          <p:nvPr/>
        </p:nvSpPr>
        <p:spPr>
          <a:xfrm>
            <a:off x="7105154" y="2825370"/>
            <a:ext cx="15650" cy="15094"/>
          </a:xfrm>
          <a:custGeom>
            <a:avLst/>
            <a:gdLst/>
            <a:ahLst/>
            <a:cxnLst/>
            <a:rect l="l" t="t" r="r" b="b"/>
            <a:pathLst>
              <a:path w="591" h="570" extrusionOk="0">
                <a:moveTo>
                  <a:pt x="320" y="0"/>
                </a:moveTo>
                <a:cubicBezTo>
                  <a:pt x="308" y="0"/>
                  <a:pt x="296" y="1"/>
                  <a:pt x="284" y="3"/>
                </a:cubicBezTo>
                <a:cubicBezTo>
                  <a:pt x="119" y="3"/>
                  <a:pt x="1" y="145"/>
                  <a:pt x="1" y="310"/>
                </a:cubicBezTo>
                <a:cubicBezTo>
                  <a:pt x="24" y="452"/>
                  <a:pt x="142" y="570"/>
                  <a:pt x="308" y="570"/>
                </a:cubicBezTo>
                <a:cubicBezTo>
                  <a:pt x="473" y="570"/>
                  <a:pt x="591" y="428"/>
                  <a:pt x="567" y="263"/>
                </a:cubicBezTo>
                <a:cubicBezTo>
                  <a:pt x="567" y="112"/>
                  <a:pt x="449" y="0"/>
                  <a:pt x="3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2" name="Google Shape;372;p4"/>
          <p:cNvGrpSpPr/>
          <p:nvPr/>
        </p:nvGrpSpPr>
        <p:grpSpPr>
          <a:xfrm>
            <a:off x="1594392" y="323271"/>
            <a:ext cx="348087" cy="487150"/>
            <a:chOff x="2157913" y="1144688"/>
            <a:chExt cx="267451" cy="374299"/>
          </a:xfrm>
        </p:grpSpPr>
        <p:sp>
          <p:nvSpPr>
            <p:cNvPr id="373" name="Google Shape;373;p4"/>
            <p:cNvSpPr/>
            <p:nvPr/>
          </p:nvSpPr>
          <p:spPr>
            <a:xfrm>
              <a:off x="2157913" y="1468358"/>
              <a:ext cx="50630" cy="50630"/>
            </a:xfrm>
            <a:custGeom>
              <a:avLst/>
              <a:gdLst/>
              <a:ahLst/>
              <a:cxnLst/>
              <a:rect l="l" t="t" r="r" b="b"/>
              <a:pathLst>
                <a:path w="1912" h="1912" extrusionOk="0">
                  <a:moveTo>
                    <a:pt x="968" y="0"/>
                  </a:moveTo>
                  <a:cubicBezTo>
                    <a:pt x="425" y="0"/>
                    <a:pt x="1" y="425"/>
                    <a:pt x="1" y="968"/>
                  </a:cubicBezTo>
                  <a:cubicBezTo>
                    <a:pt x="1" y="1487"/>
                    <a:pt x="425" y="1911"/>
                    <a:pt x="968" y="1911"/>
                  </a:cubicBezTo>
                  <a:cubicBezTo>
                    <a:pt x="1487" y="1911"/>
                    <a:pt x="1912" y="1487"/>
                    <a:pt x="1912" y="968"/>
                  </a:cubicBezTo>
                  <a:cubicBezTo>
                    <a:pt x="1912" y="425"/>
                    <a:pt x="1487" y="0"/>
                    <a:pt x="968" y="0"/>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4"/>
            <p:cNvSpPr/>
            <p:nvPr/>
          </p:nvSpPr>
          <p:spPr>
            <a:xfrm>
              <a:off x="2392211" y="1144688"/>
              <a:ext cx="33153" cy="33788"/>
            </a:xfrm>
            <a:custGeom>
              <a:avLst/>
              <a:gdLst/>
              <a:ahLst/>
              <a:cxnLst/>
              <a:rect l="l" t="t" r="r" b="b"/>
              <a:pathLst>
                <a:path w="1252" h="1276" extrusionOk="0">
                  <a:moveTo>
                    <a:pt x="638" y="1"/>
                  </a:moveTo>
                  <a:cubicBezTo>
                    <a:pt x="284" y="1"/>
                    <a:pt x="1" y="284"/>
                    <a:pt x="1" y="638"/>
                  </a:cubicBezTo>
                  <a:cubicBezTo>
                    <a:pt x="1" y="992"/>
                    <a:pt x="284" y="1275"/>
                    <a:pt x="638" y="1275"/>
                  </a:cubicBezTo>
                  <a:cubicBezTo>
                    <a:pt x="992" y="1275"/>
                    <a:pt x="1251" y="992"/>
                    <a:pt x="1251" y="638"/>
                  </a:cubicBezTo>
                  <a:cubicBezTo>
                    <a:pt x="1251" y="284"/>
                    <a:pt x="992" y="1"/>
                    <a:pt x="638"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5" name="Google Shape;375;p4"/>
          <p:cNvSpPr/>
          <p:nvPr/>
        </p:nvSpPr>
        <p:spPr>
          <a:xfrm>
            <a:off x="7125448" y="831537"/>
            <a:ext cx="109903" cy="110860"/>
          </a:xfrm>
          <a:custGeom>
            <a:avLst/>
            <a:gdLst/>
            <a:ahLst/>
            <a:cxnLst/>
            <a:rect l="l" t="t" r="r" b="b"/>
            <a:pathLst>
              <a:path w="2738" h="2762" extrusionOk="0">
                <a:moveTo>
                  <a:pt x="1369" y="0"/>
                </a:moveTo>
                <a:cubicBezTo>
                  <a:pt x="614" y="0"/>
                  <a:pt x="0" y="614"/>
                  <a:pt x="0" y="1369"/>
                </a:cubicBezTo>
                <a:cubicBezTo>
                  <a:pt x="0" y="2124"/>
                  <a:pt x="614" y="2761"/>
                  <a:pt x="1369" y="2761"/>
                </a:cubicBezTo>
                <a:cubicBezTo>
                  <a:pt x="2124" y="2761"/>
                  <a:pt x="2737" y="2124"/>
                  <a:pt x="2737" y="1369"/>
                </a:cubicBezTo>
                <a:cubicBezTo>
                  <a:pt x="2737" y="614"/>
                  <a:pt x="2124" y="0"/>
                  <a:pt x="1369" y="0"/>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6" name="Google Shape;376;p4"/>
          <p:cNvGrpSpPr/>
          <p:nvPr/>
        </p:nvGrpSpPr>
        <p:grpSpPr>
          <a:xfrm rot="549653">
            <a:off x="8487434" y="549360"/>
            <a:ext cx="300822" cy="299868"/>
            <a:chOff x="3312562" y="901016"/>
            <a:chExt cx="300835" cy="299881"/>
          </a:xfrm>
        </p:grpSpPr>
        <p:sp>
          <p:nvSpPr>
            <p:cNvPr id="377" name="Google Shape;377;p4"/>
            <p:cNvSpPr/>
            <p:nvPr/>
          </p:nvSpPr>
          <p:spPr>
            <a:xfrm>
              <a:off x="3312562" y="901016"/>
              <a:ext cx="271817" cy="289320"/>
            </a:xfrm>
            <a:custGeom>
              <a:avLst/>
              <a:gdLst/>
              <a:ahLst/>
              <a:cxnLst/>
              <a:rect l="l" t="t" r="r" b="b"/>
              <a:pathLst>
                <a:path w="10265" h="10926" extrusionOk="0">
                  <a:moveTo>
                    <a:pt x="6725" y="1"/>
                  </a:moveTo>
                  <a:cubicBezTo>
                    <a:pt x="6631" y="24"/>
                    <a:pt x="6536" y="95"/>
                    <a:pt x="6466" y="166"/>
                  </a:cubicBezTo>
                  <a:cubicBezTo>
                    <a:pt x="5970" y="685"/>
                    <a:pt x="5498" y="1228"/>
                    <a:pt x="5074" y="1794"/>
                  </a:cubicBezTo>
                  <a:cubicBezTo>
                    <a:pt x="3776" y="3446"/>
                    <a:pt x="2242" y="4885"/>
                    <a:pt x="520" y="6088"/>
                  </a:cubicBezTo>
                  <a:cubicBezTo>
                    <a:pt x="307" y="6206"/>
                    <a:pt x="119" y="6395"/>
                    <a:pt x="24" y="6607"/>
                  </a:cubicBezTo>
                  <a:cubicBezTo>
                    <a:pt x="1" y="6749"/>
                    <a:pt x="1" y="6891"/>
                    <a:pt x="24" y="7009"/>
                  </a:cubicBezTo>
                  <a:cubicBezTo>
                    <a:pt x="95" y="7433"/>
                    <a:pt x="260" y="7834"/>
                    <a:pt x="520" y="8188"/>
                  </a:cubicBezTo>
                  <a:cubicBezTo>
                    <a:pt x="1251" y="9203"/>
                    <a:pt x="2148" y="10100"/>
                    <a:pt x="3186" y="10807"/>
                  </a:cubicBezTo>
                  <a:lnTo>
                    <a:pt x="3351" y="10925"/>
                  </a:lnTo>
                  <a:cubicBezTo>
                    <a:pt x="5357" y="8306"/>
                    <a:pt x="7693" y="5947"/>
                    <a:pt x="10264" y="3918"/>
                  </a:cubicBezTo>
                  <a:cubicBezTo>
                    <a:pt x="10029" y="3752"/>
                    <a:pt x="9793" y="3564"/>
                    <a:pt x="9580" y="3375"/>
                  </a:cubicBezTo>
                  <a:cubicBezTo>
                    <a:pt x="8778" y="2667"/>
                    <a:pt x="8070" y="1865"/>
                    <a:pt x="7433" y="1015"/>
                  </a:cubicBezTo>
                  <a:cubicBezTo>
                    <a:pt x="7174" y="685"/>
                    <a:pt x="6938" y="355"/>
                    <a:pt x="67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4"/>
            <p:cNvSpPr/>
            <p:nvPr/>
          </p:nvSpPr>
          <p:spPr>
            <a:xfrm>
              <a:off x="3399297" y="1003754"/>
              <a:ext cx="213085" cy="197144"/>
            </a:xfrm>
            <a:custGeom>
              <a:avLst/>
              <a:gdLst/>
              <a:ahLst/>
              <a:cxnLst/>
              <a:rect l="l" t="t" r="r" b="b"/>
              <a:pathLst>
                <a:path w="8047" h="7445" extrusionOk="0">
                  <a:moveTo>
                    <a:pt x="6937" y="1"/>
                  </a:moveTo>
                  <a:cubicBezTo>
                    <a:pt x="4342" y="2030"/>
                    <a:pt x="2030" y="4389"/>
                    <a:pt x="0" y="7008"/>
                  </a:cubicBezTo>
                  <a:cubicBezTo>
                    <a:pt x="307" y="7197"/>
                    <a:pt x="614" y="7339"/>
                    <a:pt x="968" y="7409"/>
                  </a:cubicBezTo>
                  <a:cubicBezTo>
                    <a:pt x="1039" y="7433"/>
                    <a:pt x="1109" y="7445"/>
                    <a:pt x="1177" y="7445"/>
                  </a:cubicBezTo>
                  <a:cubicBezTo>
                    <a:pt x="1245" y="7445"/>
                    <a:pt x="1310" y="7433"/>
                    <a:pt x="1369" y="7409"/>
                  </a:cubicBezTo>
                  <a:cubicBezTo>
                    <a:pt x="1605" y="7315"/>
                    <a:pt x="1794" y="7150"/>
                    <a:pt x="1912" y="6914"/>
                  </a:cubicBezTo>
                  <a:cubicBezTo>
                    <a:pt x="3115" y="5192"/>
                    <a:pt x="4554" y="3658"/>
                    <a:pt x="6206" y="2360"/>
                  </a:cubicBezTo>
                  <a:cubicBezTo>
                    <a:pt x="6796" y="1959"/>
                    <a:pt x="7339" y="1487"/>
                    <a:pt x="7858" y="992"/>
                  </a:cubicBezTo>
                  <a:cubicBezTo>
                    <a:pt x="7952" y="897"/>
                    <a:pt x="7999" y="803"/>
                    <a:pt x="8046" y="685"/>
                  </a:cubicBezTo>
                  <a:cubicBezTo>
                    <a:pt x="8046" y="685"/>
                    <a:pt x="8046" y="661"/>
                    <a:pt x="8046" y="638"/>
                  </a:cubicBezTo>
                  <a:cubicBezTo>
                    <a:pt x="7669" y="472"/>
                    <a:pt x="7291" y="236"/>
                    <a:pt x="693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4"/>
            <p:cNvSpPr/>
            <p:nvPr/>
          </p:nvSpPr>
          <p:spPr>
            <a:xfrm>
              <a:off x="3489656" y="901534"/>
              <a:ext cx="123741" cy="121464"/>
            </a:xfrm>
            <a:custGeom>
              <a:avLst/>
              <a:gdLst/>
              <a:ahLst/>
              <a:cxnLst/>
              <a:rect l="l" t="t" r="r" b="b"/>
              <a:pathLst>
                <a:path w="4673" h="4587" extrusionOk="0">
                  <a:moveTo>
                    <a:pt x="153" y="0"/>
                  </a:moveTo>
                  <a:cubicBezTo>
                    <a:pt x="118" y="0"/>
                    <a:pt x="83" y="3"/>
                    <a:pt x="47" y="9"/>
                  </a:cubicBezTo>
                  <a:lnTo>
                    <a:pt x="0" y="33"/>
                  </a:lnTo>
                  <a:cubicBezTo>
                    <a:pt x="213" y="387"/>
                    <a:pt x="449" y="717"/>
                    <a:pt x="708" y="1047"/>
                  </a:cubicBezTo>
                  <a:cubicBezTo>
                    <a:pt x="1345" y="1920"/>
                    <a:pt x="2077" y="2699"/>
                    <a:pt x="2855" y="3407"/>
                  </a:cubicBezTo>
                  <a:cubicBezTo>
                    <a:pt x="3398" y="3879"/>
                    <a:pt x="4011" y="4280"/>
                    <a:pt x="4648" y="4587"/>
                  </a:cubicBezTo>
                  <a:cubicBezTo>
                    <a:pt x="4672" y="4492"/>
                    <a:pt x="4648" y="4374"/>
                    <a:pt x="4601" y="4303"/>
                  </a:cubicBezTo>
                  <a:cubicBezTo>
                    <a:pt x="4413" y="3737"/>
                    <a:pt x="4129" y="3242"/>
                    <a:pt x="3752" y="2793"/>
                  </a:cubicBezTo>
                  <a:cubicBezTo>
                    <a:pt x="3091" y="1968"/>
                    <a:pt x="2313" y="1236"/>
                    <a:pt x="1487" y="599"/>
                  </a:cubicBezTo>
                  <a:cubicBezTo>
                    <a:pt x="1156" y="387"/>
                    <a:pt x="802" y="221"/>
                    <a:pt x="449" y="80"/>
                  </a:cubicBezTo>
                  <a:cubicBezTo>
                    <a:pt x="360" y="27"/>
                    <a:pt x="258" y="0"/>
                    <a:pt x="153" y="0"/>
                  </a:cubicBezTo>
                  <a:close/>
                </a:path>
              </a:pathLst>
            </a:custGeom>
            <a:solidFill>
              <a:srgbClr val="E0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4"/>
            <p:cNvSpPr/>
            <p:nvPr/>
          </p:nvSpPr>
          <p:spPr>
            <a:xfrm>
              <a:off x="3341293" y="943808"/>
              <a:ext cx="186843" cy="186552"/>
            </a:xfrm>
            <a:custGeom>
              <a:avLst/>
              <a:gdLst/>
              <a:ahLst/>
              <a:cxnLst/>
              <a:rect l="l" t="t" r="r" b="b"/>
              <a:pathLst>
                <a:path w="7056" h="7045" extrusionOk="0">
                  <a:moveTo>
                    <a:pt x="5605" y="1"/>
                  </a:moveTo>
                  <a:cubicBezTo>
                    <a:pt x="5575" y="1"/>
                    <a:pt x="5546" y="13"/>
                    <a:pt x="5522" y="36"/>
                  </a:cubicBezTo>
                  <a:lnTo>
                    <a:pt x="48" y="5487"/>
                  </a:lnTo>
                  <a:cubicBezTo>
                    <a:pt x="1" y="5534"/>
                    <a:pt x="1" y="5605"/>
                    <a:pt x="48" y="5676"/>
                  </a:cubicBezTo>
                  <a:lnTo>
                    <a:pt x="378" y="6006"/>
                  </a:lnTo>
                  <a:cubicBezTo>
                    <a:pt x="465" y="5925"/>
                    <a:pt x="559" y="5891"/>
                    <a:pt x="650" y="5891"/>
                  </a:cubicBezTo>
                  <a:cubicBezTo>
                    <a:pt x="957" y="5891"/>
                    <a:pt x="1218" y="6281"/>
                    <a:pt x="945" y="6572"/>
                  </a:cubicBezTo>
                  <a:lnTo>
                    <a:pt x="1417" y="7044"/>
                  </a:lnTo>
                  <a:lnTo>
                    <a:pt x="7056" y="1429"/>
                  </a:lnTo>
                  <a:lnTo>
                    <a:pt x="6584" y="933"/>
                  </a:lnTo>
                  <a:cubicBezTo>
                    <a:pt x="6500" y="1007"/>
                    <a:pt x="6408" y="1038"/>
                    <a:pt x="6321" y="1038"/>
                  </a:cubicBezTo>
                  <a:cubicBezTo>
                    <a:pt x="6017" y="1038"/>
                    <a:pt x="5761" y="660"/>
                    <a:pt x="6018" y="367"/>
                  </a:cubicBezTo>
                  <a:lnTo>
                    <a:pt x="5687" y="36"/>
                  </a:lnTo>
                  <a:cubicBezTo>
                    <a:pt x="5664" y="13"/>
                    <a:pt x="5634" y="1"/>
                    <a:pt x="56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4"/>
            <p:cNvSpPr/>
            <p:nvPr/>
          </p:nvSpPr>
          <p:spPr>
            <a:xfrm>
              <a:off x="3378789" y="980987"/>
              <a:ext cx="171220" cy="170293"/>
            </a:xfrm>
            <a:custGeom>
              <a:avLst/>
              <a:gdLst/>
              <a:ahLst/>
              <a:cxnLst/>
              <a:rect l="l" t="t" r="r" b="b"/>
              <a:pathLst>
                <a:path w="6466" h="6431" extrusionOk="0">
                  <a:moveTo>
                    <a:pt x="5640" y="1"/>
                  </a:moveTo>
                  <a:lnTo>
                    <a:pt x="1" y="5640"/>
                  </a:lnTo>
                  <a:lnTo>
                    <a:pt x="779" y="6395"/>
                  </a:lnTo>
                  <a:cubicBezTo>
                    <a:pt x="803" y="6419"/>
                    <a:pt x="832" y="6431"/>
                    <a:pt x="865" y="6431"/>
                  </a:cubicBezTo>
                  <a:cubicBezTo>
                    <a:pt x="897" y="6431"/>
                    <a:pt x="933" y="6419"/>
                    <a:pt x="968" y="6395"/>
                  </a:cubicBezTo>
                  <a:lnTo>
                    <a:pt x="6419" y="968"/>
                  </a:lnTo>
                  <a:cubicBezTo>
                    <a:pt x="6466" y="898"/>
                    <a:pt x="6466" y="827"/>
                    <a:pt x="6419" y="780"/>
                  </a:cubicBezTo>
                  <a:lnTo>
                    <a:pt x="5640" y="1"/>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4"/>
            <p:cNvSpPr/>
            <p:nvPr/>
          </p:nvSpPr>
          <p:spPr>
            <a:xfrm>
              <a:off x="3416285" y="1014802"/>
              <a:ext cx="45016" cy="41044"/>
            </a:xfrm>
            <a:custGeom>
              <a:avLst/>
              <a:gdLst/>
              <a:ahLst/>
              <a:cxnLst/>
              <a:rect l="l" t="t" r="r" b="b"/>
              <a:pathLst>
                <a:path w="1700" h="1550" extrusionOk="0">
                  <a:moveTo>
                    <a:pt x="838" y="1"/>
                  </a:moveTo>
                  <a:cubicBezTo>
                    <a:pt x="647" y="1"/>
                    <a:pt x="457" y="72"/>
                    <a:pt x="307" y="210"/>
                  </a:cubicBezTo>
                  <a:cubicBezTo>
                    <a:pt x="0" y="517"/>
                    <a:pt x="0" y="1013"/>
                    <a:pt x="307" y="1319"/>
                  </a:cubicBezTo>
                  <a:cubicBezTo>
                    <a:pt x="449" y="1473"/>
                    <a:pt x="643" y="1549"/>
                    <a:pt x="841" y="1549"/>
                  </a:cubicBezTo>
                  <a:cubicBezTo>
                    <a:pt x="1039" y="1549"/>
                    <a:pt x="1239" y="1473"/>
                    <a:pt x="1392" y="1319"/>
                  </a:cubicBezTo>
                  <a:cubicBezTo>
                    <a:pt x="1699" y="1013"/>
                    <a:pt x="1699" y="517"/>
                    <a:pt x="1392" y="234"/>
                  </a:cubicBezTo>
                  <a:cubicBezTo>
                    <a:pt x="1236" y="78"/>
                    <a:pt x="1037" y="1"/>
                    <a:pt x="838" y="1"/>
                  </a:cubicBezTo>
                  <a:close/>
                </a:path>
              </a:pathLst>
            </a:custGeom>
            <a:solidFill>
              <a:srgbClr val="EF84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4"/>
            <p:cNvSpPr/>
            <p:nvPr/>
          </p:nvSpPr>
          <p:spPr>
            <a:xfrm>
              <a:off x="3426268" y="1022852"/>
              <a:ext cx="25024" cy="24415"/>
            </a:xfrm>
            <a:custGeom>
              <a:avLst/>
              <a:gdLst/>
              <a:ahLst/>
              <a:cxnLst/>
              <a:rect l="l" t="t" r="r" b="b"/>
              <a:pathLst>
                <a:path w="945" h="922" extrusionOk="0">
                  <a:moveTo>
                    <a:pt x="732" y="1"/>
                  </a:moveTo>
                  <a:lnTo>
                    <a:pt x="1" y="709"/>
                  </a:lnTo>
                  <a:lnTo>
                    <a:pt x="213" y="921"/>
                  </a:lnTo>
                  <a:lnTo>
                    <a:pt x="945" y="213"/>
                  </a:lnTo>
                  <a:lnTo>
                    <a:pt x="732" y="1"/>
                  </a:lnTo>
                  <a:close/>
                </a:path>
              </a:pathLst>
            </a:custGeom>
            <a:solidFill>
              <a:srgbClr val="B73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4"/>
            <p:cNvSpPr/>
            <p:nvPr/>
          </p:nvSpPr>
          <p:spPr>
            <a:xfrm>
              <a:off x="3426268" y="1022852"/>
              <a:ext cx="25024" cy="24415"/>
            </a:xfrm>
            <a:custGeom>
              <a:avLst/>
              <a:gdLst/>
              <a:ahLst/>
              <a:cxnLst/>
              <a:rect l="l" t="t" r="r" b="b"/>
              <a:pathLst>
                <a:path w="945" h="922" extrusionOk="0">
                  <a:moveTo>
                    <a:pt x="213" y="1"/>
                  </a:moveTo>
                  <a:lnTo>
                    <a:pt x="1" y="213"/>
                  </a:lnTo>
                  <a:lnTo>
                    <a:pt x="709" y="921"/>
                  </a:lnTo>
                  <a:lnTo>
                    <a:pt x="945" y="709"/>
                  </a:lnTo>
                  <a:lnTo>
                    <a:pt x="213" y="1"/>
                  </a:lnTo>
                  <a:close/>
                </a:path>
              </a:pathLst>
            </a:custGeom>
            <a:solidFill>
              <a:srgbClr val="B73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4"/>
            <p:cNvSpPr/>
            <p:nvPr/>
          </p:nvSpPr>
          <p:spPr>
            <a:xfrm>
              <a:off x="3530627" y="932845"/>
              <a:ext cx="53754" cy="48856"/>
            </a:xfrm>
            <a:custGeom>
              <a:avLst/>
              <a:gdLst/>
              <a:ahLst/>
              <a:cxnLst/>
              <a:rect l="l" t="t" r="r" b="b"/>
              <a:pathLst>
                <a:path w="2030" h="1845" extrusionOk="0">
                  <a:moveTo>
                    <a:pt x="192" y="0"/>
                  </a:moveTo>
                  <a:cubicBezTo>
                    <a:pt x="160" y="0"/>
                    <a:pt x="135" y="9"/>
                    <a:pt x="118" y="26"/>
                  </a:cubicBezTo>
                  <a:cubicBezTo>
                    <a:pt x="0" y="144"/>
                    <a:pt x="307" y="639"/>
                    <a:pt x="803" y="1135"/>
                  </a:cubicBezTo>
                  <a:cubicBezTo>
                    <a:pt x="1226" y="1558"/>
                    <a:pt x="1650" y="1844"/>
                    <a:pt x="1838" y="1844"/>
                  </a:cubicBezTo>
                  <a:cubicBezTo>
                    <a:pt x="1869" y="1844"/>
                    <a:pt x="1894" y="1836"/>
                    <a:pt x="1912" y="1819"/>
                  </a:cubicBezTo>
                  <a:cubicBezTo>
                    <a:pt x="2029" y="1725"/>
                    <a:pt x="1723" y="1205"/>
                    <a:pt x="1227" y="710"/>
                  </a:cubicBezTo>
                  <a:cubicBezTo>
                    <a:pt x="803" y="286"/>
                    <a:pt x="380" y="0"/>
                    <a:pt x="192" y="0"/>
                  </a:cubicBezTo>
                  <a:close/>
                </a:path>
              </a:pathLst>
            </a:custGeom>
            <a:solidFill>
              <a:srgbClr val="B73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6" name="Google Shape;386;p4"/>
          <p:cNvGrpSpPr/>
          <p:nvPr/>
        </p:nvGrpSpPr>
        <p:grpSpPr>
          <a:xfrm rot="549653">
            <a:off x="7614882" y="60582"/>
            <a:ext cx="846615" cy="974024"/>
            <a:chOff x="2401585" y="228600"/>
            <a:chExt cx="846654" cy="974068"/>
          </a:xfrm>
        </p:grpSpPr>
        <p:sp>
          <p:nvSpPr>
            <p:cNvPr id="387" name="Google Shape;387;p4"/>
            <p:cNvSpPr/>
            <p:nvPr/>
          </p:nvSpPr>
          <p:spPr>
            <a:xfrm>
              <a:off x="2916442" y="228600"/>
              <a:ext cx="173709" cy="169472"/>
            </a:xfrm>
            <a:custGeom>
              <a:avLst/>
              <a:gdLst/>
              <a:ahLst/>
              <a:cxnLst/>
              <a:rect l="l" t="t" r="r" b="b"/>
              <a:pathLst>
                <a:path w="6560" h="6400" extrusionOk="0">
                  <a:moveTo>
                    <a:pt x="3795" y="1"/>
                  </a:moveTo>
                  <a:cubicBezTo>
                    <a:pt x="3038" y="1"/>
                    <a:pt x="2302" y="275"/>
                    <a:pt x="1723" y="784"/>
                  </a:cubicBezTo>
                  <a:cubicBezTo>
                    <a:pt x="991" y="1468"/>
                    <a:pt x="472" y="2341"/>
                    <a:pt x="236" y="3332"/>
                  </a:cubicBezTo>
                  <a:cubicBezTo>
                    <a:pt x="165" y="3639"/>
                    <a:pt x="95" y="3969"/>
                    <a:pt x="47" y="4300"/>
                  </a:cubicBezTo>
                  <a:lnTo>
                    <a:pt x="0" y="4535"/>
                  </a:lnTo>
                  <a:lnTo>
                    <a:pt x="260" y="4559"/>
                  </a:lnTo>
                  <a:cubicBezTo>
                    <a:pt x="519" y="4583"/>
                    <a:pt x="755" y="4630"/>
                    <a:pt x="991" y="4653"/>
                  </a:cubicBezTo>
                  <a:lnTo>
                    <a:pt x="1204" y="4701"/>
                  </a:lnTo>
                  <a:lnTo>
                    <a:pt x="1510" y="4748"/>
                  </a:lnTo>
                  <a:lnTo>
                    <a:pt x="1557" y="4512"/>
                  </a:lnTo>
                  <a:cubicBezTo>
                    <a:pt x="1605" y="4205"/>
                    <a:pt x="1652" y="3898"/>
                    <a:pt x="1746" y="3615"/>
                  </a:cubicBezTo>
                  <a:cubicBezTo>
                    <a:pt x="1888" y="2978"/>
                    <a:pt x="2218" y="2388"/>
                    <a:pt x="2666" y="1940"/>
                  </a:cubicBezTo>
                  <a:cubicBezTo>
                    <a:pt x="2960" y="1607"/>
                    <a:pt x="3400" y="1421"/>
                    <a:pt x="3838" y="1421"/>
                  </a:cubicBezTo>
                  <a:cubicBezTo>
                    <a:pt x="3928" y="1421"/>
                    <a:pt x="4017" y="1428"/>
                    <a:pt x="4106" y="1444"/>
                  </a:cubicBezTo>
                  <a:cubicBezTo>
                    <a:pt x="4601" y="1704"/>
                    <a:pt x="4908" y="2176"/>
                    <a:pt x="4955" y="2719"/>
                  </a:cubicBezTo>
                  <a:cubicBezTo>
                    <a:pt x="5026" y="3379"/>
                    <a:pt x="4932" y="4016"/>
                    <a:pt x="4648" y="4606"/>
                  </a:cubicBezTo>
                  <a:cubicBezTo>
                    <a:pt x="4530" y="4889"/>
                    <a:pt x="4412" y="5173"/>
                    <a:pt x="4247" y="5432"/>
                  </a:cubicBezTo>
                  <a:lnTo>
                    <a:pt x="4129" y="5644"/>
                  </a:lnTo>
                  <a:lnTo>
                    <a:pt x="4412" y="5786"/>
                  </a:lnTo>
                  <a:lnTo>
                    <a:pt x="4601" y="5904"/>
                  </a:lnTo>
                  <a:cubicBezTo>
                    <a:pt x="4814" y="6022"/>
                    <a:pt x="5026" y="6140"/>
                    <a:pt x="5238" y="6282"/>
                  </a:cubicBezTo>
                  <a:lnTo>
                    <a:pt x="5451" y="6399"/>
                  </a:lnTo>
                  <a:lnTo>
                    <a:pt x="5592" y="6187"/>
                  </a:lnTo>
                  <a:cubicBezTo>
                    <a:pt x="5757" y="5904"/>
                    <a:pt x="5899" y="5621"/>
                    <a:pt x="6017" y="5314"/>
                  </a:cubicBezTo>
                  <a:cubicBezTo>
                    <a:pt x="6442" y="4394"/>
                    <a:pt x="6560" y="3379"/>
                    <a:pt x="6394" y="2388"/>
                  </a:cubicBezTo>
                  <a:cubicBezTo>
                    <a:pt x="6206" y="1374"/>
                    <a:pt x="5545" y="524"/>
                    <a:pt x="4578" y="100"/>
                  </a:cubicBezTo>
                  <a:cubicBezTo>
                    <a:pt x="4318" y="33"/>
                    <a:pt x="4055" y="1"/>
                    <a:pt x="3795" y="1"/>
                  </a:cubicBezTo>
                  <a:close/>
                </a:path>
              </a:pathLst>
            </a:custGeom>
            <a:solidFill>
              <a:srgbClr val="4CA5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4"/>
            <p:cNvSpPr/>
            <p:nvPr/>
          </p:nvSpPr>
          <p:spPr>
            <a:xfrm>
              <a:off x="3113244" y="393043"/>
              <a:ext cx="134995" cy="152472"/>
            </a:xfrm>
            <a:custGeom>
              <a:avLst/>
              <a:gdLst/>
              <a:ahLst/>
              <a:cxnLst/>
              <a:rect l="l" t="t" r="r" b="b"/>
              <a:pathLst>
                <a:path w="5098" h="5758" extrusionOk="0">
                  <a:moveTo>
                    <a:pt x="1558" y="1"/>
                  </a:moveTo>
                  <a:cubicBezTo>
                    <a:pt x="874" y="24"/>
                    <a:pt x="284" y="425"/>
                    <a:pt x="1" y="1039"/>
                  </a:cubicBezTo>
                  <a:cubicBezTo>
                    <a:pt x="1605" y="2266"/>
                    <a:pt x="2856" y="3894"/>
                    <a:pt x="3634" y="5758"/>
                  </a:cubicBezTo>
                  <a:cubicBezTo>
                    <a:pt x="4177" y="4814"/>
                    <a:pt x="5097" y="3210"/>
                    <a:pt x="4932" y="2478"/>
                  </a:cubicBezTo>
                  <a:cubicBezTo>
                    <a:pt x="4743" y="1723"/>
                    <a:pt x="4083" y="1157"/>
                    <a:pt x="3422" y="732"/>
                  </a:cubicBezTo>
                  <a:cubicBezTo>
                    <a:pt x="2879" y="307"/>
                    <a:pt x="2242" y="72"/>
                    <a:pt x="1558" y="1"/>
                  </a:cubicBezTo>
                  <a:close/>
                </a:path>
              </a:pathLst>
            </a:custGeom>
            <a:solidFill>
              <a:srgbClr val="E0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4"/>
            <p:cNvSpPr/>
            <p:nvPr/>
          </p:nvSpPr>
          <p:spPr>
            <a:xfrm>
              <a:off x="2708360" y="270412"/>
              <a:ext cx="156868" cy="102054"/>
            </a:xfrm>
            <a:custGeom>
              <a:avLst/>
              <a:gdLst/>
              <a:ahLst/>
              <a:cxnLst/>
              <a:rect l="l" t="t" r="r" b="b"/>
              <a:pathLst>
                <a:path w="5924" h="3854" extrusionOk="0">
                  <a:moveTo>
                    <a:pt x="2665" y="1"/>
                  </a:moveTo>
                  <a:cubicBezTo>
                    <a:pt x="2062" y="1"/>
                    <a:pt x="1473" y="103"/>
                    <a:pt x="1016" y="455"/>
                  </a:cubicBezTo>
                  <a:cubicBezTo>
                    <a:pt x="402" y="927"/>
                    <a:pt x="166" y="2768"/>
                    <a:pt x="1" y="3853"/>
                  </a:cubicBezTo>
                  <a:cubicBezTo>
                    <a:pt x="1771" y="2862"/>
                    <a:pt x="3753" y="2367"/>
                    <a:pt x="5758" y="2367"/>
                  </a:cubicBezTo>
                  <a:cubicBezTo>
                    <a:pt x="5923" y="1706"/>
                    <a:pt x="5711" y="1022"/>
                    <a:pt x="5192" y="597"/>
                  </a:cubicBezTo>
                  <a:cubicBezTo>
                    <a:pt x="4626" y="243"/>
                    <a:pt x="3965" y="31"/>
                    <a:pt x="3281" y="31"/>
                  </a:cubicBezTo>
                  <a:cubicBezTo>
                    <a:pt x="3077" y="13"/>
                    <a:pt x="2870" y="1"/>
                    <a:pt x="2665" y="1"/>
                  </a:cubicBezTo>
                  <a:close/>
                </a:path>
              </a:pathLst>
            </a:custGeom>
            <a:solidFill>
              <a:srgbClr val="E0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4"/>
            <p:cNvSpPr/>
            <p:nvPr/>
          </p:nvSpPr>
          <p:spPr>
            <a:xfrm>
              <a:off x="2401585" y="332906"/>
              <a:ext cx="839760" cy="869762"/>
            </a:xfrm>
            <a:custGeom>
              <a:avLst/>
              <a:gdLst/>
              <a:ahLst/>
              <a:cxnLst/>
              <a:rect l="l" t="t" r="r" b="b"/>
              <a:pathLst>
                <a:path w="31713" h="32846" extrusionOk="0">
                  <a:moveTo>
                    <a:pt x="15597" y="4212"/>
                  </a:moveTo>
                  <a:cubicBezTo>
                    <a:pt x="15747" y="4212"/>
                    <a:pt x="15897" y="4218"/>
                    <a:pt x="16045" y="4230"/>
                  </a:cubicBezTo>
                  <a:lnTo>
                    <a:pt x="16258" y="4254"/>
                  </a:lnTo>
                  <a:cubicBezTo>
                    <a:pt x="16423" y="4254"/>
                    <a:pt x="16848" y="4301"/>
                    <a:pt x="17438" y="4372"/>
                  </a:cubicBezTo>
                  <a:cubicBezTo>
                    <a:pt x="20198" y="4844"/>
                    <a:pt x="22841" y="5858"/>
                    <a:pt x="25200" y="7368"/>
                  </a:cubicBezTo>
                  <a:cubicBezTo>
                    <a:pt x="25979" y="7864"/>
                    <a:pt x="26710" y="8524"/>
                    <a:pt x="26899" y="9445"/>
                  </a:cubicBezTo>
                  <a:cubicBezTo>
                    <a:pt x="26994" y="10011"/>
                    <a:pt x="26970" y="10624"/>
                    <a:pt x="26828" y="11191"/>
                  </a:cubicBezTo>
                  <a:cubicBezTo>
                    <a:pt x="26640" y="12253"/>
                    <a:pt x="26357" y="13456"/>
                    <a:pt x="25436" y="13999"/>
                  </a:cubicBezTo>
                  <a:cubicBezTo>
                    <a:pt x="25094" y="14194"/>
                    <a:pt x="24724" y="14272"/>
                    <a:pt x="24342" y="14272"/>
                  </a:cubicBezTo>
                  <a:cubicBezTo>
                    <a:pt x="23618" y="14272"/>
                    <a:pt x="22852" y="13993"/>
                    <a:pt x="22157" y="13715"/>
                  </a:cubicBezTo>
                  <a:lnTo>
                    <a:pt x="14630" y="11120"/>
                  </a:lnTo>
                  <a:cubicBezTo>
                    <a:pt x="14134" y="10978"/>
                    <a:pt x="13639" y="10813"/>
                    <a:pt x="13167" y="10577"/>
                  </a:cubicBezTo>
                  <a:cubicBezTo>
                    <a:pt x="12601" y="10318"/>
                    <a:pt x="12152" y="9869"/>
                    <a:pt x="11893" y="9303"/>
                  </a:cubicBezTo>
                  <a:cubicBezTo>
                    <a:pt x="11492" y="8312"/>
                    <a:pt x="12011" y="7180"/>
                    <a:pt x="12530" y="6236"/>
                  </a:cubicBezTo>
                  <a:cubicBezTo>
                    <a:pt x="12766" y="5693"/>
                    <a:pt x="13120" y="5221"/>
                    <a:pt x="13568" y="4820"/>
                  </a:cubicBezTo>
                  <a:cubicBezTo>
                    <a:pt x="14117" y="4369"/>
                    <a:pt x="14861" y="4212"/>
                    <a:pt x="15597" y="4212"/>
                  </a:cubicBezTo>
                  <a:close/>
                  <a:moveTo>
                    <a:pt x="17782" y="1"/>
                  </a:moveTo>
                  <a:cubicBezTo>
                    <a:pt x="17643" y="1"/>
                    <a:pt x="17504" y="3"/>
                    <a:pt x="17367" y="7"/>
                  </a:cubicBezTo>
                  <a:cubicBezTo>
                    <a:pt x="15338" y="7"/>
                    <a:pt x="13356" y="502"/>
                    <a:pt x="11586" y="1493"/>
                  </a:cubicBezTo>
                  <a:lnTo>
                    <a:pt x="11492" y="1540"/>
                  </a:lnTo>
                  <a:cubicBezTo>
                    <a:pt x="8707" y="3216"/>
                    <a:pt x="6890" y="6212"/>
                    <a:pt x="5451" y="9209"/>
                  </a:cubicBezTo>
                  <a:cubicBezTo>
                    <a:pt x="3422" y="13385"/>
                    <a:pt x="1912" y="17774"/>
                    <a:pt x="449" y="22186"/>
                  </a:cubicBezTo>
                  <a:cubicBezTo>
                    <a:pt x="1" y="23437"/>
                    <a:pt x="638" y="24805"/>
                    <a:pt x="1888" y="25277"/>
                  </a:cubicBezTo>
                  <a:lnTo>
                    <a:pt x="6702" y="26929"/>
                  </a:lnTo>
                  <a:lnTo>
                    <a:pt x="23454" y="32733"/>
                  </a:lnTo>
                  <a:cubicBezTo>
                    <a:pt x="23692" y="32810"/>
                    <a:pt x="23934" y="32846"/>
                    <a:pt x="24173" y="32846"/>
                  </a:cubicBezTo>
                  <a:cubicBezTo>
                    <a:pt x="25191" y="32846"/>
                    <a:pt x="26154" y="32189"/>
                    <a:pt x="26498" y="31176"/>
                  </a:cubicBezTo>
                  <a:cubicBezTo>
                    <a:pt x="28055" y="26811"/>
                    <a:pt x="29589" y="22422"/>
                    <a:pt x="30580" y="17892"/>
                  </a:cubicBezTo>
                  <a:cubicBezTo>
                    <a:pt x="31288" y="14659"/>
                    <a:pt x="31713" y="11167"/>
                    <a:pt x="30557" y="8123"/>
                  </a:cubicBezTo>
                  <a:cubicBezTo>
                    <a:pt x="30533" y="8100"/>
                    <a:pt x="30509" y="8053"/>
                    <a:pt x="30509" y="8029"/>
                  </a:cubicBezTo>
                  <a:cubicBezTo>
                    <a:pt x="29731" y="6165"/>
                    <a:pt x="28480" y="4537"/>
                    <a:pt x="26899" y="3310"/>
                  </a:cubicBezTo>
                  <a:cubicBezTo>
                    <a:pt x="26262" y="2791"/>
                    <a:pt x="25578" y="2319"/>
                    <a:pt x="24894" y="1871"/>
                  </a:cubicBezTo>
                  <a:cubicBezTo>
                    <a:pt x="24658" y="1753"/>
                    <a:pt x="24445" y="1611"/>
                    <a:pt x="24233" y="1493"/>
                  </a:cubicBezTo>
                  <a:cubicBezTo>
                    <a:pt x="24091" y="1399"/>
                    <a:pt x="23926" y="1328"/>
                    <a:pt x="23785" y="1281"/>
                  </a:cubicBezTo>
                  <a:lnTo>
                    <a:pt x="21071" y="337"/>
                  </a:lnTo>
                  <a:cubicBezTo>
                    <a:pt x="20906" y="290"/>
                    <a:pt x="20741" y="243"/>
                    <a:pt x="20576" y="219"/>
                  </a:cubicBezTo>
                  <a:cubicBezTo>
                    <a:pt x="20316" y="172"/>
                    <a:pt x="20057" y="148"/>
                    <a:pt x="19821" y="125"/>
                  </a:cubicBezTo>
                  <a:cubicBezTo>
                    <a:pt x="19137" y="46"/>
                    <a:pt x="18452" y="1"/>
                    <a:pt x="17782" y="1"/>
                  </a:cubicBezTo>
                  <a:close/>
                </a:path>
              </a:pathLst>
            </a:custGeom>
            <a:solidFill>
              <a:srgbClr val="F5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4"/>
            <p:cNvSpPr/>
            <p:nvPr/>
          </p:nvSpPr>
          <p:spPr>
            <a:xfrm>
              <a:off x="2593409" y="358539"/>
              <a:ext cx="612959" cy="398286"/>
            </a:xfrm>
            <a:custGeom>
              <a:avLst/>
              <a:gdLst/>
              <a:ahLst/>
              <a:cxnLst/>
              <a:rect l="l" t="t" r="r" b="b"/>
              <a:pathLst>
                <a:path w="23148" h="15041" extrusionOk="0">
                  <a:moveTo>
                    <a:pt x="10665" y="0"/>
                  </a:moveTo>
                  <a:cubicBezTo>
                    <a:pt x="8777" y="0"/>
                    <a:pt x="6906" y="442"/>
                    <a:pt x="5215" y="1327"/>
                  </a:cubicBezTo>
                  <a:cubicBezTo>
                    <a:pt x="3091" y="2436"/>
                    <a:pt x="1534" y="4371"/>
                    <a:pt x="402" y="6424"/>
                  </a:cubicBezTo>
                  <a:cubicBezTo>
                    <a:pt x="260" y="6660"/>
                    <a:pt x="142" y="6919"/>
                    <a:pt x="24" y="7155"/>
                  </a:cubicBezTo>
                  <a:lnTo>
                    <a:pt x="24" y="7179"/>
                  </a:lnTo>
                  <a:cubicBezTo>
                    <a:pt x="0" y="7226"/>
                    <a:pt x="24" y="7273"/>
                    <a:pt x="71" y="7297"/>
                  </a:cubicBezTo>
                  <a:cubicBezTo>
                    <a:pt x="78" y="7304"/>
                    <a:pt x="89" y="7307"/>
                    <a:pt x="102" y="7307"/>
                  </a:cubicBezTo>
                  <a:cubicBezTo>
                    <a:pt x="132" y="7307"/>
                    <a:pt x="172" y="7290"/>
                    <a:pt x="189" y="7273"/>
                  </a:cubicBezTo>
                  <a:cubicBezTo>
                    <a:pt x="1251" y="5268"/>
                    <a:pt x="2643" y="3380"/>
                    <a:pt x="4554" y="2106"/>
                  </a:cubicBezTo>
                  <a:cubicBezTo>
                    <a:pt x="5475" y="1516"/>
                    <a:pt x="6489" y="1091"/>
                    <a:pt x="7551" y="808"/>
                  </a:cubicBezTo>
                  <a:cubicBezTo>
                    <a:pt x="8613" y="525"/>
                    <a:pt x="9698" y="384"/>
                    <a:pt x="10783" y="384"/>
                  </a:cubicBezTo>
                  <a:cubicBezTo>
                    <a:pt x="13119" y="431"/>
                    <a:pt x="15408" y="1115"/>
                    <a:pt x="17390" y="2366"/>
                  </a:cubicBezTo>
                  <a:cubicBezTo>
                    <a:pt x="19325" y="3592"/>
                    <a:pt x="20859" y="5339"/>
                    <a:pt x="21802" y="7439"/>
                  </a:cubicBezTo>
                  <a:cubicBezTo>
                    <a:pt x="22723" y="9515"/>
                    <a:pt x="22793" y="11898"/>
                    <a:pt x="22487" y="14140"/>
                  </a:cubicBezTo>
                  <a:cubicBezTo>
                    <a:pt x="22440" y="14399"/>
                    <a:pt x="22416" y="14682"/>
                    <a:pt x="22369" y="14942"/>
                  </a:cubicBezTo>
                  <a:cubicBezTo>
                    <a:pt x="22354" y="15000"/>
                    <a:pt x="22412" y="15040"/>
                    <a:pt x="22463" y="15040"/>
                  </a:cubicBezTo>
                  <a:cubicBezTo>
                    <a:pt x="22495" y="15040"/>
                    <a:pt x="22525" y="15025"/>
                    <a:pt x="22534" y="14989"/>
                  </a:cubicBezTo>
                  <a:lnTo>
                    <a:pt x="22557" y="14965"/>
                  </a:lnTo>
                  <a:cubicBezTo>
                    <a:pt x="23053" y="12653"/>
                    <a:pt x="23147" y="10199"/>
                    <a:pt x="22392" y="7934"/>
                  </a:cubicBezTo>
                  <a:cubicBezTo>
                    <a:pt x="21614" y="5810"/>
                    <a:pt x="20245" y="3946"/>
                    <a:pt x="18428" y="2601"/>
                  </a:cubicBezTo>
                  <a:cubicBezTo>
                    <a:pt x="16493" y="1139"/>
                    <a:pt x="14205" y="266"/>
                    <a:pt x="11798" y="53"/>
                  </a:cubicBezTo>
                  <a:cubicBezTo>
                    <a:pt x="11421" y="18"/>
                    <a:pt x="11042" y="0"/>
                    <a:pt x="10665" y="0"/>
                  </a:cubicBezTo>
                  <a:close/>
                </a:path>
              </a:pathLst>
            </a:custGeom>
            <a:solidFill>
              <a:srgbClr val="4CA5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4"/>
            <p:cNvSpPr/>
            <p:nvPr/>
          </p:nvSpPr>
          <p:spPr>
            <a:xfrm>
              <a:off x="3152620" y="757069"/>
              <a:ext cx="41891" cy="60427"/>
            </a:xfrm>
            <a:custGeom>
              <a:avLst/>
              <a:gdLst/>
              <a:ahLst/>
              <a:cxnLst/>
              <a:rect l="l" t="t" r="r" b="b"/>
              <a:pathLst>
                <a:path w="1582" h="2282" extrusionOk="0">
                  <a:moveTo>
                    <a:pt x="1089" y="425"/>
                  </a:moveTo>
                  <a:cubicBezTo>
                    <a:pt x="1095" y="425"/>
                    <a:pt x="1102" y="428"/>
                    <a:pt x="1109" y="435"/>
                  </a:cubicBezTo>
                  <a:lnTo>
                    <a:pt x="1322" y="505"/>
                  </a:lnTo>
                  <a:cubicBezTo>
                    <a:pt x="1345" y="505"/>
                    <a:pt x="1369" y="529"/>
                    <a:pt x="1369" y="552"/>
                  </a:cubicBezTo>
                  <a:lnTo>
                    <a:pt x="1274" y="788"/>
                  </a:lnTo>
                  <a:cubicBezTo>
                    <a:pt x="1274" y="812"/>
                    <a:pt x="1251" y="812"/>
                    <a:pt x="1227" y="812"/>
                  </a:cubicBezTo>
                  <a:lnTo>
                    <a:pt x="1015" y="741"/>
                  </a:lnTo>
                  <a:cubicBezTo>
                    <a:pt x="991" y="718"/>
                    <a:pt x="968" y="694"/>
                    <a:pt x="968" y="670"/>
                  </a:cubicBezTo>
                  <a:lnTo>
                    <a:pt x="1062" y="458"/>
                  </a:lnTo>
                  <a:cubicBezTo>
                    <a:pt x="1062" y="441"/>
                    <a:pt x="1074" y="425"/>
                    <a:pt x="1089" y="425"/>
                  </a:cubicBezTo>
                  <a:close/>
                  <a:moveTo>
                    <a:pt x="1163" y="0"/>
                  </a:moveTo>
                  <a:cubicBezTo>
                    <a:pt x="1131" y="0"/>
                    <a:pt x="1102" y="17"/>
                    <a:pt x="1086" y="33"/>
                  </a:cubicBezTo>
                  <a:lnTo>
                    <a:pt x="24" y="1756"/>
                  </a:lnTo>
                  <a:cubicBezTo>
                    <a:pt x="0" y="1803"/>
                    <a:pt x="24" y="1874"/>
                    <a:pt x="71" y="1874"/>
                  </a:cubicBezTo>
                  <a:lnTo>
                    <a:pt x="637" y="2086"/>
                  </a:lnTo>
                  <a:lnTo>
                    <a:pt x="661" y="2086"/>
                  </a:lnTo>
                  <a:lnTo>
                    <a:pt x="1227" y="2275"/>
                  </a:lnTo>
                  <a:cubicBezTo>
                    <a:pt x="1240" y="2279"/>
                    <a:pt x="1252" y="2281"/>
                    <a:pt x="1264" y="2281"/>
                  </a:cubicBezTo>
                  <a:cubicBezTo>
                    <a:pt x="1314" y="2281"/>
                    <a:pt x="1349" y="2243"/>
                    <a:pt x="1369" y="2204"/>
                  </a:cubicBezTo>
                  <a:lnTo>
                    <a:pt x="1581" y="199"/>
                  </a:lnTo>
                  <a:cubicBezTo>
                    <a:pt x="1581" y="151"/>
                    <a:pt x="1557" y="128"/>
                    <a:pt x="1510" y="104"/>
                  </a:cubicBezTo>
                  <a:lnTo>
                    <a:pt x="1204" y="10"/>
                  </a:lnTo>
                  <a:cubicBezTo>
                    <a:pt x="1190" y="3"/>
                    <a:pt x="1176" y="0"/>
                    <a:pt x="1163" y="0"/>
                  </a:cubicBezTo>
                  <a:close/>
                </a:path>
              </a:pathLst>
            </a:custGeom>
            <a:solidFill>
              <a:srgbClr val="4CA5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4"/>
            <p:cNvSpPr/>
            <p:nvPr/>
          </p:nvSpPr>
          <p:spPr>
            <a:xfrm>
              <a:off x="2705871" y="444362"/>
              <a:ext cx="266812" cy="159886"/>
            </a:xfrm>
            <a:custGeom>
              <a:avLst/>
              <a:gdLst/>
              <a:ahLst/>
              <a:cxnLst/>
              <a:rect l="l" t="t" r="r" b="b"/>
              <a:pathLst>
                <a:path w="10076" h="6038" extrusionOk="0">
                  <a:moveTo>
                    <a:pt x="4004" y="0"/>
                  </a:moveTo>
                  <a:cubicBezTo>
                    <a:pt x="3294" y="0"/>
                    <a:pt x="2592" y="162"/>
                    <a:pt x="2053" y="611"/>
                  </a:cubicBezTo>
                  <a:cubicBezTo>
                    <a:pt x="1629" y="1012"/>
                    <a:pt x="1275" y="1484"/>
                    <a:pt x="1039" y="2027"/>
                  </a:cubicBezTo>
                  <a:cubicBezTo>
                    <a:pt x="520" y="2971"/>
                    <a:pt x="1" y="4103"/>
                    <a:pt x="402" y="5094"/>
                  </a:cubicBezTo>
                  <a:cubicBezTo>
                    <a:pt x="543" y="5472"/>
                    <a:pt x="803" y="5802"/>
                    <a:pt x="1133" y="6038"/>
                  </a:cubicBezTo>
                  <a:cubicBezTo>
                    <a:pt x="1747" y="4551"/>
                    <a:pt x="2572" y="3183"/>
                    <a:pt x="3870" y="2286"/>
                  </a:cubicBezTo>
                  <a:cubicBezTo>
                    <a:pt x="5129" y="1458"/>
                    <a:pt x="6621" y="1211"/>
                    <a:pt x="8141" y="1211"/>
                  </a:cubicBezTo>
                  <a:cubicBezTo>
                    <a:pt x="8786" y="1211"/>
                    <a:pt x="9436" y="1256"/>
                    <a:pt x="10076" y="1319"/>
                  </a:cubicBezTo>
                  <a:cubicBezTo>
                    <a:pt x="6961" y="92"/>
                    <a:pt x="4672" y="45"/>
                    <a:pt x="4672" y="45"/>
                  </a:cubicBezTo>
                  <a:cubicBezTo>
                    <a:pt x="4452" y="16"/>
                    <a:pt x="4228" y="0"/>
                    <a:pt x="4004" y="0"/>
                  </a:cubicBezTo>
                  <a:close/>
                </a:path>
              </a:pathLst>
            </a:custGeom>
            <a:solidFill>
              <a:srgbClr val="D1C7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4"/>
            <p:cNvSpPr/>
            <p:nvPr/>
          </p:nvSpPr>
          <p:spPr>
            <a:xfrm>
              <a:off x="2735117" y="475047"/>
              <a:ext cx="379909" cy="234904"/>
            </a:xfrm>
            <a:custGeom>
              <a:avLst/>
              <a:gdLst/>
              <a:ahLst/>
              <a:cxnLst/>
              <a:rect l="l" t="t" r="r" b="b"/>
              <a:pathLst>
                <a:path w="14347" h="8871" extrusionOk="0">
                  <a:moveTo>
                    <a:pt x="6935" y="0"/>
                  </a:moveTo>
                  <a:cubicBezTo>
                    <a:pt x="5429" y="0"/>
                    <a:pt x="3964" y="256"/>
                    <a:pt x="2738" y="1090"/>
                  </a:cubicBezTo>
                  <a:cubicBezTo>
                    <a:pt x="1416" y="1963"/>
                    <a:pt x="614" y="3332"/>
                    <a:pt x="1" y="4842"/>
                  </a:cubicBezTo>
                  <a:cubicBezTo>
                    <a:pt x="614" y="5243"/>
                    <a:pt x="1298" y="5550"/>
                    <a:pt x="2006" y="5715"/>
                  </a:cubicBezTo>
                  <a:lnTo>
                    <a:pt x="9510" y="8310"/>
                  </a:lnTo>
                  <a:lnTo>
                    <a:pt x="9675" y="8381"/>
                  </a:lnTo>
                  <a:cubicBezTo>
                    <a:pt x="10318" y="8635"/>
                    <a:pt x="11018" y="8871"/>
                    <a:pt x="11685" y="8871"/>
                  </a:cubicBezTo>
                  <a:cubicBezTo>
                    <a:pt x="12070" y="8871"/>
                    <a:pt x="12444" y="8792"/>
                    <a:pt x="12789" y="8594"/>
                  </a:cubicBezTo>
                  <a:cubicBezTo>
                    <a:pt x="13710" y="8027"/>
                    <a:pt x="13993" y="6848"/>
                    <a:pt x="14181" y="5786"/>
                  </a:cubicBezTo>
                  <a:cubicBezTo>
                    <a:pt x="14323" y="5196"/>
                    <a:pt x="14347" y="4606"/>
                    <a:pt x="14252" y="4040"/>
                  </a:cubicBezTo>
                  <a:cubicBezTo>
                    <a:pt x="14063" y="3143"/>
                    <a:pt x="13332" y="2459"/>
                    <a:pt x="12553" y="1963"/>
                  </a:cubicBezTo>
                  <a:cubicBezTo>
                    <a:pt x="11421" y="1232"/>
                    <a:pt x="10241" y="618"/>
                    <a:pt x="8991" y="123"/>
                  </a:cubicBezTo>
                  <a:lnTo>
                    <a:pt x="8943" y="123"/>
                  </a:lnTo>
                  <a:cubicBezTo>
                    <a:pt x="8277" y="50"/>
                    <a:pt x="7602" y="0"/>
                    <a:pt x="69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4"/>
            <p:cNvSpPr/>
            <p:nvPr/>
          </p:nvSpPr>
          <p:spPr>
            <a:xfrm>
              <a:off x="2569087" y="709876"/>
              <a:ext cx="498009" cy="386952"/>
            </a:xfrm>
            <a:custGeom>
              <a:avLst/>
              <a:gdLst/>
              <a:ahLst/>
              <a:cxnLst/>
              <a:rect l="l" t="t" r="r" b="b"/>
              <a:pathLst>
                <a:path w="18807" h="14613" extrusionOk="0">
                  <a:moveTo>
                    <a:pt x="9724" y="0"/>
                  </a:moveTo>
                  <a:cubicBezTo>
                    <a:pt x="8091" y="0"/>
                    <a:pt x="6494" y="494"/>
                    <a:pt x="5145" y="1423"/>
                  </a:cubicBezTo>
                  <a:cubicBezTo>
                    <a:pt x="3021" y="2862"/>
                    <a:pt x="1558" y="5104"/>
                    <a:pt x="661" y="7463"/>
                  </a:cubicBezTo>
                  <a:cubicBezTo>
                    <a:pt x="378" y="8171"/>
                    <a:pt x="166" y="8903"/>
                    <a:pt x="1" y="9634"/>
                  </a:cubicBezTo>
                  <a:cubicBezTo>
                    <a:pt x="260" y="9799"/>
                    <a:pt x="520" y="9941"/>
                    <a:pt x="827" y="10035"/>
                  </a:cubicBezTo>
                  <a:lnTo>
                    <a:pt x="11232" y="13645"/>
                  </a:lnTo>
                  <a:lnTo>
                    <a:pt x="13474" y="14424"/>
                  </a:lnTo>
                  <a:cubicBezTo>
                    <a:pt x="13851" y="14542"/>
                    <a:pt x="14252" y="14613"/>
                    <a:pt x="14653" y="14613"/>
                  </a:cubicBezTo>
                  <a:cubicBezTo>
                    <a:pt x="15951" y="14565"/>
                    <a:pt x="17107" y="13763"/>
                    <a:pt x="17556" y="12536"/>
                  </a:cubicBezTo>
                  <a:lnTo>
                    <a:pt x="17556" y="12489"/>
                  </a:lnTo>
                  <a:cubicBezTo>
                    <a:pt x="18193" y="10719"/>
                    <a:pt x="18594" y="8855"/>
                    <a:pt x="18712" y="6968"/>
                  </a:cubicBezTo>
                  <a:cubicBezTo>
                    <a:pt x="18806" y="6024"/>
                    <a:pt x="18688" y="5080"/>
                    <a:pt x="18381" y="4183"/>
                  </a:cubicBezTo>
                  <a:cubicBezTo>
                    <a:pt x="18028" y="3381"/>
                    <a:pt x="17367" y="2744"/>
                    <a:pt x="16565" y="2414"/>
                  </a:cubicBezTo>
                  <a:cubicBezTo>
                    <a:pt x="16116" y="2225"/>
                    <a:pt x="15692" y="2060"/>
                    <a:pt x="15267" y="1895"/>
                  </a:cubicBezTo>
                  <a:cubicBezTo>
                    <a:pt x="13379" y="1140"/>
                    <a:pt x="11562" y="503"/>
                    <a:pt x="10052" y="7"/>
                  </a:cubicBezTo>
                  <a:cubicBezTo>
                    <a:pt x="9943" y="3"/>
                    <a:pt x="9833" y="0"/>
                    <a:pt x="9724"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4"/>
            <p:cNvSpPr/>
            <p:nvPr/>
          </p:nvSpPr>
          <p:spPr>
            <a:xfrm>
              <a:off x="2530073" y="673484"/>
              <a:ext cx="309313" cy="293849"/>
            </a:xfrm>
            <a:custGeom>
              <a:avLst/>
              <a:gdLst/>
              <a:ahLst/>
              <a:cxnLst/>
              <a:rect l="l" t="t" r="r" b="b"/>
              <a:pathLst>
                <a:path w="11681" h="11097" extrusionOk="0">
                  <a:moveTo>
                    <a:pt x="6478" y="1"/>
                  </a:moveTo>
                  <a:cubicBezTo>
                    <a:pt x="5934" y="1"/>
                    <a:pt x="5394" y="152"/>
                    <a:pt x="4909" y="431"/>
                  </a:cubicBezTo>
                  <a:cubicBezTo>
                    <a:pt x="4130" y="950"/>
                    <a:pt x="3446" y="1635"/>
                    <a:pt x="2950" y="2437"/>
                  </a:cubicBezTo>
                  <a:cubicBezTo>
                    <a:pt x="1888" y="3994"/>
                    <a:pt x="1039" y="5669"/>
                    <a:pt x="425" y="7463"/>
                  </a:cubicBezTo>
                  <a:lnTo>
                    <a:pt x="402" y="7510"/>
                  </a:lnTo>
                  <a:cubicBezTo>
                    <a:pt x="1" y="8737"/>
                    <a:pt x="402" y="10105"/>
                    <a:pt x="1393" y="10931"/>
                  </a:cubicBezTo>
                  <a:cubicBezTo>
                    <a:pt x="1464" y="10978"/>
                    <a:pt x="1534" y="11049"/>
                    <a:pt x="1629" y="11096"/>
                  </a:cubicBezTo>
                  <a:cubicBezTo>
                    <a:pt x="1794" y="10365"/>
                    <a:pt x="2006" y="9634"/>
                    <a:pt x="2289" y="8949"/>
                  </a:cubicBezTo>
                  <a:cubicBezTo>
                    <a:pt x="3186" y="6566"/>
                    <a:pt x="4649" y="4325"/>
                    <a:pt x="6773" y="2885"/>
                  </a:cubicBezTo>
                  <a:cubicBezTo>
                    <a:pt x="8125" y="1976"/>
                    <a:pt x="9727" y="1463"/>
                    <a:pt x="11364" y="1463"/>
                  </a:cubicBezTo>
                  <a:cubicBezTo>
                    <a:pt x="11469" y="1463"/>
                    <a:pt x="11575" y="1465"/>
                    <a:pt x="11680" y="1470"/>
                  </a:cubicBezTo>
                  <a:cubicBezTo>
                    <a:pt x="9179" y="644"/>
                    <a:pt x="7457" y="172"/>
                    <a:pt x="7457" y="172"/>
                  </a:cubicBezTo>
                  <a:cubicBezTo>
                    <a:pt x="7137" y="56"/>
                    <a:pt x="6806" y="1"/>
                    <a:pt x="6478"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7" name="Google Shape;397;p4"/>
          <p:cNvSpPr/>
          <p:nvPr/>
        </p:nvSpPr>
        <p:spPr>
          <a:xfrm>
            <a:off x="848981" y="3794879"/>
            <a:ext cx="61665" cy="62512"/>
          </a:xfrm>
          <a:custGeom>
            <a:avLst/>
            <a:gdLst/>
            <a:ahLst/>
            <a:cxnLst/>
            <a:rect l="l" t="t" r="r" b="b"/>
            <a:pathLst>
              <a:path w="1747" h="1771" extrusionOk="0">
                <a:moveTo>
                  <a:pt x="873" y="1"/>
                </a:moveTo>
                <a:cubicBezTo>
                  <a:pt x="378" y="1"/>
                  <a:pt x="0" y="402"/>
                  <a:pt x="0" y="874"/>
                </a:cubicBezTo>
                <a:cubicBezTo>
                  <a:pt x="0" y="1369"/>
                  <a:pt x="378" y="1770"/>
                  <a:pt x="873" y="1770"/>
                </a:cubicBezTo>
                <a:cubicBezTo>
                  <a:pt x="1369" y="1770"/>
                  <a:pt x="1746" y="1369"/>
                  <a:pt x="1746" y="874"/>
                </a:cubicBezTo>
                <a:cubicBezTo>
                  <a:pt x="1746" y="402"/>
                  <a:pt x="1369" y="1"/>
                  <a:pt x="873"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4"/>
          <p:cNvSpPr/>
          <p:nvPr/>
        </p:nvSpPr>
        <p:spPr>
          <a:xfrm>
            <a:off x="8290285" y="2539546"/>
            <a:ext cx="48870" cy="48909"/>
          </a:xfrm>
          <a:custGeom>
            <a:avLst/>
            <a:gdLst/>
            <a:ahLst/>
            <a:cxnLst/>
            <a:rect l="l" t="t" r="r" b="b"/>
            <a:pathLst>
              <a:path w="1251" h="1252" extrusionOk="0">
                <a:moveTo>
                  <a:pt x="637" y="1"/>
                </a:moveTo>
                <a:cubicBezTo>
                  <a:pt x="283" y="1"/>
                  <a:pt x="0" y="284"/>
                  <a:pt x="0" y="614"/>
                </a:cubicBezTo>
                <a:cubicBezTo>
                  <a:pt x="0" y="968"/>
                  <a:pt x="283" y="1251"/>
                  <a:pt x="637" y="1251"/>
                </a:cubicBezTo>
                <a:cubicBezTo>
                  <a:pt x="968" y="1251"/>
                  <a:pt x="1251" y="968"/>
                  <a:pt x="1251" y="614"/>
                </a:cubicBezTo>
                <a:cubicBezTo>
                  <a:pt x="1251" y="284"/>
                  <a:pt x="968" y="1"/>
                  <a:pt x="637"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4"/>
          <p:cNvSpPr txBox="1">
            <a:spLocks noGrp="1"/>
          </p:cNvSpPr>
          <p:nvPr>
            <p:ph type="title"/>
          </p:nvPr>
        </p:nvSpPr>
        <p:spPr>
          <a:xfrm>
            <a:off x="713225" y="585519"/>
            <a:ext cx="7758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3500"/>
            </a:lvl1pPr>
            <a:lvl2pPr lvl="1" rtl="0">
              <a:spcBef>
                <a:spcPts val="0"/>
              </a:spcBef>
              <a:spcAft>
                <a:spcPts val="0"/>
              </a:spcAft>
              <a:buSzPts val="2800"/>
              <a:buNone/>
              <a:defRPr>
                <a:latin typeface="Cabin"/>
                <a:ea typeface="Cabin"/>
                <a:cs typeface="Cabin"/>
                <a:sym typeface="Cabin"/>
              </a:defRPr>
            </a:lvl2pPr>
            <a:lvl3pPr lvl="2" rtl="0">
              <a:spcBef>
                <a:spcPts val="0"/>
              </a:spcBef>
              <a:spcAft>
                <a:spcPts val="0"/>
              </a:spcAft>
              <a:buSzPts val="2800"/>
              <a:buNone/>
              <a:defRPr>
                <a:latin typeface="Cabin"/>
                <a:ea typeface="Cabin"/>
                <a:cs typeface="Cabin"/>
                <a:sym typeface="Cabin"/>
              </a:defRPr>
            </a:lvl3pPr>
            <a:lvl4pPr lvl="3" rtl="0">
              <a:spcBef>
                <a:spcPts val="0"/>
              </a:spcBef>
              <a:spcAft>
                <a:spcPts val="0"/>
              </a:spcAft>
              <a:buSzPts val="2800"/>
              <a:buNone/>
              <a:defRPr>
                <a:latin typeface="Cabin"/>
                <a:ea typeface="Cabin"/>
                <a:cs typeface="Cabin"/>
                <a:sym typeface="Cabin"/>
              </a:defRPr>
            </a:lvl4pPr>
            <a:lvl5pPr lvl="4" rtl="0">
              <a:spcBef>
                <a:spcPts val="0"/>
              </a:spcBef>
              <a:spcAft>
                <a:spcPts val="0"/>
              </a:spcAft>
              <a:buSzPts val="2800"/>
              <a:buNone/>
              <a:defRPr>
                <a:latin typeface="Cabin"/>
                <a:ea typeface="Cabin"/>
                <a:cs typeface="Cabin"/>
                <a:sym typeface="Cabin"/>
              </a:defRPr>
            </a:lvl5pPr>
            <a:lvl6pPr lvl="5" rtl="0">
              <a:spcBef>
                <a:spcPts val="0"/>
              </a:spcBef>
              <a:spcAft>
                <a:spcPts val="0"/>
              </a:spcAft>
              <a:buSzPts val="2800"/>
              <a:buNone/>
              <a:defRPr>
                <a:latin typeface="Cabin"/>
                <a:ea typeface="Cabin"/>
                <a:cs typeface="Cabin"/>
                <a:sym typeface="Cabin"/>
              </a:defRPr>
            </a:lvl6pPr>
            <a:lvl7pPr lvl="6" rtl="0">
              <a:spcBef>
                <a:spcPts val="0"/>
              </a:spcBef>
              <a:spcAft>
                <a:spcPts val="0"/>
              </a:spcAft>
              <a:buSzPts val="2800"/>
              <a:buNone/>
              <a:defRPr>
                <a:latin typeface="Cabin"/>
                <a:ea typeface="Cabin"/>
                <a:cs typeface="Cabin"/>
                <a:sym typeface="Cabin"/>
              </a:defRPr>
            </a:lvl7pPr>
            <a:lvl8pPr lvl="7" rtl="0">
              <a:spcBef>
                <a:spcPts val="0"/>
              </a:spcBef>
              <a:spcAft>
                <a:spcPts val="0"/>
              </a:spcAft>
              <a:buSzPts val="2800"/>
              <a:buNone/>
              <a:defRPr>
                <a:latin typeface="Cabin"/>
                <a:ea typeface="Cabin"/>
                <a:cs typeface="Cabin"/>
                <a:sym typeface="Cabin"/>
              </a:defRPr>
            </a:lvl8pPr>
            <a:lvl9pPr lvl="8" rtl="0">
              <a:spcBef>
                <a:spcPts val="0"/>
              </a:spcBef>
              <a:spcAft>
                <a:spcPts val="0"/>
              </a:spcAft>
              <a:buSzPts val="2800"/>
              <a:buNone/>
              <a:defRPr>
                <a:latin typeface="Cabin"/>
                <a:ea typeface="Cabin"/>
                <a:cs typeface="Cabin"/>
                <a:sym typeface="Cabin"/>
              </a:defRPr>
            </a:lvl9pPr>
          </a:lstStyle>
          <a:p>
            <a:endParaRPr/>
          </a:p>
        </p:txBody>
      </p:sp>
      <p:sp>
        <p:nvSpPr>
          <p:cNvPr id="400" name="Google Shape;400;p4"/>
          <p:cNvSpPr txBox="1">
            <a:spLocks noGrp="1"/>
          </p:cNvSpPr>
          <p:nvPr>
            <p:ph type="body" idx="1"/>
          </p:nvPr>
        </p:nvSpPr>
        <p:spPr>
          <a:xfrm>
            <a:off x="942900" y="1203775"/>
            <a:ext cx="7258200" cy="3416400"/>
          </a:xfrm>
          <a:prstGeom prst="rect">
            <a:avLst/>
          </a:prstGeom>
        </p:spPr>
        <p:txBody>
          <a:bodyPr spcFirstLastPara="1" wrap="square" lIns="91425" tIns="91425" rIns="91425" bIns="91425" anchor="t" anchorCtr="0">
            <a:noAutofit/>
          </a:bodyPr>
          <a:lstStyle>
            <a:lvl1pPr marL="457200" lvl="0" indent="-381000" rtl="0">
              <a:spcBef>
                <a:spcPts val="0"/>
              </a:spcBef>
              <a:spcAft>
                <a:spcPts val="0"/>
              </a:spcAft>
              <a:buSzPts val="2400"/>
              <a:buAutoNum type="arabicPeriod"/>
              <a:defRPr sz="1100"/>
            </a:lvl1pPr>
            <a:lvl2pPr marL="914400" lvl="1" indent="-317500" rtl="0">
              <a:spcBef>
                <a:spcPts val="1600"/>
              </a:spcBef>
              <a:spcAft>
                <a:spcPts val="0"/>
              </a:spcAft>
              <a:buSzPts val="1400"/>
              <a:buAutoNum type="alphaLcPeriod"/>
              <a:defRPr/>
            </a:lvl2pPr>
            <a:lvl3pPr marL="1371600" lvl="2" indent="-317500" rtl="0">
              <a:spcBef>
                <a:spcPts val="1600"/>
              </a:spcBef>
              <a:spcAft>
                <a:spcPts val="0"/>
              </a:spcAft>
              <a:buSzPts val="1400"/>
              <a:buAutoNum type="romanLcPeriod"/>
              <a:defRPr/>
            </a:lvl3pPr>
            <a:lvl4pPr marL="1828800" lvl="3" indent="-317500" rtl="0">
              <a:spcBef>
                <a:spcPts val="1600"/>
              </a:spcBef>
              <a:spcAft>
                <a:spcPts val="0"/>
              </a:spcAft>
              <a:buSzPts val="1400"/>
              <a:buAutoNum type="arabicPeriod"/>
              <a:defRPr/>
            </a:lvl4pPr>
            <a:lvl5pPr marL="2286000" lvl="4" indent="-317500" rtl="0">
              <a:spcBef>
                <a:spcPts val="1600"/>
              </a:spcBef>
              <a:spcAft>
                <a:spcPts val="0"/>
              </a:spcAft>
              <a:buSzPts val="1400"/>
              <a:buAutoNum type="alphaLcPeriod"/>
              <a:defRPr/>
            </a:lvl5pPr>
            <a:lvl6pPr marL="2743200" lvl="5" indent="-317500" rtl="0">
              <a:spcBef>
                <a:spcPts val="1600"/>
              </a:spcBef>
              <a:spcAft>
                <a:spcPts val="0"/>
              </a:spcAft>
              <a:buSzPts val="1400"/>
              <a:buAutoNum type="romanLcPeriod"/>
              <a:defRPr/>
            </a:lvl6pPr>
            <a:lvl7pPr marL="3200400" lvl="6" indent="-317500" rtl="0">
              <a:spcBef>
                <a:spcPts val="1600"/>
              </a:spcBef>
              <a:spcAft>
                <a:spcPts val="0"/>
              </a:spcAft>
              <a:buSzPts val="1400"/>
              <a:buAutoNum type="arabicPeriod"/>
              <a:defRPr/>
            </a:lvl7pPr>
            <a:lvl8pPr marL="3657600" lvl="7" indent="-317500" rtl="0">
              <a:spcBef>
                <a:spcPts val="1600"/>
              </a:spcBef>
              <a:spcAft>
                <a:spcPts val="0"/>
              </a:spcAft>
              <a:buSzPts val="1400"/>
              <a:buAutoNum type="alphaLcPeriod"/>
              <a:defRPr/>
            </a:lvl8pPr>
            <a:lvl9pPr marL="4114800" lvl="8" indent="-317500" rtl="0">
              <a:spcBef>
                <a:spcPts val="1600"/>
              </a:spcBef>
              <a:spcAft>
                <a:spcPts val="1600"/>
              </a:spcAft>
              <a:buSzPts val="1400"/>
              <a:buAutoNum type="romanLcPeriod"/>
              <a:defRPr/>
            </a:lvl9pPr>
          </a:lstStyle>
          <a:p>
            <a:endParaRPr/>
          </a:p>
        </p:txBody>
      </p:sp>
      <p:grpSp>
        <p:nvGrpSpPr>
          <p:cNvPr id="401" name="Google Shape;401;p4"/>
          <p:cNvGrpSpPr/>
          <p:nvPr/>
        </p:nvGrpSpPr>
        <p:grpSpPr>
          <a:xfrm>
            <a:off x="7706445" y="4548239"/>
            <a:ext cx="860372" cy="884879"/>
            <a:chOff x="4228489" y="3826976"/>
            <a:chExt cx="860372" cy="884879"/>
          </a:xfrm>
        </p:grpSpPr>
        <p:sp>
          <p:nvSpPr>
            <p:cNvPr id="402" name="Google Shape;402;p4"/>
            <p:cNvSpPr/>
            <p:nvPr/>
          </p:nvSpPr>
          <p:spPr>
            <a:xfrm>
              <a:off x="4352807" y="3914462"/>
              <a:ext cx="579243" cy="597376"/>
            </a:xfrm>
            <a:custGeom>
              <a:avLst/>
              <a:gdLst/>
              <a:ahLst/>
              <a:cxnLst/>
              <a:rect l="l" t="t" r="r" b="b"/>
              <a:pathLst>
                <a:path w="21850" h="22534" extrusionOk="0">
                  <a:moveTo>
                    <a:pt x="18853" y="0"/>
                  </a:moveTo>
                  <a:lnTo>
                    <a:pt x="0" y="19679"/>
                  </a:lnTo>
                  <a:lnTo>
                    <a:pt x="2973" y="22534"/>
                  </a:lnTo>
                  <a:lnTo>
                    <a:pt x="21849" y="2855"/>
                  </a:lnTo>
                  <a:lnTo>
                    <a:pt x="1885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4"/>
            <p:cNvSpPr/>
            <p:nvPr/>
          </p:nvSpPr>
          <p:spPr>
            <a:xfrm>
              <a:off x="4430985" y="3989474"/>
              <a:ext cx="578588" cy="597336"/>
            </a:xfrm>
            <a:custGeom>
              <a:avLst/>
              <a:gdLst/>
              <a:ahLst/>
              <a:cxnLst/>
              <a:rect l="l" t="t" r="r" b="b"/>
              <a:pathLst>
                <a:path w="21850" h="22558" extrusionOk="0">
                  <a:moveTo>
                    <a:pt x="18876" y="0"/>
                  </a:moveTo>
                  <a:lnTo>
                    <a:pt x="0" y="19679"/>
                  </a:lnTo>
                  <a:lnTo>
                    <a:pt x="2997" y="22557"/>
                  </a:lnTo>
                  <a:lnTo>
                    <a:pt x="21849" y="2855"/>
                  </a:lnTo>
                  <a:lnTo>
                    <a:pt x="188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4"/>
            <p:cNvSpPr/>
            <p:nvPr/>
          </p:nvSpPr>
          <p:spPr>
            <a:xfrm>
              <a:off x="4987627" y="3826976"/>
              <a:ext cx="101233" cy="70013"/>
            </a:xfrm>
            <a:custGeom>
              <a:avLst/>
              <a:gdLst/>
              <a:ahLst/>
              <a:cxnLst/>
              <a:rect l="l" t="t" r="r" b="b"/>
              <a:pathLst>
                <a:path w="3823" h="2644" extrusionOk="0">
                  <a:moveTo>
                    <a:pt x="3823" y="1"/>
                  </a:moveTo>
                  <a:lnTo>
                    <a:pt x="0" y="1417"/>
                  </a:lnTo>
                  <a:lnTo>
                    <a:pt x="1274" y="2644"/>
                  </a:lnTo>
                  <a:lnTo>
                    <a:pt x="3823" y="1"/>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4"/>
            <p:cNvSpPr/>
            <p:nvPr/>
          </p:nvSpPr>
          <p:spPr>
            <a:xfrm>
              <a:off x="5021363" y="3827572"/>
              <a:ext cx="67498" cy="102504"/>
            </a:xfrm>
            <a:custGeom>
              <a:avLst/>
              <a:gdLst/>
              <a:ahLst/>
              <a:cxnLst/>
              <a:rect l="l" t="t" r="r" b="b"/>
              <a:pathLst>
                <a:path w="2549" h="3871" extrusionOk="0">
                  <a:moveTo>
                    <a:pt x="2549" y="1"/>
                  </a:moveTo>
                  <a:lnTo>
                    <a:pt x="0" y="2644"/>
                  </a:lnTo>
                  <a:lnTo>
                    <a:pt x="1275" y="3871"/>
                  </a:lnTo>
                  <a:lnTo>
                    <a:pt x="2549" y="1"/>
                  </a:ln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4"/>
            <p:cNvSpPr/>
            <p:nvPr/>
          </p:nvSpPr>
          <p:spPr>
            <a:xfrm>
              <a:off x="4852657" y="3864473"/>
              <a:ext cx="168731" cy="125621"/>
            </a:xfrm>
            <a:custGeom>
              <a:avLst/>
              <a:gdLst/>
              <a:ahLst/>
              <a:cxnLst/>
              <a:rect l="l" t="t" r="r" b="b"/>
              <a:pathLst>
                <a:path w="6372" h="4744" extrusionOk="0">
                  <a:moveTo>
                    <a:pt x="5097" y="1"/>
                  </a:moveTo>
                  <a:lnTo>
                    <a:pt x="1" y="1888"/>
                  </a:lnTo>
                  <a:lnTo>
                    <a:pt x="2997" y="4743"/>
                  </a:lnTo>
                  <a:lnTo>
                    <a:pt x="6371" y="1228"/>
                  </a:lnTo>
                  <a:lnTo>
                    <a:pt x="509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4"/>
            <p:cNvSpPr/>
            <p:nvPr/>
          </p:nvSpPr>
          <p:spPr>
            <a:xfrm>
              <a:off x="4930828" y="3896369"/>
              <a:ext cx="123106" cy="168731"/>
            </a:xfrm>
            <a:custGeom>
              <a:avLst/>
              <a:gdLst/>
              <a:ahLst/>
              <a:cxnLst/>
              <a:rect l="l" t="t" r="r" b="b"/>
              <a:pathLst>
                <a:path w="4649" h="6372" extrusionOk="0">
                  <a:moveTo>
                    <a:pt x="3374" y="1"/>
                  </a:moveTo>
                  <a:lnTo>
                    <a:pt x="0" y="3516"/>
                  </a:lnTo>
                  <a:lnTo>
                    <a:pt x="2997" y="6371"/>
                  </a:lnTo>
                  <a:lnTo>
                    <a:pt x="4649" y="1228"/>
                  </a:lnTo>
                  <a:lnTo>
                    <a:pt x="337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4"/>
            <p:cNvSpPr/>
            <p:nvPr/>
          </p:nvSpPr>
          <p:spPr>
            <a:xfrm>
              <a:off x="4398493" y="4510554"/>
              <a:ext cx="111852" cy="109998"/>
            </a:xfrm>
            <a:custGeom>
              <a:avLst/>
              <a:gdLst/>
              <a:ahLst/>
              <a:cxnLst/>
              <a:rect l="l" t="t" r="r" b="b"/>
              <a:pathLst>
                <a:path w="4224" h="4154" extrusionOk="0">
                  <a:moveTo>
                    <a:pt x="1227" y="1"/>
                  </a:moveTo>
                  <a:lnTo>
                    <a:pt x="0" y="1275"/>
                  </a:lnTo>
                  <a:lnTo>
                    <a:pt x="2997" y="4154"/>
                  </a:lnTo>
                  <a:lnTo>
                    <a:pt x="4224" y="2879"/>
                  </a:lnTo>
                  <a:lnTo>
                    <a:pt x="122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4"/>
            <p:cNvSpPr/>
            <p:nvPr/>
          </p:nvSpPr>
          <p:spPr>
            <a:xfrm>
              <a:off x="4320958" y="4435548"/>
              <a:ext cx="111242" cy="109998"/>
            </a:xfrm>
            <a:custGeom>
              <a:avLst/>
              <a:gdLst/>
              <a:ahLst/>
              <a:cxnLst/>
              <a:rect l="l" t="t" r="r" b="b"/>
              <a:pathLst>
                <a:path w="4201" h="4154" extrusionOk="0">
                  <a:moveTo>
                    <a:pt x="1227" y="1"/>
                  </a:moveTo>
                  <a:lnTo>
                    <a:pt x="0" y="1275"/>
                  </a:lnTo>
                  <a:lnTo>
                    <a:pt x="2973" y="4154"/>
                  </a:lnTo>
                  <a:lnTo>
                    <a:pt x="4200" y="2879"/>
                  </a:lnTo>
                  <a:lnTo>
                    <a:pt x="122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4"/>
            <p:cNvSpPr/>
            <p:nvPr/>
          </p:nvSpPr>
          <p:spPr>
            <a:xfrm>
              <a:off x="4289130" y="4544317"/>
              <a:ext cx="188723" cy="167539"/>
            </a:xfrm>
            <a:custGeom>
              <a:avLst/>
              <a:gdLst/>
              <a:ahLst/>
              <a:cxnLst/>
              <a:rect l="l" t="t" r="r" b="b"/>
              <a:pathLst>
                <a:path w="7127" h="6327" extrusionOk="0">
                  <a:moveTo>
                    <a:pt x="4154" y="0"/>
                  </a:moveTo>
                  <a:lnTo>
                    <a:pt x="1" y="4318"/>
                  </a:lnTo>
                  <a:lnTo>
                    <a:pt x="1535" y="5757"/>
                  </a:lnTo>
                  <a:cubicBezTo>
                    <a:pt x="1927" y="6138"/>
                    <a:pt x="2437" y="6327"/>
                    <a:pt x="2948" y="6327"/>
                  </a:cubicBezTo>
                  <a:cubicBezTo>
                    <a:pt x="3482" y="6327"/>
                    <a:pt x="4015" y="6120"/>
                    <a:pt x="4413" y="5710"/>
                  </a:cubicBezTo>
                  <a:lnTo>
                    <a:pt x="7127" y="2855"/>
                  </a:lnTo>
                  <a:lnTo>
                    <a:pt x="4154" y="0"/>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4"/>
            <p:cNvSpPr/>
            <p:nvPr/>
          </p:nvSpPr>
          <p:spPr>
            <a:xfrm>
              <a:off x="4228489" y="4469284"/>
              <a:ext cx="171220" cy="189968"/>
            </a:xfrm>
            <a:custGeom>
              <a:avLst/>
              <a:gdLst/>
              <a:ahLst/>
              <a:cxnLst/>
              <a:rect l="l" t="t" r="r" b="b"/>
              <a:pathLst>
                <a:path w="6466" h="7174" extrusionOk="0">
                  <a:moveTo>
                    <a:pt x="3492" y="1"/>
                  </a:moveTo>
                  <a:lnTo>
                    <a:pt x="779" y="2832"/>
                  </a:lnTo>
                  <a:cubicBezTo>
                    <a:pt x="0" y="3658"/>
                    <a:pt x="24" y="4932"/>
                    <a:pt x="826" y="5711"/>
                  </a:cubicBezTo>
                  <a:lnTo>
                    <a:pt x="2336" y="7174"/>
                  </a:lnTo>
                  <a:lnTo>
                    <a:pt x="6465" y="2856"/>
                  </a:lnTo>
                  <a:lnTo>
                    <a:pt x="349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4"/>
            <p:cNvSpPr/>
            <p:nvPr/>
          </p:nvSpPr>
          <p:spPr>
            <a:xfrm>
              <a:off x="4405959" y="3965758"/>
              <a:ext cx="526091" cy="546079"/>
            </a:xfrm>
            <a:custGeom>
              <a:avLst/>
              <a:gdLst/>
              <a:ahLst/>
              <a:cxnLst/>
              <a:rect l="l" t="t" r="r" b="b"/>
              <a:pathLst>
                <a:path w="19845" h="20599" extrusionOk="0">
                  <a:moveTo>
                    <a:pt x="18877" y="0"/>
                  </a:moveTo>
                  <a:lnTo>
                    <a:pt x="1" y="19679"/>
                  </a:lnTo>
                  <a:lnTo>
                    <a:pt x="968" y="20599"/>
                  </a:lnTo>
                  <a:lnTo>
                    <a:pt x="19844" y="920"/>
                  </a:lnTo>
                  <a:lnTo>
                    <a:pt x="1887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4"/>
            <p:cNvSpPr/>
            <p:nvPr/>
          </p:nvSpPr>
          <p:spPr>
            <a:xfrm>
              <a:off x="4430985" y="3989474"/>
              <a:ext cx="525469" cy="545488"/>
            </a:xfrm>
            <a:custGeom>
              <a:avLst/>
              <a:gdLst/>
              <a:ahLst/>
              <a:cxnLst/>
              <a:rect l="l" t="t" r="r" b="b"/>
              <a:pathLst>
                <a:path w="19844" h="20600" extrusionOk="0">
                  <a:moveTo>
                    <a:pt x="18876" y="0"/>
                  </a:moveTo>
                  <a:lnTo>
                    <a:pt x="0" y="19679"/>
                  </a:lnTo>
                  <a:lnTo>
                    <a:pt x="967" y="20599"/>
                  </a:lnTo>
                  <a:lnTo>
                    <a:pt x="19844" y="921"/>
                  </a:lnTo>
                  <a:lnTo>
                    <a:pt x="18876" y="0"/>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4"/>
        <p:cNvGrpSpPr/>
        <p:nvPr/>
      </p:nvGrpSpPr>
      <p:grpSpPr>
        <a:xfrm>
          <a:off x="0" y="0"/>
          <a:ext cx="0" cy="0"/>
          <a:chOff x="0" y="0"/>
          <a:chExt cx="0" cy="0"/>
        </a:xfrm>
      </p:grpSpPr>
      <p:grpSp>
        <p:nvGrpSpPr>
          <p:cNvPr id="515" name="Google Shape;515;p6"/>
          <p:cNvGrpSpPr/>
          <p:nvPr/>
        </p:nvGrpSpPr>
        <p:grpSpPr>
          <a:xfrm>
            <a:off x="-438149" y="-1036800"/>
            <a:ext cx="9753730" cy="7085298"/>
            <a:chOff x="-438149" y="-1036800"/>
            <a:chExt cx="9753730" cy="7085298"/>
          </a:xfrm>
        </p:grpSpPr>
        <p:sp>
          <p:nvSpPr>
            <p:cNvPr id="516" name="Google Shape;516;p6"/>
            <p:cNvSpPr/>
            <p:nvPr/>
          </p:nvSpPr>
          <p:spPr>
            <a:xfrm>
              <a:off x="963939"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6"/>
            <p:cNvSpPr/>
            <p:nvPr/>
          </p:nvSpPr>
          <p:spPr>
            <a:xfrm>
              <a:off x="300107"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6"/>
            <p:cNvSpPr/>
            <p:nvPr/>
          </p:nvSpPr>
          <p:spPr>
            <a:xfrm>
              <a:off x="1628615"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6"/>
            <p:cNvSpPr/>
            <p:nvPr/>
          </p:nvSpPr>
          <p:spPr>
            <a:xfrm>
              <a:off x="2292411"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6"/>
            <p:cNvSpPr/>
            <p:nvPr/>
          </p:nvSpPr>
          <p:spPr>
            <a:xfrm>
              <a:off x="295712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6"/>
            <p:cNvSpPr/>
            <p:nvPr/>
          </p:nvSpPr>
          <p:spPr>
            <a:xfrm>
              <a:off x="3620919"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6"/>
            <p:cNvSpPr/>
            <p:nvPr/>
          </p:nvSpPr>
          <p:spPr>
            <a:xfrm>
              <a:off x="4285595"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6"/>
            <p:cNvSpPr/>
            <p:nvPr/>
          </p:nvSpPr>
          <p:spPr>
            <a:xfrm>
              <a:off x="494942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6"/>
            <p:cNvSpPr/>
            <p:nvPr/>
          </p:nvSpPr>
          <p:spPr>
            <a:xfrm>
              <a:off x="561410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6"/>
            <p:cNvSpPr/>
            <p:nvPr/>
          </p:nvSpPr>
          <p:spPr>
            <a:xfrm>
              <a:off x="6278780"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6"/>
            <p:cNvSpPr/>
            <p:nvPr/>
          </p:nvSpPr>
          <p:spPr>
            <a:xfrm>
              <a:off x="6942612"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6"/>
            <p:cNvSpPr/>
            <p:nvPr/>
          </p:nvSpPr>
          <p:spPr>
            <a:xfrm>
              <a:off x="760728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6"/>
            <p:cNvSpPr/>
            <p:nvPr/>
          </p:nvSpPr>
          <p:spPr>
            <a:xfrm>
              <a:off x="8271084"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6"/>
            <p:cNvSpPr/>
            <p:nvPr/>
          </p:nvSpPr>
          <p:spPr>
            <a:xfrm>
              <a:off x="8935797"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6"/>
            <p:cNvSpPr/>
            <p:nvPr/>
          </p:nvSpPr>
          <p:spPr>
            <a:xfrm>
              <a:off x="-438149" y="2241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6"/>
            <p:cNvSpPr/>
            <p:nvPr/>
          </p:nvSpPr>
          <p:spPr>
            <a:xfrm>
              <a:off x="-438149" y="-4396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6"/>
            <p:cNvSpPr/>
            <p:nvPr/>
          </p:nvSpPr>
          <p:spPr>
            <a:xfrm>
              <a:off x="-438149" y="888861"/>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6"/>
            <p:cNvSpPr/>
            <p:nvPr/>
          </p:nvSpPr>
          <p:spPr>
            <a:xfrm>
              <a:off x="-438149" y="15535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6"/>
            <p:cNvSpPr/>
            <p:nvPr/>
          </p:nvSpPr>
          <p:spPr>
            <a:xfrm>
              <a:off x="-438149" y="22173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6"/>
            <p:cNvSpPr/>
            <p:nvPr/>
          </p:nvSpPr>
          <p:spPr>
            <a:xfrm>
              <a:off x="-438149" y="28820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6"/>
            <p:cNvSpPr/>
            <p:nvPr/>
          </p:nvSpPr>
          <p:spPr>
            <a:xfrm>
              <a:off x="-438149" y="35458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6"/>
            <p:cNvSpPr/>
            <p:nvPr/>
          </p:nvSpPr>
          <p:spPr>
            <a:xfrm>
              <a:off x="-438149" y="4210561"/>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6"/>
            <p:cNvSpPr/>
            <p:nvPr/>
          </p:nvSpPr>
          <p:spPr>
            <a:xfrm>
              <a:off x="-438149" y="48752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6"/>
            <p:cNvSpPr/>
            <p:nvPr/>
          </p:nvSpPr>
          <p:spPr>
            <a:xfrm>
              <a:off x="-438149" y="55390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0" name="Google Shape;540;p6"/>
          <p:cNvGrpSpPr/>
          <p:nvPr/>
        </p:nvGrpSpPr>
        <p:grpSpPr>
          <a:xfrm>
            <a:off x="7718729" y="550204"/>
            <a:ext cx="745421" cy="1040624"/>
            <a:chOff x="7718729" y="550204"/>
            <a:chExt cx="745421" cy="1040624"/>
          </a:xfrm>
        </p:grpSpPr>
        <p:sp>
          <p:nvSpPr>
            <p:cNvPr id="541" name="Google Shape;541;p6"/>
            <p:cNvSpPr/>
            <p:nvPr/>
          </p:nvSpPr>
          <p:spPr>
            <a:xfrm>
              <a:off x="7918047" y="706067"/>
              <a:ext cx="510481" cy="688586"/>
            </a:xfrm>
            <a:custGeom>
              <a:avLst/>
              <a:gdLst/>
              <a:ahLst/>
              <a:cxnLst/>
              <a:rect l="l" t="t" r="r" b="b"/>
              <a:pathLst>
                <a:path w="19278" h="26004" extrusionOk="0">
                  <a:moveTo>
                    <a:pt x="3563" y="1"/>
                  </a:moveTo>
                  <a:lnTo>
                    <a:pt x="0" y="2384"/>
                  </a:lnTo>
                  <a:lnTo>
                    <a:pt x="15691" y="26003"/>
                  </a:lnTo>
                  <a:lnTo>
                    <a:pt x="19278" y="23620"/>
                  </a:lnTo>
                  <a:lnTo>
                    <a:pt x="3563" y="1"/>
                  </a:lnTo>
                  <a:close/>
                </a:path>
              </a:pathLst>
            </a:custGeom>
            <a:solidFill>
              <a:srgbClr val="EFE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6"/>
            <p:cNvSpPr/>
            <p:nvPr/>
          </p:nvSpPr>
          <p:spPr>
            <a:xfrm>
              <a:off x="7823062" y="769197"/>
              <a:ext cx="510508" cy="688559"/>
            </a:xfrm>
            <a:custGeom>
              <a:avLst/>
              <a:gdLst/>
              <a:ahLst/>
              <a:cxnLst/>
              <a:rect l="l" t="t" r="r" b="b"/>
              <a:pathLst>
                <a:path w="19279" h="26003" extrusionOk="0">
                  <a:moveTo>
                    <a:pt x="3587" y="0"/>
                  </a:moveTo>
                  <a:lnTo>
                    <a:pt x="1" y="2383"/>
                  </a:lnTo>
                  <a:lnTo>
                    <a:pt x="15715" y="26002"/>
                  </a:lnTo>
                  <a:lnTo>
                    <a:pt x="19278" y="23619"/>
                  </a:lnTo>
                  <a:lnTo>
                    <a:pt x="3587" y="0"/>
                  </a:lnTo>
                  <a:close/>
                </a:path>
              </a:pathLst>
            </a:custGeom>
            <a:solidFill>
              <a:srgbClr val="D1C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6"/>
            <p:cNvSpPr/>
            <p:nvPr/>
          </p:nvSpPr>
          <p:spPr>
            <a:xfrm>
              <a:off x="8408516" y="1479585"/>
              <a:ext cx="55634" cy="111242"/>
            </a:xfrm>
            <a:custGeom>
              <a:avLst/>
              <a:gdLst/>
              <a:ahLst/>
              <a:cxnLst/>
              <a:rect l="l" t="t" r="r" b="b"/>
              <a:pathLst>
                <a:path w="2101" h="4201" extrusionOk="0">
                  <a:moveTo>
                    <a:pt x="1534" y="1"/>
                  </a:moveTo>
                  <a:lnTo>
                    <a:pt x="0" y="1039"/>
                  </a:lnTo>
                  <a:lnTo>
                    <a:pt x="2100" y="4201"/>
                  </a:lnTo>
                  <a:lnTo>
                    <a:pt x="1534" y="1"/>
                  </a:lnTo>
                  <a:close/>
                </a:path>
              </a:pathLst>
            </a:custGeom>
            <a:solidFill>
              <a:srgbClr val="EFE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6"/>
            <p:cNvSpPr/>
            <p:nvPr/>
          </p:nvSpPr>
          <p:spPr>
            <a:xfrm>
              <a:off x="8367895" y="1507098"/>
              <a:ext cx="96255" cy="83730"/>
            </a:xfrm>
            <a:custGeom>
              <a:avLst/>
              <a:gdLst/>
              <a:ahLst/>
              <a:cxnLst/>
              <a:rect l="l" t="t" r="r" b="b"/>
              <a:pathLst>
                <a:path w="3635" h="3162" extrusionOk="0">
                  <a:moveTo>
                    <a:pt x="1534" y="0"/>
                  </a:moveTo>
                  <a:lnTo>
                    <a:pt x="1" y="1015"/>
                  </a:lnTo>
                  <a:lnTo>
                    <a:pt x="3634" y="3162"/>
                  </a:lnTo>
                  <a:lnTo>
                    <a:pt x="1534" y="0"/>
                  </a:lnTo>
                  <a:close/>
                </a:path>
              </a:pathLst>
            </a:custGeom>
            <a:solidFill>
              <a:srgbClr val="D1C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6"/>
            <p:cNvSpPr/>
            <p:nvPr/>
          </p:nvSpPr>
          <p:spPr>
            <a:xfrm>
              <a:off x="8334159" y="1331507"/>
              <a:ext cx="115003" cy="175615"/>
            </a:xfrm>
            <a:custGeom>
              <a:avLst/>
              <a:gdLst/>
              <a:ahLst/>
              <a:cxnLst/>
              <a:rect l="l" t="t" r="r" b="b"/>
              <a:pathLst>
                <a:path w="4343" h="6632" extrusionOk="0">
                  <a:moveTo>
                    <a:pt x="3564" y="1"/>
                  </a:moveTo>
                  <a:lnTo>
                    <a:pt x="1" y="2384"/>
                  </a:lnTo>
                  <a:lnTo>
                    <a:pt x="2808" y="6631"/>
                  </a:lnTo>
                  <a:lnTo>
                    <a:pt x="4342" y="5593"/>
                  </a:lnTo>
                  <a:lnTo>
                    <a:pt x="3564" y="1"/>
                  </a:lnTo>
                  <a:close/>
                </a:path>
              </a:pathLst>
            </a:custGeom>
            <a:solidFill>
              <a:srgbClr val="FFD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6"/>
            <p:cNvSpPr/>
            <p:nvPr/>
          </p:nvSpPr>
          <p:spPr>
            <a:xfrm>
              <a:off x="8239200" y="1394636"/>
              <a:ext cx="169340" cy="139338"/>
            </a:xfrm>
            <a:custGeom>
              <a:avLst/>
              <a:gdLst/>
              <a:ahLst/>
              <a:cxnLst/>
              <a:rect l="l" t="t" r="r" b="b"/>
              <a:pathLst>
                <a:path w="6395" h="5262" extrusionOk="0">
                  <a:moveTo>
                    <a:pt x="3587" y="0"/>
                  </a:moveTo>
                  <a:lnTo>
                    <a:pt x="0" y="2383"/>
                  </a:lnTo>
                  <a:lnTo>
                    <a:pt x="4861" y="5262"/>
                  </a:lnTo>
                  <a:lnTo>
                    <a:pt x="6394" y="4247"/>
                  </a:lnTo>
                  <a:lnTo>
                    <a:pt x="3587" y="0"/>
                  </a:lnTo>
                  <a:close/>
                </a:path>
              </a:pathLst>
            </a:custGeom>
            <a:solidFill>
              <a:srgbClr val="F2C8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6"/>
            <p:cNvSpPr/>
            <p:nvPr/>
          </p:nvSpPr>
          <p:spPr>
            <a:xfrm>
              <a:off x="7789369" y="735024"/>
              <a:ext cx="121225" cy="103113"/>
            </a:xfrm>
            <a:custGeom>
              <a:avLst/>
              <a:gdLst/>
              <a:ahLst/>
              <a:cxnLst/>
              <a:rect l="l" t="t" r="r" b="b"/>
              <a:pathLst>
                <a:path w="4578" h="3894" extrusionOk="0">
                  <a:moveTo>
                    <a:pt x="3563" y="0"/>
                  </a:moveTo>
                  <a:lnTo>
                    <a:pt x="0" y="2360"/>
                  </a:lnTo>
                  <a:lnTo>
                    <a:pt x="1015" y="3894"/>
                  </a:lnTo>
                  <a:lnTo>
                    <a:pt x="4578" y="1511"/>
                  </a:lnTo>
                  <a:lnTo>
                    <a:pt x="3563" y="0"/>
                  </a:lnTo>
                  <a:close/>
                </a:path>
              </a:pathLst>
            </a:custGeom>
            <a:solidFill>
              <a:srgbClr val="4CA5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6"/>
            <p:cNvSpPr/>
            <p:nvPr/>
          </p:nvSpPr>
          <p:spPr>
            <a:xfrm>
              <a:off x="7891169" y="665473"/>
              <a:ext cx="121252" cy="103749"/>
            </a:xfrm>
            <a:custGeom>
              <a:avLst/>
              <a:gdLst/>
              <a:ahLst/>
              <a:cxnLst/>
              <a:rect l="l" t="t" r="r" b="b"/>
              <a:pathLst>
                <a:path w="4579" h="3918" extrusionOk="0">
                  <a:moveTo>
                    <a:pt x="3563" y="0"/>
                  </a:moveTo>
                  <a:lnTo>
                    <a:pt x="1" y="2383"/>
                  </a:lnTo>
                  <a:lnTo>
                    <a:pt x="1015" y="3917"/>
                  </a:lnTo>
                  <a:lnTo>
                    <a:pt x="4578" y="1534"/>
                  </a:lnTo>
                  <a:lnTo>
                    <a:pt x="3563" y="0"/>
                  </a:ln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6"/>
            <p:cNvSpPr/>
            <p:nvPr/>
          </p:nvSpPr>
          <p:spPr>
            <a:xfrm>
              <a:off x="7718729" y="591752"/>
              <a:ext cx="172464" cy="200586"/>
            </a:xfrm>
            <a:custGeom>
              <a:avLst/>
              <a:gdLst/>
              <a:ahLst/>
              <a:cxnLst/>
              <a:rect l="l" t="t" r="r" b="b"/>
              <a:pathLst>
                <a:path w="6513" h="7575" extrusionOk="0">
                  <a:moveTo>
                    <a:pt x="3068" y="0"/>
                  </a:moveTo>
                  <a:lnTo>
                    <a:pt x="1251" y="1227"/>
                  </a:lnTo>
                  <a:cubicBezTo>
                    <a:pt x="260" y="1864"/>
                    <a:pt x="0" y="3185"/>
                    <a:pt x="661" y="4176"/>
                  </a:cubicBezTo>
                  <a:lnTo>
                    <a:pt x="2926" y="7574"/>
                  </a:lnTo>
                  <a:lnTo>
                    <a:pt x="6513" y="5191"/>
                  </a:lnTo>
                  <a:lnTo>
                    <a:pt x="3068" y="0"/>
                  </a:lnTo>
                  <a:close/>
                </a:path>
              </a:pathLst>
            </a:custGeom>
            <a:solidFill>
              <a:srgbClr val="DB65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6"/>
            <p:cNvSpPr/>
            <p:nvPr/>
          </p:nvSpPr>
          <p:spPr>
            <a:xfrm>
              <a:off x="7799336" y="550204"/>
              <a:ext cx="186843" cy="179031"/>
            </a:xfrm>
            <a:custGeom>
              <a:avLst/>
              <a:gdLst/>
              <a:ahLst/>
              <a:cxnLst/>
              <a:rect l="l" t="t" r="r" b="b"/>
              <a:pathLst>
                <a:path w="7056" h="6761" extrusionOk="0">
                  <a:moveTo>
                    <a:pt x="3019" y="1"/>
                  </a:moveTo>
                  <a:cubicBezTo>
                    <a:pt x="2612" y="1"/>
                    <a:pt x="2202" y="119"/>
                    <a:pt x="1841" y="366"/>
                  </a:cubicBezTo>
                  <a:lnTo>
                    <a:pt x="0" y="1569"/>
                  </a:lnTo>
                  <a:lnTo>
                    <a:pt x="3445" y="6760"/>
                  </a:lnTo>
                  <a:lnTo>
                    <a:pt x="7055" y="4353"/>
                  </a:lnTo>
                  <a:lnTo>
                    <a:pt x="4790" y="956"/>
                  </a:lnTo>
                  <a:cubicBezTo>
                    <a:pt x="4376" y="334"/>
                    <a:pt x="3702" y="1"/>
                    <a:pt x="3019" y="1"/>
                  </a:cubicBezTo>
                  <a:close/>
                </a:path>
              </a:pathLst>
            </a:custGeom>
            <a:solidFill>
              <a:srgbClr val="E177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6"/>
            <p:cNvSpPr/>
            <p:nvPr/>
          </p:nvSpPr>
          <p:spPr>
            <a:xfrm>
              <a:off x="7918047" y="748568"/>
              <a:ext cx="446135" cy="646086"/>
            </a:xfrm>
            <a:custGeom>
              <a:avLst/>
              <a:gdLst/>
              <a:ahLst/>
              <a:cxnLst/>
              <a:rect l="l" t="t" r="r" b="b"/>
              <a:pathLst>
                <a:path w="16848" h="24399" extrusionOk="0">
                  <a:moveTo>
                    <a:pt x="1133" y="0"/>
                  </a:moveTo>
                  <a:lnTo>
                    <a:pt x="0" y="779"/>
                  </a:lnTo>
                  <a:lnTo>
                    <a:pt x="15691" y="24398"/>
                  </a:lnTo>
                  <a:lnTo>
                    <a:pt x="16847" y="23619"/>
                  </a:lnTo>
                  <a:lnTo>
                    <a:pt x="113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6"/>
            <p:cNvSpPr/>
            <p:nvPr/>
          </p:nvSpPr>
          <p:spPr>
            <a:xfrm>
              <a:off x="7887436" y="769197"/>
              <a:ext cx="446135" cy="645450"/>
            </a:xfrm>
            <a:custGeom>
              <a:avLst/>
              <a:gdLst/>
              <a:ahLst/>
              <a:cxnLst/>
              <a:rect l="l" t="t" r="r" b="b"/>
              <a:pathLst>
                <a:path w="16848" h="24375" extrusionOk="0">
                  <a:moveTo>
                    <a:pt x="1133" y="0"/>
                  </a:moveTo>
                  <a:lnTo>
                    <a:pt x="0" y="755"/>
                  </a:lnTo>
                  <a:lnTo>
                    <a:pt x="15691" y="24374"/>
                  </a:lnTo>
                  <a:lnTo>
                    <a:pt x="16847" y="23619"/>
                  </a:lnTo>
                  <a:lnTo>
                    <a:pt x="1133" y="0"/>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3" name="Google Shape;553;p6"/>
          <p:cNvSpPr/>
          <p:nvPr/>
        </p:nvSpPr>
        <p:spPr>
          <a:xfrm>
            <a:off x="692533" y="283450"/>
            <a:ext cx="7758933" cy="4469475"/>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6"/>
          <p:cNvSpPr/>
          <p:nvPr/>
        </p:nvSpPr>
        <p:spPr>
          <a:xfrm>
            <a:off x="7105154" y="2825370"/>
            <a:ext cx="15650" cy="15094"/>
          </a:xfrm>
          <a:custGeom>
            <a:avLst/>
            <a:gdLst/>
            <a:ahLst/>
            <a:cxnLst/>
            <a:rect l="l" t="t" r="r" b="b"/>
            <a:pathLst>
              <a:path w="591" h="570" extrusionOk="0">
                <a:moveTo>
                  <a:pt x="320" y="0"/>
                </a:moveTo>
                <a:cubicBezTo>
                  <a:pt x="308" y="0"/>
                  <a:pt x="296" y="1"/>
                  <a:pt x="284" y="3"/>
                </a:cubicBezTo>
                <a:cubicBezTo>
                  <a:pt x="119" y="3"/>
                  <a:pt x="1" y="145"/>
                  <a:pt x="1" y="310"/>
                </a:cubicBezTo>
                <a:cubicBezTo>
                  <a:pt x="24" y="452"/>
                  <a:pt x="142" y="570"/>
                  <a:pt x="308" y="570"/>
                </a:cubicBezTo>
                <a:cubicBezTo>
                  <a:pt x="473" y="570"/>
                  <a:pt x="591" y="428"/>
                  <a:pt x="567" y="263"/>
                </a:cubicBezTo>
                <a:cubicBezTo>
                  <a:pt x="567" y="112"/>
                  <a:pt x="449" y="0"/>
                  <a:pt x="3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6"/>
          <p:cNvSpPr txBox="1">
            <a:spLocks noGrp="1"/>
          </p:cNvSpPr>
          <p:nvPr>
            <p:ph type="title"/>
          </p:nvPr>
        </p:nvSpPr>
        <p:spPr>
          <a:xfrm>
            <a:off x="1246625" y="546075"/>
            <a:ext cx="38874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500">
                <a:solidFill>
                  <a:schemeClr val="accent4"/>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grpSp>
        <p:nvGrpSpPr>
          <p:cNvPr id="556" name="Google Shape;556;p6"/>
          <p:cNvGrpSpPr/>
          <p:nvPr/>
        </p:nvGrpSpPr>
        <p:grpSpPr>
          <a:xfrm>
            <a:off x="7653361" y="4183429"/>
            <a:ext cx="819771" cy="865634"/>
            <a:chOff x="7088286" y="1674216"/>
            <a:chExt cx="819771" cy="865634"/>
          </a:xfrm>
        </p:grpSpPr>
        <p:grpSp>
          <p:nvGrpSpPr>
            <p:cNvPr id="557" name="Google Shape;557;p6"/>
            <p:cNvGrpSpPr/>
            <p:nvPr/>
          </p:nvGrpSpPr>
          <p:grpSpPr>
            <a:xfrm>
              <a:off x="7331958" y="1674216"/>
              <a:ext cx="576099" cy="865634"/>
              <a:chOff x="7331958" y="1674216"/>
              <a:chExt cx="576099" cy="865634"/>
            </a:xfrm>
          </p:grpSpPr>
          <p:sp>
            <p:nvSpPr>
              <p:cNvPr id="558" name="Google Shape;558;p6"/>
              <p:cNvSpPr/>
              <p:nvPr/>
            </p:nvSpPr>
            <p:spPr>
              <a:xfrm>
                <a:off x="7331958" y="1859552"/>
                <a:ext cx="576099" cy="680298"/>
              </a:xfrm>
              <a:custGeom>
                <a:avLst/>
                <a:gdLst/>
                <a:ahLst/>
                <a:cxnLst/>
                <a:rect l="l" t="t" r="r" b="b"/>
                <a:pathLst>
                  <a:path w="21756" h="25691" extrusionOk="0">
                    <a:moveTo>
                      <a:pt x="11030" y="0"/>
                    </a:moveTo>
                    <a:cubicBezTo>
                      <a:pt x="10081" y="0"/>
                      <a:pt x="9170" y="525"/>
                      <a:pt x="8731" y="1437"/>
                    </a:cubicBezTo>
                    <a:lnTo>
                      <a:pt x="614" y="18261"/>
                    </a:lnTo>
                    <a:cubicBezTo>
                      <a:pt x="1" y="19511"/>
                      <a:pt x="520" y="21045"/>
                      <a:pt x="1794" y="21658"/>
                    </a:cubicBezTo>
                    <a:lnTo>
                      <a:pt x="5027" y="23216"/>
                    </a:lnTo>
                    <a:lnTo>
                      <a:pt x="6372" y="23876"/>
                    </a:lnTo>
                    <a:lnTo>
                      <a:pt x="9604" y="25434"/>
                    </a:lnTo>
                    <a:cubicBezTo>
                      <a:pt x="9966" y="25608"/>
                      <a:pt x="10350" y="25691"/>
                      <a:pt x="10727" y="25691"/>
                    </a:cubicBezTo>
                    <a:cubicBezTo>
                      <a:pt x="11676" y="25691"/>
                      <a:pt x="12586" y="25166"/>
                      <a:pt x="13025" y="24254"/>
                    </a:cubicBezTo>
                    <a:lnTo>
                      <a:pt x="21142" y="7430"/>
                    </a:lnTo>
                    <a:cubicBezTo>
                      <a:pt x="21756" y="6180"/>
                      <a:pt x="21237" y="4646"/>
                      <a:pt x="19986" y="4033"/>
                    </a:cubicBezTo>
                    <a:lnTo>
                      <a:pt x="19089" y="3608"/>
                    </a:lnTo>
                    <a:cubicBezTo>
                      <a:pt x="18641" y="3396"/>
                      <a:pt x="18429" y="2877"/>
                      <a:pt x="18618" y="2405"/>
                    </a:cubicBezTo>
                    <a:lnTo>
                      <a:pt x="14276" y="305"/>
                    </a:lnTo>
                    <a:cubicBezTo>
                      <a:pt x="14093" y="604"/>
                      <a:pt x="13769" y="775"/>
                      <a:pt x="13437" y="775"/>
                    </a:cubicBezTo>
                    <a:cubicBezTo>
                      <a:pt x="13298" y="775"/>
                      <a:pt x="13158" y="745"/>
                      <a:pt x="13025" y="682"/>
                    </a:cubicBezTo>
                    <a:lnTo>
                      <a:pt x="12152" y="257"/>
                    </a:lnTo>
                    <a:cubicBezTo>
                      <a:pt x="11790" y="83"/>
                      <a:pt x="11407" y="0"/>
                      <a:pt x="11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6"/>
              <p:cNvSpPr/>
              <p:nvPr/>
            </p:nvSpPr>
            <p:spPr>
              <a:xfrm>
                <a:off x="7698737" y="1674216"/>
                <a:ext cx="186207" cy="248409"/>
              </a:xfrm>
              <a:custGeom>
                <a:avLst/>
                <a:gdLst/>
                <a:ahLst/>
                <a:cxnLst/>
                <a:rect l="l" t="t" r="r" b="b"/>
                <a:pathLst>
                  <a:path w="7032" h="9381" extrusionOk="0">
                    <a:moveTo>
                      <a:pt x="6460" y="0"/>
                    </a:moveTo>
                    <a:cubicBezTo>
                      <a:pt x="6430" y="0"/>
                      <a:pt x="6400" y="4"/>
                      <a:pt x="6371" y="13"/>
                    </a:cubicBezTo>
                    <a:cubicBezTo>
                      <a:pt x="5852" y="178"/>
                      <a:pt x="5380" y="461"/>
                      <a:pt x="5002" y="862"/>
                    </a:cubicBezTo>
                    <a:cubicBezTo>
                      <a:pt x="4059" y="1853"/>
                      <a:pt x="3799" y="3387"/>
                      <a:pt x="2785" y="4307"/>
                    </a:cubicBezTo>
                    <a:lnTo>
                      <a:pt x="3445" y="4637"/>
                    </a:lnTo>
                    <a:cubicBezTo>
                      <a:pt x="3666" y="4718"/>
                      <a:pt x="3562" y="5021"/>
                      <a:pt x="3380" y="5021"/>
                    </a:cubicBezTo>
                    <a:cubicBezTo>
                      <a:pt x="3349" y="5021"/>
                      <a:pt x="3315" y="5012"/>
                      <a:pt x="3280" y="4991"/>
                    </a:cubicBezTo>
                    <a:lnTo>
                      <a:pt x="2619" y="4685"/>
                    </a:lnTo>
                    <a:cubicBezTo>
                      <a:pt x="2413" y="4585"/>
                      <a:pt x="2194" y="4537"/>
                      <a:pt x="1977" y="4537"/>
                    </a:cubicBezTo>
                    <a:cubicBezTo>
                      <a:pt x="1425" y="4537"/>
                      <a:pt x="891" y="4844"/>
                      <a:pt x="637" y="5369"/>
                    </a:cubicBezTo>
                    <a:lnTo>
                      <a:pt x="0" y="6714"/>
                    </a:lnTo>
                    <a:lnTo>
                      <a:pt x="2572" y="7964"/>
                    </a:lnTo>
                    <a:lnTo>
                      <a:pt x="2926" y="8130"/>
                    </a:lnTo>
                    <a:lnTo>
                      <a:pt x="5522" y="9380"/>
                    </a:lnTo>
                    <a:lnTo>
                      <a:pt x="6159" y="8035"/>
                    </a:lnTo>
                    <a:cubicBezTo>
                      <a:pt x="6513" y="7304"/>
                      <a:pt x="6206" y="6407"/>
                      <a:pt x="5451" y="6053"/>
                    </a:cubicBezTo>
                    <a:lnTo>
                      <a:pt x="4814" y="5746"/>
                    </a:lnTo>
                    <a:cubicBezTo>
                      <a:pt x="4629" y="5623"/>
                      <a:pt x="4730" y="5375"/>
                      <a:pt x="4899" y="5375"/>
                    </a:cubicBezTo>
                    <a:cubicBezTo>
                      <a:pt x="4925" y="5375"/>
                      <a:pt x="4951" y="5380"/>
                      <a:pt x="4979" y="5392"/>
                    </a:cubicBezTo>
                    <a:lnTo>
                      <a:pt x="5640" y="5699"/>
                    </a:lnTo>
                    <a:cubicBezTo>
                      <a:pt x="5734" y="4331"/>
                      <a:pt x="6772" y="3174"/>
                      <a:pt x="6961" y="1806"/>
                    </a:cubicBezTo>
                    <a:cubicBezTo>
                      <a:pt x="7032" y="1263"/>
                      <a:pt x="6984" y="721"/>
                      <a:pt x="6772" y="201"/>
                    </a:cubicBezTo>
                    <a:cubicBezTo>
                      <a:pt x="6733" y="85"/>
                      <a:pt x="6599" y="0"/>
                      <a:pt x="64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6"/>
              <p:cNvSpPr/>
              <p:nvPr/>
            </p:nvSpPr>
            <p:spPr>
              <a:xfrm>
                <a:off x="7731837" y="1817395"/>
                <a:ext cx="23144" cy="36993"/>
              </a:xfrm>
              <a:custGeom>
                <a:avLst/>
                <a:gdLst/>
                <a:ahLst/>
                <a:cxnLst/>
                <a:rect l="l" t="t" r="r" b="b"/>
                <a:pathLst>
                  <a:path w="874" h="1397" extrusionOk="0">
                    <a:moveTo>
                      <a:pt x="713" y="0"/>
                    </a:moveTo>
                    <a:cubicBezTo>
                      <a:pt x="651" y="0"/>
                      <a:pt x="603" y="27"/>
                      <a:pt x="567" y="80"/>
                    </a:cubicBezTo>
                    <a:lnTo>
                      <a:pt x="48" y="1189"/>
                    </a:lnTo>
                    <a:cubicBezTo>
                      <a:pt x="1" y="1260"/>
                      <a:pt x="48" y="1354"/>
                      <a:pt x="119" y="1378"/>
                    </a:cubicBezTo>
                    <a:cubicBezTo>
                      <a:pt x="139" y="1391"/>
                      <a:pt x="158" y="1397"/>
                      <a:pt x="178" y="1397"/>
                    </a:cubicBezTo>
                    <a:cubicBezTo>
                      <a:pt x="227" y="1397"/>
                      <a:pt x="274" y="1358"/>
                      <a:pt x="308" y="1307"/>
                    </a:cubicBezTo>
                    <a:lnTo>
                      <a:pt x="827" y="221"/>
                    </a:lnTo>
                    <a:cubicBezTo>
                      <a:pt x="874" y="151"/>
                      <a:pt x="850" y="56"/>
                      <a:pt x="779" y="9"/>
                    </a:cubicBezTo>
                    <a:cubicBezTo>
                      <a:pt x="756" y="3"/>
                      <a:pt x="734" y="0"/>
                      <a:pt x="71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6"/>
              <p:cNvSpPr/>
              <p:nvPr/>
            </p:nvSpPr>
            <p:spPr>
              <a:xfrm>
                <a:off x="7753710" y="1827749"/>
                <a:ext cx="22534" cy="36993"/>
              </a:xfrm>
              <a:custGeom>
                <a:avLst/>
                <a:gdLst/>
                <a:ahLst/>
                <a:cxnLst/>
                <a:rect l="l" t="t" r="r" b="b"/>
                <a:pathLst>
                  <a:path w="851" h="1397" extrusionOk="0">
                    <a:moveTo>
                      <a:pt x="693" y="0"/>
                    </a:moveTo>
                    <a:cubicBezTo>
                      <a:pt x="638" y="0"/>
                      <a:pt x="584" y="39"/>
                      <a:pt x="567" y="90"/>
                    </a:cubicBezTo>
                    <a:lnTo>
                      <a:pt x="24" y="1199"/>
                    </a:lnTo>
                    <a:cubicBezTo>
                      <a:pt x="1" y="1270"/>
                      <a:pt x="24" y="1341"/>
                      <a:pt x="95" y="1388"/>
                    </a:cubicBezTo>
                    <a:cubicBezTo>
                      <a:pt x="113" y="1394"/>
                      <a:pt x="132" y="1397"/>
                      <a:pt x="151" y="1397"/>
                    </a:cubicBezTo>
                    <a:cubicBezTo>
                      <a:pt x="209" y="1397"/>
                      <a:pt x="266" y="1370"/>
                      <a:pt x="284" y="1317"/>
                    </a:cubicBezTo>
                    <a:lnTo>
                      <a:pt x="826" y="208"/>
                    </a:lnTo>
                    <a:cubicBezTo>
                      <a:pt x="850" y="137"/>
                      <a:pt x="826" y="43"/>
                      <a:pt x="756" y="19"/>
                    </a:cubicBezTo>
                    <a:cubicBezTo>
                      <a:pt x="736" y="6"/>
                      <a:pt x="714" y="0"/>
                      <a:pt x="69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6"/>
              <p:cNvSpPr/>
              <p:nvPr/>
            </p:nvSpPr>
            <p:spPr>
              <a:xfrm>
                <a:off x="7774947" y="1837997"/>
                <a:ext cx="22534" cy="36754"/>
              </a:xfrm>
              <a:custGeom>
                <a:avLst/>
                <a:gdLst/>
                <a:ahLst/>
                <a:cxnLst/>
                <a:rect l="l" t="t" r="r" b="b"/>
                <a:pathLst>
                  <a:path w="851" h="1388" extrusionOk="0">
                    <a:moveTo>
                      <a:pt x="700" y="1"/>
                    </a:moveTo>
                    <a:cubicBezTo>
                      <a:pt x="642" y="1"/>
                      <a:pt x="585" y="27"/>
                      <a:pt x="567" y="80"/>
                    </a:cubicBezTo>
                    <a:lnTo>
                      <a:pt x="24" y="1189"/>
                    </a:lnTo>
                    <a:cubicBezTo>
                      <a:pt x="1" y="1260"/>
                      <a:pt x="24" y="1331"/>
                      <a:pt x="95" y="1378"/>
                    </a:cubicBezTo>
                    <a:cubicBezTo>
                      <a:pt x="113" y="1384"/>
                      <a:pt x="132" y="1387"/>
                      <a:pt x="151" y="1387"/>
                    </a:cubicBezTo>
                    <a:cubicBezTo>
                      <a:pt x="209" y="1387"/>
                      <a:pt x="266" y="1361"/>
                      <a:pt x="284" y="1307"/>
                    </a:cubicBezTo>
                    <a:lnTo>
                      <a:pt x="827" y="198"/>
                    </a:lnTo>
                    <a:cubicBezTo>
                      <a:pt x="850" y="128"/>
                      <a:pt x="827" y="57"/>
                      <a:pt x="756" y="10"/>
                    </a:cubicBezTo>
                    <a:cubicBezTo>
                      <a:pt x="738" y="4"/>
                      <a:pt x="719" y="1"/>
                      <a:pt x="700" y="1"/>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6"/>
              <p:cNvSpPr/>
              <p:nvPr/>
            </p:nvSpPr>
            <p:spPr>
              <a:xfrm>
                <a:off x="7796211" y="1848616"/>
                <a:ext cx="22508" cy="36754"/>
              </a:xfrm>
              <a:custGeom>
                <a:avLst/>
                <a:gdLst/>
                <a:ahLst/>
                <a:cxnLst/>
                <a:rect l="l" t="t" r="r" b="b"/>
                <a:pathLst>
                  <a:path w="850" h="1388" extrusionOk="0">
                    <a:moveTo>
                      <a:pt x="699" y="1"/>
                    </a:moveTo>
                    <a:cubicBezTo>
                      <a:pt x="642" y="1"/>
                      <a:pt x="584" y="28"/>
                      <a:pt x="566" y="81"/>
                    </a:cubicBezTo>
                    <a:lnTo>
                      <a:pt x="24" y="1190"/>
                    </a:lnTo>
                    <a:cubicBezTo>
                      <a:pt x="0" y="1260"/>
                      <a:pt x="24" y="1331"/>
                      <a:pt x="95" y="1378"/>
                    </a:cubicBezTo>
                    <a:cubicBezTo>
                      <a:pt x="112" y="1384"/>
                      <a:pt x="131" y="1387"/>
                      <a:pt x="151" y="1387"/>
                    </a:cubicBezTo>
                    <a:cubicBezTo>
                      <a:pt x="210" y="1387"/>
                      <a:pt x="271" y="1361"/>
                      <a:pt x="307" y="1308"/>
                    </a:cubicBezTo>
                    <a:lnTo>
                      <a:pt x="826" y="199"/>
                    </a:lnTo>
                    <a:cubicBezTo>
                      <a:pt x="850" y="128"/>
                      <a:pt x="826" y="57"/>
                      <a:pt x="755" y="10"/>
                    </a:cubicBezTo>
                    <a:cubicBezTo>
                      <a:pt x="737" y="4"/>
                      <a:pt x="718" y="1"/>
                      <a:pt x="699" y="1"/>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6"/>
              <p:cNvSpPr/>
              <p:nvPr/>
            </p:nvSpPr>
            <p:spPr>
              <a:xfrm>
                <a:off x="7817448" y="1858625"/>
                <a:ext cx="23144" cy="36993"/>
              </a:xfrm>
              <a:custGeom>
                <a:avLst/>
                <a:gdLst/>
                <a:ahLst/>
                <a:cxnLst/>
                <a:rect l="l" t="t" r="r" b="b"/>
                <a:pathLst>
                  <a:path w="874" h="1397" extrusionOk="0">
                    <a:moveTo>
                      <a:pt x="703" y="0"/>
                    </a:moveTo>
                    <a:cubicBezTo>
                      <a:pt x="651" y="0"/>
                      <a:pt x="602" y="27"/>
                      <a:pt x="567" y="80"/>
                    </a:cubicBezTo>
                    <a:lnTo>
                      <a:pt x="48" y="1189"/>
                    </a:lnTo>
                    <a:cubicBezTo>
                      <a:pt x="0" y="1260"/>
                      <a:pt x="24" y="1354"/>
                      <a:pt x="95" y="1378"/>
                    </a:cubicBezTo>
                    <a:cubicBezTo>
                      <a:pt x="115" y="1391"/>
                      <a:pt x="136" y="1397"/>
                      <a:pt x="158" y="1397"/>
                    </a:cubicBezTo>
                    <a:cubicBezTo>
                      <a:pt x="215" y="1397"/>
                      <a:pt x="273" y="1358"/>
                      <a:pt x="307" y="1307"/>
                    </a:cubicBezTo>
                    <a:lnTo>
                      <a:pt x="826" y="222"/>
                    </a:lnTo>
                    <a:cubicBezTo>
                      <a:pt x="873" y="151"/>
                      <a:pt x="826" y="57"/>
                      <a:pt x="755" y="9"/>
                    </a:cubicBezTo>
                    <a:cubicBezTo>
                      <a:pt x="738" y="3"/>
                      <a:pt x="720" y="0"/>
                      <a:pt x="70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6"/>
              <p:cNvSpPr/>
              <p:nvPr/>
            </p:nvSpPr>
            <p:spPr>
              <a:xfrm>
                <a:off x="7428823" y="2207954"/>
                <a:ext cx="336773" cy="258736"/>
              </a:xfrm>
              <a:custGeom>
                <a:avLst/>
                <a:gdLst/>
                <a:ahLst/>
                <a:cxnLst/>
                <a:rect l="l" t="t" r="r" b="b"/>
                <a:pathLst>
                  <a:path w="12718" h="9771" extrusionOk="0">
                    <a:moveTo>
                      <a:pt x="12259" y="0"/>
                    </a:moveTo>
                    <a:cubicBezTo>
                      <a:pt x="10080" y="0"/>
                      <a:pt x="7931" y="470"/>
                      <a:pt x="5946" y="1352"/>
                    </a:cubicBezTo>
                    <a:cubicBezTo>
                      <a:pt x="3610" y="2414"/>
                      <a:pt x="1581" y="4018"/>
                      <a:pt x="0" y="6048"/>
                    </a:cubicBezTo>
                    <a:lnTo>
                      <a:pt x="7669" y="9728"/>
                    </a:lnTo>
                    <a:cubicBezTo>
                      <a:pt x="7712" y="9757"/>
                      <a:pt x="7762" y="9771"/>
                      <a:pt x="7812" y="9771"/>
                    </a:cubicBezTo>
                    <a:cubicBezTo>
                      <a:pt x="7927" y="9771"/>
                      <a:pt x="8044" y="9701"/>
                      <a:pt x="8093" y="9587"/>
                    </a:cubicBezTo>
                    <a:lnTo>
                      <a:pt x="12718" y="7"/>
                    </a:lnTo>
                    <a:cubicBezTo>
                      <a:pt x="12565" y="2"/>
                      <a:pt x="12412" y="0"/>
                      <a:pt x="12259"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6"/>
              <p:cNvSpPr/>
              <p:nvPr/>
            </p:nvSpPr>
            <p:spPr>
              <a:xfrm>
                <a:off x="7398821" y="1952472"/>
                <a:ext cx="433636" cy="415630"/>
              </a:xfrm>
              <a:custGeom>
                <a:avLst/>
                <a:gdLst/>
                <a:ahLst/>
                <a:cxnLst/>
                <a:rect l="l" t="t" r="r" b="b"/>
                <a:pathLst>
                  <a:path w="16376" h="15696" extrusionOk="0">
                    <a:moveTo>
                      <a:pt x="7462" y="1"/>
                    </a:moveTo>
                    <a:cubicBezTo>
                      <a:pt x="7332" y="1"/>
                      <a:pt x="7202" y="71"/>
                      <a:pt x="7150" y="193"/>
                    </a:cubicBezTo>
                    <a:lnTo>
                      <a:pt x="71" y="14822"/>
                    </a:lnTo>
                    <a:cubicBezTo>
                      <a:pt x="1" y="14988"/>
                      <a:pt x="71" y="15176"/>
                      <a:pt x="236" y="15247"/>
                    </a:cubicBezTo>
                    <a:lnTo>
                      <a:pt x="1110" y="15696"/>
                    </a:lnTo>
                    <a:cubicBezTo>
                      <a:pt x="4040" y="11873"/>
                      <a:pt x="8569" y="9649"/>
                      <a:pt x="13383" y="9649"/>
                    </a:cubicBezTo>
                    <a:cubicBezTo>
                      <a:pt x="13531" y="9649"/>
                      <a:pt x="13679" y="9651"/>
                      <a:pt x="13827" y="9655"/>
                    </a:cubicBezTo>
                    <a:lnTo>
                      <a:pt x="13851" y="9655"/>
                    </a:lnTo>
                    <a:lnTo>
                      <a:pt x="16281" y="4606"/>
                    </a:lnTo>
                    <a:cubicBezTo>
                      <a:pt x="16376" y="4441"/>
                      <a:pt x="16305" y="4228"/>
                      <a:pt x="16140" y="4157"/>
                    </a:cubicBezTo>
                    <a:lnTo>
                      <a:pt x="7598" y="28"/>
                    </a:lnTo>
                    <a:cubicBezTo>
                      <a:pt x="7555" y="10"/>
                      <a:pt x="7509" y="1"/>
                      <a:pt x="7462"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7" name="Google Shape;567;p6"/>
            <p:cNvSpPr/>
            <p:nvPr/>
          </p:nvSpPr>
          <p:spPr>
            <a:xfrm>
              <a:off x="7088286" y="2013800"/>
              <a:ext cx="73138" cy="73138"/>
            </a:xfrm>
            <a:custGeom>
              <a:avLst/>
              <a:gdLst/>
              <a:ahLst/>
              <a:cxnLst/>
              <a:rect l="l" t="t" r="r" b="b"/>
              <a:pathLst>
                <a:path w="2762" h="2762" extrusionOk="0">
                  <a:moveTo>
                    <a:pt x="1369" y="1"/>
                  </a:moveTo>
                  <a:cubicBezTo>
                    <a:pt x="614" y="1"/>
                    <a:pt x="1" y="614"/>
                    <a:pt x="1" y="1370"/>
                  </a:cubicBezTo>
                  <a:cubicBezTo>
                    <a:pt x="1" y="2148"/>
                    <a:pt x="614" y="2762"/>
                    <a:pt x="1369" y="2762"/>
                  </a:cubicBezTo>
                  <a:cubicBezTo>
                    <a:pt x="2124" y="2762"/>
                    <a:pt x="2761" y="2148"/>
                    <a:pt x="2761" y="1370"/>
                  </a:cubicBezTo>
                  <a:cubicBezTo>
                    <a:pt x="2761"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68"/>
        <p:cNvGrpSpPr/>
        <p:nvPr/>
      </p:nvGrpSpPr>
      <p:grpSpPr>
        <a:xfrm>
          <a:off x="0" y="0"/>
          <a:ext cx="0" cy="0"/>
          <a:chOff x="0" y="0"/>
          <a:chExt cx="0" cy="0"/>
        </a:xfrm>
      </p:grpSpPr>
      <p:grpSp>
        <p:nvGrpSpPr>
          <p:cNvPr id="569" name="Google Shape;569;p7"/>
          <p:cNvGrpSpPr/>
          <p:nvPr/>
        </p:nvGrpSpPr>
        <p:grpSpPr>
          <a:xfrm>
            <a:off x="-438149" y="-1036800"/>
            <a:ext cx="9753730" cy="7085298"/>
            <a:chOff x="-438149" y="-1036800"/>
            <a:chExt cx="9753730" cy="7085298"/>
          </a:xfrm>
        </p:grpSpPr>
        <p:sp>
          <p:nvSpPr>
            <p:cNvPr id="570" name="Google Shape;570;p7"/>
            <p:cNvSpPr/>
            <p:nvPr/>
          </p:nvSpPr>
          <p:spPr>
            <a:xfrm>
              <a:off x="963939"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7"/>
            <p:cNvSpPr/>
            <p:nvPr/>
          </p:nvSpPr>
          <p:spPr>
            <a:xfrm>
              <a:off x="300107"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7"/>
            <p:cNvSpPr/>
            <p:nvPr/>
          </p:nvSpPr>
          <p:spPr>
            <a:xfrm>
              <a:off x="1628615"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7"/>
            <p:cNvSpPr/>
            <p:nvPr/>
          </p:nvSpPr>
          <p:spPr>
            <a:xfrm>
              <a:off x="2292411"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7"/>
            <p:cNvSpPr/>
            <p:nvPr/>
          </p:nvSpPr>
          <p:spPr>
            <a:xfrm>
              <a:off x="295712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7"/>
            <p:cNvSpPr/>
            <p:nvPr/>
          </p:nvSpPr>
          <p:spPr>
            <a:xfrm>
              <a:off x="3620919"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7"/>
            <p:cNvSpPr/>
            <p:nvPr/>
          </p:nvSpPr>
          <p:spPr>
            <a:xfrm>
              <a:off x="4285595"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7"/>
            <p:cNvSpPr/>
            <p:nvPr/>
          </p:nvSpPr>
          <p:spPr>
            <a:xfrm>
              <a:off x="494942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7"/>
            <p:cNvSpPr/>
            <p:nvPr/>
          </p:nvSpPr>
          <p:spPr>
            <a:xfrm>
              <a:off x="561410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7"/>
            <p:cNvSpPr/>
            <p:nvPr/>
          </p:nvSpPr>
          <p:spPr>
            <a:xfrm>
              <a:off x="6278780"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7"/>
            <p:cNvSpPr/>
            <p:nvPr/>
          </p:nvSpPr>
          <p:spPr>
            <a:xfrm>
              <a:off x="6942612"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7"/>
            <p:cNvSpPr/>
            <p:nvPr/>
          </p:nvSpPr>
          <p:spPr>
            <a:xfrm>
              <a:off x="760728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7"/>
            <p:cNvSpPr/>
            <p:nvPr/>
          </p:nvSpPr>
          <p:spPr>
            <a:xfrm>
              <a:off x="8271084"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7"/>
            <p:cNvSpPr/>
            <p:nvPr/>
          </p:nvSpPr>
          <p:spPr>
            <a:xfrm>
              <a:off x="8935797"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7"/>
            <p:cNvSpPr/>
            <p:nvPr/>
          </p:nvSpPr>
          <p:spPr>
            <a:xfrm>
              <a:off x="-438149" y="2241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7"/>
            <p:cNvSpPr/>
            <p:nvPr/>
          </p:nvSpPr>
          <p:spPr>
            <a:xfrm>
              <a:off x="-438149" y="-4396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7"/>
            <p:cNvSpPr/>
            <p:nvPr/>
          </p:nvSpPr>
          <p:spPr>
            <a:xfrm>
              <a:off x="-438149" y="888861"/>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7"/>
            <p:cNvSpPr/>
            <p:nvPr/>
          </p:nvSpPr>
          <p:spPr>
            <a:xfrm>
              <a:off x="-438149" y="15535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7"/>
            <p:cNvSpPr/>
            <p:nvPr/>
          </p:nvSpPr>
          <p:spPr>
            <a:xfrm>
              <a:off x="-438149" y="22173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7"/>
            <p:cNvSpPr/>
            <p:nvPr/>
          </p:nvSpPr>
          <p:spPr>
            <a:xfrm>
              <a:off x="-438149" y="28820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7"/>
            <p:cNvSpPr/>
            <p:nvPr/>
          </p:nvSpPr>
          <p:spPr>
            <a:xfrm>
              <a:off x="-438149" y="35458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7"/>
            <p:cNvSpPr/>
            <p:nvPr/>
          </p:nvSpPr>
          <p:spPr>
            <a:xfrm>
              <a:off x="-438149" y="4210561"/>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7"/>
            <p:cNvSpPr/>
            <p:nvPr/>
          </p:nvSpPr>
          <p:spPr>
            <a:xfrm>
              <a:off x="-438149" y="48752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7"/>
            <p:cNvSpPr/>
            <p:nvPr/>
          </p:nvSpPr>
          <p:spPr>
            <a:xfrm>
              <a:off x="-438149" y="55390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4" name="Google Shape;594;p7"/>
          <p:cNvGrpSpPr/>
          <p:nvPr/>
        </p:nvGrpSpPr>
        <p:grpSpPr>
          <a:xfrm>
            <a:off x="7718729" y="550204"/>
            <a:ext cx="745421" cy="1040624"/>
            <a:chOff x="7718729" y="550204"/>
            <a:chExt cx="745421" cy="1040624"/>
          </a:xfrm>
        </p:grpSpPr>
        <p:sp>
          <p:nvSpPr>
            <p:cNvPr id="595" name="Google Shape;595;p7"/>
            <p:cNvSpPr/>
            <p:nvPr/>
          </p:nvSpPr>
          <p:spPr>
            <a:xfrm>
              <a:off x="7918047" y="706067"/>
              <a:ext cx="510481" cy="688586"/>
            </a:xfrm>
            <a:custGeom>
              <a:avLst/>
              <a:gdLst/>
              <a:ahLst/>
              <a:cxnLst/>
              <a:rect l="l" t="t" r="r" b="b"/>
              <a:pathLst>
                <a:path w="19278" h="26004" extrusionOk="0">
                  <a:moveTo>
                    <a:pt x="3563" y="1"/>
                  </a:moveTo>
                  <a:lnTo>
                    <a:pt x="0" y="2384"/>
                  </a:lnTo>
                  <a:lnTo>
                    <a:pt x="15691" y="26003"/>
                  </a:lnTo>
                  <a:lnTo>
                    <a:pt x="19278" y="23620"/>
                  </a:lnTo>
                  <a:lnTo>
                    <a:pt x="3563" y="1"/>
                  </a:lnTo>
                  <a:close/>
                </a:path>
              </a:pathLst>
            </a:custGeom>
            <a:solidFill>
              <a:srgbClr val="EFE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7"/>
            <p:cNvSpPr/>
            <p:nvPr/>
          </p:nvSpPr>
          <p:spPr>
            <a:xfrm>
              <a:off x="7823062" y="769197"/>
              <a:ext cx="510508" cy="688559"/>
            </a:xfrm>
            <a:custGeom>
              <a:avLst/>
              <a:gdLst/>
              <a:ahLst/>
              <a:cxnLst/>
              <a:rect l="l" t="t" r="r" b="b"/>
              <a:pathLst>
                <a:path w="19279" h="26003" extrusionOk="0">
                  <a:moveTo>
                    <a:pt x="3587" y="0"/>
                  </a:moveTo>
                  <a:lnTo>
                    <a:pt x="1" y="2383"/>
                  </a:lnTo>
                  <a:lnTo>
                    <a:pt x="15715" y="26002"/>
                  </a:lnTo>
                  <a:lnTo>
                    <a:pt x="19278" y="23619"/>
                  </a:lnTo>
                  <a:lnTo>
                    <a:pt x="3587" y="0"/>
                  </a:lnTo>
                  <a:close/>
                </a:path>
              </a:pathLst>
            </a:custGeom>
            <a:solidFill>
              <a:srgbClr val="D1C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7"/>
            <p:cNvSpPr/>
            <p:nvPr/>
          </p:nvSpPr>
          <p:spPr>
            <a:xfrm>
              <a:off x="8408516" y="1479585"/>
              <a:ext cx="55634" cy="111242"/>
            </a:xfrm>
            <a:custGeom>
              <a:avLst/>
              <a:gdLst/>
              <a:ahLst/>
              <a:cxnLst/>
              <a:rect l="l" t="t" r="r" b="b"/>
              <a:pathLst>
                <a:path w="2101" h="4201" extrusionOk="0">
                  <a:moveTo>
                    <a:pt x="1534" y="1"/>
                  </a:moveTo>
                  <a:lnTo>
                    <a:pt x="0" y="1039"/>
                  </a:lnTo>
                  <a:lnTo>
                    <a:pt x="2100" y="4201"/>
                  </a:lnTo>
                  <a:lnTo>
                    <a:pt x="1534" y="1"/>
                  </a:lnTo>
                  <a:close/>
                </a:path>
              </a:pathLst>
            </a:custGeom>
            <a:solidFill>
              <a:srgbClr val="EFE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7"/>
            <p:cNvSpPr/>
            <p:nvPr/>
          </p:nvSpPr>
          <p:spPr>
            <a:xfrm>
              <a:off x="8367895" y="1507098"/>
              <a:ext cx="96255" cy="83730"/>
            </a:xfrm>
            <a:custGeom>
              <a:avLst/>
              <a:gdLst/>
              <a:ahLst/>
              <a:cxnLst/>
              <a:rect l="l" t="t" r="r" b="b"/>
              <a:pathLst>
                <a:path w="3635" h="3162" extrusionOk="0">
                  <a:moveTo>
                    <a:pt x="1534" y="0"/>
                  </a:moveTo>
                  <a:lnTo>
                    <a:pt x="1" y="1015"/>
                  </a:lnTo>
                  <a:lnTo>
                    <a:pt x="3634" y="3162"/>
                  </a:lnTo>
                  <a:lnTo>
                    <a:pt x="1534" y="0"/>
                  </a:lnTo>
                  <a:close/>
                </a:path>
              </a:pathLst>
            </a:custGeom>
            <a:solidFill>
              <a:srgbClr val="D1C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7"/>
            <p:cNvSpPr/>
            <p:nvPr/>
          </p:nvSpPr>
          <p:spPr>
            <a:xfrm>
              <a:off x="8334159" y="1331507"/>
              <a:ext cx="115003" cy="175615"/>
            </a:xfrm>
            <a:custGeom>
              <a:avLst/>
              <a:gdLst/>
              <a:ahLst/>
              <a:cxnLst/>
              <a:rect l="l" t="t" r="r" b="b"/>
              <a:pathLst>
                <a:path w="4343" h="6632" extrusionOk="0">
                  <a:moveTo>
                    <a:pt x="3564" y="1"/>
                  </a:moveTo>
                  <a:lnTo>
                    <a:pt x="1" y="2384"/>
                  </a:lnTo>
                  <a:lnTo>
                    <a:pt x="2808" y="6631"/>
                  </a:lnTo>
                  <a:lnTo>
                    <a:pt x="4342" y="5593"/>
                  </a:lnTo>
                  <a:lnTo>
                    <a:pt x="3564" y="1"/>
                  </a:lnTo>
                  <a:close/>
                </a:path>
              </a:pathLst>
            </a:custGeom>
            <a:solidFill>
              <a:srgbClr val="FFD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7"/>
            <p:cNvSpPr/>
            <p:nvPr/>
          </p:nvSpPr>
          <p:spPr>
            <a:xfrm>
              <a:off x="8239200" y="1394636"/>
              <a:ext cx="169340" cy="139338"/>
            </a:xfrm>
            <a:custGeom>
              <a:avLst/>
              <a:gdLst/>
              <a:ahLst/>
              <a:cxnLst/>
              <a:rect l="l" t="t" r="r" b="b"/>
              <a:pathLst>
                <a:path w="6395" h="5262" extrusionOk="0">
                  <a:moveTo>
                    <a:pt x="3587" y="0"/>
                  </a:moveTo>
                  <a:lnTo>
                    <a:pt x="0" y="2383"/>
                  </a:lnTo>
                  <a:lnTo>
                    <a:pt x="4861" y="5262"/>
                  </a:lnTo>
                  <a:lnTo>
                    <a:pt x="6394" y="4247"/>
                  </a:lnTo>
                  <a:lnTo>
                    <a:pt x="3587" y="0"/>
                  </a:lnTo>
                  <a:close/>
                </a:path>
              </a:pathLst>
            </a:custGeom>
            <a:solidFill>
              <a:srgbClr val="F2C8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7"/>
            <p:cNvSpPr/>
            <p:nvPr/>
          </p:nvSpPr>
          <p:spPr>
            <a:xfrm>
              <a:off x="7789369" y="735024"/>
              <a:ext cx="121225" cy="103113"/>
            </a:xfrm>
            <a:custGeom>
              <a:avLst/>
              <a:gdLst/>
              <a:ahLst/>
              <a:cxnLst/>
              <a:rect l="l" t="t" r="r" b="b"/>
              <a:pathLst>
                <a:path w="4578" h="3894" extrusionOk="0">
                  <a:moveTo>
                    <a:pt x="3563" y="0"/>
                  </a:moveTo>
                  <a:lnTo>
                    <a:pt x="0" y="2360"/>
                  </a:lnTo>
                  <a:lnTo>
                    <a:pt x="1015" y="3894"/>
                  </a:lnTo>
                  <a:lnTo>
                    <a:pt x="4578" y="1511"/>
                  </a:lnTo>
                  <a:lnTo>
                    <a:pt x="3563" y="0"/>
                  </a:lnTo>
                  <a:close/>
                </a:path>
              </a:pathLst>
            </a:custGeom>
            <a:solidFill>
              <a:srgbClr val="4CA5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7"/>
            <p:cNvSpPr/>
            <p:nvPr/>
          </p:nvSpPr>
          <p:spPr>
            <a:xfrm>
              <a:off x="7891169" y="665473"/>
              <a:ext cx="121252" cy="103749"/>
            </a:xfrm>
            <a:custGeom>
              <a:avLst/>
              <a:gdLst/>
              <a:ahLst/>
              <a:cxnLst/>
              <a:rect l="l" t="t" r="r" b="b"/>
              <a:pathLst>
                <a:path w="4579" h="3918" extrusionOk="0">
                  <a:moveTo>
                    <a:pt x="3563" y="0"/>
                  </a:moveTo>
                  <a:lnTo>
                    <a:pt x="1" y="2383"/>
                  </a:lnTo>
                  <a:lnTo>
                    <a:pt x="1015" y="3917"/>
                  </a:lnTo>
                  <a:lnTo>
                    <a:pt x="4578" y="1534"/>
                  </a:lnTo>
                  <a:lnTo>
                    <a:pt x="3563" y="0"/>
                  </a:ln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7"/>
            <p:cNvSpPr/>
            <p:nvPr/>
          </p:nvSpPr>
          <p:spPr>
            <a:xfrm>
              <a:off x="7718729" y="591752"/>
              <a:ext cx="172464" cy="200586"/>
            </a:xfrm>
            <a:custGeom>
              <a:avLst/>
              <a:gdLst/>
              <a:ahLst/>
              <a:cxnLst/>
              <a:rect l="l" t="t" r="r" b="b"/>
              <a:pathLst>
                <a:path w="6513" h="7575" extrusionOk="0">
                  <a:moveTo>
                    <a:pt x="3068" y="0"/>
                  </a:moveTo>
                  <a:lnTo>
                    <a:pt x="1251" y="1227"/>
                  </a:lnTo>
                  <a:cubicBezTo>
                    <a:pt x="260" y="1864"/>
                    <a:pt x="0" y="3185"/>
                    <a:pt x="661" y="4176"/>
                  </a:cubicBezTo>
                  <a:lnTo>
                    <a:pt x="2926" y="7574"/>
                  </a:lnTo>
                  <a:lnTo>
                    <a:pt x="6513" y="5191"/>
                  </a:lnTo>
                  <a:lnTo>
                    <a:pt x="3068" y="0"/>
                  </a:lnTo>
                  <a:close/>
                </a:path>
              </a:pathLst>
            </a:custGeom>
            <a:solidFill>
              <a:srgbClr val="DB65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7"/>
            <p:cNvSpPr/>
            <p:nvPr/>
          </p:nvSpPr>
          <p:spPr>
            <a:xfrm>
              <a:off x="7799336" y="550204"/>
              <a:ext cx="186843" cy="179031"/>
            </a:xfrm>
            <a:custGeom>
              <a:avLst/>
              <a:gdLst/>
              <a:ahLst/>
              <a:cxnLst/>
              <a:rect l="l" t="t" r="r" b="b"/>
              <a:pathLst>
                <a:path w="7056" h="6761" extrusionOk="0">
                  <a:moveTo>
                    <a:pt x="3019" y="1"/>
                  </a:moveTo>
                  <a:cubicBezTo>
                    <a:pt x="2612" y="1"/>
                    <a:pt x="2202" y="119"/>
                    <a:pt x="1841" y="366"/>
                  </a:cubicBezTo>
                  <a:lnTo>
                    <a:pt x="0" y="1569"/>
                  </a:lnTo>
                  <a:lnTo>
                    <a:pt x="3445" y="6760"/>
                  </a:lnTo>
                  <a:lnTo>
                    <a:pt x="7055" y="4353"/>
                  </a:lnTo>
                  <a:lnTo>
                    <a:pt x="4790" y="956"/>
                  </a:lnTo>
                  <a:cubicBezTo>
                    <a:pt x="4376" y="334"/>
                    <a:pt x="3702" y="1"/>
                    <a:pt x="3019" y="1"/>
                  </a:cubicBezTo>
                  <a:close/>
                </a:path>
              </a:pathLst>
            </a:custGeom>
            <a:solidFill>
              <a:srgbClr val="E177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7"/>
            <p:cNvSpPr/>
            <p:nvPr/>
          </p:nvSpPr>
          <p:spPr>
            <a:xfrm>
              <a:off x="7918047" y="748568"/>
              <a:ext cx="446135" cy="646086"/>
            </a:xfrm>
            <a:custGeom>
              <a:avLst/>
              <a:gdLst/>
              <a:ahLst/>
              <a:cxnLst/>
              <a:rect l="l" t="t" r="r" b="b"/>
              <a:pathLst>
                <a:path w="16848" h="24399" extrusionOk="0">
                  <a:moveTo>
                    <a:pt x="1133" y="0"/>
                  </a:moveTo>
                  <a:lnTo>
                    <a:pt x="0" y="779"/>
                  </a:lnTo>
                  <a:lnTo>
                    <a:pt x="15691" y="24398"/>
                  </a:lnTo>
                  <a:lnTo>
                    <a:pt x="16847" y="23619"/>
                  </a:lnTo>
                  <a:lnTo>
                    <a:pt x="113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7"/>
            <p:cNvSpPr/>
            <p:nvPr/>
          </p:nvSpPr>
          <p:spPr>
            <a:xfrm>
              <a:off x="7887436" y="769197"/>
              <a:ext cx="446135" cy="645450"/>
            </a:xfrm>
            <a:custGeom>
              <a:avLst/>
              <a:gdLst/>
              <a:ahLst/>
              <a:cxnLst/>
              <a:rect l="l" t="t" r="r" b="b"/>
              <a:pathLst>
                <a:path w="16848" h="24375" extrusionOk="0">
                  <a:moveTo>
                    <a:pt x="1133" y="0"/>
                  </a:moveTo>
                  <a:lnTo>
                    <a:pt x="0" y="755"/>
                  </a:lnTo>
                  <a:lnTo>
                    <a:pt x="15691" y="24374"/>
                  </a:lnTo>
                  <a:lnTo>
                    <a:pt x="16847" y="23619"/>
                  </a:lnTo>
                  <a:lnTo>
                    <a:pt x="1133" y="0"/>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7" name="Google Shape;607;p7"/>
          <p:cNvSpPr/>
          <p:nvPr/>
        </p:nvSpPr>
        <p:spPr>
          <a:xfrm>
            <a:off x="601892" y="283450"/>
            <a:ext cx="8000079" cy="4633431"/>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7"/>
          <p:cNvSpPr/>
          <p:nvPr/>
        </p:nvSpPr>
        <p:spPr>
          <a:xfrm>
            <a:off x="7105154" y="2825370"/>
            <a:ext cx="15650" cy="15094"/>
          </a:xfrm>
          <a:custGeom>
            <a:avLst/>
            <a:gdLst/>
            <a:ahLst/>
            <a:cxnLst/>
            <a:rect l="l" t="t" r="r" b="b"/>
            <a:pathLst>
              <a:path w="591" h="570" extrusionOk="0">
                <a:moveTo>
                  <a:pt x="320" y="0"/>
                </a:moveTo>
                <a:cubicBezTo>
                  <a:pt x="308" y="0"/>
                  <a:pt x="296" y="1"/>
                  <a:pt x="284" y="3"/>
                </a:cubicBezTo>
                <a:cubicBezTo>
                  <a:pt x="119" y="3"/>
                  <a:pt x="1" y="145"/>
                  <a:pt x="1" y="310"/>
                </a:cubicBezTo>
                <a:cubicBezTo>
                  <a:pt x="24" y="452"/>
                  <a:pt x="142" y="570"/>
                  <a:pt x="308" y="570"/>
                </a:cubicBezTo>
                <a:cubicBezTo>
                  <a:pt x="473" y="570"/>
                  <a:pt x="591" y="428"/>
                  <a:pt x="567" y="263"/>
                </a:cubicBezTo>
                <a:cubicBezTo>
                  <a:pt x="567" y="112"/>
                  <a:pt x="449" y="0"/>
                  <a:pt x="3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7"/>
          <p:cNvSpPr txBox="1">
            <a:spLocks noGrp="1"/>
          </p:cNvSpPr>
          <p:nvPr>
            <p:ph type="title"/>
          </p:nvPr>
        </p:nvSpPr>
        <p:spPr>
          <a:xfrm>
            <a:off x="1246625" y="546075"/>
            <a:ext cx="42018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500">
                <a:solidFill>
                  <a:schemeClr val="accent3"/>
                </a:solidFill>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10" name="Google Shape;610;p7"/>
          <p:cNvSpPr txBox="1">
            <a:spLocks noGrp="1"/>
          </p:cNvSpPr>
          <p:nvPr>
            <p:ph type="subTitle" idx="1"/>
          </p:nvPr>
        </p:nvSpPr>
        <p:spPr>
          <a:xfrm>
            <a:off x="1248975" y="1300750"/>
            <a:ext cx="3443100" cy="755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1600">
                <a:latin typeface="Cabin"/>
                <a:ea typeface="Cabin"/>
                <a:cs typeface="Cabin"/>
                <a:sym typeface="Cabin"/>
              </a:defRPr>
            </a:lvl1pPr>
            <a:lvl2pPr lvl="1" rtl="0">
              <a:lnSpc>
                <a:spcPct val="100000"/>
              </a:lnSpc>
              <a:spcBef>
                <a:spcPts val="160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grpSp>
        <p:nvGrpSpPr>
          <p:cNvPr id="611" name="Google Shape;611;p7"/>
          <p:cNvGrpSpPr/>
          <p:nvPr/>
        </p:nvGrpSpPr>
        <p:grpSpPr>
          <a:xfrm rot="998234" flipH="1">
            <a:off x="102140" y="3668564"/>
            <a:ext cx="478004" cy="410610"/>
            <a:chOff x="5263209" y="4056946"/>
            <a:chExt cx="478022" cy="410626"/>
          </a:xfrm>
        </p:grpSpPr>
        <p:sp>
          <p:nvSpPr>
            <p:cNvPr id="612" name="Google Shape;612;p7"/>
            <p:cNvSpPr/>
            <p:nvPr/>
          </p:nvSpPr>
          <p:spPr>
            <a:xfrm>
              <a:off x="5668728" y="4056946"/>
              <a:ext cx="72502" cy="71893"/>
            </a:xfrm>
            <a:custGeom>
              <a:avLst/>
              <a:gdLst/>
              <a:ahLst/>
              <a:cxnLst/>
              <a:rect l="l" t="t" r="r" b="b"/>
              <a:pathLst>
                <a:path w="2738" h="2715" extrusionOk="0">
                  <a:moveTo>
                    <a:pt x="1369" y="1"/>
                  </a:moveTo>
                  <a:cubicBezTo>
                    <a:pt x="614" y="1"/>
                    <a:pt x="0" y="614"/>
                    <a:pt x="0" y="1369"/>
                  </a:cubicBezTo>
                  <a:cubicBezTo>
                    <a:pt x="0" y="2101"/>
                    <a:pt x="614" y="2714"/>
                    <a:pt x="1369" y="2714"/>
                  </a:cubicBezTo>
                  <a:cubicBezTo>
                    <a:pt x="2124" y="2714"/>
                    <a:pt x="2737" y="2101"/>
                    <a:pt x="2737" y="1369"/>
                  </a:cubicBezTo>
                  <a:cubicBezTo>
                    <a:pt x="2737"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7"/>
            <p:cNvSpPr/>
            <p:nvPr/>
          </p:nvSpPr>
          <p:spPr>
            <a:xfrm>
              <a:off x="5263209" y="4093806"/>
              <a:ext cx="345564" cy="373765"/>
            </a:xfrm>
            <a:custGeom>
              <a:avLst/>
              <a:gdLst/>
              <a:ahLst/>
              <a:cxnLst/>
              <a:rect l="l" t="t" r="r" b="b"/>
              <a:pathLst>
                <a:path w="13050" h="14115" extrusionOk="0">
                  <a:moveTo>
                    <a:pt x="6065" y="1"/>
                  </a:moveTo>
                  <a:cubicBezTo>
                    <a:pt x="5782" y="260"/>
                    <a:pt x="5475" y="520"/>
                    <a:pt x="5192" y="732"/>
                  </a:cubicBezTo>
                  <a:cubicBezTo>
                    <a:pt x="4036" y="1558"/>
                    <a:pt x="2809" y="2242"/>
                    <a:pt x="1535" y="2809"/>
                  </a:cubicBezTo>
                  <a:cubicBezTo>
                    <a:pt x="1039" y="3045"/>
                    <a:pt x="520" y="3257"/>
                    <a:pt x="1" y="3422"/>
                  </a:cubicBezTo>
                  <a:cubicBezTo>
                    <a:pt x="25" y="3564"/>
                    <a:pt x="95" y="3682"/>
                    <a:pt x="166" y="3800"/>
                  </a:cubicBezTo>
                  <a:cubicBezTo>
                    <a:pt x="662" y="4578"/>
                    <a:pt x="1228" y="5357"/>
                    <a:pt x="1865" y="6065"/>
                  </a:cubicBezTo>
                  <a:cubicBezTo>
                    <a:pt x="3587" y="8212"/>
                    <a:pt x="4980" y="10619"/>
                    <a:pt x="6018" y="13191"/>
                  </a:cubicBezTo>
                  <a:cubicBezTo>
                    <a:pt x="6112" y="13521"/>
                    <a:pt x="6301" y="13780"/>
                    <a:pt x="6560" y="13993"/>
                  </a:cubicBezTo>
                  <a:cubicBezTo>
                    <a:pt x="6702" y="14064"/>
                    <a:pt x="6891" y="14111"/>
                    <a:pt x="7056" y="14111"/>
                  </a:cubicBezTo>
                  <a:cubicBezTo>
                    <a:pt x="7113" y="14113"/>
                    <a:pt x="7169" y="14114"/>
                    <a:pt x="7226" y="14114"/>
                  </a:cubicBezTo>
                  <a:cubicBezTo>
                    <a:pt x="7735" y="14114"/>
                    <a:pt x="8240" y="14019"/>
                    <a:pt x="8708" y="13828"/>
                  </a:cubicBezTo>
                  <a:cubicBezTo>
                    <a:pt x="8708" y="13828"/>
                    <a:pt x="11185" y="12813"/>
                    <a:pt x="12860" y="11161"/>
                  </a:cubicBezTo>
                  <a:lnTo>
                    <a:pt x="13049" y="10996"/>
                  </a:lnTo>
                  <a:cubicBezTo>
                    <a:pt x="10288" y="7622"/>
                    <a:pt x="7929" y="3941"/>
                    <a:pt x="60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7"/>
            <p:cNvSpPr/>
            <p:nvPr/>
          </p:nvSpPr>
          <p:spPr>
            <a:xfrm>
              <a:off x="5422595" y="4062506"/>
              <a:ext cx="209351" cy="323692"/>
            </a:xfrm>
            <a:custGeom>
              <a:avLst/>
              <a:gdLst/>
              <a:ahLst/>
              <a:cxnLst/>
              <a:rect l="l" t="t" r="r" b="b"/>
              <a:pathLst>
                <a:path w="7906" h="12224" extrusionOk="0">
                  <a:moveTo>
                    <a:pt x="1157" y="1"/>
                  </a:moveTo>
                  <a:cubicBezTo>
                    <a:pt x="827" y="449"/>
                    <a:pt x="426" y="850"/>
                    <a:pt x="1" y="1228"/>
                  </a:cubicBezTo>
                  <a:cubicBezTo>
                    <a:pt x="1865" y="5168"/>
                    <a:pt x="4224" y="8849"/>
                    <a:pt x="6985" y="12223"/>
                  </a:cubicBezTo>
                  <a:cubicBezTo>
                    <a:pt x="7315" y="11916"/>
                    <a:pt x="7599" y="11515"/>
                    <a:pt x="7787" y="11091"/>
                  </a:cubicBezTo>
                  <a:cubicBezTo>
                    <a:pt x="7858" y="10925"/>
                    <a:pt x="7905" y="10760"/>
                    <a:pt x="7905" y="10572"/>
                  </a:cubicBezTo>
                  <a:cubicBezTo>
                    <a:pt x="7835" y="10265"/>
                    <a:pt x="7669" y="9958"/>
                    <a:pt x="7433" y="9746"/>
                  </a:cubicBezTo>
                  <a:cubicBezTo>
                    <a:pt x="5569" y="7693"/>
                    <a:pt x="4036" y="5381"/>
                    <a:pt x="2856" y="2879"/>
                  </a:cubicBezTo>
                  <a:cubicBezTo>
                    <a:pt x="2478" y="2006"/>
                    <a:pt x="2054" y="1157"/>
                    <a:pt x="1558" y="355"/>
                  </a:cubicBezTo>
                  <a:cubicBezTo>
                    <a:pt x="1487" y="213"/>
                    <a:pt x="1369" y="95"/>
                    <a:pt x="1228" y="24"/>
                  </a:cubicBezTo>
                  <a:lnTo>
                    <a:pt x="115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7"/>
            <p:cNvSpPr/>
            <p:nvPr/>
          </p:nvSpPr>
          <p:spPr>
            <a:xfrm>
              <a:off x="5264399" y="4061632"/>
              <a:ext cx="191239" cy="124615"/>
            </a:xfrm>
            <a:custGeom>
              <a:avLst/>
              <a:gdLst/>
              <a:ahLst/>
              <a:cxnLst/>
              <a:rect l="l" t="t" r="r" b="b"/>
              <a:pathLst>
                <a:path w="7222" h="4706" extrusionOk="0">
                  <a:moveTo>
                    <a:pt x="6962" y="0"/>
                  </a:moveTo>
                  <a:cubicBezTo>
                    <a:pt x="6924" y="0"/>
                    <a:pt x="6885" y="3"/>
                    <a:pt x="6844" y="10"/>
                  </a:cubicBezTo>
                  <a:cubicBezTo>
                    <a:pt x="6089" y="105"/>
                    <a:pt x="5333" y="341"/>
                    <a:pt x="4649" y="671"/>
                  </a:cubicBezTo>
                  <a:cubicBezTo>
                    <a:pt x="3399" y="1284"/>
                    <a:pt x="2219" y="2063"/>
                    <a:pt x="1157" y="2960"/>
                  </a:cubicBezTo>
                  <a:cubicBezTo>
                    <a:pt x="803" y="3314"/>
                    <a:pt x="473" y="3715"/>
                    <a:pt x="190" y="4139"/>
                  </a:cubicBezTo>
                  <a:cubicBezTo>
                    <a:pt x="72" y="4281"/>
                    <a:pt x="1" y="4446"/>
                    <a:pt x="1" y="4611"/>
                  </a:cubicBezTo>
                  <a:cubicBezTo>
                    <a:pt x="1" y="4635"/>
                    <a:pt x="1" y="4659"/>
                    <a:pt x="1" y="4706"/>
                  </a:cubicBezTo>
                  <a:cubicBezTo>
                    <a:pt x="520" y="4517"/>
                    <a:pt x="1016" y="4305"/>
                    <a:pt x="1511" y="4069"/>
                  </a:cubicBezTo>
                  <a:cubicBezTo>
                    <a:pt x="2809" y="3502"/>
                    <a:pt x="4036" y="2818"/>
                    <a:pt x="5192" y="1992"/>
                  </a:cubicBezTo>
                  <a:cubicBezTo>
                    <a:pt x="5947" y="1450"/>
                    <a:pt x="6631" y="789"/>
                    <a:pt x="7221" y="34"/>
                  </a:cubicBezTo>
                  <a:cubicBezTo>
                    <a:pt x="7138" y="17"/>
                    <a:pt x="7054" y="0"/>
                    <a:pt x="696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7"/>
            <p:cNvSpPr/>
            <p:nvPr/>
          </p:nvSpPr>
          <p:spPr>
            <a:xfrm>
              <a:off x="5316964" y="4159425"/>
              <a:ext cx="208080" cy="273088"/>
            </a:xfrm>
            <a:custGeom>
              <a:avLst/>
              <a:gdLst/>
              <a:ahLst/>
              <a:cxnLst/>
              <a:rect l="l" t="t" r="r" b="b"/>
              <a:pathLst>
                <a:path w="7858" h="10313" extrusionOk="0">
                  <a:moveTo>
                    <a:pt x="2289" y="0"/>
                  </a:moveTo>
                  <a:lnTo>
                    <a:pt x="1534" y="472"/>
                  </a:lnTo>
                  <a:cubicBezTo>
                    <a:pt x="1799" y="886"/>
                    <a:pt x="1437" y="1288"/>
                    <a:pt x="1067" y="1288"/>
                  </a:cubicBezTo>
                  <a:cubicBezTo>
                    <a:pt x="909" y="1288"/>
                    <a:pt x="750" y="1215"/>
                    <a:pt x="637" y="1038"/>
                  </a:cubicBezTo>
                  <a:lnTo>
                    <a:pt x="95" y="1369"/>
                  </a:lnTo>
                  <a:cubicBezTo>
                    <a:pt x="24" y="1416"/>
                    <a:pt x="0" y="1510"/>
                    <a:pt x="47" y="1605"/>
                  </a:cubicBezTo>
                  <a:lnTo>
                    <a:pt x="5451" y="10241"/>
                  </a:lnTo>
                  <a:cubicBezTo>
                    <a:pt x="5481" y="10286"/>
                    <a:pt x="5531" y="10312"/>
                    <a:pt x="5582" y="10312"/>
                  </a:cubicBezTo>
                  <a:cubicBezTo>
                    <a:pt x="5610" y="10312"/>
                    <a:pt x="5638" y="10305"/>
                    <a:pt x="5663" y="10288"/>
                  </a:cubicBezTo>
                  <a:lnTo>
                    <a:pt x="6206" y="9958"/>
                  </a:lnTo>
                  <a:cubicBezTo>
                    <a:pt x="5943" y="9530"/>
                    <a:pt x="6298" y="9137"/>
                    <a:pt x="6665" y="9137"/>
                  </a:cubicBezTo>
                  <a:cubicBezTo>
                    <a:pt x="6825" y="9137"/>
                    <a:pt x="6988" y="9212"/>
                    <a:pt x="7102" y="9391"/>
                  </a:cubicBezTo>
                  <a:lnTo>
                    <a:pt x="7857" y="8919"/>
                  </a:lnTo>
                  <a:lnTo>
                    <a:pt x="22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7"/>
            <p:cNvSpPr/>
            <p:nvPr/>
          </p:nvSpPr>
          <p:spPr>
            <a:xfrm>
              <a:off x="5376942" y="4138611"/>
              <a:ext cx="183083" cy="257015"/>
            </a:xfrm>
            <a:custGeom>
              <a:avLst/>
              <a:gdLst/>
              <a:ahLst/>
              <a:cxnLst/>
              <a:rect l="l" t="t" r="r" b="b"/>
              <a:pathLst>
                <a:path w="6914" h="9706" extrusionOk="0">
                  <a:moveTo>
                    <a:pt x="1341" y="0"/>
                  </a:moveTo>
                  <a:cubicBezTo>
                    <a:pt x="1305" y="0"/>
                    <a:pt x="1266" y="12"/>
                    <a:pt x="1227" y="31"/>
                  </a:cubicBezTo>
                  <a:lnTo>
                    <a:pt x="0" y="786"/>
                  </a:lnTo>
                  <a:lnTo>
                    <a:pt x="5569" y="9705"/>
                  </a:lnTo>
                  <a:lnTo>
                    <a:pt x="6796" y="8950"/>
                  </a:lnTo>
                  <a:cubicBezTo>
                    <a:pt x="6890" y="8903"/>
                    <a:pt x="6914" y="8785"/>
                    <a:pt x="6867" y="8714"/>
                  </a:cubicBezTo>
                  <a:lnTo>
                    <a:pt x="1463" y="78"/>
                  </a:lnTo>
                  <a:cubicBezTo>
                    <a:pt x="1436" y="23"/>
                    <a:pt x="1392" y="0"/>
                    <a:pt x="1341" y="0"/>
                  </a:cubicBez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7"/>
            <p:cNvSpPr/>
            <p:nvPr/>
          </p:nvSpPr>
          <p:spPr>
            <a:xfrm>
              <a:off x="5389440" y="4264022"/>
              <a:ext cx="61248" cy="54019"/>
            </a:xfrm>
            <a:custGeom>
              <a:avLst/>
              <a:gdLst/>
              <a:ahLst/>
              <a:cxnLst/>
              <a:rect l="l" t="t" r="r" b="b"/>
              <a:pathLst>
                <a:path w="2313" h="2040" extrusionOk="0">
                  <a:moveTo>
                    <a:pt x="1153" y="0"/>
                  </a:moveTo>
                  <a:cubicBezTo>
                    <a:pt x="971" y="0"/>
                    <a:pt x="785" y="50"/>
                    <a:pt x="614" y="156"/>
                  </a:cubicBezTo>
                  <a:cubicBezTo>
                    <a:pt x="142" y="463"/>
                    <a:pt x="0" y="1076"/>
                    <a:pt x="307" y="1548"/>
                  </a:cubicBezTo>
                  <a:cubicBezTo>
                    <a:pt x="489" y="1867"/>
                    <a:pt x="819" y="2040"/>
                    <a:pt x="1157" y="2040"/>
                  </a:cubicBezTo>
                  <a:cubicBezTo>
                    <a:pt x="1343" y="2040"/>
                    <a:pt x="1531" y="1987"/>
                    <a:pt x="1699" y="1878"/>
                  </a:cubicBezTo>
                  <a:cubicBezTo>
                    <a:pt x="2171" y="1595"/>
                    <a:pt x="2313" y="958"/>
                    <a:pt x="2029" y="486"/>
                  </a:cubicBezTo>
                  <a:cubicBezTo>
                    <a:pt x="1829" y="178"/>
                    <a:pt x="1497" y="0"/>
                    <a:pt x="115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7"/>
            <p:cNvSpPr/>
            <p:nvPr/>
          </p:nvSpPr>
          <p:spPr>
            <a:xfrm>
              <a:off x="5406308" y="4272522"/>
              <a:ext cx="28148" cy="36251"/>
            </a:xfrm>
            <a:custGeom>
              <a:avLst/>
              <a:gdLst/>
              <a:ahLst/>
              <a:cxnLst/>
              <a:rect l="l" t="t" r="r" b="b"/>
              <a:pathLst>
                <a:path w="1063" h="1369" extrusionOk="0">
                  <a:moveTo>
                    <a:pt x="354" y="0"/>
                  </a:moveTo>
                  <a:lnTo>
                    <a:pt x="0" y="236"/>
                  </a:lnTo>
                  <a:lnTo>
                    <a:pt x="708" y="1369"/>
                  </a:lnTo>
                  <a:lnTo>
                    <a:pt x="1062" y="1156"/>
                  </a:lnTo>
                  <a:lnTo>
                    <a:pt x="354"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7"/>
            <p:cNvSpPr/>
            <p:nvPr/>
          </p:nvSpPr>
          <p:spPr>
            <a:xfrm>
              <a:off x="5402548" y="4276892"/>
              <a:ext cx="36278" cy="28122"/>
            </a:xfrm>
            <a:custGeom>
              <a:avLst/>
              <a:gdLst/>
              <a:ahLst/>
              <a:cxnLst/>
              <a:rect l="l" t="t" r="r" b="b"/>
              <a:pathLst>
                <a:path w="1370" h="1062" extrusionOk="0">
                  <a:moveTo>
                    <a:pt x="1133" y="0"/>
                  </a:moveTo>
                  <a:lnTo>
                    <a:pt x="1" y="708"/>
                  </a:lnTo>
                  <a:lnTo>
                    <a:pt x="213" y="1062"/>
                  </a:lnTo>
                  <a:lnTo>
                    <a:pt x="1369" y="354"/>
                  </a:lnTo>
                  <a:lnTo>
                    <a:pt x="1133"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7"/>
            <p:cNvSpPr/>
            <p:nvPr/>
          </p:nvSpPr>
          <p:spPr>
            <a:xfrm>
              <a:off x="5315639" y="4091502"/>
              <a:ext cx="81876" cy="50233"/>
            </a:xfrm>
            <a:custGeom>
              <a:avLst/>
              <a:gdLst/>
              <a:ahLst/>
              <a:cxnLst/>
              <a:rect l="l" t="t" r="r" b="b"/>
              <a:pathLst>
                <a:path w="3092" h="1897" extrusionOk="0">
                  <a:moveTo>
                    <a:pt x="2810" y="0"/>
                  </a:moveTo>
                  <a:cubicBezTo>
                    <a:pt x="2527" y="0"/>
                    <a:pt x="1946" y="243"/>
                    <a:pt x="1322" y="628"/>
                  </a:cubicBezTo>
                  <a:cubicBezTo>
                    <a:pt x="543" y="1100"/>
                    <a:pt x="1" y="1666"/>
                    <a:pt x="119" y="1832"/>
                  </a:cubicBezTo>
                  <a:cubicBezTo>
                    <a:pt x="146" y="1876"/>
                    <a:pt x="207" y="1897"/>
                    <a:pt x="294" y="1897"/>
                  </a:cubicBezTo>
                  <a:cubicBezTo>
                    <a:pt x="580" y="1897"/>
                    <a:pt x="1149" y="1669"/>
                    <a:pt x="1747" y="1289"/>
                  </a:cubicBezTo>
                  <a:cubicBezTo>
                    <a:pt x="2525" y="793"/>
                    <a:pt x="3092" y="251"/>
                    <a:pt x="2974" y="62"/>
                  </a:cubicBezTo>
                  <a:cubicBezTo>
                    <a:pt x="2948" y="20"/>
                    <a:pt x="2891" y="0"/>
                    <a:pt x="28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2" name="Google Shape;622;p7"/>
          <p:cNvGrpSpPr/>
          <p:nvPr/>
        </p:nvGrpSpPr>
        <p:grpSpPr>
          <a:xfrm>
            <a:off x="497087" y="3980552"/>
            <a:ext cx="827271" cy="962664"/>
            <a:chOff x="3393878" y="4486192"/>
            <a:chExt cx="827188" cy="962568"/>
          </a:xfrm>
        </p:grpSpPr>
        <p:sp>
          <p:nvSpPr>
            <p:cNvPr id="623" name="Google Shape;623;p7"/>
            <p:cNvSpPr/>
            <p:nvPr/>
          </p:nvSpPr>
          <p:spPr>
            <a:xfrm>
              <a:off x="3453146" y="4486192"/>
              <a:ext cx="767920" cy="914752"/>
            </a:xfrm>
            <a:custGeom>
              <a:avLst/>
              <a:gdLst/>
              <a:ahLst/>
              <a:cxnLst/>
              <a:rect l="l" t="t" r="r" b="b"/>
              <a:pathLst>
                <a:path w="29000" h="34545" extrusionOk="0">
                  <a:moveTo>
                    <a:pt x="2336" y="1"/>
                  </a:moveTo>
                  <a:lnTo>
                    <a:pt x="0" y="1912"/>
                  </a:lnTo>
                  <a:lnTo>
                    <a:pt x="26663" y="34544"/>
                  </a:lnTo>
                  <a:lnTo>
                    <a:pt x="28999" y="32633"/>
                  </a:lnTo>
                  <a:lnTo>
                    <a:pt x="233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7"/>
            <p:cNvSpPr/>
            <p:nvPr/>
          </p:nvSpPr>
          <p:spPr>
            <a:xfrm>
              <a:off x="3393878" y="4534644"/>
              <a:ext cx="767920" cy="914116"/>
            </a:xfrm>
            <a:custGeom>
              <a:avLst/>
              <a:gdLst/>
              <a:ahLst/>
              <a:cxnLst/>
              <a:rect l="l" t="t" r="r" b="b"/>
              <a:pathLst>
                <a:path w="29000" h="34521" extrusionOk="0">
                  <a:moveTo>
                    <a:pt x="2336" y="1"/>
                  </a:moveTo>
                  <a:lnTo>
                    <a:pt x="1" y="1888"/>
                  </a:lnTo>
                  <a:lnTo>
                    <a:pt x="26663" y="34521"/>
                  </a:lnTo>
                  <a:lnTo>
                    <a:pt x="28999" y="32633"/>
                  </a:lnTo>
                  <a:lnTo>
                    <a:pt x="233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7"/>
            <p:cNvSpPr/>
            <p:nvPr/>
          </p:nvSpPr>
          <p:spPr>
            <a:xfrm>
              <a:off x="3468134" y="4614913"/>
              <a:ext cx="63764" cy="54999"/>
            </a:xfrm>
            <a:custGeom>
              <a:avLst/>
              <a:gdLst/>
              <a:ahLst/>
              <a:cxnLst/>
              <a:rect l="l" t="t" r="r" b="b"/>
              <a:pathLst>
                <a:path w="2408" h="2077" extrusionOk="0">
                  <a:moveTo>
                    <a:pt x="2172" y="0"/>
                  </a:moveTo>
                  <a:lnTo>
                    <a:pt x="1" y="1770"/>
                  </a:lnTo>
                  <a:lnTo>
                    <a:pt x="237" y="2077"/>
                  </a:lnTo>
                  <a:lnTo>
                    <a:pt x="2407" y="307"/>
                  </a:lnTo>
                  <a:lnTo>
                    <a:pt x="21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7"/>
            <p:cNvSpPr/>
            <p:nvPr/>
          </p:nvSpPr>
          <p:spPr>
            <a:xfrm>
              <a:off x="3507510" y="4663637"/>
              <a:ext cx="63737" cy="54390"/>
            </a:xfrm>
            <a:custGeom>
              <a:avLst/>
              <a:gdLst/>
              <a:ahLst/>
              <a:cxnLst/>
              <a:rect l="l" t="t" r="r" b="b"/>
              <a:pathLst>
                <a:path w="2407" h="2054" extrusionOk="0">
                  <a:moveTo>
                    <a:pt x="2171" y="1"/>
                  </a:moveTo>
                  <a:lnTo>
                    <a:pt x="0" y="1770"/>
                  </a:lnTo>
                  <a:lnTo>
                    <a:pt x="236" y="2054"/>
                  </a:lnTo>
                  <a:lnTo>
                    <a:pt x="2407" y="284"/>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7"/>
            <p:cNvSpPr/>
            <p:nvPr/>
          </p:nvSpPr>
          <p:spPr>
            <a:xfrm>
              <a:off x="3546860" y="4711752"/>
              <a:ext cx="63764" cy="54390"/>
            </a:xfrm>
            <a:custGeom>
              <a:avLst/>
              <a:gdLst/>
              <a:ahLst/>
              <a:cxnLst/>
              <a:rect l="l" t="t" r="r" b="b"/>
              <a:pathLst>
                <a:path w="2408" h="2054" extrusionOk="0">
                  <a:moveTo>
                    <a:pt x="2172" y="1"/>
                  </a:moveTo>
                  <a:lnTo>
                    <a:pt x="1" y="1770"/>
                  </a:lnTo>
                  <a:lnTo>
                    <a:pt x="260" y="2053"/>
                  </a:lnTo>
                  <a:lnTo>
                    <a:pt x="2407" y="307"/>
                  </a:lnTo>
                  <a:lnTo>
                    <a:pt x="21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7"/>
            <p:cNvSpPr/>
            <p:nvPr/>
          </p:nvSpPr>
          <p:spPr>
            <a:xfrm>
              <a:off x="3941734" y="5194727"/>
              <a:ext cx="63764" cy="54390"/>
            </a:xfrm>
            <a:custGeom>
              <a:avLst/>
              <a:gdLst/>
              <a:ahLst/>
              <a:cxnLst/>
              <a:rect l="l" t="t" r="r" b="b"/>
              <a:pathLst>
                <a:path w="2408" h="2054" extrusionOk="0">
                  <a:moveTo>
                    <a:pt x="2172" y="1"/>
                  </a:moveTo>
                  <a:lnTo>
                    <a:pt x="1" y="1770"/>
                  </a:lnTo>
                  <a:lnTo>
                    <a:pt x="237" y="2054"/>
                  </a:lnTo>
                  <a:lnTo>
                    <a:pt x="2408" y="307"/>
                  </a:lnTo>
                  <a:lnTo>
                    <a:pt x="21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7"/>
            <p:cNvSpPr/>
            <p:nvPr/>
          </p:nvSpPr>
          <p:spPr>
            <a:xfrm>
              <a:off x="3981111" y="5242842"/>
              <a:ext cx="63764" cy="54999"/>
            </a:xfrm>
            <a:custGeom>
              <a:avLst/>
              <a:gdLst/>
              <a:ahLst/>
              <a:cxnLst/>
              <a:rect l="l" t="t" r="r" b="b"/>
              <a:pathLst>
                <a:path w="2408" h="2077" extrusionOk="0">
                  <a:moveTo>
                    <a:pt x="2171" y="1"/>
                  </a:moveTo>
                  <a:lnTo>
                    <a:pt x="0" y="1770"/>
                  </a:lnTo>
                  <a:lnTo>
                    <a:pt x="260" y="2077"/>
                  </a:lnTo>
                  <a:lnTo>
                    <a:pt x="2407" y="307"/>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7"/>
            <p:cNvSpPr/>
            <p:nvPr/>
          </p:nvSpPr>
          <p:spPr>
            <a:xfrm>
              <a:off x="4020460" y="5291593"/>
              <a:ext cx="63764" cy="54363"/>
            </a:xfrm>
            <a:custGeom>
              <a:avLst/>
              <a:gdLst/>
              <a:ahLst/>
              <a:cxnLst/>
              <a:rect l="l" t="t" r="r" b="b"/>
              <a:pathLst>
                <a:path w="2408" h="2053" extrusionOk="0">
                  <a:moveTo>
                    <a:pt x="2172" y="0"/>
                  </a:moveTo>
                  <a:lnTo>
                    <a:pt x="1" y="1770"/>
                  </a:lnTo>
                  <a:lnTo>
                    <a:pt x="261" y="2053"/>
                  </a:lnTo>
                  <a:lnTo>
                    <a:pt x="2408" y="307"/>
                  </a:lnTo>
                  <a:lnTo>
                    <a:pt x="21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7"/>
            <p:cNvSpPr/>
            <p:nvPr/>
          </p:nvSpPr>
          <p:spPr>
            <a:xfrm>
              <a:off x="3783673" y="5001659"/>
              <a:ext cx="63764" cy="54390"/>
            </a:xfrm>
            <a:custGeom>
              <a:avLst/>
              <a:gdLst/>
              <a:ahLst/>
              <a:cxnLst/>
              <a:rect l="l" t="t" r="r" b="b"/>
              <a:pathLst>
                <a:path w="2408" h="2054" extrusionOk="0">
                  <a:moveTo>
                    <a:pt x="2171" y="1"/>
                  </a:moveTo>
                  <a:lnTo>
                    <a:pt x="0" y="1770"/>
                  </a:lnTo>
                  <a:lnTo>
                    <a:pt x="260" y="2054"/>
                  </a:lnTo>
                  <a:lnTo>
                    <a:pt x="2407" y="284"/>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7"/>
            <p:cNvSpPr/>
            <p:nvPr/>
          </p:nvSpPr>
          <p:spPr>
            <a:xfrm>
              <a:off x="3823716" y="5050317"/>
              <a:ext cx="63128" cy="54390"/>
            </a:xfrm>
            <a:custGeom>
              <a:avLst/>
              <a:gdLst/>
              <a:ahLst/>
              <a:cxnLst/>
              <a:rect l="l" t="t" r="r" b="b"/>
              <a:pathLst>
                <a:path w="2384" h="2054" extrusionOk="0">
                  <a:moveTo>
                    <a:pt x="2148" y="1"/>
                  </a:moveTo>
                  <a:lnTo>
                    <a:pt x="1" y="1747"/>
                  </a:lnTo>
                  <a:lnTo>
                    <a:pt x="237" y="2053"/>
                  </a:lnTo>
                  <a:lnTo>
                    <a:pt x="2384"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7"/>
            <p:cNvSpPr/>
            <p:nvPr/>
          </p:nvSpPr>
          <p:spPr>
            <a:xfrm>
              <a:off x="3863008" y="5097889"/>
              <a:ext cx="63764" cy="54999"/>
            </a:xfrm>
            <a:custGeom>
              <a:avLst/>
              <a:gdLst/>
              <a:ahLst/>
              <a:cxnLst/>
              <a:rect l="l" t="t" r="r" b="b"/>
              <a:pathLst>
                <a:path w="2408" h="2077" extrusionOk="0">
                  <a:moveTo>
                    <a:pt x="2148" y="0"/>
                  </a:moveTo>
                  <a:lnTo>
                    <a:pt x="1" y="1770"/>
                  </a:lnTo>
                  <a:lnTo>
                    <a:pt x="237" y="2077"/>
                  </a:lnTo>
                  <a:lnTo>
                    <a:pt x="2408" y="307"/>
                  </a:lnTo>
                  <a:lnTo>
                    <a:pt x="214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7"/>
            <p:cNvSpPr/>
            <p:nvPr/>
          </p:nvSpPr>
          <p:spPr>
            <a:xfrm>
              <a:off x="3626221" y="4808591"/>
              <a:ext cx="63764" cy="54390"/>
            </a:xfrm>
            <a:custGeom>
              <a:avLst/>
              <a:gdLst/>
              <a:ahLst/>
              <a:cxnLst/>
              <a:rect l="l" t="t" r="r" b="b"/>
              <a:pathLst>
                <a:path w="2408" h="2054" extrusionOk="0">
                  <a:moveTo>
                    <a:pt x="2148" y="1"/>
                  </a:moveTo>
                  <a:lnTo>
                    <a:pt x="0" y="1747"/>
                  </a:lnTo>
                  <a:lnTo>
                    <a:pt x="236" y="2054"/>
                  </a:lnTo>
                  <a:lnTo>
                    <a:pt x="2407"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7"/>
            <p:cNvSpPr/>
            <p:nvPr/>
          </p:nvSpPr>
          <p:spPr>
            <a:xfrm>
              <a:off x="3665571" y="4856706"/>
              <a:ext cx="63764" cy="54390"/>
            </a:xfrm>
            <a:custGeom>
              <a:avLst/>
              <a:gdLst/>
              <a:ahLst/>
              <a:cxnLst/>
              <a:rect l="l" t="t" r="r" b="b"/>
              <a:pathLst>
                <a:path w="2408" h="2054" extrusionOk="0">
                  <a:moveTo>
                    <a:pt x="2148" y="1"/>
                  </a:moveTo>
                  <a:lnTo>
                    <a:pt x="1" y="1770"/>
                  </a:lnTo>
                  <a:lnTo>
                    <a:pt x="237" y="2053"/>
                  </a:lnTo>
                  <a:lnTo>
                    <a:pt x="2408"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7"/>
            <p:cNvSpPr/>
            <p:nvPr/>
          </p:nvSpPr>
          <p:spPr>
            <a:xfrm>
              <a:off x="3704947" y="4904820"/>
              <a:ext cx="63764" cy="54999"/>
            </a:xfrm>
            <a:custGeom>
              <a:avLst/>
              <a:gdLst/>
              <a:ahLst/>
              <a:cxnLst/>
              <a:rect l="l" t="t" r="r" b="b"/>
              <a:pathLst>
                <a:path w="2408" h="2077" extrusionOk="0">
                  <a:moveTo>
                    <a:pt x="2171" y="1"/>
                  </a:moveTo>
                  <a:lnTo>
                    <a:pt x="0" y="1770"/>
                  </a:lnTo>
                  <a:lnTo>
                    <a:pt x="236" y="2077"/>
                  </a:lnTo>
                  <a:lnTo>
                    <a:pt x="2407" y="307"/>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7"/>
            <p:cNvSpPr/>
            <p:nvPr/>
          </p:nvSpPr>
          <p:spPr>
            <a:xfrm>
              <a:off x="3586236" y="4731745"/>
              <a:ext cx="98744" cy="83121"/>
            </a:xfrm>
            <a:custGeom>
              <a:avLst/>
              <a:gdLst/>
              <a:ahLst/>
              <a:cxnLst/>
              <a:rect l="l" t="t" r="r" b="b"/>
              <a:pathLst>
                <a:path w="3729" h="3139" extrusionOk="0">
                  <a:moveTo>
                    <a:pt x="3469" y="1"/>
                  </a:moveTo>
                  <a:lnTo>
                    <a:pt x="0" y="2832"/>
                  </a:lnTo>
                  <a:lnTo>
                    <a:pt x="260" y="3139"/>
                  </a:lnTo>
                  <a:lnTo>
                    <a:pt x="3728" y="307"/>
                  </a:lnTo>
                  <a:lnTo>
                    <a:pt x="34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7"/>
            <p:cNvSpPr/>
            <p:nvPr/>
          </p:nvSpPr>
          <p:spPr>
            <a:xfrm>
              <a:off x="3744297" y="4924813"/>
              <a:ext cx="98744" cy="83121"/>
            </a:xfrm>
            <a:custGeom>
              <a:avLst/>
              <a:gdLst/>
              <a:ahLst/>
              <a:cxnLst/>
              <a:rect l="l" t="t" r="r" b="b"/>
              <a:pathLst>
                <a:path w="3729" h="3139" extrusionOk="0">
                  <a:moveTo>
                    <a:pt x="3469" y="1"/>
                  </a:moveTo>
                  <a:lnTo>
                    <a:pt x="1" y="2832"/>
                  </a:lnTo>
                  <a:lnTo>
                    <a:pt x="260" y="3139"/>
                  </a:lnTo>
                  <a:lnTo>
                    <a:pt x="3729" y="307"/>
                  </a:lnTo>
                  <a:lnTo>
                    <a:pt x="34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7"/>
            <p:cNvSpPr/>
            <p:nvPr/>
          </p:nvSpPr>
          <p:spPr>
            <a:xfrm>
              <a:off x="3902385" y="5118517"/>
              <a:ext cx="98108" cy="82485"/>
            </a:xfrm>
            <a:custGeom>
              <a:avLst/>
              <a:gdLst/>
              <a:ahLst/>
              <a:cxnLst/>
              <a:rect l="l" t="t" r="r" b="b"/>
              <a:pathLst>
                <a:path w="3705" h="3115" extrusionOk="0">
                  <a:moveTo>
                    <a:pt x="3469" y="0"/>
                  </a:moveTo>
                  <a:lnTo>
                    <a:pt x="0" y="2832"/>
                  </a:lnTo>
                  <a:lnTo>
                    <a:pt x="236" y="3115"/>
                  </a:lnTo>
                  <a:lnTo>
                    <a:pt x="3705" y="283"/>
                  </a:lnTo>
                  <a:lnTo>
                    <a:pt x="346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0" name="Google Shape;640;p7"/>
          <p:cNvGrpSpPr/>
          <p:nvPr/>
        </p:nvGrpSpPr>
        <p:grpSpPr>
          <a:xfrm rot="-2135658">
            <a:off x="72038" y="4156241"/>
            <a:ext cx="846593" cy="973998"/>
            <a:chOff x="2401585" y="228600"/>
            <a:chExt cx="846654" cy="974068"/>
          </a:xfrm>
        </p:grpSpPr>
        <p:sp>
          <p:nvSpPr>
            <p:cNvPr id="641" name="Google Shape;641;p7"/>
            <p:cNvSpPr/>
            <p:nvPr/>
          </p:nvSpPr>
          <p:spPr>
            <a:xfrm>
              <a:off x="2916442" y="228600"/>
              <a:ext cx="173709" cy="169472"/>
            </a:xfrm>
            <a:custGeom>
              <a:avLst/>
              <a:gdLst/>
              <a:ahLst/>
              <a:cxnLst/>
              <a:rect l="l" t="t" r="r" b="b"/>
              <a:pathLst>
                <a:path w="6560" h="6400" extrusionOk="0">
                  <a:moveTo>
                    <a:pt x="3795" y="1"/>
                  </a:moveTo>
                  <a:cubicBezTo>
                    <a:pt x="3038" y="1"/>
                    <a:pt x="2302" y="275"/>
                    <a:pt x="1723" y="784"/>
                  </a:cubicBezTo>
                  <a:cubicBezTo>
                    <a:pt x="991" y="1468"/>
                    <a:pt x="472" y="2341"/>
                    <a:pt x="236" y="3332"/>
                  </a:cubicBezTo>
                  <a:cubicBezTo>
                    <a:pt x="165" y="3639"/>
                    <a:pt x="95" y="3969"/>
                    <a:pt x="47" y="4300"/>
                  </a:cubicBezTo>
                  <a:lnTo>
                    <a:pt x="0" y="4535"/>
                  </a:lnTo>
                  <a:lnTo>
                    <a:pt x="260" y="4559"/>
                  </a:lnTo>
                  <a:cubicBezTo>
                    <a:pt x="519" y="4583"/>
                    <a:pt x="755" y="4630"/>
                    <a:pt x="991" y="4653"/>
                  </a:cubicBezTo>
                  <a:lnTo>
                    <a:pt x="1204" y="4701"/>
                  </a:lnTo>
                  <a:lnTo>
                    <a:pt x="1510" y="4748"/>
                  </a:lnTo>
                  <a:lnTo>
                    <a:pt x="1557" y="4512"/>
                  </a:lnTo>
                  <a:cubicBezTo>
                    <a:pt x="1605" y="4205"/>
                    <a:pt x="1652" y="3898"/>
                    <a:pt x="1746" y="3615"/>
                  </a:cubicBezTo>
                  <a:cubicBezTo>
                    <a:pt x="1888" y="2978"/>
                    <a:pt x="2218" y="2388"/>
                    <a:pt x="2666" y="1940"/>
                  </a:cubicBezTo>
                  <a:cubicBezTo>
                    <a:pt x="2960" y="1607"/>
                    <a:pt x="3400" y="1421"/>
                    <a:pt x="3838" y="1421"/>
                  </a:cubicBezTo>
                  <a:cubicBezTo>
                    <a:pt x="3928" y="1421"/>
                    <a:pt x="4017" y="1428"/>
                    <a:pt x="4106" y="1444"/>
                  </a:cubicBezTo>
                  <a:cubicBezTo>
                    <a:pt x="4601" y="1704"/>
                    <a:pt x="4908" y="2176"/>
                    <a:pt x="4955" y="2719"/>
                  </a:cubicBezTo>
                  <a:cubicBezTo>
                    <a:pt x="5026" y="3379"/>
                    <a:pt x="4932" y="4016"/>
                    <a:pt x="4648" y="4606"/>
                  </a:cubicBezTo>
                  <a:cubicBezTo>
                    <a:pt x="4530" y="4889"/>
                    <a:pt x="4412" y="5173"/>
                    <a:pt x="4247" y="5432"/>
                  </a:cubicBezTo>
                  <a:lnTo>
                    <a:pt x="4129" y="5644"/>
                  </a:lnTo>
                  <a:lnTo>
                    <a:pt x="4412" y="5786"/>
                  </a:lnTo>
                  <a:lnTo>
                    <a:pt x="4601" y="5904"/>
                  </a:lnTo>
                  <a:cubicBezTo>
                    <a:pt x="4814" y="6022"/>
                    <a:pt x="5026" y="6140"/>
                    <a:pt x="5238" y="6282"/>
                  </a:cubicBezTo>
                  <a:lnTo>
                    <a:pt x="5451" y="6399"/>
                  </a:lnTo>
                  <a:lnTo>
                    <a:pt x="5592" y="6187"/>
                  </a:lnTo>
                  <a:cubicBezTo>
                    <a:pt x="5757" y="5904"/>
                    <a:pt x="5899" y="5621"/>
                    <a:pt x="6017" y="5314"/>
                  </a:cubicBezTo>
                  <a:cubicBezTo>
                    <a:pt x="6442" y="4394"/>
                    <a:pt x="6560" y="3379"/>
                    <a:pt x="6394" y="2388"/>
                  </a:cubicBezTo>
                  <a:cubicBezTo>
                    <a:pt x="6206" y="1374"/>
                    <a:pt x="5545" y="524"/>
                    <a:pt x="4578" y="100"/>
                  </a:cubicBezTo>
                  <a:cubicBezTo>
                    <a:pt x="4318" y="33"/>
                    <a:pt x="4055" y="1"/>
                    <a:pt x="3795" y="1"/>
                  </a:cubicBezTo>
                  <a:close/>
                </a:path>
              </a:pathLst>
            </a:custGeom>
            <a:solidFill>
              <a:srgbClr val="4CA5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7"/>
            <p:cNvSpPr/>
            <p:nvPr/>
          </p:nvSpPr>
          <p:spPr>
            <a:xfrm>
              <a:off x="3113244" y="393043"/>
              <a:ext cx="134995" cy="152472"/>
            </a:xfrm>
            <a:custGeom>
              <a:avLst/>
              <a:gdLst/>
              <a:ahLst/>
              <a:cxnLst/>
              <a:rect l="l" t="t" r="r" b="b"/>
              <a:pathLst>
                <a:path w="5098" h="5758" extrusionOk="0">
                  <a:moveTo>
                    <a:pt x="1558" y="1"/>
                  </a:moveTo>
                  <a:cubicBezTo>
                    <a:pt x="874" y="24"/>
                    <a:pt x="284" y="425"/>
                    <a:pt x="1" y="1039"/>
                  </a:cubicBezTo>
                  <a:cubicBezTo>
                    <a:pt x="1605" y="2266"/>
                    <a:pt x="2856" y="3894"/>
                    <a:pt x="3634" y="5758"/>
                  </a:cubicBezTo>
                  <a:cubicBezTo>
                    <a:pt x="4177" y="4814"/>
                    <a:pt x="5097" y="3210"/>
                    <a:pt x="4932" y="2478"/>
                  </a:cubicBezTo>
                  <a:cubicBezTo>
                    <a:pt x="4743" y="1723"/>
                    <a:pt x="4083" y="1157"/>
                    <a:pt x="3422" y="732"/>
                  </a:cubicBezTo>
                  <a:cubicBezTo>
                    <a:pt x="2879" y="307"/>
                    <a:pt x="2242" y="72"/>
                    <a:pt x="1558" y="1"/>
                  </a:cubicBezTo>
                  <a:close/>
                </a:path>
              </a:pathLst>
            </a:custGeom>
            <a:solidFill>
              <a:srgbClr val="E0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7"/>
            <p:cNvSpPr/>
            <p:nvPr/>
          </p:nvSpPr>
          <p:spPr>
            <a:xfrm>
              <a:off x="2708360" y="270412"/>
              <a:ext cx="156868" cy="102054"/>
            </a:xfrm>
            <a:custGeom>
              <a:avLst/>
              <a:gdLst/>
              <a:ahLst/>
              <a:cxnLst/>
              <a:rect l="l" t="t" r="r" b="b"/>
              <a:pathLst>
                <a:path w="5924" h="3854" extrusionOk="0">
                  <a:moveTo>
                    <a:pt x="2665" y="1"/>
                  </a:moveTo>
                  <a:cubicBezTo>
                    <a:pt x="2062" y="1"/>
                    <a:pt x="1473" y="103"/>
                    <a:pt x="1016" y="455"/>
                  </a:cubicBezTo>
                  <a:cubicBezTo>
                    <a:pt x="402" y="927"/>
                    <a:pt x="166" y="2768"/>
                    <a:pt x="1" y="3853"/>
                  </a:cubicBezTo>
                  <a:cubicBezTo>
                    <a:pt x="1771" y="2862"/>
                    <a:pt x="3753" y="2367"/>
                    <a:pt x="5758" y="2367"/>
                  </a:cubicBezTo>
                  <a:cubicBezTo>
                    <a:pt x="5923" y="1706"/>
                    <a:pt x="5711" y="1022"/>
                    <a:pt x="5192" y="597"/>
                  </a:cubicBezTo>
                  <a:cubicBezTo>
                    <a:pt x="4626" y="243"/>
                    <a:pt x="3965" y="31"/>
                    <a:pt x="3281" y="31"/>
                  </a:cubicBezTo>
                  <a:cubicBezTo>
                    <a:pt x="3077" y="13"/>
                    <a:pt x="2870" y="1"/>
                    <a:pt x="2665" y="1"/>
                  </a:cubicBezTo>
                  <a:close/>
                </a:path>
              </a:pathLst>
            </a:custGeom>
            <a:solidFill>
              <a:srgbClr val="E0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7"/>
            <p:cNvSpPr/>
            <p:nvPr/>
          </p:nvSpPr>
          <p:spPr>
            <a:xfrm>
              <a:off x="2401585" y="332906"/>
              <a:ext cx="839760" cy="869762"/>
            </a:xfrm>
            <a:custGeom>
              <a:avLst/>
              <a:gdLst/>
              <a:ahLst/>
              <a:cxnLst/>
              <a:rect l="l" t="t" r="r" b="b"/>
              <a:pathLst>
                <a:path w="31713" h="32846" extrusionOk="0">
                  <a:moveTo>
                    <a:pt x="15597" y="4212"/>
                  </a:moveTo>
                  <a:cubicBezTo>
                    <a:pt x="15747" y="4212"/>
                    <a:pt x="15897" y="4218"/>
                    <a:pt x="16045" y="4230"/>
                  </a:cubicBezTo>
                  <a:lnTo>
                    <a:pt x="16258" y="4254"/>
                  </a:lnTo>
                  <a:cubicBezTo>
                    <a:pt x="16423" y="4254"/>
                    <a:pt x="16848" y="4301"/>
                    <a:pt x="17438" y="4372"/>
                  </a:cubicBezTo>
                  <a:cubicBezTo>
                    <a:pt x="20198" y="4844"/>
                    <a:pt x="22841" y="5858"/>
                    <a:pt x="25200" y="7368"/>
                  </a:cubicBezTo>
                  <a:cubicBezTo>
                    <a:pt x="25979" y="7864"/>
                    <a:pt x="26710" y="8524"/>
                    <a:pt x="26899" y="9445"/>
                  </a:cubicBezTo>
                  <a:cubicBezTo>
                    <a:pt x="26994" y="10011"/>
                    <a:pt x="26970" y="10624"/>
                    <a:pt x="26828" y="11191"/>
                  </a:cubicBezTo>
                  <a:cubicBezTo>
                    <a:pt x="26640" y="12253"/>
                    <a:pt x="26357" y="13456"/>
                    <a:pt x="25436" y="13999"/>
                  </a:cubicBezTo>
                  <a:cubicBezTo>
                    <a:pt x="25094" y="14194"/>
                    <a:pt x="24724" y="14272"/>
                    <a:pt x="24342" y="14272"/>
                  </a:cubicBezTo>
                  <a:cubicBezTo>
                    <a:pt x="23618" y="14272"/>
                    <a:pt x="22852" y="13993"/>
                    <a:pt x="22157" y="13715"/>
                  </a:cubicBezTo>
                  <a:lnTo>
                    <a:pt x="14630" y="11120"/>
                  </a:lnTo>
                  <a:cubicBezTo>
                    <a:pt x="14134" y="10978"/>
                    <a:pt x="13639" y="10813"/>
                    <a:pt x="13167" y="10577"/>
                  </a:cubicBezTo>
                  <a:cubicBezTo>
                    <a:pt x="12601" y="10318"/>
                    <a:pt x="12152" y="9869"/>
                    <a:pt x="11893" y="9303"/>
                  </a:cubicBezTo>
                  <a:cubicBezTo>
                    <a:pt x="11492" y="8312"/>
                    <a:pt x="12011" y="7180"/>
                    <a:pt x="12530" y="6236"/>
                  </a:cubicBezTo>
                  <a:cubicBezTo>
                    <a:pt x="12766" y="5693"/>
                    <a:pt x="13120" y="5221"/>
                    <a:pt x="13568" y="4820"/>
                  </a:cubicBezTo>
                  <a:cubicBezTo>
                    <a:pt x="14117" y="4369"/>
                    <a:pt x="14861" y="4212"/>
                    <a:pt x="15597" y="4212"/>
                  </a:cubicBezTo>
                  <a:close/>
                  <a:moveTo>
                    <a:pt x="17782" y="1"/>
                  </a:moveTo>
                  <a:cubicBezTo>
                    <a:pt x="17643" y="1"/>
                    <a:pt x="17504" y="3"/>
                    <a:pt x="17367" y="7"/>
                  </a:cubicBezTo>
                  <a:cubicBezTo>
                    <a:pt x="15338" y="7"/>
                    <a:pt x="13356" y="502"/>
                    <a:pt x="11586" y="1493"/>
                  </a:cubicBezTo>
                  <a:lnTo>
                    <a:pt x="11492" y="1540"/>
                  </a:lnTo>
                  <a:cubicBezTo>
                    <a:pt x="8707" y="3216"/>
                    <a:pt x="6890" y="6212"/>
                    <a:pt x="5451" y="9209"/>
                  </a:cubicBezTo>
                  <a:cubicBezTo>
                    <a:pt x="3422" y="13385"/>
                    <a:pt x="1912" y="17774"/>
                    <a:pt x="449" y="22186"/>
                  </a:cubicBezTo>
                  <a:cubicBezTo>
                    <a:pt x="1" y="23437"/>
                    <a:pt x="638" y="24805"/>
                    <a:pt x="1888" y="25277"/>
                  </a:cubicBezTo>
                  <a:lnTo>
                    <a:pt x="6702" y="26929"/>
                  </a:lnTo>
                  <a:lnTo>
                    <a:pt x="23454" y="32733"/>
                  </a:lnTo>
                  <a:cubicBezTo>
                    <a:pt x="23692" y="32810"/>
                    <a:pt x="23934" y="32846"/>
                    <a:pt x="24173" y="32846"/>
                  </a:cubicBezTo>
                  <a:cubicBezTo>
                    <a:pt x="25191" y="32846"/>
                    <a:pt x="26154" y="32189"/>
                    <a:pt x="26498" y="31176"/>
                  </a:cubicBezTo>
                  <a:cubicBezTo>
                    <a:pt x="28055" y="26811"/>
                    <a:pt x="29589" y="22422"/>
                    <a:pt x="30580" y="17892"/>
                  </a:cubicBezTo>
                  <a:cubicBezTo>
                    <a:pt x="31288" y="14659"/>
                    <a:pt x="31713" y="11167"/>
                    <a:pt x="30557" y="8123"/>
                  </a:cubicBezTo>
                  <a:cubicBezTo>
                    <a:pt x="30533" y="8100"/>
                    <a:pt x="30509" y="8053"/>
                    <a:pt x="30509" y="8029"/>
                  </a:cubicBezTo>
                  <a:cubicBezTo>
                    <a:pt x="29731" y="6165"/>
                    <a:pt x="28480" y="4537"/>
                    <a:pt x="26899" y="3310"/>
                  </a:cubicBezTo>
                  <a:cubicBezTo>
                    <a:pt x="26262" y="2791"/>
                    <a:pt x="25578" y="2319"/>
                    <a:pt x="24894" y="1871"/>
                  </a:cubicBezTo>
                  <a:cubicBezTo>
                    <a:pt x="24658" y="1753"/>
                    <a:pt x="24445" y="1611"/>
                    <a:pt x="24233" y="1493"/>
                  </a:cubicBezTo>
                  <a:cubicBezTo>
                    <a:pt x="24091" y="1399"/>
                    <a:pt x="23926" y="1328"/>
                    <a:pt x="23785" y="1281"/>
                  </a:cubicBezTo>
                  <a:lnTo>
                    <a:pt x="21071" y="337"/>
                  </a:lnTo>
                  <a:cubicBezTo>
                    <a:pt x="20906" y="290"/>
                    <a:pt x="20741" y="243"/>
                    <a:pt x="20576" y="219"/>
                  </a:cubicBezTo>
                  <a:cubicBezTo>
                    <a:pt x="20316" y="172"/>
                    <a:pt x="20057" y="148"/>
                    <a:pt x="19821" y="125"/>
                  </a:cubicBezTo>
                  <a:cubicBezTo>
                    <a:pt x="19137" y="46"/>
                    <a:pt x="18452" y="1"/>
                    <a:pt x="17782" y="1"/>
                  </a:cubicBezTo>
                  <a:close/>
                </a:path>
              </a:pathLst>
            </a:custGeom>
            <a:solidFill>
              <a:srgbClr val="F5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7"/>
            <p:cNvSpPr/>
            <p:nvPr/>
          </p:nvSpPr>
          <p:spPr>
            <a:xfrm>
              <a:off x="2593409" y="358539"/>
              <a:ext cx="612959" cy="398286"/>
            </a:xfrm>
            <a:custGeom>
              <a:avLst/>
              <a:gdLst/>
              <a:ahLst/>
              <a:cxnLst/>
              <a:rect l="l" t="t" r="r" b="b"/>
              <a:pathLst>
                <a:path w="23148" h="15041" extrusionOk="0">
                  <a:moveTo>
                    <a:pt x="10665" y="0"/>
                  </a:moveTo>
                  <a:cubicBezTo>
                    <a:pt x="8777" y="0"/>
                    <a:pt x="6906" y="442"/>
                    <a:pt x="5215" y="1327"/>
                  </a:cubicBezTo>
                  <a:cubicBezTo>
                    <a:pt x="3091" y="2436"/>
                    <a:pt x="1534" y="4371"/>
                    <a:pt x="402" y="6424"/>
                  </a:cubicBezTo>
                  <a:cubicBezTo>
                    <a:pt x="260" y="6660"/>
                    <a:pt x="142" y="6919"/>
                    <a:pt x="24" y="7155"/>
                  </a:cubicBezTo>
                  <a:lnTo>
                    <a:pt x="24" y="7179"/>
                  </a:lnTo>
                  <a:cubicBezTo>
                    <a:pt x="0" y="7226"/>
                    <a:pt x="24" y="7273"/>
                    <a:pt x="71" y="7297"/>
                  </a:cubicBezTo>
                  <a:cubicBezTo>
                    <a:pt x="78" y="7304"/>
                    <a:pt x="89" y="7307"/>
                    <a:pt x="102" y="7307"/>
                  </a:cubicBezTo>
                  <a:cubicBezTo>
                    <a:pt x="132" y="7307"/>
                    <a:pt x="172" y="7290"/>
                    <a:pt x="189" y="7273"/>
                  </a:cubicBezTo>
                  <a:cubicBezTo>
                    <a:pt x="1251" y="5268"/>
                    <a:pt x="2643" y="3380"/>
                    <a:pt x="4554" y="2106"/>
                  </a:cubicBezTo>
                  <a:cubicBezTo>
                    <a:pt x="5475" y="1516"/>
                    <a:pt x="6489" y="1091"/>
                    <a:pt x="7551" y="808"/>
                  </a:cubicBezTo>
                  <a:cubicBezTo>
                    <a:pt x="8613" y="525"/>
                    <a:pt x="9698" y="384"/>
                    <a:pt x="10783" y="384"/>
                  </a:cubicBezTo>
                  <a:cubicBezTo>
                    <a:pt x="13119" y="431"/>
                    <a:pt x="15408" y="1115"/>
                    <a:pt x="17390" y="2366"/>
                  </a:cubicBezTo>
                  <a:cubicBezTo>
                    <a:pt x="19325" y="3592"/>
                    <a:pt x="20859" y="5339"/>
                    <a:pt x="21802" y="7439"/>
                  </a:cubicBezTo>
                  <a:cubicBezTo>
                    <a:pt x="22723" y="9515"/>
                    <a:pt x="22793" y="11898"/>
                    <a:pt x="22487" y="14140"/>
                  </a:cubicBezTo>
                  <a:cubicBezTo>
                    <a:pt x="22440" y="14399"/>
                    <a:pt x="22416" y="14682"/>
                    <a:pt x="22369" y="14942"/>
                  </a:cubicBezTo>
                  <a:cubicBezTo>
                    <a:pt x="22354" y="15000"/>
                    <a:pt x="22412" y="15040"/>
                    <a:pt x="22463" y="15040"/>
                  </a:cubicBezTo>
                  <a:cubicBezTo>
                    <a:pt x="22495" y="15040"/>
                    <a:pt x="22525" y="15025"/>
                    <a:pt x="22534" y="14989"/>
                  </a:cubicBezTo>
                  <a:lnTo>
                    <a:pt x="22557" y="14965"/>
                  </a:lnTo>
                  <a:cubicBezTo>
                    <a:pt x="23053" y="12653"/>
                    <a:pt x="23147" y="10199"/>
                    <a:pt x="22392" y="7934"/>
                  </a:cubicBezTo>
                  <a:cubicBezTo>
                    <a:pt x="21614" y="5810"/>
                    <a:pt x="20245" y="3946"/>
                    <a:pt x="18428" y="2601"/>
                  </a:cubicBezTo>
                  <a:cubicBezTo>
                    <a:pt x="16493" y="1139"/>
                    <a:pt x="14205" y="266"/>
                    <a:pt x="11798" y="53"/>
                  </a:cubicBezTo>
                  <a:cubicBezTo>
                    <a:pt x="11421" y="18"/>
                    <a:pt x="11042" y="0"/>
                    <a:pt x="10665" y="0"/>
                  </a:cubicBezTo>
                  <a:close/>
                </a:path>
              </a:pathLst>
            </a:custGeom>
            <a:solidFill>
              <a:srgbClr val="4CA5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7"/>
            <p:cNvSpPr/>
            <p:nvPr/>
          </p:nvSpPr>
          <p:spPr>
            <a:xfrm>
              <a:off x="3152620" y="757069"/>
              <a:ext cx="41891" cy="60427"/>
            </a:xfrm>
            <a:custGeom>
              <a:avLst/>
              <a:gdLst/>
              <a:ahLst/>
              <a:cxnLst/>
              <a:rect l="l" t="t" r="r" b="b"/>
              <a:pathLst>
                <a:path w="1582" h="2282" extrusionOk="0">
                  <a:moveTo>
                    <a:pt x="1089" y="425"/>
                  </a:moveTo>
                  <a:cubicBezTo>
                    <a:pt x="1095" y="425"/>
                    <a:pt x="1102" y="428"/>
                    <a:pt x="1109" y="435"/>
                  </a:cubicBezTo>
                  <a:lnTo>
                    <a:pt x="1322" y="505"/>
                  </a:lnTo>
                  <a:cubicBezTo>
                    <a:pt x="1345" y="505"/>
                    <a:pt x="1369" y="529"/>
                    <a:pt x="1369" y="552"/>
                  </a:cubicBezTo>
                  <a:lnTo>
                    <a:pt x="1274" y="788"/>
                  </a:lnTo>
                  <a:cubicBezTo>
                    <a:pt x="1274" y="812"/>
                    <a:pt x="1251" y="812"/>
                    <a:pt x="1227" y="812"/>
                  </a:cubicBezTo>
                  <a:lnTo>
                    <a:pt x="1015" y="741"/>
                  </a:lnTo>
                  <a:cubicBezTo>
                    <a:pt x="991" y="718"/>
                    <a:pt x="968" y="694"/>
                    <a:pt x="968" y="670"/>
                  </a:cubicBezTo>
                  <a:lnTo>
                    <a:pt x="1062" y="458"/>
                  </a:lnTo>
                  <a:cubicBezTo>
                    <a:pt x="1062" y="441"/>
                    <a:pt x="1074" y="425"/>
                    <a:pt x="1089" y="425"/>
                  </a:cubicBezTo>
                  <a:close/>
                  <a:moveTo>
                    <a:pt x="1163" y="0"/>
                  </a:moveTo>
                  <a:cubicBezTo>
                    <a:pt x="1131" y="0"/>
                    <a:pt x="1102" y="17"/>
                    <a:pt x="1086" y="33"/>
                  </a:cubicBezTo>
                  <a:lnTo>
                    <a:pt x="24" y="1756"/>
                  </a:lnTo>
                  <a:cubicBezTo>
                    <a:pt x="0" y="1803"/>
                    <a:pt x="24" y="1874"/>
                    <a:pt x="71" y="1874"/>
                  </a:cubicBezTo>
                  <a:lnTo>
                    <a:pt x="637" y="2086"/>
                  </a:lnTo>
                  <a:lnTo>
                    <a:pt x="661" y="2086"/>
                  </a:lnTo>
                  <a:lnTo>
                    <a:pt x="1227" y="2275"/>
                  </a:lnTo>
                  <a:cubicBezTo>
                    <a:pt x="1240" y="2279"/>
                    <a:pt x="1252" y="2281"/>
                    <a:pt x="1264" y="2281"/>
                  </a:cubicBezTo>
                  <a:cubicBezTo>
                    <a:pt x="1314" y="2281"/>
                    <a:pt x="1349" y="2243"/>
                    <a:pt x="1369" y="2204"/>
                  </a:cubicBezTo>
                  <a:lnTo>
                    <a:pt x="1581" y="199"/>
                  </a:lnTo>
                  <a:cubicBezTo>
                    <a:pt x="1581" y="151"/>
                    <a:pt x="1557" y="128"/>
                    <a:pt x="1510" y="104"/>
                  </a:cubicBezTo>
                  <a:lnTo>
                    <a:pt x="1204" y="10"/>
                  </a:lnTo>
                  <a:cubicBezTo>
                    <a:pt x="1190" y="3"/>
                    <a:pt x="1176" y="0"/>
                    <a:pt x="1163" y="0"/>
                  </a:cubicBezTo>
                  <a:close/>
                </a:path>
              </a:pathLst>
            </a:custGeom>
            <a:solidFill>
              <a:srgbClr val="4CA5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7"/>
            <p:cNvSpPr/>
            <p:nvPr/>
          </p:nvSpPr>
          <p:spPr>
            <a:xfrm>
              <a:off x="2705871" y="444362"/>
              <a:ext cx="266812" cy="159886"/>
            </a:xfrm>
            <a:custGeom>
              <a:avLst/>
              <a:gdLst/>
              <a:ahLst/>
              <a:cxnLst/>
              <a:rect l="l" t="t" r="r" b="b"/>
              <a:pathLst>
                <a:path w="10076" h="6038" extrusionOk="0">
                  <a:moveTo>
                    <a:pt x="4004" y="0"/>
                  </a:moveTo>
                  <a:cubicBezTo>
                    <a:pt x="3294" y="0"/>
                    <a:pt x="2592" y="162"/>
                    <a:pt x="2053" y="611"/>
                  </a:cubicBezTo>
                  <a:cubicBezTo>
                    <a:pt x="1629" y="1012"/>
                    <a:pt x="1275" y="1484"/>
                    <a:pt x="1039" y="2027"/>
                  </a:cubicBezTo>
                  <a:cubicBezTo>
                    <a:pt x="520" y="2971"/>
                    <a:pt x="1" y="4103"/>
                    <a:pt x="402" y="5094"/>
                  </a:cubicBezTo>
                  <a:cubicBezTo>
                    <a:pt x="543" y="5472"/>
                    <a:pt x="803" y="5802"/>
                    <a:pt x="1133" y="6038"/>
                  </a:cubicBezTo>
                  <a:cubicBezTo>
                    <a:pt x="1747" y="4551"/>
                    <a:pt x="2572" y="3183"/>
                    <a:pt x="3870" y="2286"/>
                  </a:cubicBezTo>
                  <a:cubicBezTo>
                    <a:pt x="5129" y="1458"/>
                    <a:pt x="6621" y="1211"/>
                    <a:pt x="8141" y="1211"/>
                  </a:cubicBezTo>
                  <a:cubicBezTo>
                    <a:pt x="8786" y="1211"/>
                    <a:pt x="9436" y="1256"/>
                    <a:pt x="10076" y="1319"/>
                  </a:cubicBezTo>
                  <a:cubicBezTo>
                    <a:pt x="6961" y="92"/>
                    <a:pt x="4672" y="45"/>
                    <a:pt x="4672" y="45"/>
                  </a:cubicBezTo>
                  <a:cubicBezTo>
                    <a:pt x="4452" y="16"/>
                    <a:pt x="4228" y="0"/>
                    <a:pt x="4004" y="0"/>
                  </a:cubicBezTo>
                  <a:close/>
                </a:path>
              </a:pathLst>
            </a:custGeom>
            <a:solidFill>
              <a:srgbClr val="D1C747"/>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7"/>
            <p:cNvSpPr/>
            <p:nvPr/>
          </p:nvSpPr>
          <p:spPr>
            <a:xfrm>
              <a:off x="2735117" y="475047"/>
              <a:ext cx="379909" cy="234904"/>
            </a:xfrm>
            <a:custGeom>
              <a:avLst/>
              <a:gdLst/>
              <a:ahLst/>
              <a:cxnLst/>
              <a:rect l="l" t="t" r="r" b="b"/>
              <a:pathLst>
                <a:path w="14347" h="8871" extrusionOk="0">
                  <a:moveTo>
                    <a:pt x="6935" y="0"/>
                  </a:moveTo>
                  <a:cubicBezTo>
                    <a:pt x="5429" y="0"/>
                    <a:pt x="3964" y="256"/>
                    <a:pt x="2738" y="1090"/>
                  </a:cubicBezTo>
                  <a:cubicBezTo>
                    <a:pt x="1416" y="1963"/>
                    <a:pt x="614" y="3332"/>
                    <a:pt x="1" y="4842"/>
                  </a:cubicBezTo>
                  <a:cubicBezTo>
                    <a:pt x="614" y="5243"/>
                    <a:pt x="1298" y="5550"/>
                    <a:pt x="2006" y="5715"/>
                  </a:cubicBezTo>
                  <a:lnTo>
                    <a:pt x="9510" y="8310"/>
                  </a:lnTo>
                  <a:lnTo>
                    <a:pt x="9675" y="8381"/>
                  </a:lnTo>
                  <a:cubicBezTo>
                    <a:pt x="10318" y="8635"/>
                    <a:pt x="11018" y="8871"/>
                    <a:pt x="11685" y="8871"/>
                  </a:cubicBezTo>
                  <a:cubicBezTo>
                    <a:pt x="12070" y="8871"/>
                    <a:pt x="12444" y="8792"/>
                    <a:pt x="12789" y="8594"/>
                  </a:cubicBezTo>
                  <a:cubicBezTo>
                    <a:pt x="13710" y="8027"/>
                    <a:pt x="13993" y="6848"/>
                    <a:pt x="14181" y="5786"/>
                  </a:cubicBezTo>
                  <a:cubicBezTo>
                    <a:pt x="14323" y="5196"/>
                    <a:pt x="14347" y="4606"/>
                    <a:pt x="14252" y="4040"/>
                  </a:cubicBezTo>
                  <a:cubicBezTo>
                    <a:pt x="14063" y="3143"/>
                    <a:pt x="13332" y="2459"/>
                    <a:pt x="12553" y="1963"/>
                  </a:cubicBezTo>
                  <a:cubicBezTo>
                    <a:pt x="11421" y="1232"/>
                    <a:pt x="10241" y="618"/>
                    <a:pt x="8991" y="123"/>
                  </a:cubicBezTo>
                  <a:lnTo>
                    <a:pt x="8943" y="123"/>
                  </a:lnTo>
                  <a:cubicBezTo>
                    <a:pt x="8277" y="50"/>
                    <a:pt x="7602" y="0"/>
                    <a:pt x="6935"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7"/>
            <p:cNvSpPr/>
            <p:nvPr/>
          </p:nvSpPr>
          <p:spPr>
            <a:xfrm>
              <a:off x="2569087" y="709876"/>
              <a:ext cx="498009" cy="386952"/>
            </a:xfrm>
            <a:custGeom>
              <a:avLst/>
              <a:gdLst/>
              <a:ahLst/>
              <a:cxnLst/>
              <a:rect l="l" t="t" r="r" b="b"/>
              <a:pathLst>
                <a:path w="18807" h="14613" extrusionOk="0">
                  <a:moveTo>
                    <a:pt x="9724" y="0"/>
                  </a:moveTo>
                  <a:cubicBezTo>
                    <a:pt x="8091" y="0"/>
                    <a:pt x="6494" y="494"/>
                    <a:pt x="5145" y="1423"/>
                  </a:cubicBezTo>
                  <a:cubicBezTo>
                    <a:pt x="3021" y="2862"/>
                    <a:pt x="1558" y="5104"/>
                    <a:pt x="661" y="7463"/>
                  </a:cubicBezTo>
                  <a:cubicBezTo>
                    <a:pt x="378" y="8171"/>
                    <a:pt x="166" y="8903"/>
                    <a:pt x="1" y="9634"/>
                  </a:cubicBezTo>
                  <a:cubicBezTo>
                    <a:pt x="260" y="9799"/>
                    <a:pt x="520" y="9941"/>
                    <a:pt x="827" y="10035"/>
                  </a:cubicBezTo>
                  <a:lnTo>
                    <a:pt x="11232" y="13645"/>
                  </a:lnTo>
                  <a:lnTo>
                    <a:pt x="13474" y="14424"/>
                  </a:lnTo>
                  <a:cubicBezTo>
                    <a:pt x="13851" y="14542"/>
                    <a:pt x="14252" y="14613"/>
                    <a:pt x="14653" y="14613"/>
                  </a:cubicBezTo>
                  <a:cubicBezTo>
                    <a:pt x="15951" y="14565"/>
                    <a:pt x="17107" y="13763"/>
                    <a:pt x="17556" y="12536"/>
                  </a:cubicBezTo>
                  <a:lnTo>
                    <a:pt x="17556" y="12489"/>
                  </a:lnTo>
                  <a:cubicBezTo>
                    <a:pt x="18193" y="10719"/>
                    <a:pt x="18594" y="8855"/>
                    <a:pt x="18712" y="6968"/>
                  </a:cubicBezTo>
                  <a:cubicBezTo>
                    <a:pt x="18806" y="6024"/>
                    <a:pt x="18688" y="5080"/>
                    <a:pt x="18381" y="4183"/>
                  </a:cubicBezTo>
                  <a:cubicBezTo>
                    <a:pt x="18028" y="3381"/>
                    <a:pt x="17367" y="2744"/>
                    <a:pt x="16565" y="2414"/>
                  </a:cubicBezTo>
                  <a:cubicBezTo>
                    <a:pt x="16116" y="2225"/>
                    <a:pt x="15692" y="2060"/>
                    <a:pt x="15267" y="1895"/>
                  </a:cubicBezTo>
                  <a:cubicBezTo>
                    <a:pt x="13379" y="1140"/>
                    <a:pt x="11562" y="503"/>
                    <a:pt x="10052" y="7"/>
                  </a:cubicBezTo>
                  <a:cubicBezTo>
                    <a:pt x="9943" y="3"/>
                    <a:pt x="9833" y="0"/>
                    <a:pt x="9724"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7"/>
            <p:cNvSpPr/>
            <p:nvPr/>
          </p:nvSpPr>
          <p:spPr>
            <a:xfrm>
              <a:off x="2530073" y="673484"/>
              <a:ext cx="309313" cy="293849"/>
            </a:xfrm>
            <a:custGeom>
              <a:avLst/>
              <a:gdLst/>
              <a:ahLst/>
              <a:cxnLst/>
              <a:rect l="l" t="t" r="r" b="b"/>
              <a:pathLst>
                <a:path w="11681" h="11097" extrusionOk="0">
                  <a:moveTo>
                    <a:pt x="6478" y="1"/>
                  </a:moveTo>
                  <a:cubicBezTo>
                    <a:pt x="5934" y="1"/>
                    <a:pt x="5394" y="152"/>
                    <a:pt x="4909" y="431"/>
                  </a:cubicBezTo>
                  <a:cubicBezTo>
                    <a:pt x="4130" y="950"/>
                    <a:pt x="3446" y="1635"/>
                    <a:pt x="2950" y="2437"/>
                  </a:cubicBezTo>
                  <a:cubicBezTo>
                    <a:pt x="1888" y="3994"/>
                    <a:pt x="1039" y="5669"/>
                    <a:pt x="425" y="7463"/>
                  </a:cubicBezTo>
                  <a:lnTo>
                    <a:pt x="402" y="7510"/>
                  </a:lnTo>
                  <a:cubicBezTo>
                    <a:pt x="1" y="8737"/>
                    <a:pt x="402" y="10105"/>
                    <a:pt x="1393" y="10931"/>
                  </a:cubicBezTo>
                  <a:cubicBezTo>
                    <a:pt x="1464" y="10978"/>
                    <a:pt x="1534" y="11049"/>
                    <a:pt x="1629" y="11096"/>
                  </a:cubicBezTo>
                  <a:cubicBezTo>
                    <a:pt x="1794" y="10365"/>
                    <a:pt x="2006" y="9634"/>
                    <a:pt x="2289" y="8949"/>
                  </a:cubicBezTo>
                  <a:cubicBezTo>
                    <a:pt x="3186" y="6566"/>
                    <a:pt x="4649" y="4325"/>
                    <a:pt x="6773" y="2885"/>
                  </a:cubicBezTo>
                  <a:cubicBezTo>
                    <a:pt x="8125" y="1976"/>
                    <a:pt x="9727" y="1463"/>
                    <a:pt x="11364" y="1463"/>
                  </a:cubicBezTo>
                  <a:cubicBezTo>
                    <a:pt x="11469" y="1463"/>
                    <a:pt x="11575" y="1465"/>
                    <a:pt x="11680" y="1470"/>
                  </a:cubicBezTo>
                  <a:cubicBezTo>
                    <a:pt x="9179" y="644"/>
                    <a:pt x="7457" y="172"/>
                    <a:pt x="7457" y="172"/>
                  </a:cubicBezTo>
                  <a:cubicBezTo>
                    <a:pt x="7137" y="56"/>
                    <a:pt x="6806" y="1"/>
                    <a:pt x="6478"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51"/>
        <p:cNvGrpSpPr/>
        <p:nvPr/>
      </p:nvGrpSpPr>
      <p:grpSpPr>
        <a:xfrm>
          <a:off x="0" y="0"/>
          <a:ext cx="0" cy="0"/>
          <a:chOff x="0" y="0"/>
          <a:chExt cx="0" cy="0"/>
        </a:xfrm>
      </p:grpSpPr>
      <p:grpSp>
        <p:nvGrpSpPr>
          <p:cNvPr id="652" name="Google Shape;652;p8"/>
          <p:cNvGrpSpPr/>
          <p:nvPr/>
        </p:nvGrpSpPr>
        <p:grpSpPr>
          <a:xfrm>
            <a:off x="-438149" y="-1036800"/>
            <a:ext cx="9753730" cy="7085298"/>
            <a:chOff x="-438149" y="-1036800"/>
            <a:chExt cx="9753730" cy="7085298"/>
          </a:xfrm>
        </p:grpSpPr>
        <p:sp>
          <p:nvSpPr>
            <p:cNvPr id="653" name="Google Shape;653;p8"/>
            <p:cNvSpPr/>
            <p:nvPr/>
          </p:nvSpPr>
          <p:spPr>
            <a:xfrm>
              <a:off x="-18385" y="-760747"/>
              <a:ext cx="9292411" cy="6624860"/>
            </a:xfrm>
            <a:custGeom>
              <a:avLst/>
              <a:gdLst/>
              <a:ahLst/>
              <a:cxnLst/>
              <a:rect l="l" t="t" r="r" b="b"/>
              <a:pathLst>
                <a:path w="253320" h="180600" extrusionOk="0">
                  <a:moveTo>
                    <a:pt x="1" y="1"/>
                  </a:moveTo>
                  <a:lnTo>
                    <a:pt x="1" y="180599"/>
                  </a:lnTo>
                  <a:lnTo>
                    <a:pt x="253319" y="180599"/>
                  </a:lnTo>
                  <a:lnTo>
                    <a:pt x="253319" y="1"/>
                  </a:ln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8"/>
            <p:cNvSpPr/>
            <p:nvPr/>
          </p:nvSpPr>
          <p:spPr>
            <a:xfrm>
              <a:off x="963939"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8"/>
            <p:cNvSpPr/>
            <p:nvPr/>
          </p:nvSpPr>
          <p:spPr>
            <a:xfrm>
              <a:off x="300107"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8"/>
            <p:cNvSpPr/>
            <p:nvPr/>
          </p:nvSpPr>
          <p:spPr>
            <a:xfrm>
              <a:off x="1628615"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8"/>
            <p:cNvSpPr/>
            <p:nvPr/>
          </p:nvSpPr>
          <p:spPr>
            <a:xfrm>
              <a:off x="2292411"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8"/>
            <p:cNvSpPr/>
            <p:nvPr/>
          </p:nvSpPr>
          <p:spPr>
            <a:xfrm>
              <a:off x="295712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8"/>
            <p:cNvSpPr/>
            <p:nvPr/>
          </p:nvSpPr>
          <p:spPr>
            <a:xfrm>
              <a:off x="3620919"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8"/>
            <p:cNvSpPr/>
            <p:nvPr/>
          </p:nvSpPr>
          <p:spPr>
            <a:xfrm>
              <a:off x="4285595"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8"/>
            <p:cNvSpPr/>
            <p:nvPr/>
          </p:nvSpPr>
          <p:spPr>
            <a:xfrm>
              <a:off x="494942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8"/>
            <p:cNvSpPr/>
            <p:nvPr/>
          </p:nvSpPr>
          <p:spPr>
            <a:xfrm>
              <a:off x="561410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8"/>
            <p:cNvSpPr/>
            <p:nvPr/>
          </p:nvSpPr>
          <p:spPr>
            <a:xfrm>
              <a:off x="6278780"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8"/>
            <p:cNvSpPr/>
            <p:nvPr/>
          </p:nvSpPr>
          <p:spPr>
            <a:xfrm>
              <a:off x="6942612"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8"/>
            <p:cNvSpPr/>
            <p:nvPr/>
          </p:nvSpPr>
          <p:spPr>
            <a:xfrm>
              <a:off x="760728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8"/>
            <p:cNvSpPr/>
            <p:nvPr/>
          </p:nvSpPr>
          <p:spPr>
            <a:xfrm>
              <a:off x="8271084"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8"/>
            <p:cNvSpPr/>
            <p:nvPr/>
          </p:nvSpPr>
          <p:spPr>
            <a:xfrm>
              <a:off x="8935797"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8"/>
            <p:cNvSpPr/>
            <p:nvPr/>
          </p:nvSpPr>
          <p:spPr>
            <a:xfrm>
              <a:off x="-438149" y="2241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8"/>
            <p:cNvSpPr/>
            <p:nvPr/>
          </p:nvSpPr>
          <p:spPr>
            <a:xfrm>
              <a:off x="-438149" y="-4396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8"/>
            <p:cNvSpPr/>
            <p:nvPr/>
          </p:nvSpPr>
          <p:spPr>
            <a:xfrm>
              <a:off x="-438149" y="888861"/>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8"/>
            <p:cNvSpPr/>
            <p:nvPr/>
          </p:nvSpPr>
          <p:spPr>
            <a:xfrm>
              <a:off x="-438149" y="15535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8"/>
            <p:cNvSpPr/>
            <p:nvPr/>
          </p:nvSpPr>
          <p:spPr>
            <a:xfrm>
              <a:off x="-438149" y="22173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8"/>
            <p:cNvSpPr/>
            <p:nvPr/>
          </p:nvSpPr>
          <p:spPr>
            <a:xfrm>
              <a:off x="-438149" y="28820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8"/>
            <p:cNvSpPr/>
            <p:nvPr/>
          </p:nvSpPr>
          <p:spPr>
            <a:xfrm>
              <a:off x="-438149" y="35458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8"/>
            <p:cNvSpPr/>
            <p:nvPr/>
          </p:nvSpPr>
          <p:spPr>
            <a:xfrm>
              <a:off x="-438149" y="4210561"/>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8"/>
            <p:cNvSpPr/>
            <p:nvPr/>
          </p:nvSpPr>
          <p:spPr>
            <a:xfrm>
              <a:off x="-438149" y="48752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8"/>
            <p:cNvSpPr/>
            <p:nvPr/>
          </p:nvSpPr>
          <p:spPr>
            <a:xfrm>
              <a:off x="-438149" y="55390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8" name="Google Shape;678;p8"/>
          <p:cNvSpPr/>
          <p:nvPr/>
        </p:nvSpPr>
        <p:spPr>
          <a:xfrm>
            <a:off x="692533" y="283450"/>
            <a:ext cx="7758933" cy="4469475"/>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8"/>
          <p:cNvSpPr txBox="1">
            <a:spLocks noGrp="1"/>
          </p:cNvSpPr>
          <p:nvPr>
            <p:ph type="title"/>
          </p:nvPr>
        </p:nvSpPr>
        <p:spPr>
          <a:xfrm>
            <a:off x="1388100" y="1400175"/>
            <a:ext cx="6367800" cy="16668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680" name="Google Shape;680;p8"/>
          <p:cNvGrpSpPr/>
          <p:nvPr/>
        </p:nvGrpSpPr>
        <p:grpSpPr>
          <a:xfrm>
            <a:off x="510530" y="4451818"/>
            <a:ext cx="832902" cy="887270"/>
            <a:chOff x="2293493" y="3811393"/>
            <a:chExt cx="832902" cy="887270"/>
          </a:xfrm>
        </p:grpSpPr>
        <p:sp>
          <p:nvSpPr>
            <p:cNvPr id="681" name="Google Shape;681;p8"/>
            <p:cNvSpPr/>
            <p:nvPr/>
          </p:nvSpPr>
          <p:spPr>
            <a:xfrm>
              <a:off x="2293493" y="3811393"/>
              <a:ext cx="832902" cy="710432"/>
            </a:xfrm>
            <a:custGeom>
              <a:avLst/>
              <a:gdLst/>
              <a:ahLst/>
              <a:cxnLst/>
              <a:rect l="l" t="t" r="r" b="b"/>
              <a:pathLst>
                <a:path w="31454" h="26829" extrusionOk="0">
                  <a:moveTo>
                    <a:pt x="9722" y="1"/>
                  </a:moveTo>
                  <a:lnTo>
                    <a:pt x="1" y="25059"/>
                  </a:lnTo>
                  <a:lnTo>
                    <a:pt x="4507" y="26829"/>
                  </a:lnTo>
                  <a:cubicBezTo>
                    <a:pt x="10501" y="18452"/>
                    <a:pt x="20127" y="12813"/>
                    <a:pt x="30321" y="11374"/>
                  </a:cubicBezTo>
                  <a:lnTo>
                    <a:pt x="31453" y="8424"/>
                  </a:lnTo>
                  <a:lnTo>
                    <a:pt x="29070" y="7504"/>
                  </a:lnTo>
                  <a:lnTo>
                    <a:pt x="28598" y="8684"/>
                  </a:lnTo>
                  <a:cubicBezTo>
                    <a:pt x="29131" y="9299"/>
                    <a:pt x="28649" y="10163"/>
                    <a:pt x="27957" y="10163"/>
                  </a:cubicBezTo>
                  <a:cubicBezTo>
                    <a:pt x="27852" y="10163"/>
                    <a:pt x="27742" y="10143"/>
                    <a:pt x="27631" y="10100"/>
                  </a:cubicBezTo>
                  <a:cubicBezTo>
                    <a:pt x="26758" y="9769"/>
                    <a:pt x="26923" y="8495"/>
                    <a:pt x="27843" y="8401"/>
                  </a:cubicBezTo>
                  <a:lnTo>
                    <a:pt x="28315" y="7221"/>
                  </a:lnTo>
                  <a:lnTo>
                    <a:pt x="26380" y="6466"/>
                  </a:lnTo>
                  <a:lnTo>
                    <a:pt x="25908" y="7646"/>
                  </a:lnTo>
                  <a:cubicBezTo>
                    <a:pt x="26438" y="8236"/>
                    <a:pt x="25965" y="9108"/>
                    <a:pt x="25265" y="9108"/>
                  </a:cubicBezTo>
                  <a:cubicBezTo>
                    <a:pt x="25154" y="9108"/>
                    <a:pt x="25037" y="9086"/>
                    <a:pt x="24917" y="9038"/>
                  </a:cubicBezTo>
                  <a:cubicBezTo>
                    <a:pt x="24068" y="8707"/>
                    <a:pt x="24233" y="7433"/>
                    <a:pt x="25153" y="7339"/>
                  </a:cubicBezTo>
                  <a:lnTo>
                    <a:pt x="25625" y="6159"/>
                  </a:lnTo>
                  <a:lnTo>
                    <a:pt x="23667" y="5404"/>
                  </a:lnTo>
                  <a:lnTo>
                    <a:pt x="23218" y="6584"/>
                  </a:lnTo>
                  <a:cubicBezTo>
                    <a:pt x="23751" y="7199"/>
                    <a:pt x="23269" y="8063"/>
                    <a:pt x="22562" y="8063"/>
                  </a:cubicBezTo>
                  <a:cubicBezTo>
                    <a:pt x="22454" y="8063"/>
                    <a:pt x="22342" y="8043"/>
                    <a:pt x="22227" y="8000"/>
                  </a:cubicBezTo>
                  <a:cubicBezTo>
                    <a:pt x="21354" y="7669"/>
                    <a:pt x="21543" y="6395"/>
                    <a:pt x="22463" y="6301"/>
                  </a:cubicBezTo>
                  <a:lnTo>
                    <a:pt x="22912" y="5121"/>
                  </a:lnTo>
                  <a:lnTo>
                    <a:pt x="20977" y="4366"/>
                  </a:lnTo>
                  <a:lnTo>
                    <a:pt x="20505" y="5546"/>
                  </a:lnTo>
                  <a:cubicBezTo>
                    <a:pt x="21039" y="6141"/>
                    <a:pt x="20554" y="7023"/>
                    <a:pt x="19858" y="7023"/>
                  </a:cubicBezTo>
                  <a:cubicBezTo>
                    <a:pt x="19755" y="7023"/>
                    <a:pt x="19647" y="7004"/>
                    <a:pt x="19538" y="6961"/>
                  </a:cubicBezTo>
                  <a:cubicBezTo>
                    <a:pt x="18665" y="6607"/>
                    <a:pt x="18830" y="5357"/>
                    <a:pt x="19750" y="5262"/>
                  </a:cubicBezTo>
                  <a:lnTo>
                    <a:pt x="20222" y="4083"/>
                  </a:lnTo>
                  <a:lnTo>
                    <a:pt x="18287" y="3304"/>
                  </a:lnTo>
                  <a:lnTo>
                    <a:pt x="17815" y="4484"/>
                  </a:lnTo>
                  <a:cubicBezTo>
                    <a:pt x="18348" y="5099"/>
                    <a:pt x="17866" y="5963"/>
                    <a:pt x="17158" y="5963"/>
                  </a:cubicBezTo>
                  <a:cubicBezTo>
                    <a:pt x="17051" y="5963"/>
                    <a:pt x="16939" y="5943"/>
                    <a:pt x="16824" y="5900"/>
                  </a:cubicBezTo>
                  <a:cubicBezTo>
                    <a:pt x="15975" y="5569"/>
                    <a:pt x="16140" y="4295"/>
                    <a:pt x="17060" y="4201"/>
                  </a:cubicBezTo>
                  <a:lnTo>
                    <a:pt x="17532" y="3021"/>
                  </a:lnTo>
                  <a:lnTo>
                    <a:pt x="15574" y="2266"/>
                  </a:lnTo>
                  <a:lnTo>
                    <a:pt x="15125" y="3446"/>
                  </a:lnTo>
                  <a:cubicBezTo>
                    <a:pt x="15659" y="4041"/>
                    <a:pt x="15174" y="4923"/>
                    <a:pt x="14463" y="4923"/>
                  </a:cubicBezTo>
                  <a:cubicBezTo>
                    <a:pt x="14358" y="4923"/>
                    <a:pt x="14247" y="4904"/>
                    <a:pt x="14134" y="4861"/>
                  </a:cubicBezTo>
                  <a:cubicBezTo>
                    <a:pt x="13261" y="4507"/>
                    <a:pt x="13450" y="3257"/>
                    <a:pt x="14370" y="3162"/>
                  </a:cubicBezTo>
                  <a:lnTo>
                    <a:pt x="14819" y="1983"/>
                  </a:lnTo>
                  <a:lnTo>
                    <a:pt x="12884" y="1228"/>
                  </a:lnTo>
                  <a:lnTo>
                    <a:pt x="12412" y="2407"/>
                  </a:lnTo>
                  <a:cubicBezTo>
                    <a:pt x="12941" y="2998"/>
                    <a:pt x="12469" y="3870"/>
                    <a:pt x="11783" y="3870"/>
                  </a:cubicBezTo>
                  <a:cubicBezTo>
                    <a:pt x="11675" y="3870"/>
                    <a:pt x="11561" y="3848"/>
                    <a:pt x="11444" y="3800"/>
                  </a:cubicBezTo>
                  <a:cubicBezTo>
                    <a:pt x="10571" y="3469"/>
                    <a:pt x="10737" y="2195"/>
                    <a:pt x="11657" y="2101"/>
                  </a:cubicBezTo>
                  <a:lnTo>
                    <a:pt x="12129" y="921"/>
                  </a:lnTo>
                  <a:lnTo>
                    <a:pt x="97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8"/>
            <p:cNvSpPr/>
            <p:nvPr/>
          </p:nvSpPr>
          <p:spPr>
            <a:xfrm>
              <a:off x="2412840" y="4112554"/>
              <a:ext cx="683555" cy="586108"/>
            </a:xfrm>
            <a:custGeom>
              <a:avLst/>
              <a:gdLst/>
              <a:ahLst/>
              <a:cxnLst/>
              <a:rect l="l" t="t" r="r" b="b"/>
              <a:pathLst>
                <a:path w="25814" h="22134" extrusionOk="0">
                  <a:moveTo>
                    <a:pt x="25814" y="1"/>
                  </a:moveTo>
                  <a:cubicBezTo>
                    <a:pt x="15620" y="1440"/>
                    <a:pt x="5994" y="7079"/>
                    <a:pt x="0" y="15456"/>
                  </a:cubicBezTo>
                  <a:lnTo>
                    <a:pt x="17225" y="22133"/>
                  </a:lnTo>
                  <a:lnTo>
                    <a:pt x="258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8"/>
            <p:cNvSpPr/>
            <p:nvPr/>
          </p:nvSpPr>
          <p:spPr>
            <a:xfrm>
              <a:off x="2522177" y="4017596"/>
              <a:ext cx="482386" cy="199341"/>
            </a:xfrm>
            <a:custGeom>
              <a:avLst/>
              <a:gdLst/>
              <a:ahLst/>
              <a:cxnLst/>
              <a:rect l="l" t="t" r="r" b="b"/>
              <a:pathLst>
                <a:path w="18217" h="7528" extrusionOk="0">
                  <a:moveTo>
                    <a:pt x="213" y="0"/>
                  </a:moveTo>
                  <a:lnTo>
                    <a:pt x="1" y="543"/>
                  </a:lnTo>
                  <a:lnTo>
                    <a:pt x="18004" y="7527"/>
                  </a:lnTo>
                  <a:lnTo>
                    <a:pt x="18216" y="6984"/>
                  </a:lnTo>
                  <a:lnTo>
                    <a:pt x="2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8"/>
            <p:cNvSpPr/>
            <p:nvPr/>
          </p:nvSpPr>
          <p:spPr>
            <a:xfrm>
              <a:off x="2489076" y="4102571"/>
              <a:ext cx="482360" cy="199950"/>
            </a:xfrm>
            <a:custGeom>
              <a:avLst/>
              <a:gdLst/>
              <a:ahLst/>
              <a:cxnLst/>
              <a:rect l="l" t="t" r="r" b="b"/>
              <a:pathLst>
                <a:path w="18216" h="7551" extrusionOk="0">
                  <a:moveTo>
                    <a:pt x="212" y="0"/>
                  </a:moveTo>
                  <a:lnTo>
                    <a:pt x="0" y="566"/>
                  </a:lnTo>
                  <a:lnTo>
                    <a:pt x="18003" y="7551"/>
                  </a:lnTo>
                  <a:lnTo>
                    <a:pt x="18216" y="6984"/>
                  </a:lnTo>
                  <a:lnTo>
                    <a:pt x="21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8"/>
            <p:cNvSpPr/>
            <p:nvPr/>
          </p:nvSpPr>
          <p:spPr>
            <a:xfrm>
              <a:off x="2455950" y="4188156"/>
              <a:ext cx="482995" cy="199341"/>
            </a:xfrm>
            <a:custGeom>
              <a:avLst/>
              <a:gdLst/>
              <a:ahLst/>
              <a:cxnLst/>
              <a:rect l="l" t="t" r="r" b="b"/>
              <a:pathLst>
                <a:path w="18240" h="7528" extrusionOk="0">
                  <a:moveTo>
                    <a:pt x="213" y="1"/>
                  </a:moveTo>
                  <a:lnTo>
                    <a:pt x="0" y="543"/>
                  </a:lnTo>
                  <a:lnTo>
                    <a:pt x="18027" y="7528"/>
                  </a:lnTo>
                  <a:lnTo>
                    <a:pt x="18240"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8"/>
            <p:cNvSpPr/>
            <p:nvPr/>
          </p:nvSpPr>
          <p:spPr>
            <a:xfrm>
              <a:off x="2422823" y="4273131"/>
              <a:ext cx="483022" cy="199341"/>
            </a:xfrm>
            <a:custGeom>
              <a:avLst/>
              <a:gdLst/>
              <a:ahLst/>
              <a:cxnLst/>
              <a:rect l="l" t="t" r="r" b="b"/>
              <a:pathLst>
                <a:path w="18241" h="7528" extrusionOk="0">
                  <a:moveTo>
                    <a:pt x="213" y="1"/>
                  </a:moveTo>
                  <a:lnTo>
                    <a:pt x="1" y="543"/>
                  </a:lnTo>
                  <a:lnTo>
                    <a:pt x="18028" y="7528"/>
                  </a:lnTo>
                  <a:lnTo>
                    <a:pt x="18240"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8"/>
            <p:cNvSpPr/>
            <p:nvPr/>
          </p:nvSpPr>
          <p:spPr>
            <a:xfrm>
              <a:off x="2390331" y="4358107"/>
              <a:ext cx="482386" cy="199977"/>
            </a:xfrm>
            <a:custGeom>
              <a:avLst/>
              <a:gdLst/>
              <a:ahLst/>
              <a:cxnLst/>
              <a:rect l="l" t="t" r="r" b="b"/>
              <a:pathLst>
                <a:path w="18217" h="7552" extrusionOk="0">
                  <a:moveTo>
                    <a:pt x="213" y="1"/>
                  </a:moveTo>
                  <a:lnTo>
                    <a:pt x="1" y="543"/>
                  </a:lnTo>
                  <a:lnTo>
                    <a:pt x="18004" y="7551"/>
                  </a:lnTo>
                  <a:lnTo>
                    <a:pt x="18216"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8" name="Google Shape;688;p8"/>
          <p:cNvGrpSpPr/>
          <p:nvPr/>
        </p:nvGrpSpPr>
        <p:grpSpPr>
          <a:xfrm rot="5083635">
            <a:off x="941722" y="4546696"/>
            <a:ext cx="829804" cy="964751"/>
            <a:chOff x="3391288" y="4486192"/>
            <a:chExt cx="829778" cy="964720"/>
          </a:xfrm>
        </p:grpSpPr>
        <p:sp>
          <p:nvSpPr>
            <p:cNvPr id="689" name="Google Shape;689;p8"/>
            <p:cNvSpPr/>
            <p:nvPr/>
          </p:nvSpPr>
          <p:spPr>
            <a:xfrm>
              <a:off x="3453146" y="4486192"/>
              <a:ext cx="767920" cy="914752"/>
            </a:xfrm>
            <a:custGeom>
              <a:avLst/>
              <a:gdLst/>
              <a:ahLst/>
              <a:cxnLst/>
              <a:rect l="l" t="t" r="r" b="b"/>
              <a:pathLst>
                <a:path w="29000" h="34545" extrusionOk="0">
                  <a:moveTo>
                    <a:pt x="2336" y="1"/>
                  </a:moveTo>
                  <a:lnTo>
                    <a:pt x="0" y="1912"/>
                  </a:lnTo>
                  <a:lnTo>
                    <a:pt x="26663" y="34544"/>
                  </a:lnTo>
                  <a:lnTo>
                    <a:pt x="28999" y="32633"/>
                  </a:lnTo>
                  <a:lnTo>
                    <a:pt x="233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8"/>
            <p:cNvSpPr/>
            <p:nvPr/>
          </p:nvSpPr>
          <p:spPr>
            <a:xfrm>
              <a:off x="3391288" y="4536796"/>
              <a:ext cx="767920" cy="914116"/>
            </a:xfrm>
            <a:custGeom>
              <a:avLst/>
              <a:gdLst/>
              <a:ahLst/>
              <a:cxnLst/>
              <a:rect l="l" t="t" r="r" b="b"/>
              <a:pathLst>
                <a:path w="29000" h="34521" extrusionOk="0">
                  <a:moveTo>
                    <a:pt x="2336" y="1"/>
                  </a:moveTo>
                  <a:lnTo>
                    <a:pt x="1" y="1888"/>
                  </a:lnTo>
                  <a:lnTo>
                    <a:pt x="26663" y="34521"/>
                  </a:lnTo>
                  <a:lnTo>
                    <a:pt x="28999" y="32633"/>
                  </a:lnTo>
                  <a:lnTo>
                    <a:pt x="233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8"/>
            <p:cNvSpPr/>
            <p:nvPr/>
          </p:nvSpPr>
          <p:spPr>
            <a:xfrm>
              <a:off x="3468134" y="4614913"/>
              <a:ext cx="63764" cy="54999"/>
            </a:xfrm>
            <a:custGeom>
              <a:avLst/>
              <a:gdLst/>
              <a:ahLst/>
              <a:cxnLst/>
              <a:rect l="l" t="t" r="r" b="b"/>
              <a:pathLst>
                <a:path w="2408" h="2077" extrusionOk="0">
                  <a:moveTo>
                    <a:pt x="2172" y="0"/>
                  </a:moveTo>
                  <a:lnTo>
                    <a:pt x="1" y="1770"/>
                  </a:lnTo>
                  <a:lnTo>
                    <a:pt x="237" y="2077"/>
                  </a:lnTo>
                  <a:lnTo>
                    <a:pt x="2407" y="307"/>
                  </a:lnTo>
                  <a:lnTo>
                    <a:pt x="21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8"/>
            <p:cNvSpPr/>
            <p:nvPr/>
          </p:nvSpPr>
          <p:spPr>
            <a:xfrm>
              <a:off x="3507510" y="4663637"/>
              <a:ext cx="63737" cy="54390"/>
            </a:xfrm>
            <a:custGeom>
              <a:avLst/>
              <a:gdLst/>
              <a:ahLst/>
              <a:cxnLst/>
              <a:rect l="l" t="t" r="r" b="b"/>
              <a:pathLst>
                <a:path w="2407" h="2054" extrusionOk="0">
                  <a:moveTo>
                    <a:pt x="2171" y="1"/>
                  </a:moveTo>
                  <a:lnTo>
                    <a:pt x="0" y="1770"/>
                  </a:lnTo>
                  <a:lnTo>
                    <a:pt x="236" y="2054"/>
                  </a:lnTo>
                  <a:lnTo>
                    <a:pt x="2407" y="284"/>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8"/>
            <p:cNvSpPr/>
            <p:nvPr/>
          </p:nvSpPr>
          <p:spPr>
            <a:xfrm>
              <a:off x="3546860" y="4711752"/>
              <a:ext cx="63764" cy="54390"/>
            </a:xfrm>
            <a:custGeom>
              <a:avLst/>
              <a:gdLst/>
              <a:ahLst/>
              <a:cxnLst/>
              <a:rect l="l" t="t" r="r" b="b"/>
              <a:pathLst>
                <a:path w="2408" h="2054" extrusionOk="0">
                  <a:moveTo>
                    <a:pt x="2172" y="1"/>
                  </a:moveTo>
                  <a:lnTo>
                    <a:pt x="1" y="1770"/>
                  </a:lnTo>
                  <a:lnTo>
                    <a:pt x="260" y="2053"/>
                  </a:lnTo>
                  <a:lnTo>
                    <a:pt x="2407" y="307"/>
                  </a:lnTo>
                  <a:lnTo>
                    <a:pt x="21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8"/>
            <p:cNvSpPr/>
            <p:nvPr/>
          </p:nvSpPr>
          <p:spPr>
            <a:xfrm>
              <a:off x="3941734" y="5194727"/>
              <a:ext cx="63764" cy="54390"/>
            </a:xfrm>
            <a:custGeom>
              <a:avLst/>
              <a:gdLst/>
              <a:ahLst/>
              <a:cxnLst/>
              <a:rect l="l" t="t" r="r" b="b"/>
              <a:pathLst>
                <a:path w="2408" h="2054" extrusionOk="0">
                  <a:moveTo>
                    <a:pt x="2172" y="1"/>
                  </a:moveTo>
                  <a:lnTo>
                    <a:pt x="1" y="1770"/>
                  </a:lnTo>
                  <a:lnTo>
                    <a:pt x="237" y="2054"/>
                  </a:lnTo>
                  <a:lnTo>
                    <a:pt x="2408" y="307"/>
                  </a:lnTo>
                  <a:lnTo>
                    <a:pt x="21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8"/>
            <p:cNvSpPr/>
            <p:nvPr/>
          </p:nvSpPr>
          <p:spPr>
            <a:xfrm>
              <a:off x="3981111" y="5242842"/>
              <a:ext cx="63764" cy="54999"/>
            </a:xfrm>
            <a:custGeom>
              <a:avLst/>
              <a:gdLst/>
              <a:ahLst/>
              <a:cxnLst/>
              <a:rect l="l" t="t" r="r" b="b"/>
              <a:pathLst>
                <a:path w="2408" h="2077" extrusionOk="0">
                  <a:moveTo>
                    <a:pt x="2171" y="1"/>
                  </a:moveTo>
                  <a:lnTo>
                    <a:pt x="0" y="1770"/>
                  </a:lnTo>
                  <a:lnTo>
                    <a:pt x="260" y="2077"/>
                  </a:lnTo>
                  <a:lnTo>
                    <a:pt x="2407" y="307"/>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8"/>
            <p:cNvSpPr/>
            <p:nvPr/>
          </p:nvSpPr>
          <p:spPr>
            <a:xfrm>
              <a:off x="4020460" y="5291593"/>
              <a:ext cx="63764" cy="54363"/>
            </a:xfrm>
            <a:custGeom>
              <a:avLst/>
              <a:gdLst/>
              <a:ahLst/>
              <a:cxnLst/>
              <a:rect l="l" t="t" r="r" b="b"/>
              <a:pathLst>
                <a:path w="2408" h="2053" extrusionOk="0">
                  <a:moveTo>
                    <a:pt x="2172" y="0"/>
                  </a:moveTo>
                  <a:lnTo>
                    <a:pt x="1" y="1770"/>
                  </a:lnTo>
                  <a:lnTo>
                    <a:pt x="261" y="2053"/>
                  </a:lnTo>
                  <a:lnTo>
                    <a:pt x="2408" y="307"/>
                  </a:lnTo>
                  <a:lnTo>
                    <a:pt x="21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8"/>
            <p:cNvSpPr/>
            <p:nvPr/>
          </p:nvSpPr>
          <p:spPr>
            <a:xfrm>
              <a:off x="3783673" y="5001659"/>
              <a:ext cx="63764" cy="54390"/>
            </a:xfrm>
            <a:custGeom>
              <a:avLst/>
              <a:gdLst/>
              <a:ahLst/>
              <a:cxnLst/>
              <a:rect l="l" t="t" r="r" b="b"/>
              <a:pathLst>
                <a:path w="2408" h="2054" extrusionOk="0">
                  <a:moveTo>
                    <a:pt x="2171" y="1"/>
                  </a:moveTo>
                  <a:lnTo>
                    <a:pt x="0" y="1770"/>
                  </a:lnTo>
                  <a:lnTo>
                    <a:pt x="260" y="2054"/>
                  </a:lnTo>
                  <a:lnTo>
                    <a:pt x="2407" y="284"/>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8"/>
            <p:cNvSpPr/>
            <p:nvPr/>
          </p:nvSpPr>
          <p:spPr>
            <a:xfrm>
              <a:off x="3799906" y="5036031"/>
              <a:ext cx="63128" cy="54390"/>
            </a:xfrm>
            <a:custGeom>
              <a:avLst/>
              <a:gdLst/>
              <a:ahLst/>
              <a:cxnLst/>
              <a:rect l="l" t="t" r="r" b="b"/>
              <a:pathLst>
                <a:path w="2384" h="2054" extrusionOk="0">
                  <a:moveTo>
                    <a:pt x="2148" y="1"/>
                  </a:moveTo>
                  <a:lnTo>
                    <a:pt x="1" y="1747"/>
                  </a:lnTo>
                  <a:lnTo>
                    <a:pt x="237" y="2053"/>
                  </a:lnTo>
                  <a:lnTo>
                    <a:pt x="2384"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8"/>
            <p:cNvSpPr/>
            <p:nvPr/>
          </p:nvSpPr>
          <p:spPr>
            <a:xfrm>
              <a:off x="3863008" y="5097889"/>
              <a:ext cx="63764" cy="54999"/>
            </a:xfrm>
            <a:custGeom>
              <a:avLst/>
              <a:gdLst/>
              <a:ahLst/>
              <a:cxnLst/>
              <a:rect l="l" t="t" r="r" b="b"/>
              <a:pathLst>
                <a:path w="2408" h="2077" extrusionOk="0">
                  <a:moveTo>
                    <a:pt x="2148" y="0"/>
                  </a:moveTo>
                  <a:lnTo>
                    <a:pt x="1" y="1770"/>
                  </a:lnTo>
                  <a:lnTo>
                    <a:pt x="237" y="2077"/>
                  </a:lnTo>
                  <a:lnTo>
                    <a:pt x="2408" y="307"/>
                  </a:lnTo>
                  <a:lnTo>
                    <a:pt x="214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8"/>
            <p:cNvSpPr/>
            <p:nvPr/>
          </p:nvSpPr>
          <p:spPr>
            <a:xfrm>
              <a:off x="3626221" y="4808591"/>
              <a:ext cx="63764" cy="54390"/>
            </a:xfrm>
            <a:custGeom>
              <a:avLst/>
              <a:gdLst/>
              <a:ahLst/>
              <a:cxnLst/>
              <a:rect l="l" t="t" r="r" b="b"/>
              <a:pathLst>
                <a:path w="2408" h="2054" extrusionOk="0">
                  <a:moveTo>
                    <a:pt x="2148" y="1"/>
                  </a:moveTo>
                  <a:lnTo>
                    <a:pt x="0" y="1747"/>
                  </a:lnTo>
                  <a:lnTo>
                    <a:pt x="236" y="2054"/>
                  </a:lnTo>
                  <a:lnTo>
                    <a:pt x="2407"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8"/>
            <p:cNvSpPr/>
            <p:nvPr/>
          </p:nvSpPr>
          <p:spPr>
            <a:xfrm>
              <a:off x="3665571" y="4856706"/>
              <a:ext cx="63764" cy="54390"/>
            </a:xfrm>
            <a:custGeom>
              <a:avLst/>
              <a:gdLst/>
              <a:ahLst/>
              <a:cxnLst/>
              <a:rect l="l" t="t" r="r" b="b"/>
              <a:pathLst>
                <a:path w="2408" h="2054" extrusionOk="0">
                  <a:moveTo>
                    <a:pt x="2148" y="1"/>
                  </a:moveTo>
                  <a:lnTo>
                    <a:pt x="1" y="1770"/>
                  </a:lnTo>
                  <a:lnTo>
                    <a:pt x="237" y="2053"/>
                  </a:lnTo>
                  <a:lnTo>
                    <a:pt x="2408"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8"/>
            <p:cNvSpPr/>
            <p:nvPr/>
          </p:nvSpPr>
          <p:spPr>
            <a:xfrm>
              <a:off x="3704947" y="4904820"/>
              <a:ext cx="63764" cy="54999"/>
            </a:xfrm>
            <a:custGeom>
              <a:avLst/>
              <a:gdLst/>
              <a:ahLst/>
              <a:cxnLst/>
              <a:rect l="l" t="t" r="r" b="b"/>
              <a:pathLst>
                <a:path w="2408" h="2077" extrusionOk="0">
                  <a:moveTo>
                    <a:pt x="2171" y="1"/>
                  </a:moveTo>
                  <a:lnTo>
                    <a:pt x="0" y="1770"/>
                  </a:lnTo>
                  <a:lnTo>
                    <a:pt x="236" y="2077"/>
                  </a:lnTo>
                  <a:lnTo>
                    <a:pt x="2407" y="307"/>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8"/>
            <p:cNvSpPr/>
            <p:nvPr/>
          </p:nvSpPr>
          <p:spPr>
            <a:xfrm>
              <a:off x="3586236" y="4731745"/>
              <a:ext cx="98744" cy="83121"/>
            </a:xfrm>
            <a:custGeom>
              <a:avLst/>
              <a:gdLst/>
              <a:ahLst/>
              <a:cxnLst/>
              <a:rect l="l" t="t" r="r" b="b"/>
              <a:pathLst>
                <a:path w="3729" h="3139" extrusionOk="0">
                  <a:moveTo>
                    <a:pt x="3469" y="1"/>
                  </a:moveTo>
                  <a:lnTo>
                    <a:pt x="0" y="2832"/>
                  </a:lnTo>
                  <a:lnTo>
                    <a:pt x="260" y="3139"/>
                  </a:lnTo>
                  <a:lnTo>
                    <a:pt x="3728" y="307"/>
                  </a:lnTo>
                  <a:lnTo>
                    <a:pt x="34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8"/>
            <p:cNvSpPr/>
            <p:nvPr/>
          </p:nvSpPr>
          <p:spPr>
            <a:xfrm>
              <a:off x="3744297" y="4924813"/>
              <a:ext cx="98744" cy="83121"/>
            </a:xfrm>
            <a:custGeom>
              <a:avLst/>
              <a:gdLst/>
              <a:ahLst/>
              <a:cxnLst/>
              <a:rect l="l" t="t" r="r" b="b"/>
              <a:pathLst>
                <a:path w="3729" h="3139" extrusionOk="0">
                  <a:moveTo>
                    <a:pt x="3469" y="1"/>
                  </a:moveTo>
                  <a:lnTo>
                    <a:pt x="1" y="2832"/>
                  </a:lnTo>
                  <a:lnTo>
                    <a:pt x="260" y="3139"/>
                  </a:lnTo>
                  <a:lnTo>
                    <a:pt x="3729" y="307"/>
                  </a:lnTo>
                  <a:lnTo>
                    <a:pt x="34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8"/>
            <p:cNvSpPr/>
            <p:nvPr/>
          </p:nvSpPr>
          <p:spPr>
            <a:xfrm>
              <a:off x="3902385" y="5118517"/>
              <a:ext cx="98108" cy="82485"/>
            </a:xfrm>
            <a:custGeom>
              <a:avLst/>
              <a:gdLst/>
              <a:ahLst/>
              <a:cxnLst/>
              <a:rect l="l" t="t" r="r" b="b"/>
              <a:pathLst>
                <a:path w="3705" h="3115" extrusionOk="0">
                  <a:moveTo>
                    <a:pt x="3469" y="0"/>
                  </a:moveTo>
                  <a:lnTo>
                    <a:pt x="0" y="2832"/>
                  </a:lnTo>
                  <a:lnTo>
                    <a:pt x="236" y="3115"/>
                  </a:lnTo>
                  <a:lnTo>
                    <a:pt x="3705" y="283"/>
                  </a:lnTo>
                  <a:lnTo>
                    <a:pt x="346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6" name="Google Shape;706;p8"/>
          <p:cNvGrpSpPr/>
          <p:nvPr/>
        </p:nvGrpSpPr>
        <p:grpSpPr>
          <a:xfrm>
            <a:off x="31098" y="3908677"/>
            <a:ext cx="736065" cy="1326494"/>
            <a:chOff x="1672423" y="3253452"/>
            <a:chExt cx="736065" cy="1326494"/>
          </a:xfrm>
        </p:grpSpPr>
        <p:sp>
          <p:nvSpPr>
            <p:cNvPr id="707" name="Google Shape;707;p8"/>
            <p:cNvSpPr/>
            <p:nvPr/>
          </p:nvSpPr>
          <p:spPr>
            <a:xfrm>
              <a:off x="1695567" y="3610513"/>
              <a:ext cx="712921" cy="969433"/>
            </a:xfrm>
            <a:custGeom>
              <a:avLst/>
              <a:gdLst/>
              <a:ahLst/>
              <a:cxnLst/>
              <a:rect l="l" t="t" r="r" b="b"/>
              <a:pathLst>
                <a:path w="26923" h="36610" extrusionOk="0">
                  <a:moveTo>
                    <a:pt x="13761" y="14426"/>
                  </a:moveTo>
                  <a:cubicBezTo>
                    <a:pt x="13838" y="14426"/>
                    <a:pt x="13915" y="14427"/>
                    <a:pt x="13992" y="14429"/>
                  </a:cubicBezTo>
                  <a:cubicBezTo>
                    <a:pt x="17814" y="14500"/>
                    <a:pt x="21212" y="16860"/>
                    <a:pt x="22604" y="20423"/>
                  </a:cubicBezTo>
                  <a:cubicBezTo>
                    <a:pt x="24492" y="25260"/>
                    <a:pt x="22085" y="30757"/>
                    <a:pt x="17248" y="32645"/>
                  </a:cubicBezTo>
                  <a:cubicBezTo>
                    <a:pt x="16071" y="33102"/>
                    <a:pt x="14899" y="33312"/>
                    <a:pt x="13768" y="33312"/>
                  </a:cubicBezTo>
                  <a:cubicBezTo>
                    <a:pt x="7373" y="33312"/>
                    <a:pt x="2300" y="26605"/>
                    <a:pt x="5167" y="20069"/>
                  </a:cubicBezTo>
                  <a:cubicBezTo>
                    <a:pt x="6670" y="16647"/>
                    <a:pt x="10052" y="14426"/>
                    <a:pt x="13761" y="14426"/>
                  </a:cubicBezTo>
                  <a:close/>
                  <a:moveTo>
                    <a:pt x="8578" y="1"/>
                  </a:moveTo>
                  <a:cubicBezTo>
                    <a:pt x="8353" y="1"/>
                    <a:pt x="8125" y="42"/>
                    <a:pt x="7904" y="131"/>
                  </a:cubicBezTo>
                  <a:lnTo>
                    <a:pt x="2053" y="2419"/>
                  </a:lnTo>
                  <a:cubicBezTo>
                    <a:pt x="103" y="3267"/>
                    <a:pt x="933" y="6000"/>
                    <a:pt x="2746" y="6000"/>
                  </a:cubicBezTo>
                  <a:cubicBezTo>
                    <a:pt x="2952" y="6000"/>
                    <a:pt x="3170" y="5965"/>
                    <a:pt x="3398" y="5888"/>
                  </a:cubicBezTo>
                  <a:lnTo>
                    <a:pt x="3704" y="5770"/>
                  </a:lnTo>
                  <a:lnTo>
                    <a:pt x="6701" y="13415"/>
                  </a:lnTo>
                  <a:cubicBezTo>
                    <a:pt x="2053" y="16553"/>
                    <a:pt x="0" y="22334"/>
                    <a:pt x="1652" y="27666"/>
                  </a:cubicBezTo>
                  <a:cubicBezTo>
                    <a:pt x="3293" y="32988"/>
                    <a:pt x="8195" y="36609"/>
                    <a:pt x="13743" y="36609"/>
                  </a:cubicBezTo>
                  <a:cubicBezTo>
                    <a:pt x="13779" y="36609"/>
                    <a:pt x="13815" y="36609"/>
                    <a:pt x="13850" y="36609"/>
                  </a:cubicBezTo>
                  <a:cubicBezTo>
                    <a:pt x="18711" y="36609"/>
                    <a:pt x="23147" y="33825"/>
                    <a:pt x="25247" y="29436"/>
                  </a:cubicBezTo>
                  <a:cubicBezTo>
                    <a:pt x="26781" y="26251"/>
                    <a:pt x="26922" y="22593"/>
                    <a:pt x="25648" y="19314"/>
                  </a:cubicBezTo>
                  <a:cubicBezTo>
                    <a:pt x="23736" y="14376"/>
                    <a:pt x="19018" y="11216"/>
                    <a:pt x="13859" y="11216"/>
                  </a:cubicBezTo>
                  <a:cubicBezTo>
                    <a:pt x="13224" y="11216"/>
                    <a:pt x="12583" y="11264"/>
                    <a:pt x="11939" y="11362"/>
                  </a:cubicBezTo>
                  <a:lnTo>
                    <a:pt x="8943" y="3717"/>
                  </a:lnTo>
                  <a:lnTo>
                    <a:pt x="9249" y="3599"/>
                  </a:lnTo>
                  <a:cubicBezTo>
                    <a:pt x="10193" y="3222"/>
                    <a:pt x="10689" y="2160"/>
                    <a:pt x="10311" y="1192"/>
                  </a:cubicBezTo>
                  <a:cubicBezTo>
                    <a:pt x="10022" y="451"/>
                    <a:pt x="9317" y="1"/>
                    <a:pt x="85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8"/>
            <p:cNvSpPr/>
            <p:nvPr/>
          </p:nvSpPr>
          <p:spPr>
            <a:xfrm>
              <a:off x="1744291" y="3707670"/>
              <a:ext cx="629827" cy="814684"/>
            </a:xfrm>
            <a:custGeom>
              <a:avLst/>
              <a:gdLst/>
              <a:ahLst/>
              <a:cxnLst/>
              <a:rect l="l" t="t" r="r" b="b"/>
              <a:pathLst>
                <a:path w="23785" h="30766" extrusionOk="0">
                  <a:moveTo>
                    <a:pt x="5097" y="1"/>
                  </a:moveTo>
                  <a:lnTo>
                    <a:pt x="3304" y="709"/>
                  </a:lnTo>
                  <a:lnTo>
                    <a:pt x="7221" y="10737"/>
                  </a:lnTo>
                  <a:cubicBezTo>
                    <a:pt x="2171" y="13261"/>
                    <a:pt x="0" y="19325"/>
                    <a:pt x="2289" y="24493"/>
                  </a:cubicBezTo>
                  <a:cubicBezTo>
                    <a:pt x="4028" y="28419"/>
                    <a:pt x="7879" y="30765"/>
                    <a:pt x="11946" y="30765"/>
                  </a:cubicBezTo>
                  <a:cubicBezTo>
                    <a:pt x="13232" y="30765"/>
                    <a:pt x="14540" y="30531"/>
                    <a:pt x="15809" y="30038"/>
                  </a:cubicBezTo>
                  <a:cubicBezTo>
                    <a:pt x="21071" y="27985"/>
                    <a:pt x="23784" y="22157"/>
                    <a:pt x="21968" y="16801"/>
                  </a:cubicBezTo>
                  <a:cubicBezTo>
                    <a:pt x="20477" y="12406"/>
                    <a:pt x="16365" y="9616"/>
                    <a:pt x="11940" y="9616"/>
                  </a:cubicBezTo>
                  <a:cubicBezTo>
                    <a:pt x="10971" y="9616"/>
                    <a:pt x="9988" y="9749"/>
                    <a:pt x="9014" y="10029"/>
                  </a:cubicBezTo>
                  <a:lnTo>
                    <a:pt x="5097" y="1"/>
                  </a:lnTo>
                  <a:close/>
                </a:path>
              </a:pathLst>
            </a:custGeom>
            <a:solidFill>
              <a:srgbClr val="E2F2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8"/>
            <p:cNvSpPr/>
            <p:nvPr/>
          </p:nvSpPr>
          <p:spPr>
            <a:xfrm>
              <a:off x="1821931" y="4073205"/>
              <a:ext cx="510958" cy="395293"/>
            </a:xfrm>
            <a:custGeom>
              <a:avLst/>
              <a:gdLst/>
              <a:ahLst/>
              <a:cxnLst/>
              <a:rect l="l" t="t" r="r" b="b"/>
              <a:pathLst>
                <a:path w="19296" h="14928" extrusionOk="0">
                  <a:moveTo>
                    <a:pt x="14128" y="0"/>
                  </a:moveTo>
                  <a:lnTo>
                    <a:pt x="962" y="5144"/>
                  </a:lnTo>
                  <a:cubicBezTo>
                    <a:pt x="0" y="10460"/>
                    <a:pt x="4193" y="14928"/>
                    <a:pt x="9105" y="14928"/>
                  </a:cubicBezTo>
                  <a:cubicBezTo>
                    <a:pt x="10101" y="14928"/>
                    <a:pt x="11127" y="14744"/>
                    <a:pt x="12146" y="14346"/>
                  </a:cubicBezTo>
                  <a:cubicBezTo>
                    <a:pt x="18186" y="11987"/>
                    <a:pt x="19295" y="3917"/>
                    <a:pt x="141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8"/>
            <p:cNvSpPr/>
            <p:nvPr/>
          </p:nvSpPr>
          <p:spPr>
            <a:xfrm>
              <a:off x="1921100" y="4295375"/>
              <a:ext cx="48141" cy="42394"/>
            </a:xfrm>
            <a:custGeom>
              <a:avLst/>
              <a:gdLst/>
              <a:ahLst/>
              <a:cxnLst/>
              <a:rect l="l" t="t" r="r" b="b"/>
              <a:pathLst>
                <a:path w="1818" h="1601" extrusionOk="0">
                  <a:moveTo>
                    <a:pt x="901" y="1"/>
                  </a:moveTo>
                  <a:cubicBezTo>
                    <a:pt x="805" y="1"/>
                    <a:pt x="708" y="19"/>
                    <a:pt x="614" y="57"/>
                  </a:cubicBezTo>
                  <a:cubicBezTo>
                    <a:pt x="213" y="222"/>
                    <a:pt x="1" y="671"/>
                    <a:pt x="166" y="1095"/>
                  </a:cubicBezTo>
                  <a:cubicBezTo>
                    <a:pt x="293" y="1403"/>
                    <a:pt x="587" y="1600"/>
                    <a:pt x="908" y="1600"/>
                  </a:cubicBezTo>
                  <a:cubicBezTo>
                    <a:pt x="1006" y="1600"/>
                    <a:pt x="1106" y="1582"/>
                    <a:pt x="1204" y="1544"/>
                  </a:cubicBezTo>
                  <a:cubicBezTo>
                    <a:pt x="1605" y="1379"/>
                    <a:pt x="1818" y="930"/>
                    <a:pt x="1653" y="506"/>
                  </a:cubicBezTo>
                  <a:cubicBezTo>
                    <a:pt x="1526" y="198"/>
                    <a:pt x="1218" y="1"/>
                    <a:pt x="901"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8"/>
            <p:cNvSpPr/>
            <p:nvPr/>
          </p:nvSpPr>
          <p:spPr>
            <a:xfrm>
              <a:off x="1939239" y="4228141"/>
              <a:ext cx="41256" cy="36357"/>
            </a:xfrm>
            <a:custGeom>
              <a:avLst/>
              <a:gdLst/>
              <a:ahLst/>
              <a:cxnLst/>
              <a:rect l="l" t="t" r="r" b="b"/>
              <a:pathLst>
                <a:path w="1558" h="1373" extrusionOk="0">
                  <a:moveTo>
                    <a:pt x="764" y="1"/>
                  </a:moveTo>
                  <a:cubicBezTo>
                    <a:pt x="683" y="1"/>
                    <a:pt x="600" y="16"/>
                    <a:pt x="519" y="48"/>
                  </a:cubicBezTo>
                  <a:cubicBezTo>
                    <a:pt x="189" y="190"/>
                    <a:pt x="0" y="591"/>
                    <a:pt x="142" y="945"/>
                  </a:cubicBezTo>
                  <a:cubicBezTo>
                    <a:pt x="249" y="1213"/>
                    <a:pt x="505" y="1373"/>
                    <a:pt x="777" y="1373"/>
                  </a:cubicBezTo>
                  <a:cubicBezTo>
                    <a:pt x="864" y="1373"/>
                    <a:pt x="953" y="1356"/>
                    <a:pt x="1038" y="1322"/>
                  </a:cubicBezTo>
                  <a:cubicBezTo>
                    <a:pt x="1369" y="1181"/>
                    <a:pt x="1557" y="803"/>
                    <a:pt x="1416" y="449"/>
                  </a:cubicBezTo>
                  <a:cubicBezTo>
                    <a:pt x="1306" y="176"/>
                    <a:pt x="1042" y="1"/>
                    <a:pt x="764"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8"/>
            <p:cNvSpPr/>
            <p:nvPr/>
          </p:nvSpPr>
          <p:spPr>
            <a:xfrm>
              <a:off x="1976099" y="4277262"/>
              <a:ext cx="28757" cy="25500"/>
            </a:xfrm>
            <a:custGeom>
              <a:avLst/>
              <a:gdLst/>
              <a:ahLst/>
              <a:cxnLst/>
              <a:rect l="l" t="t" r="r" b="b"/>
              <a:pathLst>
                <a:path w="1086" h="963" extrusionOk="0">
                  <a:moveTo>
                    <a:pt x="549" y="1"/>
                  </a:moveTo>
                  <a:cubicBezTo>
                    <a:pt x="491" y="1"/>
                    <a:pt x="433" y="11"/>
                    <a:pt x="378" y="33"/>
                  </a:cubicBezTo>
                  <a:cubicBezTo>
                    <a:pt x="118" y="128"/>
                    <a:pt x="0" y="411"/>
                    <a:pt x="95" y="647"/>
                  </a:cubicBezTo>
                  <a:cubicBezTo>
                    <a:pt x="167" y="846"/>
                    <a:pt x="351" y="962"/>
                    <a:pt x="540" y="962"/>
                  </a:cubicBezTo>
                  <a:cubicBezTo>
                    <a:pt x="597" y="962"/>
                    <a:pt x="654" y="952"/>
                    <a:pt x="708" y="930"/>
                  </a:cubicBezTo>
                  <a:cubicBezTo>
                    <a:pt x="968" y="836"/>
                    <a:pt x="1086" y="553"/>
                    <a:pt x="991" y="293"/>
                  </a:cubicBezTo>
                  <a:cubicBezTo>
                    <a:pt x="919" y="112"/>
                    <a:pt x="736" y="1"/>
                    <a:pt x="549"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8"/>
            <p:cNvSpPr/>
            <p:nvPr/>
          </p:nvSpPr>
          <p:spPr>
            <a:xfrm>
              <a:off x="1672423" y="3530225"/>
              <a:ext cx="46896" cy="46896"/>
            </a:xfrm>
            <a:custGeom>
              <a:avLst/>
              <a:gdLst/>
              <a:ahLst/>
              <a:cxnLst/>
              <a:rect l="l" t="t" r="r" b="b"/>
              <a:pathLst>
                <a:path w="1771" h="1771" extrusionOk="0">
                  <a:moveTo>
                    <a:pt x="874" y="1"/>
                  </a:moveTo>
                  <a:cubicBezTo>
                    <a:pt x="379" y="1"/>
                    <a:pt x="1" y="402"/>
                    <a:pt x="1" y="897"/>
                  </a:cubicBezTo>
                  <a:cubicBezTo>
                    <a:pt x="1" y="1369"/>
                    <a:pt x="379" y="1770"/>
                    <a:pt x="874" y="1770"/>
                  </a:cubicBezTo>
                  <a:cubicBezTo>
                    <a:pt x="1370" y="1770"/>
                    <a:pt x="1771" y="1369"/>
                    <a:pt x="1771" y="897"/>
                  </a:cubicBezTo>
                  <a:cubicBezTo>
                    <a:pt x="1771" y="402"/>
                    <a:pt x="1370" y="1"/>
                    <a:pt x="87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8"/>
            <p:cNvSpPr/>
            <p:nvPr/>
          </p:nvSpPr>
          <p:spPr>
            <a:xfrm>
              <a:off x="1672423" y="3253452"/>
              <a:ext cx="134360" cy="134969"/>
            </a:xfrm>
            <a:custGeom>
              <a:avLst/>
              <a:gdLst/>
              <a:ahLst/>
              <a:cxnLst/>
              <a:rect l="l" t="t" r="r" b="b"/>
              <a:pathLst>
                <a:path w="5074" h="5097" extrusionOk="0">
                  <a:moveTo>
                    <a:pt x="2549" y="0"/>
                  </a:moveTo>
                  <a:cubicBezTo>
                    <a:pt x="1134" y="0"/>
                    <a:pt x="1" y="1156"/>
                    <a:pt x="1" y="2548"/>
                  </a:cubicBezTo>
                  <a:cubicBezTo>
                    <a:pt x="1" y="3964"/>
                    <a:pt x="1134" y="5097"/>
                    <a:pt x="2549" y="5097"/>
                  </a:cubicBezTo>
                  <a:cubicBezTo>
                    <a:pt x="3941" y="5097"/>
                    <a:pt x="5074" y="3964"/>
                    <a:pt x="5074" y="2548"/>
                  </a:cubicBezTo>
                  <a:cubicBezTo>
                    <a:pt x="5074" y="1156"/>
                    <a:pt x="3941" y="0"/>
                    <a:pt x="25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8"/>
            <p:cNvSpPr/>
            <p:nvPr/>
          </p:nvSpPr>
          <p:spPr>
            <a:xfrm>
              <a:off x="1771168" y="3449645"/>
              <a:ext cx="60613" cy="60004"/>
            </a:xfrm>
            <a:custGeom>
              <a:avLst/>
              <a:gdLst/>
              <a:ahLst/>
              <a:cxnLst/>
              <a:rect l="l" t="t" r="r" b="b"/>
              <a:pathLst>
                <a:path w="2289" h="2266" extrusionOk="0">
                  <a:moveTo>
                    <a:pt x="1133" y="0"/>
                  </a:moveTo>
                  <a:cubicBezTo>
                    <a:pt x="519" y="0"/>
                    <a:pt x="0" y="496"/>
                    <a:pt x="0" y="1133"/>
                  </a:cubicBezTo>
                  <a:cubicBezTo>
                    <a:pt x="0" y="1746"/>
                    <a:pt x="519" y="2265"/>
                    <a:pt x="1133" y="2265"/>
                  </a:cubicBezTo>
                  <a:cubicBezTo>
                    <a:pt x="1770" y="2265"/>
                    <a:pt x="2289" y="1746"/>
                    <a:pt x="2289" y="1133"/>
                  </a:cubicBezTo>
                  <a:cubicBezTo>
                    <a:pt x="2289" y="496"/>
                    <a:pt x="1770" y="0"/>
                    <a:pt x="11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6" name="Google Shape;716;p8"/>
          <p:cNvGrpSpPr/>
          <p:nvPr/>
        </p:nvGrpSpPr>
        <p:grpSpPr>
          <a:xfrm>
            <a:off x="7808236" y="1852291"/>
            <a:ext cx="819771" cy="865634"/>
            <a:chOff x="7088286" y="1674216"/>
            <a:chExt cx="819771" cy="865634"/>
          </a:xfrm>
        </p:grpSpPr>
        <p:grpSp>
          <p:nvGrpSpPr>
            <p:cNvPr id="717" name="Google Shape;717;p8"/>
            <p:cNvGrpSpPr/>
            <p:nvPr/>
          </p:nvGrpSpPr>
          <p:grpSpPr>
            <a:xfrm>
              <a:off x="7331958" y="1674216"/>
              <a:ext cx="576099" cy="865634"/>
              <a:chOff x="7331958" y="1674216"/>
              <a:chExt cx="576099" cy="865634"/>
            </a:xfrm>
          </p:grpSpPr>
          <p:sp>
            <p:nvSpPr>
              <p:cNvPr id="718" name="Google Shape;718;p8"/>
              <p:cNvSpPr/>
              <p:nvPr/>
            </p:nvSpPr>
            <p:spPr>
              <a:xfrm>
                <a:off x="7331958" y="1859552"/>
                <a:ext cx="576099" cy="680298"/>
              </a:xfrm>
              <a:custGeom>
                <a:avLst/>
                <a:gdLst/>
                <a:ahLst/>
                <a:cxnLst/>
                <a:rect l="l" t="t" r="r" b="b"/>
                <a:pathLst>
                  <a:path w="21756" h="25691" extrusionOk="0">
                    <a:moveTo>
                      <a:pt x="11030" y="0"/>
                    </a:moveTo>
                    <a:cubicBezTo>
                      <a:pt x="10081" y="0"/>
                      <a:pt x="9170" y="525"/>
                      <a:pt x="8731" y="1437"/>
                    </a:cubicBezTo>
                    <a:lnTo>
                      <a:pt x="614" y="18261"/>
                    </a:lnTo>
                    <a:cubicBezTo>
                      <a:pt x="1" y="19511"/>
                      <a:pt x="520" y="21045"/>
                      <a:pt x="1794" y="21658"/>
                    </a:cubicBezTo>
                    <a:lnTo>
                      <a:pt x="5027" y="23216"/>
                    </a:lnTo>
                    <a:lnTo>
                      <a:pt x="6372" y="23876"/>
                    </a:lnTo>
                    <a:lnTo>
                      <a:pt x="9604" y="25434"/>
                    </a:lnTo>
                    <a:cubicBezTo>
                      <a:pt x="9966" y="25608"/>
                      <a:pt x="10350" y="25691"/>
                      <a:pt x="10727" y="25691"/>
                    </a:cubicBezTo>
                    <a:cubicBezTo>
                      <a:pt x="11676" y="25691"/>
                      <a:pt x="12586" y="25166"/>
                      <a:pt x="13025" y="24254"/>
                    </a:cubicBezTo>
                    <a:lnTo>
                      <a:pt x="21142" y="7430"/>
                    </a:lnTo>
                    <a:cubicBezTo>
                      <a:pt x="21756" y="6180"/>
                      <a:pt x="21237" y="4646"/>
                      <a:pt x="19986" y="4033"/>
                    </a:cubicBezTo>
                    <a:lnTo>
                      <a:pt x="19089" y="3608"/>
                    </a:lnTo>
                    <a:cubicBezTo>
                      <a:pt x="18641" y="3396"/>
                      <a:pt x="18429" y="2877"/>
                      <a:pt x="18618" y="2405"/>
                    </a:cubicBezTo>
                    <a:lnTo>
                      <a:pt x="14276" y="305"/>
                    </a:lnTo>
                    <a:cubicBezTo>
                      <a:pt x="14093" y="604"/>
                      <a:pt x="13769" y="775"/>
                      <a:pt x="13437" y="775"/>
                    </a:cubicBezTo>
                    <a:cubicBezTo>
                      <a:pt x="13298" y="775"/>
                      <a:pt x="13158" y="745"/>
                      <a:pt x="13025" y="682"/>
                    </a:cubicBezTo>
                    <a:lnTo>
                      <a:pt x="12152" y="257"/>
                    </a:lnTo>
                    <a:cubicBezTo>
                      <a:pt x="11790" y="83"/>
                      <a:pt x="11407" y="0"/>
                      <a:pt x="11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8"/>
              <p:cNvSpPr/>
              <p:nvPr/>
            </p:nvSpPr>
            <p:spPr>
              <a:xfrm>
                <a:off x="7698737" y="1674216"/>
                <a:ext cx="186207" cy="248409"/>
              </a:xfrm>
              <a:custGeom>
                <a:avLst/>
                <a:gdLst/>
                <a:ahLst/>
                <a:cxnLst/>
                <a:rect l="l" t="t" r="r" b="b"/>
                <a:pathLst>
                  <a:path w="7032" h="9381" extrusionOk="0">
                    <a:moveTo>
                      <a:pt x="6460" y="0"/>
                    </a:moveTo>
                    <a:cubicBezTo>
                      <a:pt x="6430" y="0"/>
                      <a:pt x="6400" y="4"/>
                      <a:pt x="6371" y="13"/>
                    </a:cubicBezTo>
                    <a:cubicBezTo>
                      <a:pt x="5852" y="178"/>
                      <a:pt x="5380" y="461"/>
                      <a:pt x="5002" y="862"/>
                    </a:cubicBezTo>
                    <a:cubicBezTo>
                      <a:pt x="4059" y="1853"/>
                      <a:pt x="3799" y="3387"/>
                      <a:pt x="2785" y="4307"/>
                    </a:cubicBezTo>
                    <a:lnTo>
                      <a:pt x="3445" y="4637"/>
                    </a:lnTo>
                    <a:cubicBezTo>
                      <a:pt x="3666" y="4718"/>
                      <a:pt x="3562" y="5021"/>
                      <a:pt x="3380" y="5021"/>
                    </a:cubicBezTo>
                    <a:cubicBezTo>
                      <a:pt x="3349" y="5021"/>
                      <a:pt x="3315" y="5012"/>
                      <a:pt x="3280" y="4991"/>
                    </a:cubicBezTo>
                    <a:lnTo>
                      <a:pt x="2619" y="4685"/>
                    </a:lnTo>
                    <a:cubicBezTo>
                      <a:pt x="2413" y="4585"/>
                      <a:pt x="2194" y="4537"/>
                      <a:pt x="1977" y="4537"/>
                    </a:cubicBezTo>
                    <a:cubicBezTo>
                      <a:pt x="1425" y="4537"/>
                      <a:pt x="891" y="4844"/>
                      <a:pt x="637" y="5369"/>
                    </a:cubicBezTo>
                    <a:lnTo>
                      <a:pt x="0" y="6714"/>
                    </a:lnTo>
                    <a:lnTo>
                      <a:pt x="2572" y="7964"/>
                    </a:lnTo>
                    <a:lnTo>
                      <a:pt x="2926" y="8130"/>
                    </a:lnTo>
                    <a:lnTo>
                      <a:pt x="5522" y="9380"/>
                    </a:lnTo>
                    <a:lnTo>
                      <a:pt x="6159" y="8035"/>
                    </a:lnTo>
                    <a:cubicBezTo>
                      <a:pt x="6513" y="7304"/>
                      <a:pt x="6206" y="6407"/>
                      <a:pt x="5451" y="6053"/>
                    </a:cubicBezTo>
                    <a:lnTo>
                      <a:pt x="4814" y="5746"/>
                    </a:lnTo>
                    <a:cubicBezTo>
                      <a:pt x="4629" y="5623"/>
                      <a:pt x="4730" y="5375"/>
                      <a:pt x="4899" y="5375"/>
                    </a:cubicBezTo>
                    <a:cubicBezTo>
                      <a:pt x="4925" y="5375"/>
                      <a:pt x="4951" y="5380"/>
                      <a:pt x="4979" y="5392"/>
                    </a:cubicBezTo>
                    <a:lnTo>
                      <a:pt x="5640" y="5699"/>
                    </a:lnTo>
                    <a:cubicBezTo>
                      <a:pt x="5734" y="4331"/>
                      <a:pt x="6772" y="3174"/>
                      <a:pt x="6961" y="1806"/>
                    </a:cubicBezTo>
                    <a:cubicBezTo>
                      <a:pt x="7032" y="1263"/>
                      <a:pt x="6984" y="721"/>
                      <a:pt x="6772" y="201"/>
                    </a:cubicBezTo>
                    <a:cubicBezTo>
                      <a:pt x="6733" y="85"/>
                      <a:pt x="6599" y="0"/>
                      <a:pt x="64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8"/>
              <p:cNvSpPr/>
              <p:nvPr/>
            </p:nvSpPr>
            <p:spPr>
              <a:xfrm>
                <a:off x="7731837" y="1817395"/>
                <a:ext cx="23144" cy="36993"/>
              </a:xfrm>
              <a:custGeom>
                <a:avLst/>
                <a:gdLst/>
                <a:ahLst/>
                <a:cxnLst/>
                <a:rect l="l" t="t" r="r" b="b"/>
                <a:pathLst>
                  <a:path w="874" h="1397" extrusionOk="0">
                    <a:moveTo>
                      <a:pt x="713" y="0"/>
                    </a:moveTo>
                    <a:cubicBezTo>
                      <a:pt x="651" y="0"/>
                      <a:pt x="603" y="27"/>
                      <a:pt x="567" y="80"/>
                    </a:cubicBezTo>
                    <a:lnTo>
                      <a:pt x="48" y="1189"/>
                    </a:lnTo>
                    <a:cubicBezTo>
                      <a:pt x="1" y="1260"/>
                      <a:pt x="48" y="1354"/>
                      <a:pt x="119" y="1378"/>
                    </a:cubicBezTo>
                    <a:cubicBezTo>
                      <a:pt x="139" y="1391"/>
                      <a:pt x="158" y="1397"/>
                      <a:pt x="178" y="1397"/>
                    </a:cubicBezTo>
                    <a:cubicBezTo>
                      <a:pt x="227" y="1397"/>
                      <a:pt x="274" y="1358"/>
                      <a:pt x="308" y="1307"/>
                    </a:cubicBezTo>
                    <a:lnTo>
                      <a:pt x="827" y="221"/>
                    </a:lnTo>
                    <a:cubicBezTo>
                      <a:pt x="874" y="151"/>
                      <a:pt x="850" y="56"/>
                      <a:pt x="779" y="9"/>
                    </a:cubicBezTo>
                    <a:cubicBezTo>
                      <a:pt x="756" y="3"/>
                      <a:pt x="734" y="0"/>
                      <a:pt x="71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8"/>
              <p:cNvSpPr/>
              <p:nvPr/>
            </p:nvSpPr>
            <p:spPr>
              <a:xfrm>
                <a:off x="7753710" y="1827749"/>
                <a:ext cx="22534" cy="36993"/>
              </a:xfrm>
              <a:custGeom>
                <a:avLst/>
                <a:gdLst/>
                <a:ahLst/>
                <a:cxnLst/>
                <a:rect l="l" t="t" r="r" b="b"/>
                <a:pathLst>
                  <a:path w="851" h="1397" extrusionOk="0">
                    <a:moveTo>
                      <a:pt x="693" y="0"/>
                    </a:moveTo>
                    <a:cubicBezTo>
                      <a:pt x="638" y="0"/>
                      <a:pt x="584" y="39"/>
                      <a:pt x="567" y="90"/>
                    </a:cubicBezTo>
                    <a:lnTo>
                      <a:pt x="24" y="1199"/>
                    </a:lnTo>
                    <a:cubicBezTo>
                      <a:pt x="1" y="1270"/>
                      <a:pt x="24" y="1341"/>
                      <a:pt x="95" y="1388"/>
                    </a:cubicBezTo>
                    <a:cubicBezTo>
                      <a:pt x="113" y="1394"/>
                      <a:pt x="132" y="1397"/>
                      <a:pt x="151" y="1397"/>
                    </a:cubicBezTo>
                    <a:cubicBezTo>
                      <a:pt x="209" y="1397"/>
                      <a:pt x="266" y="1370"/>
                      <a:pt x="284" y="1317"/>
                    </a:cubicBezTo>
                    <a:lnTo>
                      <a:pt x="826" y="208"/>
                    </a:lnTo>
                    <a:cubicBezTo>
                      <a:pt x="850" y="137"/>
                      <a:pt x="826" y="43"/>
                      <a:pt x="756" y="19"/>
                    </a:cubicBezTo>
                    <a:cubicBezTo>
                      <a:pt x="736" y="6"/>
                      <a:pt x="714" y="0"/>
                      <a:pt x="69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8"/>
              <p:cNvSpPr/>
              <p:nvPr/>
            </p:nvSpPr>
            <p:spPr>
              <a:xfrm>
                <a:off x="7774947" y="1837997"/>
                <a:ext cx="22534" cy="36754"/>
              </a:xfrm>
              <a:custGeom>
                <a:avLst/>
                <a:gdLst/>
                <a:ahLst/>
                <a:cxnLst/>
                <a:rect l="l" t="t" r="r" b="b"/>
                <a:pathLst>
                  <a:path w="851" h="1388" extrusionOk="0">
                    <a:moveTo>
                      <a:pt x="700" y="1"/>
                    </a:moveTo>
                    <a:cubicBezTo>
                      <a:pt x="642" y="1"/>
                      <a:pt x="585" y="27"/>
                      <a:pt x="567" y="80"/>
                    </a:cubicBezTo>
                    <a:lnTo>
                      <a:pt x="24" y="1189"/>
                    </a:lnTo>
                    <a:cubicBezTo>
                      <a:pt x="1" y="1260"/>
                      <a:pt x="24" y="1331"/>
                      <a:pt x="95" y="1378"/>
                    </a:cubicBezTo>
                    <a:cubicBezTo>
                      <a:pt x="113" y="1384"/>
                      <a:pt x="132" y="1387"/>
                      <a:pt x="151" y="1387"/>
                    </a:cubicBezTo>
                    <a:cubicBezTo>
                      <a:pt x="209" y="1387"/>
                      <a:pt x="266" y="1361"/>
                      <a:pt x="284" y="1307"/>
                    </a:cubicBezTo>
                    <a:lnTo>
                      <a:pt x="827" y="198"/>
                    </a:lnTo>
                    <a:cubicBezTo>
                      <a:pt x="850" y="128"/>
                      <a:pt x="827" y="57"/>
                      <a:pt x="756" y="10"/>
                    </a:cubicBezTo>
                    <a:cubicBezTo>
                      <a:pt x="738" y="4"/>
                      <a:pt x="719" y="1"/>
                      <a:pt x="700" y="1"/>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8"/>
              <p:cNvSpPr/>
              <p:nvPr/>
            </p:nvSpPr>
            <p:spPr>
              <a:xfrm>
                <a:off x="7796211" y="1848616"/>
                <a:ext cx="22508" cy="36754"/>
              </a:xfrm>
              <a:custGeom>
                <a:avLst/>
                <a:gdLst/>
                <a:ahLst/>
                <a:cxnLst/>
                <a:rect l="l" t="t" r="r" b="b"/>
                <a:pathLst>
                  <a:path w="850" h="1388" extrusionOk="0">
                    <a:moveTo>
                      <a:pt x="699" y="1"/>
                    </a:moveTo>
                    <a:cubicBezTo>
                      <a:pt x="642" y="1"/>
                      <a:pt x="584" y="28"/>
                      <a:pt x="566" y="81"/>
                    </a:cubicBezTo>
                    <a:lnTo>
                      <a:pt x="24" y="1190"/>
                    </a:lnTo>
                    <a:cubicBezTo>
                      <a:pt x="0" y="1260"/>
                      <a:pt x="24" y="1331"/>
                      <a:pt x="95" y="1378"/>
                    </a:cubicBezTo>
                    <a:cubicBezTo>
                      <a:pt x="112" y="1384"/>
                      <a:pt x="131" y="1387"/>
                      <a:pt x="151" y="1387"/>
                    </a:cubicBezTo>
                    <a:cubicBezTo>
                      <a:pt x="210" y="1387"/>
                      <a:pt x="271" y="1361"/>
                      <a:pt x="307" y="1308"/>
                    </a:cubicBezTo>
                    <a:lnTo>
                      <a:pt x="826" y="199"/>
                    </a:lnTo>
                    <a:cubicBezTo>
                      <a:pt x="850" y="128"/>
                      <a:pt x="826" y="57"/>
                      <a:pt x="755" y="10"/>
                    </a:cubicBezTo>
                    <a:cubicBezTo>
                      <a:pt x="737" y="4"/>
                      <a:pt x="718" y="1"/>
                      <a:pt x="699" y="1"/>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8"/>
              <p:cNvSpPr/>
              <p:nvPr/>
            </p:nvSpPr>
            <p:spPr>
              <a:xfrm>
                <a:off x="7817448" y="1858625"/>
                <a:ext cx="23144" cy="36993"/>
              </a:xfrm>
              <a:custGeom>
                <a:avLst/>
                <a:gdLst/>
                <a:ahLst/>
                <a:cxnLst/>
                <a:rect l="l" t="t" r="r" b="b"/>
                <a:pathLst>
                  <a:path w="874" h="1397" extrusionOk="0">
                    <a:moveTo>
                      <a:pt x="703" y="0"/>
                    </a:moveTo>
                    <a:cubicBezTo>
                      <a:pt x="651" y="0"/>
                      <a:pt x="602" y="27"/>
                      <a:pt x="567" y="80"/>
                    </a:cubicBezTo>
                    <a:lnTo>
                      <a:pt x="48" y="1189"/>
                    </a:lnTo>
                    <a:cubicBezTo>
                      <a:pt x="0" y="1260"/>
                      <a:pt x="24" y="1354"/>
                      <a:pt x="95" y="1378"/>
                    </a:cubicBezTo>
                    <a:cubicBezTo>
                      <a:pt x="115" y="1391"/>
                      <a:pt x="136" y="1397"/>
                      <a:pt x="158" y="1397"/>
                    </a:cubicBezTo>
                    <a:cubicBezTo>
                      <a:pt x="215" y="1397"/>
                      <a:pt x="273" y="1358"/>
                      <a:pt x="307" y="1307"/>
                    </a:cubicBezTo>
                    <a:lnTo>
                      <a:pt x="826" y="222"/>
                    </a:lnTo>
                    <a:cubicBezTo>
                      <a:pt x="873" y="151"/>
                      <a:pt x="826" y="57"/>
                      <a:pt x="755" y="9"/>
                    </a:cubicBezTo>
                    <a:cubicBezTo>
                      <a:pt x="738" y="3"/>
                      <a:pt x="720" y="0"/>
                      <a:pt x="70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8"/>
              <p:cNvSpPr/>
              <p:nvPr/>
            </p:nvSpPr>
            <p:spPr>
              <a:xfrm>
                <a:off x="7428823" y="2207954"/>
                <a:ext cx="336773" cy="258736"/>
              </a:xfrm>
              <a:custGeom>
                <a:avLst/>
                <a:gdLst/>
                <a:ahLst/>
                <a:cxnLst/>
                <a:rect l="l" t="t" r="r" b="b"/>
                <a:pathLst>
                  <a:path w="12718" h="9771" extrusionOk="0">
                    <a:moveTo>
                      <a:pt x="12259" y="0"/>
                    </a:moveTo>
                    <a:cubicBezTo>
                      <a:pt x="10080" y="0"/>
                      <a:pt x="7931" y="470"/>
                      <a:pt x="5946" y="1352"/>
                    </a:cubicBezTo>
                    <a:cubicBezTo>
                      <a:pt x="3610" y="2414"/>
                      <a:pt x="1581" y="4018"/>
                      <a:pt x="0" y="6048"/>
                    </a:cubicBezTo>
                    <a:lnTo>
                      <a:pt x="7669" y="9728"/>
                    </a:lnTo>
                    <a:cubicBezTo>
                      <a:pt x="7712" y="9757"/>
                      <a:pt x="7762" y="9771"/>
                      <a:pt x="7812" y="9771"/>
                    </a:cubicBezTo>
                    <a:cubicBezTo>
                      <a:pt x="7927" y="9771"/>
                      <a:pt x="8044" y="9701"/>
                      <a:pt x="8093" y="9587"/>
                    </a:cubicBezTo>
                    <a:lnTo>
                      <a:pt x="12718" y="7"/>
                    </a:lnTo>
                    <a:cubicBezTo>
                      <a:pt x="12565" y="2"/>
                      <a:pt x="12412" y="0"/>
                      <a:pt x="122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8"/>
              <p:cNvSpPr/>
              <p:nvPr/>
            </p:nvSpPr>
            <p:spPr>
              <a:xfrm>
                <a:off x="7398821" y="1952472"/>
                <a:ext cx="433636" cy="415630"/>
              </a:xfrm>
              <a:custGeom>
                <a:avLst/>
                <a:gdLst/>
                <a:ahLst/>
                <a:cxnLst/>
                <a:rect l="l" t="t" r="r" b="b"/>
                <a:pathLst>
                  <a:path w="16376" h="15696" extrusionOk="0">
                    <a:moveTo>
                      <a:pt x="7462" y="1"/>
                    </a:moveTo>
                    <a:cubicBezTo>
                      <a:pt x="7332" y="1"/>
                      <a:pt x="7202" y="71"/>
                      <a:pt x="7150" y="193"/>
                    </a:cubicBezTo>
                    <a:lnTo>
                      <a:pt x="71" y="14822"/>
                    </a:lnTo>
                    <a:cubicBezTo>
                      <a:pt x="1" y="14988"/>
                      <a:pt x="71" y="15176"/>
                      <a:pt x="236" y="15247"/>
                    </a:cubicBezTo>
                    <a:lnTo>
                      <a:pt x="1110" y="15696"/>
                    </a:lnTo>
                    <a:cubicBezTo>
                      <a:pt x="4040" y="11873"/>
                      <a:pt x="8569" y="9649"/>
                      <a:pt x="13383" y="9649"/>
                    </a:cubicBezTo>
                    <a:cubicBezTo>
                      <a:pt x="13531" y="9649"/>
                      <a:pt x="13679" y="9651"/>
                      <a:pt x="13827" y="9655"/>
                    </a:cubicBezTo>
                    <a:lnTo>
                      <a:pt x="13851" y="9655"/>
                    </a:lnTo>
                    <a:lnTo>
                      <a:pt x="16281" y="4606"/>
                    </a:lnTo>
                    <a:cubicBezTo>
                      <a:pt x="16376" y="4441"/>
                      <a:pt x="16305" y="4228"/>
                      <a:pt x="16140" y="4157"/>
                    </a:cubicBezTo>
                    <a:lnTo>
                      <a:pt x="7598" y="28"/>
                    </a:lnTo>
                    <a:cubicBezTo>
                      <a:pt x="7555" y="10"/>
                      <a:pt x="7509" y="1"/>
                      <a:pt x="746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27" name="Google Shape;727;p8"/>
            <p:cNvSpPr/>
            <p:nvPr/>
          </p:nvSpPr>
          <p:spPr>
            <a:xfrm>
              <a:off x="7088286" y="2013800"/>
              <a:ext cx="73138" cy="73138"/>
            </a:xfrm>
            <a:custGeom>
              <a:avLst/>
              <a:gdLst/>
              <a:ahLst/>
              <a:cxnLst/>
              <a:rect l="l" t="t" r="r" b="b"/>
              <a:pathLst>
                <a:path w="2762" h="2762" extrusionOk="0">
                  <a:moveTo>
                    <a:pt x="1369" y="1"/>
                  </a:moveTo>
                  <a:cubicBezTo>
                    <a:pt x="614" y="1"/>
                    <a:pt x="1" y="614"/>
                    <a:pt x="1" y="1370"/>
                  </a:cubicBezTo>
                  <a:cubicBezTo>
                    <a:pt x="1" y="2148"/>
                    <a:pt x="614" y="2762"/>
                    <a:pt x="1369" y="2762"/>
                  </a:cubicBezTo>
                  <a:cubicBezTo>
                    <a:pt x="2124" y="2762"/>
                    <a:pt x="2761" y="2148"/>
                    <a:pt x="2761" y="1370"/>
                  </a:cubicBezTo>
                  <a:cubicBezTo>
                    <a:pt x="2761"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8" name="Google Shape;728;p8"/>
          <p:cNvGrpSpPr/>
          <p:nvPr/>
        </p:nvGrpSpPr>
        <p:grpSpPr>
          <a:xfrm>
            <a:off x="7950716" y="3743417"/>
            <a:ext cx="838202" cy="1491764"/>
            <a:chOff x="6731516" y="350092"/>
            <a:chExt cx="838202" cy="1491764"/>
          </a:xfrm>
        </p:grpSpPr>
        <p:sp>
          <p:nvSpPr>
            <p:cNvPr id="729" name="Google Shape;729;p8"/>
            <p:cNvSpPr/>
            <p:nvPr/>
          </p:nvSpPr>
          <p:spPr>
            <a:xfrm>
              <a:off x="6911477" y="988507"/>
              <a:ext cx="171220" cy="251189"/>
            </a:xfrm>
            <a:custGeom>
              <a:avLst/>
              <a:gdLst/>
              <a:ahLst/>
              <a:cxnLst/>
              <a:rect l="l" t="t" r="r" b="b"/>
              <a:pathLst>
                <a:path w="6466" h="9486" extrusionOk="0">
                  <a:moveTo>
                    <a:pt x="2195" y="0"/>
                  </a:moveTo>
                  <a:cubicBezTo>
                    <a:pt x="1274" y="519"/>
                    <a:pt x="519" y="1298"/>
                    <a:pt x="0" y="2242"/>
                  </a:cubicBezTo>
                  <a:cubicBezTo>
                    <a:pt x="1864" y="4908"/>
                    <a:pt x="4035" y="7338"/>
                    <a:pt x="6465" y="9485"/>
                  </a:cubicBezTo>
                  <a:cubicBezTo>
                    <a:pt x="6277" y="7739"/>
                    <a:pt x="6064" y="5993"/>
                    <a:pt x="5805" y="4247"/>
                  </a:cubicBezTo>
                  <a:lnTo>
                    <a:pt x="2195" y="0"/>
                  </a:lnTo>
                  <a:close/>
                </a:path>
              </a:pathLst>
            </a:custGeom>
            <a:solidFill>
              <a:srgbClr val="DD5B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8"/>
            <p:cNvSpPr/>
            <p:nvPr/>
          </p:nvSpPr>
          <p:spPr>
            <a:xfrm>
              <a:off x="6886479" y="1047850"/>
              <a:ext cx="211204" cy="385549"/>
            </a:xfrm>
            <a:custGeom>
              <a:avLst/>
              <a:gdLst/>
              <a:ahLst/>
              <a:cxnLst/>
              <a:rect l="l" t="t" r="r" b="b"/>
              <a:pathLst>
                <a:path w="7976" h="14560" extrusionOk="0">
                  <a:moveTo>
                    <a:pt x="944" y="1"/>
                  </a:moveTo>
                  <a:cubicBezTo>
                    <a:pt x="921" y="48"/>
                    <a:pt x="897" y="95"/>
                    <a:pt x="873" y="166"/>
                  </a:cubicBezTo>
                  <a:cubicBezTo>
                    <a:pt x="0" y="1888"/>
                    <a:pt x="95" y="3988"/>
                    <a:pt x="732" y="5805"/>
                  </a:cubicBezTo>
                  <a:cubicBezTo>
                    <a:pt x="1393" y="7645"/>
                    <a:pt x="2549" y="9226"/>
                    <a:pt x="3823" y="10713"/>
                  </a:cubicBezTo>
                  <a:cubicBezTo>
                    <a:pt x="4955" y="12058"/>
                    <a:pt x="6182" y="13308"/>
                    <a:pt x="7504" y="14488"/>
                  </a:cubicBezTo>
                  <a:cubicBezTo>
                    <a:pt x="7560" y="14537"/>
                    <a:pt x="7624" y="14559"/>
                    <a:pt x="7687" y="14559"/>
                  </a:cubicBezTo>
                  <a:cubicBezTo>
                    <a:pt x="7835" y="14559"/>
                    <a:pt x="7976" y="14435"/>
                    <a:pt x="7976" y="14252"/>
                  </a:cubicBezTo>
                  <a:cubicBezTo>
                    <a:pt x="7858" y="11916"/>
                    <a:pt x="7669" y="9580"/>
                    <a:pt x="7409" y="7244"/>
                  </a:cubicBezTo>
                  <a:cubicBezTo>
                    <a:pt x="4979" y="5097"/>
                    <a:pt x="2808" y="2667"/>
                    <a:pt x="94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8"/>
            <p:cNvSpPr/>
            <p:nvPr/>
          </p:nvSpPr>
          <p:spPr>
            <a:xfrm>
              <a:off x="7223865" y="901651"/>
              <a:ext cx="94375" cy="271182"/>
            </a:xfrm>
            <a:custGeom>
              <a:avLst/>
              <a:gdLst/>
              <a:ahLst/>
              <a:cxnLst/>
              <a:rect l="l" t="t" r="r" b="b"/>
              <a:pathLst>
                <a:path w="3564" h="10241" extrusionOk="0">
                  <a:moveTo>
                    <a:pt x="971" y="0"/>
                  </a:moveTo>
                  <a:cubicBezTo>
                    <a:pt x="797" y="0"/>
                    <a:pt x="622" y="8"/>
                    <a:pt x="449" y="24"/>
                  </a:cubicBezTo>
                  <a:lnTo>
                    <a:pt x="1" y="5592"/>
                  </a:lnTo>
                  <a:cubicBezTo>
                    <a:pt x="803" y="7173"/>
                    <a:pt x="1653" y="8707"/>
                    <a:pt x="2526" y="10241"/>
                  </a:cubicBezTo>
                  <a:cubicBezTo>
                    <a:pt x="3233" y="7079"/>
                    <a:pt x="3564" y="3823"/>
                    <a:pt x="3517" y="590"/>
                  </a:cubicBezTo>
                  <a:cubicBezTo>
                    <a:pt x="2730" y="197"/>
                    <a:pt x="1845" y="0"/>
                    <a:pt x="971" y="0"/>
                  </a:cubicBezTo>
                  <a:close/>
                </a:path>
              </a:pathLst>
            </a:custGeom>
            <a:solidFill>
              <a:srgbClr val="DD5B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8"/>
            <p:cNvSpPr/>
            <p:nvPr/>
          </p:nvSpPr>
          <p:spPr>
            <a:xfrm>
              <a:off x="7290728" y="917275"/>
              <a:ext cx="134995" cy="418252"/>
            </a:xfrm>
            <a:custGeom>
              <a:avLst/>
              <a:gdLst/>
              <a:ahLst/>
              <a:cxnLst/>
              <a:rect l="l" t="t" r="r" b="b"/>
              <a:pathLst>
                <a:path w="5098" h="15795" extrusionOk="0">
                  <a:moveTo>
                    <a:pt x="992" y="0"/>
                  </a:moveTo>
                  <a:lnTo>
                    <a:pt x="992" y="0"/>
                  </a:lnTo>
                  <a:cubicBezTo>
                    <a:pt x="1039" y="3233"/>
                    <a:pt x="708" y="6489"/>
                    <a:pt x="1" y="9651"/>
                  </a:cubicBezTo>
                  <a:cubicBezTo>
                    <a:pt x="1157" y="11703"/>
                    <a:pt x="2360" y="13709"/>
                    <a:pt x="3634" y="15667"/>
                  </a:cubicBezTo>
                  <a:cubicBezTo>
                    <a:pt x="3692" y="15755"/>
                    <a:pt x="3778" y="15794"/>
                    <a:pt x="3864" y="15794"/>
                  </a:cubicBezTo>
                  <a:cubicBezTo>
                    <a:pt x="3988" y="15794"/>
                    <a:pt x="4112" y="15712"/>
                    <a:pt x="4153" y="15573"/>
                  </a:cubicBezTo>
                  <a:cubicBezTo>
                    <a:pt x="4531" y="13851"/>
                    <a:pt x="4790" y="12105"/>
                    <a:pt x="4932" y="10359"/>
                  </a:cubicBezTo>
                  <a:cubicBezTo>
                    <a:pt x="5097" y="8424"/>
                    <a:pt x="5097" y="6442"/>
                    <a:pt x="4554" y="4578"/>
                  </a:cubicBezTo>
                  <a:cubicBezTo>
                    <a:pt x="4012" y="2714"/>
                    <a:pt x="2856" y="968"/>
                    <a:pt x="1157" y="71"/>
                  </a:cubicBezTo>
                  <a:lnTo>
                    <a:pt x="99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8"/>
            <p:cNvSpPr/>
            <p:nvPr/>
          </p:nvSpPr>
          <p:spPr>
            <a:xfrm>
              <a:off x="6869611" y="353693"/>
              <a:ext cx="114976" cy="189332"/>
            </a:xfrm>
            <a:custGeom>
              <a:avLst/>
              <a:gdLst/>
              <a:ahLst/>
              <a:cxnLst/>
              <a:rect l="l" t="t" r="r" b="b"/>
              <a:pathLst>
                <a:path w="4342" h="7150" extrusionOk="0">
                  <a:moveTo>
                    <a:pt x="1345" y="0"/>
                  </a:moveTo>
                  <a:lnTo>
                    <a:pt x="1322" y="24"/>
                  </a:lnTo>
                  <a:cubicBezTo>
                    <a:pt x="1086" y="401"/>
                    <a:pt x="944" y="802"/>
                    <a:pt x="873" y="1251"/>
                  </a:cubicBezTo>
                  <a:cubicBezTo>
                    <a:pt x="472" y="3186"/>
                    <a:pt x="189" y="5168"/>
                    <a:pt x="0" y="7150"/>
                  </a:cubicBezTo>
                  <a:lnTo>
                    <a:pt x="4342" y="5734"/>
                  </a:lnTo>
                  <a:cubicBezTo>
                    <a:pt x="3422" y="3775"/>
                    <a:pt x="2431" y="1864"/>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8"/>
            <p:cNvSpPr/>
            <p:nvPr/>
          </p:nvSpPr>
          <p:spPr>
            <a:xfrm>
              <a:off x="6905227" y="350092"/>
              <a:ext cx="150592" cy="155438"/>
            </a:xfrm>
            <a:custGeom>
              <a:avLst/>
              <a:gdLst/>
              <a:ahLst/>
              <a:cxnLst/>
              <a:rect l="l" t="t" r="r" b="b"/>
              <a:pathLst>
                <a:path w="5687" h="5870" extrusionOk="0">
                  <a:moveTo>
                    <a:pt x="321" y="0"/>
                  </a:moveTo>
                  <a:cubicBezTo>
                    <a:pt x="201" y="0"/>
                    <a:pt x="88" y="49"/>
                    <a:pt x="0" y="136"/>
                  </a:cubicBezTo>
                  <a:cubicBezTo>
                    <a:pt x="1086" y="2000"/>
                    <a:pt x="2077" y="3911"/>
                    <a:pt x="2997" y="5870"/>
                  </a:cubicBezTo>
                  <a:lnTo>
                    <a:pt x="5687" y="4997"/>
                  </a:lnTo>
                  <a:cubicBezTo>
                    <a:pt x="4365" y="3510"/>
                    <a:pt x="2997" y="2095"/>
                    <a:pt x="1534" y="750"/>
                  </a:cubicBezTo>
                  <a:cubicBezTo>
                    <a:pt x="1227" y="419"/>
                    <a:pt x="850" y="160"/>
                    <a:pt x="449" y="18"/>
                  </a:cubicBezTo>
                  <a:cubicBezTo>
                    <a:pt x="406" y="6"/>
                    <a:pt x="363" y="0"/>
                    <a:pt x="3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8"/>
            <p:cNvSpPr/>
            <p:nvPr/>
          </p:nvSpPr>
          <p:spPr>
            <a:xfrm>
              <a:off x="6859602" y="505505"/>
              <a:ext cx="331185" cy="745968"/>
            </a:xfrm>
            <a:custGeom>
              <a:avLst/>
              <a:gdLst/>
              <a:ahLst/>
              <a:cxnLst/>
              <a:rect l="l" t="t" r="r" b="b"/>
              <a:pathLst>
                <a:path w="12507" h="28171" extrusionOk="0">
                  <a:moveTo>
                    <a:pt x="4720" y="1"/>
                  </a:moveTo>
                  <a:lnTo>
                    <a:pt x="378" y="1393"/>
                  </a:lnTo>
                  <a:cubicBezTo>
                    <a:pt x="1" y="5357"/>
                    <a:pt x="24" y="9368"/>
                    <a:pt x="496" y="13332"/>
                  </a:cubicBezTo>
                  <a:cubicBezTo>
                    <a:pt x="685" y="15055"/>
                    <a:pt x="992" y="16777"/>
                    <a:pt x="1700" y="18358"/>
                  </a:cubicBezTo>
                  <a:cubicBezTo>
                    <a:pt x="2337" y="19727"/>
                    <a:pt x="3281" y="20930"/>
                    <a:pt x="4224" y="22110"/>
                  </a:cubicBezTo>
                  <a:cubicBezTo>
                    <a:pt x="5805" y="24021"/>
                    <a:pt x="7433" y="25909"/>
                    <a:pt x="9085" y="27725"/>
                  </a:cubicBezTo>
                  <a:cubicBezTo>
                    <a:pt x="9359" y="28016"/>
                    <a:pt x="9732" y="28171"/>
                    <a:pt x="10105" y="28171"/>
                  </a:cubicBezTo>
                  <a:cubicBezTo>
                    <a:pt x="10246" y="28171"/>
                    <a:pt x="10388" y="28148"/>
                    <a:pt x="10524" y="28103"/>
                  </a:cubicBezTo>
                  <a:lnTo>
                    <a:pt x="12506" y="27466"/>
                  </a:lnTo>
                  <a:cubicBezTo>
                    <a:pt x="11869" y="22912"/>
                    <a:pt x="10973" y="18405"/>
                    <a:pt x="9840" y="13946"/>
                  </a:cubicBezTo>
                  <a:cubicBezTo>
                    <a:pt x="8566" y="9156"/>
                    <a:pt x="6843" y="4484"/>
                    <a:pt x="4720" y="1"/>
                  </a:cubicBezTo>
                  <a:close/>
                </a:path>
              </a:pathLst>
            </a:custGeom>
            <a:solidFill>
              <a:srgbClr val="E2F2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8"/>
            <p:cNvSpPr/>
            <p:nvPr/>
          </p:nvSpPr>
          <p:spPr>
            <a:xfrm>
              <a:off x="6984562" y="483023"/>
              <a:ext cx="312438" cy="749781"/>
            </a:xfrm>
            <a:custGeom>
              <a:avLst/>
              <a:gdLst/>
              <a:ahLst/>
              <a:cxnLst/>
              <a:rect l="l" t="t" r="r" b="b"/>
              <a:pathLst>
                <a:path w="11799" h="28315" extrusionOk="0">
                  <a:moveTo>
                    <a:pt x="2691" y="0"/>
                  </a:moveTo>
                  <a:lnTo>
                    <a:pt x="1" y="850"/>
                  </a:lnTo>
                  <a:cubicBezTo>
                    <a:pt x="2124" y="5333"/>
                    <a:pt x="3847" y="10005"/>
                    <a:pt x="5121" y="14795"/>
                  </a:cubicBezTo>
                  <a:cubicBezTo>
                    <a:pt x="6254" y="19254"/>
                    <a:pt x="7127" y="23761"/>
                    <a:pt x="7764" y="28315"/>
                  </a:cubicBezTo>
                  <a:lnTo>
                    <a:pt x="10052" y="27583"/>
                  </a:lnTo>
                  <a:cubicBezTo>
                    <a:pt x="10572" y="27418"/>
                    <a:pt x="10949" y="26970"/>
                    <a:pt x="10996" y="26427"/>
                  </a:cubicBezTo>
                  <a:cubicBezTo>
                    <a:pt x="11279" y="23973"/>
                    <a:pt x="11492" y="21496"/>
                    <a:pt x="11657" y="19018"/>
                  </a:cubicBezTo>
                  <a:cubicBezTo>
                    <a:pt x="11728" y="17532"/>
                    <a:pt x="11799" y="15998"/>
                    <a:pt x="11515" y="14512"/>
                  </a:cubicBezTo>
                  <a:cubicBezTo>
                    <a:pt x="11185" y="12813"/>
                    <a:pt x="10430" y="11255"/>
                    <a:pt x="9557" y="9722"/>
                  </a:cubicBezTo>
                  <a:cubicBezTo>
                    <a:pt x="7622" y="6253"/>
                    <a:pt x="5310" y="2973"/>
                    <a:pt x="2691" y="0"/>
                  </a:cubicBezTo>
                  <a:close/>
                </a:path>
              </a:pathLst>
            </a:custGeom>
            <a:solidFill>
              <a:srgbClr val="F5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8"/>
            <p:cNvSpPr/>
            <p:nvPr/>
          </p:nvSpPr>
          <p:spPr>
            <a:xfrm>
              <a:off x="6941452" y="614551"/>
              <a:ext cx="151863" cy="135048"/>
            </a:xfrm>
            <a:custGeom>
              <a:avLst/>
              <a:gdLst/>
              <a:ahLst/>
              <a:cxnLst/>
              <a:rect l="l" t="t" r="r" b="b"/>
              <a:pathLst>
                <a:path w="5735" h="5100" extrusionOk="0">
                  <a:moveTo>
                    <a:pt x="2873" y="0"/>
                  </a:moveTo>
                  <a:cubicBezTo>
                    <a:pt x="2609" y="0"/>
                    <a:pt x="2341" y="42"/>
                    <a:pt x="2077" y="130"/>
                  </a:cubicBezTo>
                  <a:cubicBezTo>
                    <a:pt x="732" y="555"/>
                    <a:pt x="1" y="1994"/>
                    <a:pt x="449" y="3339"/>
                  </a:cubicBezTo>
                  <a:cubicBezTo>
                    <a:pt x="789" y="4416"/>
                    <a:pt x="1779" y="5099"/>
                    <a:pt x="2850" y="5099"/>
                  </a:cubicBezTo>
                  <a:cubicBezTo>
                    <a:pt x="3118" y="5099"/>
                    <a:pt x="3390" y="5057"/>
                    <a:pt x="3658" y="4967"/>
                  </a:cubicBezTo>
                  <a:cubicBezTo>
                    <a:pt x="5003" y="4542"/>
                    <a:pt x="5734" y="3103"/>
                    <a:pt x="5286" y="1758"/>
                  </a:cubicBezTo>
                  <a:cubicBezTo>
                    <a:pt x="4945" y="696"/>
                    <a:pt x="3949" y="0"/>
                    <a:pt x="28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8"/>
            <p:cNvSpPr/>
            <p:nvPr/>
          </p:nvSpPr>
          <p:spPr>
            <a:xfrm>
              <a:off x="6981438" y="634226"/>
              <a:ext cx="68133" cy="94375"/>
            </a:xfrm>
            <a:custGeom>
              <a:avLst/>
              <a:gdLst/>
              <a:ahLst/>
              <a:cxnLst/>
              <a:rect l="l" t="t" r="r" b="b"/>
              <a:pathLst>
                <a:path w="2573" h="3564" extrusionOk="0">
                  <a:moveTo>
                    <a:pt x="1535" y="1"/>
                  </a:moveTo>
                  <a:lnTo>
                    <a:pt x="1" y="2997"/>
                  </a:lnTo>
                  <a:cubicBezTo>
                    <a:pt x="260" y="3280"/>
                    <a:pt x="614" y="3469"/>
                    <a:pt x="992" y="3563"/>
                  </a:cubicBezTo>
                  <a:lnTo>
                    <a:pt x="2573" y="472"/>
                  </a:lnTo>
                  <a:cubicBezTo>
                    <a:pt x="2290" y="213"/>
                    <a:pt x="1912" y="48"/>
                    <a:pt x="1535" y="1"/>
                  </a:cubicBezTo>
                  <a:close/>
                </a:path>
              </a:pathLst>
            </a:custGeom>
            <a:solidFill>
              <a:srgbClr val="D0EA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8"/>
            <p:cNvSpPr/>
            <p:nvPr/>
          </p:nvSpPr>
          <p:spPr>
            <a:xfrm>
              <a:off x="6958956" y="634014"/>
              <a:ext cx="63128" cy="79599"/>
            </a:xfrm>
            <a:custGeom>
              <a:avLst/>
              <a:gdLst/>
              <a:ahLst/>
              <a:cxnLst/>
              <a:rect l="l" t="t" r="r" b="b"/>
              <a:pathLst>
                <a:path w="2384" h="3006" extrusionOk="0">
                  <a:moveTo>
                    <a:pt x="2213" y="0"/>
                  </a:moveTo>
                  <a:cubicBezTo>
                    <a:pt x="2026" y="0"/>
                    <a:pt x="1832" y="31"/>
                    <a:pt x="1652" y="103"/>
                  </a:cubicBezTo>
                  <a:cubicBezTo>
                    <a:pt x="425" y="480"/>
                    <a:pt x="0" y="2014"/>
                    <a:pt x="850" y="3005"/>
                  </a:cubicBezTo>
                  <a:lnTo>
                    <a:pt x="2384" y="9"/>
                  </a:lnTo>
                  <a:cubicBezTo>
                    <a:pt x="2328" y="3"/>
                    <a:pt x="2271" y="0"/>
                    <a:pt x="2213" y="0"/>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8"/>
            <p:cNvSpPr/>
            <p:nvPr/>
          </p:nvSpPr>
          <p:spPr>
            <a:xfrm>
              <a:off x="7007680" y="646725"/>
              <a:ext cx="75256" cy="83121"/>
            </a:xfrm>
            <a:custGeom>
              <a:avLst/>
              <a:gdLst/>
              <a:ahLst/>
              <a:cxnLst/>
              <a:rect l="l" t="t" r="r" b="b"/>
              <a:pathLst>
                <a:path w="2842" h="3139" extrusionOk="0">
                  <a:moveTo>
                    <a:pt x="1582" y="0"/>
                  </a:moveTo>
                  <a:lnTo>
                    <a:pt x="1" y="3091"/>
                  </a:lnTo>
                  <a:cubicBezTo>
                    <a:pt x="144" y="3123"/>
                    <a:pt x="282" y="3138"/>
                    <a:pt x="416" y="3138"/>
                  </a:cubicBezTo>
                  <a:cubicBezTo>
                    <a:pt x="1962" y="3138"/>
                    <a:pt x="2841" y="1130"/>
                    <a:pt x="1582" y="0"/>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8"/>
            <p:cNvSpPr/>
            <p:nvPr/>
          </p:nvSpPr>
          <p:spPr>
            <a:xfrm>
              <a:off x="6987078" y="761305"/>
              <a:ext cx="151227" cy="135101"/>
            </a:xfrm>
            <a:custGeom>
              <a:avLst/>
              <a:gdLst/>
              <a:ahLst/>
              <a:cxnLst/>
              <a:rect l="l" t="t" r="r" b="b"/>
              <a:pathLst>
                <a:path w="5711" h="5102" extrusionOk="0">
                  <a:moveTo>
                    <a:pt x="2873" y="1"/>
                  </a:moveTo>
                  <a:cubicBezTo>
                    <a:pt x="2609" y="1"/>
                    <a:pt x="2340" y="43"/>
                    <a:pt x="2077" y="133"/>
                  </a:cubicBezTo>
                  <a:cubicBezTo>
                    <a:pt x="732" y="558"/>
                    <a:pt x="0" y="1997"/>
                    <a:pt x="425" y="3342"/>
                  </a:cubicBezTo>
                  <a:cubicBezTo>
                    <a:pt x="784" y="4418"/>
                    <a:pt x="1778" y="5102"/>
                    <a:pt x="2850" y="5102"/>
                  </a:cubicBezTo>
                  <a:cubicBezTo>
                    <a:pt x="3117" y="5102"/>
                    <a:pt x="3389" y="5059"/>
                    <a:pt x="3658" y="4970"/>
                  </a:cubicBezTo>
                  <a:cubicBezTo>
                    <a:pt x="4979" y="4522"/>
                    <a:pt x="5710" y="3082"/>
                    <a:pt x="5286" y="1761"/>
                  </a:cubicBezTo>
                  <a:cubicBezTo>
                    <a:pt x="4927" y="684"/>
                    <a:pt x="3933" y="1"/>
                    <a:pt x="28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8"/>
            <p:cNvSpPr/>
            <p:nvPr/>
          </p:nvSpPr>
          <p:spPr>
            <a:xfrm>
              <a:off x="7033922" y="797928"/>
              <a:ext cx="68133" cy="93739"/>
            </a:xfrm>
            <a:custGeom>
              <a:avLst/>
              <a:gdLst/>
              <a:ahLst/>
              <a:cxnLst/>
              <a:rect l="l" t="t" r="r" b="b"/>
              <a:pathLst>
                <a:path w="2573" h="3540" extrusionOk="0">
                  <a:moveTo>
                    <a:pt x="1535" y="0"/>
                  </a:moveTo>
                  <a:lnTo>
                    <a:pt x="1" y="2974"/>
                  </a:lnTo>
                  <a:cubicBezTo>
                    <a:pt x="260" y="3257"/>
                    <a:pt x="614" y="3469"/>
                    <a:pt x="992" y="3540"/>
                  </a:cubicBezTo>
                  <a:lnTo>
                    <a:pt x="2573" y="449"/>
                  </a:lnTo>
                  <a:cubicBezTo>
                    <a:pt x="2290" y="189"/>
                    <a:pt x="1912" y="24"/>
                    <a:pt x="1535" y="0"/>
                  </a:cubicBezTo>
                  <a:close/>
                </a:path>
              </a:pathLst>
            </a:custGeom>
            <a:solidFill>
              <a:srgbClr val="D0EA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8"/>
            <p:cNvSpPr/>
            <p:nvPr/>
          </p:nvSpPr>
          <p:spPr>
            <a:xfrm>
              <a:off x="7011440" y="797690"/>
              <a:ext cx="63128" cy="78990"/>
            </a:xfrm>
            <a:custGeom>
              <a:avLst/>
              <a:gdLst/>
              <a:ahLst/>
              <a:cxnLst/>
              <a:rect l="l" t="t" r="r" b="b"/>
              <a:pathLst>
                <a:path w="2384" h="2983" extrusionOk="0">
                  <a:moveTo>
                    <a:pt x="2203" y="1"/>
                  </a:moveTo>
                  <a:cubicBezTo>
                    <a:pt x="2019" y="1"/>
                    <a:pt x="1829" y="27"/>
                    <a:pt x="1652" y="80"/>
                  </a:cubicBezTo>
                  <a:cubicBezTo>
                    <a:pt x="425" y="481"/>
                    <a:pt x="0" y="2015"/>
                    <a:pt x="850" y="2983"/>
                  </a:cubicBezTo>
                  <a:lnTo>
                    <a:pt x="2384" y="9"/>
                  </a:lnTo>
                  <a:cubicBezTo>
                    <a:pt x="2325" y="4"/>
                    <a:pt x="2264" y="1"/>
                    <a:pt x="2203"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8"/>
            <p:cNvSpPr/>
            <p:nvPr/>
          </p:nvSpPr>
          <p:spPr>
            <a:xfrm>
              <a:off x="7060164" y="809791"/>
              <a:ext cx="74780" cy="83015"/>
            </a:xfrm>
            <a:custGeom>
              <a:avLst/>
              <a:gdLst/>
              <a:ahLst/>
              <a:cxnLst/>
              <a:rect l="l" t="t" r="r" b="b"/>
              <a:pathLst>
                <a:path w="2824" h="3135" extrusionOk="0">
                  <a:moveTo>
                    <a:pt x="1582" y="1"/>
                  </a:moveTo>
                  <a:lnTo>
                    <a:pt x="1" y="3092"/>
                  </a:lnTo>
                  <a:cubicBezTo>
                    <a:pt x="139" y="3121"/>
                    <a:pt x="272" y="3134"/>
                    <a:pt x="401" y="3134"/>
                  </a:cubicBezTo>
                  <a:cubicBezTo>
                    <a:pt x="1953" y="3134"/>
                    <a:pt x="2823" y="1155"/>
                    <a:pt x="1582"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8"/>
            <p:cNvSpPr/>
            <p:nvPr/>
          </p:nvSpPr>
          <p:spPr>
            <a:xfrm>
              <a:off x="7047056" y="940948"/>
              <a:ext cx="151227" cy="135366"/>
            </a:xfrm>
            <a:custGeom>
              <a:avLst/>
              <a:gdLst/>
              <a:ahLst/>
              <a:cxnLst/>
              <a:rect l="l" t="t" r="r" b="b"/>
              <a:pathLst>
                <a:path w="5711" h="5112" extrusionOk="0">
                  <a:moveTo>
                    <a:pt x="2856" y="0"/>
                  </a:moveTo>
                  <a:cubicBezTo>
                    <a:pt x="2598" y="0"/>
                    <a:pt x="2336" y="39"/>
                    <a:pt x="2077" y="121"/>
                  </a:cubicBezTo>
                  <a:cubicBezTo>
                    <a:pt x="732" y="569"/>
                    <a:pt x="0" y="2008"/>
                    <a:pt x="425" y="3353"/>
                  </a:cubicBezTo>
                  <a:cubicBezTo>
                    <a:pt x="785" y="4415"/>
                    <a:pt x="1785" y="5111"/>
                    <a:pt x="2850" y="5111"/>
                  </a:cubicBezTo>
                  <a:cubicBezTo>
                    <a:pt x="3110" y="5111"/>
                    <a:pt x="3374" y="5070"/>
                    <a:pt x="3634" y="4981"/>
                  </a:cubicBezTo>
                  <a:cubicBezTo>
                    <a:pt x="4979" y="4557"/>
                    <a:pt x="5710" y="3117"/>
                    <a:pt x="5286" y="1772"/>
                  </a:cubicBezTo>
                  <a:cubicBezTo>
                    <a:pt x="4943" y="686"/>
                    <a:pt x="3938" y="0"/>
                    <a:pt x="285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8"/>
            <p:cNvSpPr/>
            <p:nvPr/>
          </p:nvSpPr>
          <p:spPr>
            <a:xfrm>
              <a:off x="7087041" y="960994"/>
              <a:ext cx="68133" cy="94375"/>
            </a:xfrm>
            <a:custGeom>
              <a:avLst/>
              <a:gdLst/>
              <a:ahLst/>
              <a:cxnLst/>
              <a:rect l="l" t="t" r="r" b="b"/>
              <a:pathLst>
                <a:path w="2573" h="3564" extrusionOk="0">
                  <a:moveTo>
                    <a:pt x="1534" y="1"/>
                  </a:moveTo>
                  <a:lnTo>
                    <a:pt x="1" y="2974"/>
                  </a:lnTo>
                  <a:cubicBezTo>
                    <a:pt x="260" y="3281"/>
                    <a:pt x="590" y="3469"/>
                    <a:pt x="992" y="3564"/>
                  </a:cubicBezTo>
                  <a:lnTo>
                    <a:pt x="2572" y="473"/>
                  </a:lnTo>
                  <a:cubicBezTo>
                    <a:pt x="2266" y="213"/>
                    <a:pt x="1912" y="48"/>
                    <a:pt x="1534" y="1"/>
                  </a:cubicBezTo>
                  <a:close/>
                </a:path>
              </a:pathLst>
            </a:custGeom>
            <a:solidFill>
              <a:srgbClr val="D0EA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8"/>
            <p:cNvSpPr/>
            <p:nvPr/>
          </p:nvSpPr>
          <p:spPr>
            <a:xfrm>
              <a:off x="7064559" y="960782"/>
              <a:ext cx="63128" cy="78963"/>
            </a:xfrm>
            <a:custGeom>
              <a:avLst/>
              <a:gdLst/>
              <a:ahLst/>
              <a:cxnLst/>
              <a:rect l="l" t="t" r="r" b="b"/>
              <a:pathLst>
                <a:path w="2384" h="2982" extrusionOk="0">
                  <a:moveTo>
                    <a:pt x="2203" y="0"/>
                  </a:moveTo>
                  <a:cubicBezTo>
                    <a:pt x="2012" y="0"/>
                    <a:pt x="1832" y="31"/>
                    <a:pt x="1652" y="103"/>
                  </a:cubicBezTo>
                  <a:cubicBezTo>
                    <a:pt x="425" y="481"/>
                    <a:pt x="0" y="2014"/>
                    <a:pt x="850" y="2982"/>
                  </a:cubicBezTo>
                  <a:lnTo>
                    <a:pt x="2383" y="9"/>
                  </a:lnTo>
                  <a:cubicBezTo>
                    <a:pt x="2322" y="3"/>
                    <a:pt x="2262" y="0"/>
                    <a:pt x="2203" y="0"/>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8"/>
            <p:cNvSpPr/>
            <p:nvPr/>
          </p:nvSpPr>
          <p:spPr>
            <a:xfrm>
              <a:off x="7113283" y="973493"/>
              <a:ext cx="74912" cy="82882"/>
            </a:xfrm>
            <a:custGeom>
              <a:avLst/>
              <a:gdLst/>
              <a:ahLst/>
              <a:cxnLst/>
              <a:rect l="l" t="t" r="r" b="b"/>
              <a:pathLst>
                <a:path w="2829" h="3130" extrusionOk="0">
                  <a:moveTo>
                    <a:pt x="1581" y="1"/>
                  </a:moveTo>
                  <a:lnTo>
                    <a:pt x="1" y="3092"/>
                  </a:lnTo>
                  <a:cubicBezTo>
                    <a:pt x="129" y="3117"/>
                    <a:pt x="254" y="3130"/>
                    <a:pt x="375" y="3130"/>
                  </a:cubicBezTo>
                  <a:cubicBezTo>
                    <a:pt x="1925" y="3130"/>
                    <a:pt x="2829" y="1139"/>
                    <a:pt x="1581"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8"/>
            <p:cNvSpPr/>
            <p:nvPr/>
          </p:nvSpPr>
          <p:spPr>
            <a:xfrm>
              <a:off x="7036437" y="1310270"/>
              <a:ext cx="533281" cy="531586"/>
            </a:xfrm>
            <a:custGeom>
              <a:avLst/>
              <a:gdLst/>
              <a:ahLst/>
              <a:cxnLst/>
              <a:rect l="l" t="t" r="r" b="b"/>
              <a:pathLst>
                <a:path w="20139" h="20075" extrusionOk="0">
                  <a:moveTo>
                    <a:pt x="5288" y="6889"/>
                  </a:moveTo>
                  <a:cubicBezTo>
                    <a:pt x="6583" y="6889"/>
                    <a:pt x="7852" y="7197"/>
                    <a:pt x="8990" y="7834"/>
                  </a:cubicBezTo>
                  <a:cubicBezTo>
                    <a:pt x="8447" y="9108"/>
                    <a:pt x="7551" y="10194"/>
                    <a:pt x="6395" y="10949"/>
                  </a:cubicBezTo>
                  <a:cubicBezTo>
                    <a:pt x="5598" y="11495"/>
                    <a:pt x="4671" y="11800"/>
                    <a:pt x="3696" y="11800"/>
                  </a:cubicBezTo>
                  <a:cubicBezTo>
                    <a:pt x="3659" y="11800"/>
                    <a:pt x="3623" y="11799"/>
                    <a:pt x="3587" y="11798"/>
                  </a:cubicBezTo>
                  <a:cubicBezTo>
                    <a:pt x="2619" y="11751"/>
                    <a:pt x="1605" y="11208"/>
                    <a:pt x="1251" y="10265"/>
                  </a:cubicBezTo>
                  <a:cubicBezTo>
                    <a:pt x="873" y="9250"/>
                    <a:pt x="1510" y="8306"/>
                    <a:pt x="2313" y="7740"/>
                  </a:cubicBezTo>
                  <a:cubicBezTo>
                    <a:pt x="3162" y="7174"/>
                    <a:pt x="4153" y="6890"/>
                    <a:pt x="5144" y="6890"/>
                  </a:cubicBezTo>
                  <a:cubicBezTo>
                    <a:pt x="5192" y="6890"/>
                    <a:pt x="5240" y="6889"/>
                    <a:pt x="5288" y="6889"/>
                  </a:cubicBezTo>
                  <a:close/>
                  <a:moveTo>
                    <a:pt x="12647" y="12884"/>
                  </a:moveTo>
                  <a:cubicBezTo>
                    <a:pt x="12718" y="13190"/>
                    <a:pt x="12765" y="13521"/>
                    <a:pt x="12789" y="13828"/>
                  </a:cubicBezTo>
                  <a:cubicBezTo>
                    <a:pt x="12930" y="15762"/>
                    <a:pt x="12293" y="18405"/>
                    <a:pt x="10123" y="18900"/>
                  </a:cubicBezTo>
                  <a:cubicBezTo>
                    <a:pt x="9936" y="18943"/>
                    <a:pt x="9749" y="18964"/>
                    <a:pt x="9565" y="18964"/>
                  </a:cubicBezTo>
                  <a:cubicBezTo>
                    <a:pt x="8725" y="18964"/>
                    <a:pt x="7955" y="18525"/>
                    <a:pt x="7645" y="17674"/>
                  </a:cubicBezTo>
                  <a:cubicBezTo>
                    <a:pt x="7338" y="16683"/>
                    <a:pt x="7551" y="15597"/>
                    <a:pt x="8211" y="14795"/>
                  </a:cubicBezTo>
                  <a:cubicBezTo>
                    <a:pt x="8919" y="14040"/>
                    <a:pt x="9816" y="13497"/>
                    <a:pt x="10831" y="13238"/>
                  </a:cubicBezTo>
                  <a:cubicBezTo>
                    <a:pt x="11420" y="13049"/>
                    <a:pt x="12034" y="12931"/>
                    <a:pt x="12647" y="12884"/>
                  </a:cubicBezTo>
                  <a:close/>
                  <a:moveTo>
                    <a:pt x="7669" y="1"/>
                  </a:moveTo>
                  <a:cubicBezTo>
                    <a:pt x="7616" y="1"/>
                    <a:pt x="7563" y="24"/>
                    <a:pt x="7527" y="71"/>
                  </a:cubicBezTo>
                  <a:cubicBezTo>
                    <a:pt x="7433" y="142"/>
                    <a:pt x="7433" y="284"/>
                    <a:pt x="7527" y="378"/>
                  </a:cubicBezTo>
                  <a:cubicBezTo>
                    <a:pt x="8990" y="1888"/>
                    <a:pt x="9698" y="3965"/>
                    <a:pt x="9486" y="6065"/>
                  </a:cubicBezTo>
                  <a:cubicBezTo>
                    <a:pt x="9438" y="6277"/>
                    <a:pt x="9415" y="6489"/>
                    <a:pt x="9368" y="6702"/>
                  </a:cubicBezTo>
                  <a:cubicBezTo>
                    <a:pt x="8188" y="6112"/>
                    <a:pt x="6914" y="5782"/>
                    <a:pt x="5616" y="5734"/>
                  </a:cubicBezTo>
                  <a:cubicBezTo>
                    <a:pt x="5499" y="5728"/>
                    <a:pt x="5382" y="5725"/>
                    <a:pt x="5266" y="5725"/>
                  </a:cubicBezTo>
                  <a:cubicBezTo>
                    <a:pt x="4066" y="5725"/>
                    <a:pt x="2897" y="6056"/>
                    <a:pt x="1864" y="6702"/>
                  </a:cubicBezTo>
                  <a:cubicBezTo>
                    <a:pt x="921" y="7315"/>
                    <a:pt x="142" y="8259"/>
                    <a:pt x="47" y="9415"/>
                  </a:cubicBezTo>
                  <a:cubicBezTo>
                    <a:pt x="0" y="10595"/>
                    <a:pt x="614" y="11704"/>
                    <a:pt x="1628" y="12270"/>
                  </a:cubicBezTo>
                  <a:cubicBezTo>
                    <a:pt x="2252" y="12642"/>
                    <a:pt x="2950" y="12804"/>
                    <a:pt x="3651" y="12804"/>
                  </a:cubicBezTo>
                  <a:cubicBezTo>
                    <a:pt x="4197" y="12804"/>
                    <a:pt x="4745" y="12705"/>
                    <a:pt x="5262" y="12530"/>
                  </a:cubicBezTo>
                  <a:cubicBezTo>
                    <a:pt x="7291" y="11822"/>
                    <a:pt x="8896" y="10265"/>
                    <a:pt x="9698" y="8283"/>
                  </a:cubicBezTo>
                  <a:cubicBezTo>
                    <a:pt x="9863" y="8401"/>
                    <a:pt x="10028" y="8519"/>
                    <a:pt x="10170" y="8660"/>
                  </a:cubicBezTo>
                  <a:cubicBezTo>
                    <a:pt x="11232" y="9557"/>
                    <a:pt x="12010" y="10737"/>
                    <a:pt x="12435" y="12081"/>
                  </a:cubicBezTo>
                  <a:cubicBezTo>
                    <a:pt x="11892" y="12129"/>
                    <a:pt x="11326" y="12223"/>
                    <a:pt x="10783" y="12341"/>
                  </a:cubicBezTo>
                  <a:cubicBezTo>
                    <a:pt x="9556" y="12671"/>
                    <a:pt x="8329" y="13238"/>
                    <a:pt x="7480" y="14205"/>
                  </a:cubicBezTo>
                  <a:cubicBezTo>
                    <a:pt x="6701" y="15125"/>
                    <a:pt x="6347" y="16329"/>
                    <a:pt x="6536" y="17532"/>
                  </a:cubicBezTo>
                  <a:cubicBezTo>
                    <a:pt x="6725" y="18665"/>
                    <a:pt x="7527" y="19608"/>
                    <a:pt x="8613" y="19939"/>
                  </a:cubicBezTo>
                  <a:cubicBezTo>
                    <a:pt x="8941" y="20031"/>
                    <a:pt x="9274" y="20075"/>
                    <a:pt x="9605" y="20075"/>
                  </a:cubicBezTo>
                  <a:cubicBezTo>
                    <a:pt x="10464" y="20075"/>
                    <a:pt x="11305" y="19776"/>
                    <a:pt x="11987" y="19231"/>
                  </a:cubicBezTo>
                  <a:cubicBezTo>
                    <a:pt x="12907" y="18405"/>
                    <a:pt x="13544" y="17320"/>
                    <a:pt x="13780" y="16140"/>
                  </a:cubicBezTo>
                  <a:cubicBezTo>
                    <a:pt x="14016" y="15031"/>
                    <a:pt x="14039" y="13922"/>
                    <a:pt x="13851" y="12813"/>
                  </a:cubicBezTo>
                  <a:lnTo>
                    <a:pt x="13969" y="12813"/>
                  </a:lnTo>
                  <a:cubicBezTo>
                    <a:pt x="15951" y="12860"/>
                    <a:pt x="17980" y="13686"/>
                    <a:pt x="19112" y="15385"/>
                  </a:cubicBezTo>
                  <a:cubicBezTo>
                    <a:pt x="19372" y="15786"/>
                    <a:pt x="19561" y="16211"/>
                    <a:pt x="19702" y="16659"/>
                  </a:cubicBezTo>
                  <a:cubicBezTo>
                    <a:pt x="19729" y="16757"/>
                    <a:pt x="19803" y="16798"/>
                    <a:pt x="19880" y="16798"/>
                  </a:cubicBezTo>
                  <a:cubicBezTo>
                    <a:pt x="20006" y="16798"/>
                    <a:pt x="20139" y="16688"/>
                    <a:pt x="20080" y="16541"/>
                  </a:cubicBezTo>
                  <a:cubicBezTo>
                    <a:pt x="19490" y="13969"/>
                    <a:pt x="17060" y="12412"/>
                    <a:pt x="14582" y="12105"/>
                  </a:cubicBezTo>
                  <a:cubicBezTo>
                    <a:pt x="14299" y="12058"/>
                    <a:pt x="13969" y="12034"/>
                    <a:pt x="13662" y="12034"/>
                  </a:cubicBezTo>
                  <a:cubicBezTo>
                    <a:pt x="13355" y="10902"/>
                    <a:pt x="12836" y="9840"/>
                    <a:pt x="12105" y="8920"/>
                  </a:cubicBezTo>
                  <a:cubicBezTo>
                    <a:pt x="11538" y="8188"/>
                    <a:pt x="10831" y="7575"/>
                    <a:pt x="10052" y="7079"/>
                  </a:cubicBezTo>
                  <a:cubicBezTo>
                    <a:pt x="10477" y="5050"/>
                    <a:pt x="10052" y="2950"/>
                    <a:pt x="8872" y="1251"/>
                  </a:cubicBezTo>
                  <a:cubicBezTo>
                    <a:pt x="8565" y="826"/>
                    <a:pt x="8211" y="425"/>
                    <a:pt x="7810" y="71"/>
                  </a:cubicBezTo>
                  <a:cubicBezTo>
                    <a:pt x="7775" y="24"/>
                    <a:pt x="7722" y="1"/>
                    <a:pt x="76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8"/>
            <p:cNvSpPr/>
            <p:nvPr/>
          </p:nvSpPr>
          <p:spPr>
            <a:xfrm>
              <a:off x="6731516" y="1237793"/>
              <a:ext cx="32517" cy="33153"/>
            </a:xfrm>
            <a:custGeom>
              <a:avLst/>
              <a:gdLst/>
              <a:ahLst/>
              <a:cxnLst/>
              <a:rect l="l" t="t" r="r" b="b"/>
              <a:pathLst>
                <a:path w="1228" h="1252" extrusionOk="0">
                  <a:moveTo>
                    <a:pt x="614" y="1"/>
                  </a:moveTo>
                  <a:cubicBezTo>
                    <a:pt x="260" y="1"/>
                    <a:pt x="1" y="284"/>
                    <a:pt x="1" y="638"/>
                  </a:cubicBezTo>
                  <a:cubicBezTo>
                    <a:pt x="1" y="968"/>
                    <a:pt x="260" y="1251"/>
                    <a:pt x="614" y="1251"/>
                  </a:cubicBezTo>
                  <a:cubicBezTo>
                    <a:pt x="945" y="1251"/>
                    <a:pt x="1228" y="968"/>
                    <a:pt x="1228" y="638"/>
                  </a:cubicBezTo>
                  <a:cubicBezTo>
                    <a:pt x="1228" y="284"/>
                    <a:pt x="945" y="1"/>
                    <a:pt x="614"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23"/>
        <p:cNvGrpSpPr/>
        <p:nvPr/>
      </p:nvGrpSpPr>
      <p:grpSpPr>
        <a:xfrm>
          <a:off x="0" y="0"/>
          <a:ext cx="0" cy="0"/>
          <a:chOff x="0" y="0"/>
          <a:chExt cx="0" cy="0"/>
        </a:xfrm>
      </p:grpSpPr>
      <p:sp>
        <p:nvSpPr>
          <p:cNvPr id="824" name="Google Shape;824;p10"/>
          <p:cNvSpPr txBox="1">
            <a:spLocks noGrp="1"/>
          </p:cNvSpPr>
          <p:nvPr>
            <p:ph type="title"/>
          </p:nvPr>
        </p:nvSpPr>
        <p:spPr>
          <a:xfrm>
            <a:off x="698900" y="3451450"/>
            <a:ext cx="52662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5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25"/>
        <p:cNvGrpSpPr/>
        <p:nvPr/>
      </p:nvGrpSpPr>
      <p:grpSpPr>
        <a:xfrm>
          <a:off x="0" y="0"/>
          <a:ext cx="0" cy="0"/>
          <a:chOff x="0" y="0"/>
          <a:chExt cx="0" cy="0"/>
        </a:xfrm>
      </p:grpSpPr>
      <p:grpSp>
        <p:nvGrpSpPr>
          <p:cNvPr id="826" name="Google Shape;826;p11"/>
          <p:cNvGrpSpPr/>
          <p:nvPr/>
        </p:nvGrpSpPr>
        <p:grpSpPr>
          <a:xfrm>
            <a:off x="-438149" y="-1036800"/>
            <a:ext cx="9753730" cy="7085298"/>
            <a:chOff x="-438149" y="-1036800"/>
            <a:chExt cx="9753730" cy="7085298"/>
          </a:xfrm>
        </p:grpSpPr>
        <p:sp>
          <p:nvSpPr>
            <p:cNvPr id="827" name="Google Shape;827;p11"/>
            <p:cNvSpPr/>
            <p:nvPr/>
          </p:nvSpPr>
          <p:spPr>
            <a:xfrm>
              <a:off x="963939"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11"/>
            <p:cNvSpPr/>
            <p:nvPr/>
          </p:nvSpPr>
          <p:spPr>
            <a:xfrm>
              <a:off x="300107"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11"/>
            <p:cNvSpPr/>
            <p:nvPr/>
          </p:nvSpPr>
          <p:spPr>
            <a:xfrm>
              <a:off x="1628615"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11"/>
            <p:cNvSpPr/>
            <p:nvPr/>
          </p:nvSpPr>
          <p:spPr>
            <a:xfrm>
              <a:off x="2292411"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1"/>
            <p:cNvSpPr/>
            <p:nvPr/>
          </p:nvSpPr>
          <p:spPr>
            <a:xfrm>
              <a:off x="295712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11"/>
            <p:cNvSpPr/>
            <p:nvPr/>
          </p:nvSpPr>
          <p:spPr>
            <a:xfrm>
              <a:off x="3620919"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11"/>
            <p:cNvSpPr/>
            <p:nvPr/>
          </p:nvSpPr>
          <p:spPr>
            <a:xfrm>
              <a:off x="4285595"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11"/>
            <p:cNvSpPr/>
            <p:nvPr/>
          </p:nvSpPr>
          <p:spPr>
            <a:xfrm>
              <a:off x="494942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11"/>
            <p:cNvSpPr/>
            <p:nvPr/>
          </p:nvSpPr>
          <p:spPr>
            <a:xfrm>
              <a:off x="561410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11"/>
            <p:cNvSpPr/>
            <p:nvPr/>
          </p:nvSpPr>
          <p:spPr>
            <a:xfrm>
              <a:off x="6278780"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11"/>
            <p:cNvSpPr/>
            <p:nvPr/>
          </p:nvSpPr>
          <p:spPr>
            <a:xfrm>
              <a:off x="6942612"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11"/>
            <p:cNvSpPr/>
            <p:nvPr/>
          </p:nvSpPr>
          <p:spPr>
            <a:xfrm>
              <a:off x="760728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11"/>
            <p:cNvSpPr/>
            <p:nvPr/>
          </p:nvSpPr>
          <p:spPr>
            <a:xfrm>
              <a:off x="8271084"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11"/>
            <p:cNvSpPr/>
            <p:nvPr/>
          </p:nvSpPr>
          <p:spPr>
            <a:xfrm>
              <a:off x="8935797"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11"/>
            <p:cNvSpPr/>
            <p:nvPr/>
          </p:nvSpPr>
          <p:spPr>
            <a:xfrm>
              <a:off x="-438149" y="2241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11"/>
            <p:cNvSpPr/>
            <p:nvPr/>
          </p:nvSpPr>
          <p:spPr>
            <a:xfrm>
              <a:off x="-438149" y="-4396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11"/>
            <p:cNvSpPr/>
            <p:nvPr/>
          </p:nvSpPr>
          <p:spPr>
            <a:xfrm>
              <a:off x="-438149" y="888861"/>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11"/>
            <p:cNvSpPr/>
            <p:nvPr/>
          </p:nvSpPr>
          <p:spPr>
            <a:xfrm>
              <a:off x="-438149" y="15535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11"/>
            <p:cNvSpPr/>
            <p:nvPr/>
          </p:nvSpPr>
          <p:spPr>
            <a:xfrm>
              <a:off x="-438149" y="22173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11"/>
            <p:cNvSpPr/>
            <p:nvPr/>
          </p:nvSpPr>
          <p:spPr>
            <a:xfrm>
              <a:off x="-438149" y="28820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11"/>
            <p:cNvSpPr/>
            <p:nvPr/>
          </p:nvSpPr>
          <p:spPr>
            <a:xfrm>
              <a:off x="-438149" y="35458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11"/>
            <p:cNvSpPr/>
            <p:nvPr/>
          </p:nvSpPr>
          <p:spPr>
            <a:xfrm>
              <a:off x="-438149" y="4210561"/>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11"/>
            <p:cNvSpPr/>
            <p:nvPr/>
          </p:nvSpPr>
          <p:spPr>
            <a:xfrm>
              <a:off x="-438149" y="48752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11"/>
            <p:cNvSpPr/>
            <p:nvPr/>
          </p:nvSpPr>
          <p:spPr>
            <a:xfrm>
              <a:off x="-438149" y="55390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1" name="Google Shape;851;p11"/>
          <p:cNvSpPr/>
          <p:nvPr/>
        </p:nvSpPr>
        <p:spPr>
          <a:xfrm>
            <a:off x="692533" y="283450"/>
            <a:ext cx="7758933" cy="4469475"/>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853" name="Google Shape;853;p11"/>
          <p:cNvSpPr txBox="1">
            <a:spLocks noGrp="1"/>
          </p:cNvSpPr>
          <p:nvPr>
            <p:ph type="subTitle" idx="1"/>
          </p:nvPr>
        </p:nvSpPr>
        <p:spPr>
          <a:xfrm>
            <a:off x="2865150" y="2864295"/>
            <a:ext cx="3413700" cy="755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algn="ctr" rtl="0">
              <a:lnSpc>
                <a:spcPct val="100000"/>
              </a:lnSpc>
              <a:spcBef>
                <a:spcPts val="160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grpSp>
        <p:nvGrpSpPr>
          <p:cNvPr id="854" name="Google Shape;854;p11"/>
          <p:cNvGrpSpPr/>
          <p:nvPr/>
        </p:nvGrpSpPr>
        <p:grpSpPr>
          <a:xfrm flipH="1">
            <a:off x="7705184" y="4299418"/>
            <a:ext cx="832902" cy="887270"/>
            <a:chOff x="2293493" y="3811393"/>
            <a:chExt cx="832902" cy="887270"/>
          </a:xfrm>
        </p:grpSpPr>
        <p:sp>
          <p:nvSpPr>
            <p:cNvPr id="855" name="Google Shape;855;p11"/>
            <p:cNvSpPr/>
            <p:nvPr/>
          </p:nvSpPr>
          <p:spPr>
            <a:xfrm>
              <a:off x="2293493" y="3811393"/>
              <a:ext cx="832902" cy="710432"/>
            </a:xfrm>
            <a:custGeom>
              <a:avLst/>
              <a:gdLst/>
              <a:ahLst/>
              <a:cxnLst/>
              <a:rect l="l" t="t" r="r" b="b"/>
              <a:pathLst>
                <a:path w="31454" h="26829" extrusionOk="0">
                  <a:moveTo>
                    <a:pt x="9722" y="1"/>
                  </a:moveTo>
                  <a:lnTo>
                    <a:pt x="1" y="25059"/>
                  </a:lnTo>
                  <a:lnTo>
                    <a:pt x="4507" y="26829"/>
                  </a:lnTo>
                  <a:cubicBezTo>
                    <a:pt x="10501" y="18452"/>
                    <a:pt x="20127" y="12813"/>
                    <a:pt x="30321" y="11374"/>
                  </a:cubicBezTo>
                  <a:lnTo>
                    <a:pt x="31453" y="8424"/>
                  </a:lnTo>
                  <a:lnTo>
                    <a:pt x="29070" y="7504"/>
                  </a:lnTo>
                  <a:lnTo>
                    <a:pt x="28598" y="8684"/>
                  </a:lnTo>
                  <a:cubicBezTo>
                    <a:pt x="29131" y="9299"/>
                    <a:pt x="28649" y="10163"/>
                    <a:pt x="27957" y="10163"/>
                  </a:cubicBezTo>
                  <a:cubicBezTo>
                    <a:pt x="27852" y="10163"/>
                    <a:pt x="27742" y="10143"/>
                    <a:pt x="27631" y="10100"/>
                  </a:cubicBezTo>
                  <a:cubicBezTo>
                    <a:pt x="26758" y="9769"/>
                    <a:pt x="26923" y="8495"/>
                    <a:pt x="27843" y="8401"/>
                  </a:cubicBezTo>
                  <a:lnTo>
                    <a:pt x="28315" y="7221"/>
                  </a:lnTo>
                  <a:lnTo>
                    <a:pt x="26380" y="6466"/>
                  </a:lnTo>
                  <a:lnTo>
                    <a:pt x="25908" y="7646"/>
                  </a:lnTo>
                  <a:cubicBezTo>
                    <a:pt x="26438" y="8236"/>
                    <a:pt x="25965" y="9108"/>
                    <a:pt x="25265" y="9108"/>
                  </a:cubicBezTo>
                  <a:cubicBezTo>
                    <a:pt x="25154" y="9108"/>
                    <a:pt x="25037" y="9086"/>
                    <a:pt x="24917" y="9038"/>
                  </a:cubicBezTo>
                  <a:cubicBezTo>
                    <a:pt x="24068" y="8707"/>
                    <a:pt x="24233" y="7433"/>
                    <a:pt x="25153" y="7339"/>
                  </a:cubicBezTo>
                  <a:lnTo>
                    <a:pt x="25625" y="6159"/>
                  </a:lnTo>
                  <a:lnTo>
                    <a:pt x="23667" y="5404"/>
                  </a:lnTo>
                  <a:lnTo>
                    <a:pt x="23218" y="6584"/>
                  </a:lnTo>
                  <a:cubicBezTo>
                    <a:pt x="23751" y="7199"/>
                    <a:pt x="23269" y="8063"/>
                    <a:pt x="22562" y="8063"/>
                  </a:cubicBezTo>
                  <a:cubicBezTo>
                    <a:pt x="22454" y="8063"/>
                    <a:pt x="22342" y="8043"/>
                    <a:pt x="22227" y="8000"/>
                  </a:cubicBezTo>
                  <a:cubicBezTo>
                    <a:pt x="21354" y="7669"/>
                    <a:pt x="21543" y="6395"/>
                    <a:pt x="22463" y="6301"/>
                  </a:cubicBezTo>
                  <a:lnTo>
                    <a:pt x="22912" y="5121"/>
                  </a:lnTo>
                  <a:lnTo>
                    <a:pt x="20977" y="4366"/>
                  </a:lnTo>
                  <a:lnTo>
                    <a:pt x="20505" y="5546"/>
                  </a:lnTo>
                  <a:cubicBezTo>
                    <a:pt x="21039" y="6141"/>
                    <a:pt x="20554" y="7023"/>
                    <a:pt x="19858" y="7023"/>
                  </a:cubicBezTo>
                  <a:cubicBezTo>
                    <a:pt x="19755" y="7023"/>
                    <a:pt x="19647" y="7004"/>
                    <a:pt x="19538" y="6961"/>
                  </a:cubicBezTo>
                  <a:cubicBezTo>
                    <a:pt x="18665" y="6607"/>
                    <a:pt x="18830" y="5357"/>
                    <a:pt x="19750" y="5262"/>
                  </a:cubicBezTo>
                  <a:lnTo>
                    <a:pt x="20222" y="4083"/>
                  </a:lnTo>
                  <a:lnTo>
                    <a:pt x="18287" y="3304"/>
                  </a:lnTo>
                  <a:lnTo>
                    <a:pt x="17815" y="4484"/>
                  </a:lnTo>
                  <a:cubicBezTo>
                    <a:pt x="18348" y="5099"/>
                    <a:pt x="17866" y="5963"/>
                    <a:pt x="17158" y="5963"/>
                  </a:cubicBezTo>
                  <a:cubicBezTo>
                    <a:pt x="17051" y="5963"/>
                    <a:pt x="16939" y="5943"/>
                    <a:pt x="16824" y="5900"/>
                  </a:cubicBezTo>
                  <a:cubicBezTo>
                    <a:pt x="15975" y="5569"/>
                    <a:pt x="16140" y="4295"/>
                    <a:pt x="17060" y="4201"/>
                  </a:cubicBezTo>
                  <a:lnTo>
                    <a:pt x="17532" y="3021"/>
                  </a:lnTo>
                  <a:lnTo>
                    <a:pt x="15574" y="2266"/>
                  </a:lnTo>
                  <a:lnTo>
                    <a:pt x="15125" y="3446"/>
                  </a:lnTo>
                  <a:cubicBezTo>
                    <a:pt x="15659" y="4041"/>
                    <a:pt x="15174" y="4923"/>
                    <a:pt x="14463" y="4923"/>
                  </a:cubicBezTo>
                  <a:cubicBezTo>
                    <a:pt x="14358" y="4923"/>
                    <a:pt x="14247" y="4904"/>
                    <a:pt x="14134" y="4861"/>
                  </a:cubicBezTo>
                  <a:cubicBezTo>
                    <a:pt x="13261" y="4507"/>
                    <a:pt x="13450" y="3257"/>
                    <a:pt x="14370" y="3162"/>
                  </a:cubicBezTo>
                  <a:lnTo>
                    <a:pt x="14819" y="1983"/>
                  </a:lnTo>
                  <a:lnTo>
                    <a:pt x="12884" y="1228"/>
                  </a:lnTo>
                  <a:lnTo>
                    <a:pt x="12412" y="2407"/>
                  </a:lnTo>
                  <a:cubicBezTo>
                    <a:pt x="12941" y="2998"/>
                    <a:pt x="12469" y="3870"/>
                    <a:pt x="11783" y="3870"/>
                  </a:cubicBezTo>
                  <a:cubicBezTo>
                    <a:pt x="11675" y="3870"/>
                    <a:pt x="11561" y="3848"/>
                    <a:pt x="11444" y="3800"/>
                  </a:cubicBezTo>
                  <a:cubicBezTo>
                    <a:pt x="10571" y="3469"/>
                    <a:pt x="10737" y="2195"/>
                    <a:pt x="11657" y="2101"/>
                  </a:cubicBezTo>
                  <a:lnTo>
                    <a:pt x="12129" y="921"/>
                  </a:lnTo>
                  <a:lnTo>
                    <a:pt x="97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11"/>
            <p:cNvSpPr/>
            <p:nvPr/>
          </p:nvSpPr>
          <p:spPr>
            <a:xfrm>
              <a:off x="2412840" y="4112554"/>
              <a:ext cx="683555" cy="586108"/>
            </a:xfrm>
            <a:custGeom>
              <a:avLst/>
              <a:gdLst/>
              <a:ahLst/>
              <a:cxnLst/>
              <a:rect l="l" t="t" r="r" b="b"/>
              <a:pathLst>
                <a:path w="25814" h="22134" extrusionOk="0">
                  <a:moveTo>
                    <a:pt x="25814" y="1"/>
                  </a:moveTo>
                  <a:cubicBezTo>
                    <a:pt x="15620" y="1440"/>
                    <a:pt x="5994" y="7079"/>
                    <a:pt x="0" y="15456"/>
                  </a:cubicBezTo>
                  <a:lnTo>
                    <a:pt x="17225" y="22133"/>
                  </a:lnTo>
                  <a:lnTo>
                    <a:pt x="258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11"/>
            <p:cNvSpPr/>
            <p:nvPr/>
          </p:nvSpPr>
          <p:spPr>
            <a:xfrm>
              <a:off x="2522177" y="4017596"/>
              <a:ext cx="482386" cy="199341"/>
            </a:xfrm>
            <a:custGeom>
              <a:avLst/>
              <a:gdLst/>
              <a:ahLst/>
              <a:cxnLst/>
              <a:rect l="l" t="t" r="r" b="b"/>
              <a:pathLst>
                <a:path w="18217" h="7528" extrusionOk="0">
                  <a:moveTo>
                    <a:pt x="213" y="0"/>
                  </a:moveTo>
                  <a:lnTo>
                    <a:pt x="1" y="543"/>
                  </a:lnTo>
                  <a:lnTo>
                    <a:pt x="18004" y="7527"/>
                  </a:lnTo>
                  <a:lnTo>
                    <a:pt x="18216" y="6984"/>
                  </a:lnTo>
                  <a:lnTo>
                    <a:pt x="2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11"/>
            <p:cNvSpPr/>
            <p:nvPr/>
          </p:nvSpPr>
          <p:spPr>
            <a:xfrm>
              <a:off x="2489076" y="4102571"/>
              <a:ext cx="482360" cy="199950"/>
            </a:xfrm>
            <a:custGeom>
              <a:avLst/>
              <a:gdLst/>
              <a:ahLst/>
              <a:cxnLst/>
              <a:rect l="l" t="t" r="r" b="b"/>
              <a:pathLst>
                <a:path w="18216" h="7551" extrusionOk="0">
                  <a:moveTo>
                    <a:pt x="212" y="0"/>
                  </a:moveTo>
                  <a:lnTo>
                    <a:pt x="0" y="566"/>
                  </a:lnTo>
                  <a:lnTo>
                    <a:pt x="18003" y="7551"/>
                  </a:lnTo>
                  <a:lnTo>
                    <a:pt x="18216" y="6984"/>
                  </a:lnTo>
                  <a:lnTo>
                    <a:pt x="21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11"/>
            <p:cNvSpPr/>
            <p:nvPr/>
          </p:nvSpPr>
          <p:spPr>
            <a:xfrm>
              <a:off x="2455950" y="4188156"/>
              <a:ext cx="482995" cy="199341"/>
            </a:xfrm>
            <a:custGeom>
              <a:avLst/>
              <a:gdLst/>
              <a:ahLst/>
              <a:cxnLst/>
              <a:rect l="l" t="t" r="r" b="b"/>
              <a:pathLst>
                <a:path w="18240" h="7528" extrusionOk="0">
                  <a:moveTo>
                    <a:pt x="213" y="1"/>
                  </a:moveTo>
                  <a:lnTo>
                    <a:pt x="0" y="543"/>
                  </a:lnTo>
                  <a:lnTo>
                    <a:pt x="18027" y="7528"/>
                  </a:lnTo>
                  <a:lnTo>
                    <a:pt x="18240"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11"/>
            <p:cNvSpPr/>
            <p:nvPr/>
          </p:nvSpPr>
          <p:spPr>
            <a:xfrm>
              <a:off x="2422823" y="4273131"/>
              <a:ext cx="483022" cy="199341"/>
            </a:xfrm>
            <a:custGeom>
              <a:avLst/>
              <a:gdLst/>
              <a:ahLst/>
              <a:cxnLst/>
              <a:rect l="l" t="t" r="r" b="b"/>
              <a:pathLst>
                <a:path w="18241" h="7528" extrusionOk="0">
                  <a:moveTo>
                    <a:pt x="213" y="1"/>
                  </a:moveTo>
                  <a:lnTo>
                    <a:pt x="1" y="543"/>
                  </a:lnTo>
                  <a:lnTo>
                    <a:pt x="18028" y="7528"/>
                  </a:lnTo>
                  <a:lnTo>
                    <a:pt x="18240"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11"/>
            <p:cNvSpPr/>
            <p:nvPr/>
          </p:nvSpPr>
          <p:spPr>
            <a:xfrm>
              <a:off x="2390331" y="4358107"/>
              <a:ext cx="482386" cy="199977"/>
            </a:xfrm>
            <a:custGeom>
              <a:avLst/>
              <a:gdLst/>
              <a:ahLst/>
              <a:cxnLst/>
              <a:rect l="l" t="t" r="r" b="b"/>
              <a:pathLst>
                <a:path w="18217" h="7552" extrusionOk="0">
                  <a:moveTo>
                    <a:pt x="213" y="1"/>
                  </a:moveTo>
                  <a:lnTo>
                    <a:pt x="1" y="543"/>
                  </a:lnTo>
                  <a:lnTo>
                    <a:pt x="18004" y="7551"/>
                  </a:lnTo>
                  <a:lnTo>
                    <a:pt x="18216"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2" name="Google Shape;862;p11"/>
          <p:cNvGrpSpPr/>
          <p:nvPr/>
        </p:nvGrpSpPr>
        <p:grpSpPr>
          <a:xfrm rot="-5083635" flipH="1">
            <a:off x="7277090" y="4394296"/>
            <a:ext cx="829804" cy="964751"/>
            <a:chOff x="3391288" y="4486192"/>
            <a:chExt cx="829778" cy="964720"/>
          </a:xfrm>
        </p:grpSpPr>
        <p:sp>
          <p:nvSpPr>
            <p:cNvPr id="863" name="Google Shape;863;p11"/>
            <p:cNvSpPr/>
            <p:nvPr/>
          </p:nvSpPr>
          <p:spPr>
            <a:xfrm>
              <a:off x="3453146" y="4486192"/>
              <a:ext cx="767920" cy="914752"/>
            </a:xfrm>
            <a:custGeom>
              <a:avLst/>
              <a:gdLst/>
              <a:ahLst/>
              <a:cxnLst/>
              <a:rect l="l" t="t" r="r" b="b"/>
              <a:pathLst>
                <a:path w="29000" h="34545" extrusionOk="0">
                  <a:moveTo>
                    <a:pt x="2336" y="1"/>
                  </a:moveTo>
                  <a:lnTo>
                    <a:pt x="0" y="1912"/>
                  </a:lnTo>
                  <a:lnTo>
                    <a:pt x="26663" y="34544"/>
                  </a:lnTo>
                  <a:lnTo>
                    <a:pt x="28999" y="32633"/>
                  </a:lnTo>
                  <a:lnTo>
                    <a:pt x="233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11"/>
            <p:cNvSpPr/>
            <p:nvPr/>
          </p:nvSpPr>
          <p:spPr>
            <a:xfrm>
              <a:off x="3391288" y="4536796"/>
              <a:ext cx="767920" cy="914116"/>
            </a:xfrm>
            <a:custGeom>
              <a:avLst/>
              <a:gdLst/>
              <a:ahLst/>
              <a:cxnLst/>
              <a:rect l="l" t="t" r="r" b="b"/>
              <a:pathLst>
                <a:path w="29000" h="34521" extrusionOk="0">
                  <a:moveTo>
                    <a:pt x="2336" y="1"/>
                  </a:moveTo>
                  <a:lnTo>
                    <a:pt x="1" y="1888"/>
                  </a:lnTo>
                  <a:lnTo>
                    <a:pt x="26663" y="34521"/>
                  </a:lnTo>
                  <a:lnTo>
                    <a:pt x="28999" y="32633"/>
                  </a:lnTo>
                  <a:lnTo>
                    <a:pt x="233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11"/>
            <p:cNvSpPr/>
            <p:nvPr/>
          </p:nvSpPr>
          <p:spPr>
            <a:xfrm>
              <a:off x="3468134" y="4614913"/>
              <a:ext cx="63764" cy="54999"/>
            </a:xfrm>
            <a:custGeom>
              <a:avLst/>
              <a:gdLst/>
              <a:ahLst/>
              <a:cxnLst/>
              <a:rect l="l" t="t" r="r" b="b"/>
              <a:pathLst>
                <a:path w="2408" h="2077" extrusionOk="0">
                  <a:moveTo>
                    <a:pt x="2172" y="0"/>
                  </a:moveTo>
                  <a:lnTo>
                    <a:pt x="1" y="1770"/>
                  </a:lnTo>
                  <a:lnTo>
                    <a:pt x="237" y="2077"/>
                  </a:lnTo>
                  <a:lnTo>
                    <a:pt x="2407" y="307"/>
                  </a:lnTo>
                  <a:lnTo>
                    <a:pt x="21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11"/>
            <p:cNvSpPr/>
            <p:nvPr/>
          </p:nvSpPr>
          <p:spPr>
            <a:xfrm>
              <a:off x="3507510" y="4663637"/>
              <a:ext cx="63737" cy="54390"/>
            </a:xfrm>
            <a:custGeom>
              <a:avLst/>
              <a:gdLst/>
              <a:ahLst/>
              <a:cxnLst/>
              <a:rect l="l" t="t" r="r" b="b"/>
              <a:pathLst>
                <a:path w="2407" h="2054" extrusionOk="0">
                  <a:moveTo>
                    <a:pt x="2171" y="1"/>
                  </a:moveTo>
                  <a:lnTo>
                    <a:pt x="0" y="1770"/>
                  </a:lnTo>
                  <a:lnTo>
                    <a:pt x="236" y="2054"/>
                  </a:lnTo>
                  <a:lnTo>
                    <a:pt x="2407" y="284"/>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11"/>
            <p:cNvSpPr/>
            <p:nvPr/>
          </p:nvSpPr>
          <p:spPr>
            <a:xfrm>
              <a:off x="3546860" y="4711752"/>
              <a:ext cx="63764" cy="54390"/>
            </a:xfrm>
            <a:custGeom>
              <a:avLst/>
              <a:gdLst/>
              <a:ahLst/>
              <a:cxnLst/>
              <a:rect l="l" t="t" r="r" b="b"/>
              <a:pathLst>
                <a:path w="2408" h="2054" extrusionOk="0">
                  <a:moveTo>
                    <a:pt x="2172" y="1"/>
                  </a:moveTo>
                  <a:lnTo>
                    <a:pt x="1" y="1770"/>
                  </a:lnTo>
                  <a:lnTo>
                    <a:pt x="260" y="2053"/>
                  </a:lnTo>
                  <a:lnTo>
                    <a:pt x="2407" y="307"/>
                  </a:lnTo>
                  <a:lnTo>
                    <a:pt x="21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11"/>
            <p:cNvSpPr/>
            <p:nvPr/>
          </p:nvSpPr>
          <p:spPr>
            <a:xfrm>
              <a:off x="3941734" y="5194727"/>
              <a:ext cx="63764" cy="54390"/>
            </a:xfrm>
            <a:custGeom>
              <a:avLst/>
              <a:gdLst/>
              <a:ahLst/>
              <a:cxnLst/>
              <a:rect l="l" t="t" r="r" b="b"/>
              <a:pathLst>
                <a:path w="2408" h="2054" extrusionOk="0">
                  <a:moveTo>
                    <a:pt x="2172" y="1"/>
                  </a:moveTo>
                  <a:lnTo>
                    <a:pt x="1" y="1770"/>
                  </a:lnTo>
                  <a:lnTo>
                    <a:pt x="237" y="2054"/>
                  </a:lnTo>
                  <a:lnTo>
                    <a:pt x="2408" y="307"/>
                  </a:lnTo>
                  <a:lnTo>
                    <a:pt x="21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11"/>
            <p:cNvSpPr/>
            <p:nvPr/>
          </p:nvSpPr>
          <p:spPr>
            <a:xfrm>
              <a:off x="3981111" y="5242842"/>
              <a:ext cx="63764" cy="54999"/>
            </a:xfrm>
            <a:custGeom>
              <a:avLst/>
              <a:gdLst/>
              <a:ahLst/>
              <a:cxnLst/>
              <a:rect l="l" t="t" r="r" b="b"/>
              <a:pathLst>
                <a:path w="2408" h="2077" extrusionOk="0">
                  <a:moveTo>
                    <a:pt x="2171" y="1"/>
                  </a:moveTo>
                  <a:lnTo>
                    <a:pt x="0" y="1770"/>
                  </a:lnTo>
                  <a:lnTo>
                    <a:pt x="260" y="2077"/>
                  </a:lnTo>
                  <a:lnTo>
                    <a:pt x="2407" y="307"/>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11"/>
            <p:cNvSpPr/>
            <p:nvPr/>
          </p:nvSpPr>
          <p:spPr>
            <a:xfrm>
              <a:off x="4020460" y="5291593"/>
              <a:ext cx="63764" cy="54363"/>
            </a:xfrm>
            <a:custGeom>
              <a:avLst/>
              <a:gdLst/>
              <a:ahLst/>
              <a:cxnLst/>
              <a:rect l="l" t="t" r="r" b="b"/>
              <a:pathLst>
                <a:path w="2408" h="2053" extrusionOk="0">
                  <a:moveTo>
                    <a:pt x="2172" y="0"/>
                  </a:moveTo>
                  <a:lnTo>
                    <a:pt x="1" y="1770"/>
                  </a:lnTo>
                  <a:lnTo>
                    <a:pt x="261" y="2053"/>
                  </a:lnTo>
                  <a:lnTo>
                    <a:pt x="2408" y="307"/>
                  </a:lnTo>
                  <a:lnTo>
                    <a:pt x="21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11"/>
            <p:cNvSpPr/>
            <p:nvPr/>
          </p:nvSpPr>
          <p:spPr>
            <a:xfrm>
              <a:off x="3783673" y="5001659"/>
              <a:ext cx="63764" cy="54390"/>
            </a:xfrm>
            <a:custGeom>
              <a:avLst/>
              <a:gdLst/>
              <a:ahLst/>
              <a:cxnLst/>
              <a:rect l="l" t="t" r="r" b="b"/>
              <a:pathLst>
                <a:path w="2408" h="2054" extrusionOk="0">
                  <a:moveTo>
                    <a:pt x="2171" y="1"/>
                  </a:moveTo>
                  <a:lnTo>
                    <a:pt x="0" y="1770"/>
                  </a:lnTo>
                  <a:lnTo>
                    <a:pt x="260" y="2054"/>
                  </a:lnTo>
                  <a:lnTo>
                    <a:pt x="2407" y="284"/>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11"/>
            <p:cNvSpPr/>
            <p:nvPr/>
          </p:nvSpPr>
          <p:spPr>
            <a:xfrm>
              <a:off x="3799906" y="5036031"/>
              <a:ext cx="63128" cy="54390"/>
            </a:xfrm>
            <a:custGeom>
              <a:avLst/>
              <a:gdLst/>
              <a:ahLst/>
              <a:cxnLst/>
              <a:rect l="l" t="t" r="r" b="b"/>
              <a:pathLst>
                <a:path w="2384" h="2054" extrusionOk="0">
                  <a:moveTo>
                    <a:pt x="2148" y="1"/>
                  </a:moveTo>
                  <a:lnTo>
                    <a:pt x="1" y="1747"/>
                  </a:lnTo>
                  <a:lnTo>
                    <a:pt x="237" y="2053"/>
                  </a:lnTo>
                  <a:lnTo>
                    <a:pt x="2384"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11"/>
            <p:cNvSpPr/>
            <p:nvPr/>
          </p:nvSpPr>
          <p:spPr>
            <a:xfrm>
              <a:off x="3863008" y="5097889"/>
              <a:ext cx="63764" cy="54999"/>
            </a:xfrm>
            <a:custGeom>
              <a:avLst/>
              <a:gdLst/>
              <a:ahLst/>
              <a:cxnLst/>
              <a:rect l="l" t="t" r="r" b="b"/>
              <a:pathLst>
                <a:path w="2408" h="2077" extrusionOk="0">
                  <a:moveTo>
                    <a:pt x="2148" y="0"/>
                  </a:moveTo>
                  <a:lnTo>
                    <a:pt x="1" y="1770"/>
                  </a:lnTo>
                  <a:lnTo>
                    <a:pt x="237" y="2077"/>
                  </a:lnTo>
                  <a:lnTo>
                    <a:pt x="2408" y="307"/>
                  </a:lnTo>
                  <a:lnTo>
                    <a:pt x="214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11"/>
            <p:cNvSpPr/>
            <p:nvPr/>
          </p:nvSpPr>
          <p:spPr>
            <a:xfrm>
              <a:off x="3626221" y="4808591"/>
              <a:ext cx="63764" cy="54390"/>
            </a:xfrm>
            <a:custGeom>
              <a:avLst/>
              <a:gdLst/>
              <a:ahLst/>
              <a:cxnLst/>
              <a:rect l="l" t="t" r="r" b="b"/>
              <a:pathLst>
                <a:path w="2408" h="2054" extrusionOk="0">
                  <a:moveTo>
                    <a:pt x="2148" y="1"/>
                  </a:moveTo>
                  <a:lnTo>
                    <a:pt x="0" y="1747"/>
                  </a:lnTo>
                  <a:lnTo>
                    <a:pt x="236" y="2054"/>
                  </a:lnTo>
                  <a:lnTo>
                    <a:pt x="2407"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11"/>
            <p:cNvSpPr/>
            <p:nvPr/>
          </p:nvSpPr>
          <p:spPr>
            <a:xfrm>
              <a:off x="3665571" y="4856706"/>
              <a:ext cx="63764" cy="54390"/>
            </a:xfrm>
            <a:custGeom>
              <a:avLst/>
              <a:gdLst/>
              <a:ahLst/>
              <a:cxnLst/>
              <a:rect l="l" t="t" r="r" b="b"/>
              <a:pathLst>
                <a:path w="2408" h="2054" extrusionOk="0">
                  <a:moveTo>
                    <a:pt x="2148" y="1"/>
                  </a:moveTo>
                  <a:lnTo>
                    <a:pt x="1" y="1770"/>
                  </a:lnTo>
                  <a:lnTo>
                    <a:pt x="237" y="2053"/>
                  </a:lnTo>
                  <a:lnTo>
                    <a:pt x="2408"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11"/>
            <p:cNvSpPr/>
            <p:nvPr/>
          </p:nvSpPr>
          <p:spPr>
            <a:xfrm>
              <a:off x="3704947" y="4904820"/>
              <a:ext cx="63764" cy="54999"/>
            </a:xfrm>
            <a:custGeom>
              <a:avLst/>
              <a:gdLst/>
              <a:ahLst/>
              <a:cxnLst/>
              <a:rect l="l" t="t" r="r" b="b"/>
              <a:pathLst>
                <a:path w="2408" h="2077" extrusionOk="0">
                  <a:moveTo>
                    <a:pt x="2171" y="1"/>
                  </a:moveTo>
                  <a:lnTo>
                    <a:pt x="0" y="1770"/>
                  </a:lnTo>
                  <a:lnTo>
                    <a:pt x="236" y="2077"/>
                  </a:lnTo>
                  <a:lnTo>
                    <a:pt x="2407" y="307"/>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11"/>
            <p:cNvSpPr/>
            <p:nvPr/>
          </p:nvSpPr>
          <p:spPr>
            <a:xfrm>
              <a:off x="3586236" y="4731745"/>
              <a:ext cx="98744" cy="83121"/>
            </a:xfrm>
            <a:custGeom>
              <a:avLst/>
              <a:gdLst/>
              <a:ahLst/>
              <a:cxnLst/>
              <a:rect l="l" t="t" r="r" b="b"/>
              <a:pathLst>
                <a:path w="3729" h="3139" extrusionOk="0">
                  <a:moveTo>
                    <a:pt x="3469" y="1"/>
                  </a:moveTo>
                  <a:lnTo>
                    <a:pt x="0" y="2832"/>
                  </a:lnTo>
                  <a:lnTo>
                    <a:pt x="260" y="3139"/>
                  </a:lnTo>
                  <a:lnTo>
                    <a:pt x="3728" y="307"/>
                  </a:lnTo>
                  <a:lnTo>
                    <a:pt x="34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11"/>
            <p:cNvSpPr/>
            <p:nvPr/>
          </p:nvSpPr>
          <p:spPr>
            <a:xfrm>
              <a:off x="3744297" y="4924813"/>
              <a:ext cx="98744" cy="83121"/>
            </a:xfrm>
            <a:custGeom>
              <a:avLst/>
              <a:gdLst/>
              <a:ahLst/>
              <a:cxnLst/>
              <a:rect l="l" t="t" r="r" b="b"/>
              <a:pathLst>
                <a:path w="3729" h="3139" extrusionOk="0">
                  <a:moveTo>
                    <a:pt x="3469" y="1"/>
                  </a:moveTo>
                  <a:lnTo>
                    <a:pt x="1" y="2832"/>
                  </a:lnTo>
                  <a:lnTo>
                    <a:pt x="260" y="3139"/>
                  </a:lnTo>
                  <a:lnTo>
                    <a:pt x="3729" y="307"/>
                  </a:lnTo>
                  <a:lnTo>
                    <a:pt x="34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11"/>
            <p:cNvSpPr/>
            <p:nvPr/>
          </p:nvSpPr>
          <p:spPr>
            <a:xfrm>
              <a:off x="3902385" y="5118517"/>
              <a:ext cx="98108" cy="82485"/>
            </a:xfrm>
            <a:custGeom>
              <a:avLst/>
              <a:gdLst/>
              <a:ahLst/>
              <a:cxnLst/>
              <a:rect l="l" t="t" r="r" b="b"/>
              <a:pathLst>
                <a:path w="3705" h="3115" extrusionOk="0">
                  <a:moveTo>
                    <a:pt x="3469" y="0"/>
                  </a:moveTo>
                  <a:lnTo>
                    <a:pt x="0" y="2832"/>
                  </a:lnTo>
                  <a:lnTo>
                    <a:pt x="236" y="3115"/>
                  </a:lnTo>
                  <a:lnTo>
                    <a:pt x="3705" y="283"/>
                  </a:lnTo>
                  <a:lnTo>
                    <a:pt x="346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0" name="Google Shape;880;p11"/>
          <p:cNvGrpSpPr/>
          <p:nvPr/>
        </p:nvGrpSpPr>
        <p:grpSpPr>
          <a:xfrm flipH="1">
            <a:off x="8281453" y="3756277"/>
            <a:ext cx="736065" cy="1326494"/>
            <a:chOff x="1672423" y="3253452"/>
            <a:chExt cx="736065" cy="1326494"/>
          </a:xfrm>
        </p:grpSpPr>
        <p:sp>
          <p:nvSpPr>
            <p:cNvPr id="881" name="Google Shape;881;p11"/>
            <p:cNvSpPr/>
            <p:nvPr/>
          </p:nvSpPr>
          <p:spPr>
            <a:xfrm>
              <a:off x="1695567" y="3610513"/>
              <a:ext cx="712921" cy="969433"/>
            </a:xfrm>
            <a:custGeom>
              <a:avLst/>
              <a:gdLst/>
              <a:ahLst/>
              <a:cxnLst/>
              <a:rect l="l" t="t" r="r" b="b"/>
              <a:pathLst>
                <a:path w="26923" h="36610" extrusionOk="0">
                  <a:moveTo>
                    <a:pt x="13761" y="14426"/>
                  </a:moveTo>
                  <a:cubicBezTo>
                    <a:pt x="13838" y="14426"/>
                    <a:pt x="13915" y="14427"/>
                    <a:pt x="13992" y="14429"/>
                  </a:cubicBezTo>
                  <a:cubicBezTo>
                    <a:pt x="17814" y="14500"/>
                    <a:pt x="21212" y="16860"/>
                    <a:pt x="22604" y="20423"/>
                  </a:cubicBezTo>
                  <a:cubicBezTo>
                    <a:pt x="24492" y="25260"/>
                    <a:pt x="22085" y="30757"/>
                    <a:pt x="17248" y="32645"/>
                  </a:cubicBezTo>
                  <a:cubicBezTo>
                    <a:pt x="16071" y="33102"/>
                    <a:pt x="14899" y="33312"/>
                    <a:pt x="13768" y="33312"/>
                  </a:cubicBezTo>
                  <a:cubicBezTo>
                    <a:pt x="7373" y="33312"/>
                    <a:pt x="2300" y="26605"/>
                    <a:pt x="5167" y="20069"/>
                  </a:cubicBezTo>
                  <a:cubicBezTo>
                    <a:pt x="6670" y="16647"/>
                    <a:pt x="10052" y="14426"/>
                    <a:pt x="13761" y="14426"/>
                  </a:cubicBezTo>
                  <a:close/>
                  <a:moveTo>
                    <a:pt x="8578" y="1"/>
                  </a:moveTo>
                  <a:cubicBezTo>
                    <a:pt x="8353" y="1"/>
                    <a:pt x="8125" y="42"/>
                    <a:pt x="7904" y="131"/>
                  </a:cubicBezTo>
                  <a:lnTo>
                    <a:pt x="2053" y="2419"/>
                  </a:lnTo>
                  <a:cubicBezTo>
                    <a:pt x="103" y="3267"/>
                    <a:pt x="933" y="6000"/>
                    <a:pt x="2746" y="6000"/>
                  </a:cubicBezTo>
                  <a:cubicBezTo>
                    <a:pt x="2952" y="6000"/>
                    <a:pt x="3170" y="5965"/>
                    <a:pt x="3398" y="5888"/>
                  </a:cubicBezTo>
                  <a:lnTo>
                    <a:pt x="3704" y="5770"/>
                  </a:lnTo>
                  <a:lnTo>
                    <a:pt x="6701" y="13415"/>
                  </a:lnTo>
                  <a:cubicBezTo>
                    <a:pt x="2053" y="16553"/>
                    <a:pt x="0" y="22334"/>
                    <a:pt x="1652" y="27666"/>
                  </a:cubicBezTo>
                  <a:cubicBezTo>
                    <a:pt x="3293" y="32988"/>
                    <a:pt x="8195" y="36609"/>
                    <a:pt x="13743" y="36609"/>
                  </a:cubicBezTo>
                  <a:cubicBezTo>
                    <a:pt x="13779" y="36609"/>
                    <a:pt x="13815" y="36609"/>
                    <a:pt x="13850" y="36609"/>
                  </a:cubicBezTo>
                  <a:cubicBezTo>
                    <a:pt x="18711" y="36609"/>
                    <a:pt x="23147" y="33825"/>
                    <a:pt x="25247" y="29436"/>
                  </a:cubicBezTo>
                  <a:cubicBezTo>
                    <a:pt x="26781" y="26251"/>
                    <a:pt x="26922" y="22593"/>
                    <a:pt x="25648" y="19314"/>
                  </a:cubicBezTo>
                  <a:cubicBezTo>
                    <a:pt x="23736" y="14376"/>
                    <a:pt x="19018" y="11216"/>
                    <a:pt x="13859" y="11216"/>
                  </a:cubicBezTo>
                  <a:cubicBezTo>
                    <a:pt x="13224" y="11216"/>
                    <a:pt x="12583" y="11264"/>
                    <a:pt x="11939" y="11362"/>
                  </a:cubicBezTo>
                  <a:lnTo>
                    <a:pt x="8943" y="3717"/>
                  </a:lnTo>
                  <a:lnTo>
                    <a:pt x="9249" y="3599"/>
                  </a:lnTo>
                  <a:cubicBezTo>
                    <a:pt x="10193" y="3222"/>
                    <a:pt x="10689" y="2160"/>
                    <a:pt x="10311" y="1192"/>
                  </a:cubicBezTo>
                  <a:cubicBezTo>
                    <a:pt x="10022" y="451"/>
                    <a:pt x="9317" y="1"/>
                    <a:pt x="85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11"/>
            <p:cNvSpPr/>
            <p:nvPr/>
          </p:nvSpPr>
          <p:spPr>
            <a:xfrm>
              <a:off x="1744291" y="3707670"/>
              <a:ext cx="629827" cy="814684"/>
            </a:xfrm>
            <a:custGeom>
              <a:avLst/>
              <a:gdLst/>
              <a:ahLst/>
              <a:cxnLst/>
              <a:rect l="l" t="t" r="r" b="b"/>
              <a:pathLst>
                <a:path w="23785" h="30766" extrusionOk="0">
                  <a:moveTo>
                    <a:pt x="5097" y="1"/>
                  </a:moveTo>
                  <a:lnTo>
                    <a:pt x="3304" y="709"/>
                  </a:lnTo>
                  <a:lnTo>
                    <a:pt x="7221" y="10737"/>
                  </a:lnTo>
                  <a:cubicBezTo>
                    <a:pt x="2171" y="13261"/>
                    <a:pt x="0" y="19325"/>
                    <a:pt x="2289" y="24493"/>
                  </a:cubicBezTo>
                  <a:cubicBezTo>
                    <a:pt x="4028" y="28419"/>
                    <a:pt x="7879" y="30765"/>
                    <a:pt x="11946" y="30765"/>
                  </a:cubicBezTo>
                  <a:cubicBezTo>
                    <a:pt x="13232" y="30765"/>
                    <a:pt x="14540" y="30531"/>
                    <a:pt x="15809" y="30038"/>
                  </a:cubicBezTo>
                  <a:cubicBezTo>
                    <a:pt x="21071" y="27985"/>
                    <a:pt x="23784" y="22157"/>
                    <a:pt x="21968" y="16801"/>
                  </a:cubicBezTo>
                  <a:cubicBezTo>
                    <a:pt x="20477" y="12406"/>
                    <a:pt x="16365" y="9616"/>
                    <a:pt x="11940" y="9616"/>
                  </a:cubicBezTo>
                  <a:cubicBezTo>
                    <a:pt x="10971" y="9616"/>
                    <a:pt x="9988" y="9749"/>
                    <a:pt x="9014" y="10029"/>
                  </a:cubicBezTo>
                  <a:lnTo>
                    <a:pt x="5097" y="1"/>
                  </a:lnTo>
                  <a:close/>
                </a:path>
              </a:pathLst>
            </a:custGeom>
            <a:solidFill>
              <a:srgbClr val="E2F2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11"/>
            <p:cNvSpPr/>
            <p:nvPr/>
          </p:nvSpPr>
          <p:spPr>
            <a:xfrm>
              <a:off x="1821931" y="4073205"/>
              <a:ext cx="510958" cy="395293"/>
            </a:xfrm>
            <a:custGeom>
              <a:avLst/>
              <a:gdLst/>
              <a:ahLst/>
              <a:cxnLst/>
              <a:rect l="l" t="t" r="r" b="b"/>
              <a:pathLst>
                <a:path w="19296" h="14928" extrusionOk="0">
                  <a:moveTo>
                    <a:pt x="14128" y="0"/>
                  </a:moveTo>
                  <a:lnTo>
                    <a:pt x="962" y="5144"/>
                  </a:lnTo>
                  <a:cubicBezTo>
                    <a:pt x="0" y="10460"/>
                    <a:pt x="4193" y="14928"/>
                    <a:pt x="9105" y="14928"/>
                  </a:cubicBezTo>
                  <a:cubicBezTo>
                    <a:pt x="10101" y="14928"/>
                    <a:pt x="11127" y="14744"/>
                    <a:pt x="12146" y="14346"/>
                  </a:cubicBezTo>
                  <a:cubicBezTo>
                    <a:pt x="18186" y="11987"/>
                    <a:pt x="19295" y="3917"/>
                    <a:pt x="141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11"/>
            <p:cNvSpPr/>
            <p:nvPr/>
          </p:nvSpPr>
          <p:spPr>
            <a:xfrm>
              <a:off x="1921100" y="4295375"/>
              <a:ext cx="48141" cy="42394"/>
            </a:xfrm>
            <a:custGeom>
              <a:avLst/>
              <a:gdLst/>
              <a:ahLst/>
              <a:cxnLst/>
              <a:rect l="l" t="t" r="r" b="b"/>
              <a:pathLst>
                <a:path w="1818" h="1601" extrusionOk="0">
                  <a:moveTo>
                    <a:pt x="901" y="1"/>
                  </a:moveTo>
                  <a:cubicBezTo>
                    <a:pt x="805" y="1"/>
                    <a:pt x="708" y="19"/>
                    <a:pt x="614" y="57"/>
                  </a:cubicBezTo>
                  <a:cubicBezTo>
                    <a:pt x="213" y="222"/>
                    <a:pt x="1" y="671"/>
                    <a:pt x="166" y="1095"/>
                  </a:cubicBezTo>
                  <a:cubicBezTo>
                    <a:pt x="293" y="1403"/>
                    <a:pt x="587" y="1600"/>
                    <a:pt x="908" y="1600"/>
                  </a:cubicBezTo>
                  <a:cubicBezTo>
                    <a:pt x="1006" y="1600"/>
                    <a:pt x="1106" y="1582"/>
                    <a:pt x="1204" y="1544"/>
                  </a:cubicBezTo>
                  <a:cubicBezTo>
                    <a:pt x="1605" y="1379"/>
                    <a:pt x="1818" y="930"/>
                    <a:pt x="1653" y="506"/>
                  </a:cubicBezTo>
                  <a:cubicBezTo>
                    <a:pt x="1526" y="198"/>
                    <a:pt x="1218" y="1"/>
                    <a:pt x="901"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11"/>
            <p:cNvSpPr/>
            <p:nvPr/>
          </p:nvSpPr>
          <p:spPr>
            <a:xfrm>
              <a:off x="1939239" y="4228141"/>
              <a:ext cx="41256" cy="36357"/>
            </a:xfrm>
            <a:custGeom>
              <a:avLst/>
              <a:gdLst/>
              <a:ahLst/>
              <a:cxnLst/>
              <a:rect l="l" t="t" r="r" b="b"/>
              <a:pathLst>
                <a:path w="1558" h="1373" extrusionOk="0">
                  <a:moveTo>
                    <a:pt x="764" y="1"/>
                  </a:moveTo>
                  <a:cubicBezTo>
                    <a:pt x="683" y="1"/>
                    <a:pt x="600" y="16"/>
                    <a:pt x="519" y="48"/>
                  </a:cubicBezTo>
                  <a:cubicBezTo>
                    <a:pt x="189" y="190"/>
                    <a:pt x="0" y="591"/>
                    <a:pt x="142" y="945"/>
                  </a:cubicBezTo>
                  <a:cubicBezTo>
                    <a:pt x="249" y="1213"/>
                    <a:pt x="505" y="1373"/>
                    <a:pt x="777" y="1373"/>
                  </a:cubicBezTo>
                  <a:cubicBezTo>
                    <a:pt x="864" y="1373"/>
                    <a:pt x="953" y="1356"/>
                    <a:pt x="1038" y="1322"/>
                  </a:cubicBezTo>
                  <a:cubicBezTo>
                    <a:pt x="1369" y="1181"/>
                    <a:pt x="1557" y="803"/>
                    <a:pt x="1416" y="449"/>
                  </a:cubicBezTo>
                  <a:cubicBezTo>
                    <a:pt x="1306" y="176"/>
                    <a:pt x="1042" y="1"/>
                    <a:pt x="764"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11"/>
            <p:cNvSpPr/>
            <p:nvPr/>
          </p:nvSpPr>
          <p:spPr>
            <a:xfrm>
              <a:off x="1976099" y="4277262"/>
              <a:ext cx="28757" cy="25500"/>
            </a:xfrm>
            <a:custGeom>
              <a:avLst/>
              <a:gdLst/>
              <a:ahLst/>
              <a:cxnLst/>
              <a:rect l="l" t="t" r="r" b="b"/>
              <a:pathLst>
                <a:path w="1086" h="963" extrusionOk="0">
                  <a:moveTo>
                    <a:pt x="549" y="1"/>
                  </a:moveTo>
                  <a:cubicBezTo>
                    <a:pt x="491" y="1"/>
                    <a:pt x="433" y="11"/>
                    <a:pt x="378" y="33"/>
                  </a:cubicBezTo>
                  <a:cubicBezTo>
                    <a:pt x="118" y="128"/>
                    <a:pt x="0" y="411"/>
                    <a:pt x="95" y="647"/>
                  </a:cubicBezTo>
                  <a:cubicBezTo>
                    <a:pt x="167" y="846"/>
                    <a:pt x="351" y="962"/>
                    <a:pt x="540" y="962"/>
                  </a:cubicBezTo>
                  <a:cubicBezTo>
                    <a:pt x="597" y="962"/>
                    <a:pt x="654" y="952"/>
                    <a:pt x="708" y="930"/>
                  </a:cubicBezTo>
                  <a:cubicBezTo>
                    <a:pt x="968" y="836"/>
                    <a:pt x="1086" y="553"/>
                    <a:pt x="991" y="293"/>
                  </a:cubicBezTo>
                  <a:cubicBezTo>
                    <a:pt x="919" y="112"/>
                    <a:pt x="736" y="1"/>
                    <a:pt x="549"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11"/>
            <p:cNvSpPr/>
            <p:nvPr/>
          </p:nvSpPr>
          <p:spPr>
            <a:xfrm>
              <a:off x="1672423" y="3530225"/>
              <a:ext cx="46896" cy="46896"/>
            </a:xfrm>
            <a:custGeom>
              <a:avLst/>
              <a:gdLst/>
              <a:ahLst/>
              <a:cxnLst/>
              <a:rect l="l" t="t" r="r" b="b"/>
              <a:pathLst>
                <a:path w="1771" h="1771" extrusionOk="0">
                  <a:moveTo>
                    <a:pt x="874" y="1"/>
                  </a:moveTo>
                  <a:cubicBezTo>
                    <a:pt x="379" y="1"/>
                    <a:pt x="1" y="402"/>
                    <a:pt x="1" y="897"/>
                  </a:cubicBezTo>
                  <a:cubicBezTo>
                    <a:pt x="1" y="1369"/>
                    <a:pt x="379" y="1770"/>
                    <a:pt x="874" y="1770"/>
                  </a:cubicBezTo>
                  <a:cubicBezTo>
                    <a:pt x="1370" y="1770"/>
                    <a:pt x="1771" y="1369"/>
                    <a:pt x="1771" y="897"/>
                  </a:cubicBezTo>
                  <a:cubicBezTo>
                    <a:pt x="1771" y="402"/>
                    <a:pt x="1370" y="1"/>
                    <a:pt x="87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11"/>
            <p:cNvSpPr/>
            <p:nvPr/>
          </p:nvSpPr>
          <p:spPr>
            <a:xfrm>
              <a:off x="1672423" y="3253452"/>
              <a:ext cx="134360" cy="134969"/>
            </a:xfrm>
            <a:custGeom>
              <a:avLst/>
              <a:gdLst/>
              <a:ahLst/>
              <a:cxnLst/>
              <a:rect l="l" t="t" r="r" b="b"/>
              <a:pathLst>
                <a:path w="5074" h="5097" extrusionOk="0">
                  <a:moveTo>
                    <a:pt x="2549" y="0"/>
                  </a:moveTo>
                  <a:cubicBezTo>
                    <a:pt x="1134" y="0"/>
                    <a:pt x="1" y="1156"/>
                    <a:pt x="1" y="2548"/>
                  </a:cubicBezTo>
                  <a:cubicBezTo>
                    <a:pt x="1" y="3964"/>
                    <a:pt x="1134" y="5097"/>
                    <a:pt x="2549" y="5097"/>
                  </a:cubicBezTo>
                  <a:cubicBezTo>
                    <a:pt x="3941" y="5097"/>
                    <a:pt x="5074" y="3964"/>
                    <a:pt x="5074" y="2548"/>
                  </a:cubicBezTo>
                  <a:cubicBezTo>
                    <a:pt x="5074" y="1156"/>
                    <a:pt x="3941" y="0"/>
                    <a:pt x="25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11"/>
            <p:cNvSpPr/>
            <p:nvPr/>
          </p:nvSpPr>
          <p:spPr>
            <a:xfrm>
              <a:off x="1771168" y="3449645"/>
              <a:ext cx="60613" cy="60004"/>
            </a:xfrm>
            <a:custGeom>
              <a:avLst/>
              <a:gdLst/>
              <a:ahLst/>
              <a:cxnLst/>
              <a:rect l="l" t="t" r="r" b="b"/>
              <a:pathLst>
                <a:path w="2289" h="2266" extrusionOk="0">
                  <a:moveTo>
                    <a:pt x="1133" y="0"/>
                  </a:moveTo>
                  <a:cubicBezTo>
                    <a:pt x="519" y="0"/>
                    <a:pt x="0" y="496"/>
                    <a:pt x="0" y="1133"/>
                  </a:cubicBezTo>
                  <a:cubicBezTo>
                    <a:pt x="0" y="1746"/>
                    <a:pt x="519" y="2265"/>
                    <a:pt x="1133" y="2265"/>
                  </a:cubicBezTo>
                  <a:cubicBezTo>
                    <a:pt x="1770" y="2265"/>
                    <a:pt x="2289" y="1746"/>
                    <a:pt x="2289" y="1133"/>
                  </a:cubicBezTo>
                  <a:cubicBezTo>
                    <a:pt x="2289" y="496"/>
                    <a:pt x="1770" y="0"/>
                    <a:pt x="11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0" name="Google Shape;890;p11"/>
          <p:cNvGrpSpPr/>
          <p:nvPr/>
        </p:nvGrpSpPr>
        <p:grpSpPr>
          <a:xfrm flipH="1">
            <a:off x="420609" y="1699891"/>
            <a:ext cx="819771" cy="865634"/>
            <a:chOff x="7088286" y="1674216"/>
            <a:chExt cx="819771" cy="865634"/>
          </a:xfrm>
        </p:grpSpPr>
        <p:grpSp>
          <p:nvGrpSpPr>
            <p:cNvPr id="891" name="Google Shape;891;p11"/>
            <p:cNvGrpSpPr/>
            <p:nvPr/>
          </p:nvGrpSpPr>
          <p:grpSpPr>
            <a:xfrm>
              <a:off x="7331958" y="1674216"/>
              <a:ext cx="576099" cy="865634"/>
              <a:chOff x="7331958" y="1674216"/>
              <a:chExt cx="576099" cy="865634"/>
            </a:xfrm>
          </p:grpSpPr>
          <p:sp>
            <p:nvSpPr>
              <p:cNvPr id="892" name="Google Shape;892;p11"/>
              <p:cNvSpPr/>
              <p:nvPr/>
            </p:nvSpPr>
            <p:spPr>
              <a:xfrm>
                <a:off x="7331958" y="1859552"/>
                <a:ext cx="576099" cy="680298"/>
              </a:xfrm>
              <a:custGeom>
                <a:avLst/>
                <a:gdLst/>
                <a:ahLst/>
                <a:cxnLst/>
                <a:rect l="l" t="t" r="r" b="b"/>
                <a:pathLst>
                  <a:path w="21756" h="25691" extrusionOk="0">
                    <a:moveTo>
                      <a:pt x="11030" y="0"/>
                    </a:moveTo>
                    <a:cubicBezTo>
                      <a:pt x="10081" y="0"/>
                      <a:pt x="9170" y="525"/>
                      <a:pt x="8731" y="1437"/>
                    </a:cubicBezTo>
                    <a:lnTo>
                      <a:pt x="614" y="18261"/>
                    </a:lnTo>
                    <a:cubicBezTo>
                      <a:pt x="1" y="19511"/>
                      <a:pt x="520" y="21045"/>
                      <a:pt x="1794" y="21658"/>
                    </a:cubicBezTo>
                    <a:lnTo>
                      <a:pt x="5027" y="23216"/>
                    </a:lnTo>
                    <a:lnTo>
                      <a:pt x="6372" y="23876"/>
                    </a:lnTo>
                    <a:lnTo>
                      <a:pt x="9604" y="25434"/>
                    </a:lnTo>
                    <a:cubicBezTo>
                      <a:pt x="9966" y="25608"/>
                      <a:pt x="10350" y="25691"/>
                      <a:pt x="10727" y="25691"/>
                    </a:cubicBezTo>
                    <a:cubicBezTo>
                      <a:pt x="11676" y="25691"/>
                      <a:pt x="12586" y="25166"/>
                      <a:pt x="13025" y="24254"/>
                    </a:cubicBezTo>
                    <a:lnTo>
                      <a:pt x="21142" y="7430"/>
                    </a:lnTo>
                    <a:cubicBezTo>
                      <a:pt x="21756" y="6180"/>
                      <a:pt x="21237" y="4646"/>
                      <a:pt x="19986" y="4033"/>
                    </a:cubicBezTo>
                    <a:lnTo>
                      <a:pt x="19089" y="3608"/>
                    </a:lnTo>
                    <a:cubicBezTo>
                      <a:pt x="18641" y="3396"/>
                      <a:pt x="18429" y="2877"/>
                      <a:pt x="18618" y="2405"/>
                    </a:cubicBezTo>
                    <a:lnTo>
                      <a:pt x="14276" y="305"/>
                    </a:lnTo>
                    <a:cubicBezTo>
                      <a:pt x="14093" y="604"/>
                      <a:pt x="13769" y="775"/>
                      <a:pt x="13437" y="775"/>
                    </a:cubicBezTo>
                    <a:cubicBezTo>
                      <a:pt x="13298" y="775"/>
                      <a:pt x="13158" y="745"/>
                      <a:pt x="13025" y="682"/>
                    </a:cubicBezTo>
                    <a:lnTo>
                      <a:pt x="12152" y="257"/>
                    </a:lnTo>
                    <a:cubicBezTo>
                      <a:pt x="11790" y="83"/>
                      <a:pt x="11407" y="0"/>
                      <a:pt x="11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11"/>
              <p:cNvSpPr/>
              <p:nvPr/>
            </p:nvSpPr>
            <p:spPr>
              <a:xfrm>
                <a:off x="7698737" y="1674216"/>
                <a:ext cx="186207" cy="248409"/>
              </a:xfrm>
              <a:custGeom>
                <a:avLst/>
                <a:gdLst/>
                <a:ahLst/>
                <a:cxnLst/>
                <a:rect l="l" t="t" r="r" b="b"/>
                <a:pathLst>
                  <a:path w="7032" h="9381" extrusionOk="0">
                    <a:moveTo>
                      <a:pt x="6460" y="0"/>
                    </a:moveTo>
                    <a:cubicBezTo>
                      <a:pt x="6430" y="0"/>
                      <a:pt x="6400" y="4"/>
                      <a:pt x="6371" y="13"/>
                    </a:cubicBezTo>
                    <a:cubicBezTo>
                      <a:pt x="5852" y="178"/>
                      <a:pt x="5380" y="461"/>
                      <a:pt x="5002" y="862"/>
                    </a:cubicBezTo>
                    <a:cubicBezTo>
                      <a:pt x="4059" y="1853"/>
                      <a:pt x="3799" y="3387"/>
                      <a:pt x="2785" y="4307"/>
                    </a:cubicBezTo>
                    <a:lnTo>
                      <a:pt x="3445" y="4637"/>
                    </a:lnTo>
                    <a:cubicBezTo>
                      <a:pt x="3666" y="4718"/>
                      <a:pt x="3562" y="5021"/>
                      <a:pt x="3380" y="5021"/>
                    </a:cubicBezTo>
                    <a:cubicBezTo>
                      <a:pt x="3349" y="5021"/>
                      <a:pt x="3315" y="5012"/>
                      <a:pt x="3280" y="4991"/>
                    </a:cubicBezTo>
                    <a:lnTo>
                      <a:pt x="2619" y="4685"/>
                    </a:lnTo>
                    <a:cubicBezTo>
                      <a:pt x="2413" y="4585"/>
                      <a:pt x="2194" y="4537"/>
                      <a:pt x="1977" y="4537"/>
                    </a:cubicBezTo>
                    <a:cubicBezTo>
                      <a:pt x="1425" y="4537"/>
                      <a:pt x="891" y="4844"/>
                      <a:pt x="637" y="5369"/>
                    </a:cubicBezTo>
                    <a:lnTo>
                      <a:pt x="0" y="6714"/>
                    </a:lnTo>
                    <a:lnTo>
                      <a:pt x="2572" y="7964"/>
                    </a:lnTo>
                    <a:lnTo>
                      <a:pt x="2926" y="8130"/>
                    </a:lnTo>
                    <a:lnTo>
                      <a:pt x="5522" y="9380"/>
                    </a:lnTo>
                    <a:lnTo>
                      <a:pt x="6159" y="8035"/>
                    </a:lnTo>
                    <a:cubicBezTo>
                      <a:pt x="6513" y="7304"/>
                      <a:pt x="6206" y="6407"/>
                      <a:pt x="5451" y="6053"/>
                    </a:cubicBezTo>
                    <a:lnTo>
                      <a:pt x="4814" y="5746"/>
                    </a:lnTo>
                    <a:cubicBezTo>
                      <a:pt x="4629" y="5623"/>
                      <a:pt x="4730" y="5375"/>
                      <a:pt x="4899" y="5375"/>
                    </a:cubicBezTo>
                    <a:cubicBezTo>
                      <a:pt x="4925" y="5375"/>
                      <a:pt x="4951" y="5380"/>
                      <a:pt x="4979" y="5392"/>
                    </a:cubicBezTo>
                    <a:lnTo>
                      <a:pt x="5640" y="5699"/>
                    </a:lnTo>
                    <a:cubicBezTo>
                      <a:pt x="5734" y="4331"/>
                      <a:pt x="6772" y="3174"/>
                      <a:pt x="6961" y="1806"/>
                    </a:cubicBezTo>
                    <a:cubicBezTo>
                      <a:pt x="7032" y="1263"/>
                      <a:pt x="6984" y="721"/>
                      <a:pt x="6772" y="201"/>
                    </a:cubicBezTo>
                    <a:cubicBezTo>
                      <a:pt x="6733" y="85"/>
                      <a:pt x="6599" y="0"/>
                      <a:pt x="64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11"/>
              <p:cNvSpPr/>
              <p:nvPr/>
            </p:nvSpPr>
            <p:spPr>
              <a:xfrm>
                <a:off x="7731837" y="1817395"/>
                <a:ext cx="23144" cy="36993"/>
              </a:xfrm>
              <a:custGeom>
                <a:avLst/>
                <a:gdLst/>
                <a:ahLst/>
                <a:cxnLst/>
                <a:rect l="l" t="t" r="r" b="b"/>
                <a:pathLst>
                  <a:path w="874" h="1397" extrusionOk="0">
                    <a:moveTo>
                      <a:pt x="713" y="0"/>
                    </a:moveTo>
                    <a:cubicBezTo>
                      <a:pt x="651" y="0"/>
                      <a:pt x="603" y="27"/>
                      <a:pt x="567" y="80"/>
                    </a:cubicBezTo>
                    <a:lnTo>
                      <a:pt x="48" y="1189"/>
                    </a:lnTo>
                    <a:cubicBezTo>
                      <a:pt x="1" y="1260"/>
                      <a:pt x="48" y="1354"/>
                      <a:pt x="119" y="1378"/>
                    </a:cubicBezTo>
                    <a:cubicBezTo>
                      <a:pt x="139" y="1391"/>
                      <a:pt x="158" y="1397"/>
                      <a:pt x="178" y="1397"/>
                    </a:cubicBezTo>
                    <a:cubicBezTo>
                      <a:pt x="227" y="1397"/>
                      <a:pt x="274" y="1358"/>
                      <a:pt x="308" y="1307"/>
                    </a:cubicBezTo>
                    <a:lnTo>
                      <a:pt x="827" y="221"/>
                    </a:lnTo>
                    <a:cubicBezTo>
                      <a:pt x="874" y="151"/>
                      <a:pt x="850" y="56"/>
                      <a:pt x="779" y="9"/>
                    </a:cubicBezTo>
                    <a:cubicBezTo>
                      <a:pt x="756" y="3"/>
                      <a:pt x="734" y="0"/>
                      <a:pt x="71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11"/>
              <p:cNvSpPr/>
              <p:nvPr/>
            </p:nvSpPr>
            <p:spPr>
              <a:xfrm>
                <a:off x="7753710" y="1827749"/>
                <a:ext cx="22534" cy="36993"/>
              </a:xfrm>
              <a:custGeom>
                <a:avLst/>
                <a:gdLst/>
                <a:ahLst/>
                <a:cxnLst/>
                <a:rect l="l" t="t" r="r" b="b"/>
                <a:pathLst>
                  <a:path w="851" h="1397" extrusionOk="0">
                    <a:moveTo>
                      <a:pt x="693" y="0"/>
                    </a:moveTo>
                    <a:cubicBezTo>
                      <a:pt x="638" y="0"/>
                      <a:pt x="584" y="39"/>
                      <a:pt x="567" y="90"/>
                    </a:cubicBezTo>
                    <a:lnTo>
                      <a:pt x="24" y="1199"/>
                    </a:lnTo>
                    <a:cubicBezTo>
                      <a:pt x="1" y="1270"/>
                      <a:pt x="24" y="1341"/>
                      <a:pt x="95" y="1388"/>
                    </a:cubicBezTo>
                    <a:cubicBezTo>
                      <a:pt x="113" y="1394"/>
                      <a:pt x="132" y="1397"/>
                      <a:pt x="151" y="1397"/>
                    </a:cubicBezTo>
                    <a:cubicBezTo>
                      <a:pt x="209" y="1397"/>
                      <a:pt x="266" y="1370"/>
                      <a:pt x="284" y="1317"/>
                    </a:cubicBezTo>
                    <a:lnTo>
                      <a:pt x="826" y="208"/>
                    </a:lnTo>
                    <a:cubicBezTo>
                      <a:pt x="850" y="137"/>
                      <a:pt x="826" y="43"/>
                      <a:pt x="756" y="19"/>
                    </a:cubicBezTo>
                    <a:cubicBezTo>
                      <a:pt x="736" y="6"/>
                      <a:pt x="714" y="0"/>
                      <a:pt x="69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11"/>
              <p:cNvSpPr/>
              <p:nvPr/>
            </p:nvSpPr>
            <p:spPr>
              <a:xfrm>
                <a:off x="7774947" y="1837997"/>
                <a:ext cx="22534" cy="36754"/>
              </a:xfrm>
              <a:custGeom>
                <a:avLst/>
                <a:gdLst/>
                <a:ahLst/>
                <a:cxnLst/>
                <a:rect l="l" t="t" r="r" b="b"/>
                <a:pathLst>
                  <a:path w="851" h="1388" extrusionOk="0">
                    <a:moveTo>
                      <a:pt x="700" y="1"/>
                    </a:moveTo>
                    <a:cubicBezTo>
                      <a:pt x="642" y="1"/>
                      <a:pt x="585" y="27"/>
                      <a:pt x="567" y="80"/>
                    </a:cubicBezTo>
                    <a:lnTo>
                      <a:pt x="24" y="1189"/>
                    </a:lnTo>
                    <a:cubicBezTo>
                      <a:pt x="1" y="1260"/>
                      <a:pt x="24" y="1331"/>
                      <a:pt x="95" y="1378"/>
                    </a:cubicBezTo>
                    <a:cubicBezTo>
                      <a:pt x="113" y="1384"/>
                      <a:pt x="132" y="1387"/>
                      <a:pt x="151" y="1387"/>
                    </a:cubicBezTo>
                    <a:cubicBezTo>
                      <a:pt x="209" y="1387"/>
                      <a:pt x="266" y="1361"/>
                      <a:pt x="284" y="1307"/>
                    </a:cubicBezTo>
                    <a:lnTo>
                      <a:pt x="827" y="198"/>
                    </a:lnTo>
                    <a:cubicBezTo>
                      <a:pt x="850" y="128"/>
                      <a:pt x="827" y="57"/>
                      <a:pt x="756" y="10"/>
                    </a:cubicBezTo>
                    <a:cubicBezTo>
                      <a:pt x="738" y="4"/>
                      <a:pt x="719" y="1"/>
                      <a:pt x="700" y="1"/>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11"/>
              <p:cNvSpPr/>
              <p:nvPr/>
            </p:nvSpPr>
            <p:spPr>
              <a:xfrm>
                <a:off x="7796211" y="1848616"/>
                <a:ext cx="22508" cy="36754"/>
              </a:xfrm>
              <a:custGeom>
                <a:avLst/>
                <a:gdLst/>
                <a:ahLst/>
                <a:cxnLst/>
                <a:rect l="l" t="t" r="r" b="b"/>
                <a:pathLst>
                  <a:path w="850" h="1388" extrusionOk="0">
                    <a:moveTo>
                      <a:pt x="699" y="1"/>
                    </a:moveTo>
                    <a:cubicBezTo>
                      <a:pt x="642" y="1"/>
                      <a:pt x="584" y="28"/>
                      <a:pt x="566" y="81"/>
                    </a:cubicBezTo>
                    <a:lnTo>
                      <a:pt x="24" y="1190"/>
                    </a:lnTo>
                    <a:cubicBezTo>
                      <a:pt x="0" y="1260"/>
                      <a:pt x="24" y="1331"/>
                      <a:pt x="95" y="1378"/>
                    </a:cubicBezTo>
                    <a:cubicBezTo>
                      <a:pt x="112" y="1384"/>
                      <a:pt x="131" y="1387"/>
                      <a:pt x="151" y="1387"/>
                    </a:cubicBezTo>
                    <a:cubicBezTo>
                      <a:pt x="210" y="1387"/>
                      <a:pt x="271" y="1361"/>
                      <a:pt x="307" y="1308"/>
                    </a:cubicBezTo>
                    <a:lnTo>
                      <a:pt x="826" y="199"/>
                    </a:lnTo>
                    <a:cubicBezTo>
                      <a:pt x="850" y="128"/>
                      <a:pt x="826" y="57"/>
                      <a:pt x="755" y="10"/>
                    </a:cubicBezTo>
                    <a:cubicBezTo>
                      <a:pt x="737" y="4"/>
                      <a:pt x="718" y="1"/>
                      <a:pt x="699" y="1"/>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11"/>
              <p:cNvSpPr/>
              <p:nvPr/>
            </p:nvSpPr>
            <p:spPr>
              <a:xfrm>
                <a:off x="7817448" y="1858625"/>
                <a:ext cx="23144" cy="36993"/>
              </a:xfrm>
              <a:custGeom>
                <a:avLst/>
                <a:gdLst/>
                <a:ahLst/>
                <a:cxnLst/>
                <a:rect l="l" t="t" r="r" b="b"/>
                <a:pathLst>
                  <a:path w="874" h="1397" extrusionOk="0">
                    <a:moveTo>
                      <a:pt x="703" y="0"/>
                    </a:moveTo>
                    <a:cubicBezTo>
                      <a:pt x="651" y="0"/>
                      <a:pt x="602" y="27"/>
                      <a:pt x="567" y="80"/>
                    </a:cubicBezTo>
                    <a:lnTo>
                      <a:pt x="48" y="1189"/>
                    </a:lnTo>
                    <a:cubicBezTo>
                      <a:pt x="0" y="1260"/>
                      <a:pt x="24" y="1354"/>
                      <a:pt x="95" y="1378"/>
                    </a:cubicBezTo>
                    <a:cubicBezTo>
                      <a:pt x="115" y="1391"/>
                      <a:pt x="136" y="1397"/>
                      <a:pt x="158" y="1397"/>
                    </a:cubicBezTo>
                    <a:cubicBezTo>
                      <a:pt x="215" y="1397"/>
                      <a:pt x="273" y="1358"/>
                      <a:pt x="307" y="1307"/>
                    </a:cubicBezTo>
                    <a:lnTo>
                      <a:pt x="826" y="222"/>
                    </a:lnTo>
                    <a:cubicBezTo>
                      <a:pt x="873" y="151"/>
                      <a:pt x="826" y="57"/>
                      <a:pt x="755" y="9"/>
                    </a:cubicBezTo>
                    <a:cubicBezTo>
                      <a:pt x="738" y="3"/>
                      <a:pt x="720" y="0"/>
                      <a:pt x="70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11"/>
              <p:cNvSpPr/>
              <p:nvPr/>
            </p:nvSpPr>
            <p:spPr>
              <a:xfrm>
                <a:off x="7428823" y="2207954"/>
                <a:ext cx="336773" cy="258736"/>
              </a:xfrm>
              <a:custGeom>
                <a:avLst/>
                <a:gdLst/>
                <a:ahLst/>
                <a:cxnLst/>
                <a:rect l="l" t="t" r="r" b="b"/>
                <a:pathLst>
                  <a:path w="12718" h="9771" extrusionOk="0">
                    <a:moveTo>
                      <a:pt x="12259" y="0"/>
                    </a:moveTo>
                    <a:cubicBezTo>
                      <a:pt x="10080" y="0"/>
                      <a:pt x="7931" y="470"/>
                      <a:pt x="5946" y="1352"/>
                    </a:cubicBezTo>
                    <a:cubicBezTo>
                      <a:pt x="3610" y="2414"/>
                      <a:pt x="1581" y="4018"/>
                      <a:pt x="0" y="6048"/>
                    </a:cubicBezTo>
                    <a:lnTo>
                      <a:pt x="7669" y="9728"/>
                    </a:lnTo>
                    <a:cubicBezTo>
                      <a:pt x="7712" y="9757"/>
                      <a:pt x="7762" y="9771"/>
                      <a:pt x="7812" y="9771"/>
                    </a:cubicBezTo>
                    <a:cubicBezTo>
                      <a:pt x="7927" y="9771"/>
                      <a:pt x="8044" y="9701"/>
                      <a:pt x="8093" y="9587"/>
                    </a:cubicBezTo>
                    <a:lnTo>
                      <a:pt x="12718" y="7"/>
                    </a:lnTo>
                    <a:cubicBezTo>
                      <a:pt x="12565" y="2"/>
                      <a:pt x="12412" y="0"/>
                      <a:pt x="122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11"/>
              <p:cNvSpPr/>
              <p:nvPr/>
            </p:nvSpPr>
            <p:spPr>
              <a:xfrm>
                <a:off x="7398821" y="1952472"/>
                <a:ext cx="433636" cy="415630"/>
              </a:xfrm>
              <a:custGeom>
                <a:avLst/>
                <a:gdLst/>
                <a:ahLst/>
                <a:cxnLst/>
                <a:rect l="l" t="t" r="r" b="b"/>
                <a:pathLst>
                  <a:path w="16376" h="15696" extrusionOk="0">
                    <a:moveTo>
                      <a:pt x="7462" y="1"/>
                    </a:moveTo>
                    <a:cubicBezTo>
                      <a:pt x="7332" y="1"/>
                      <a:pt x="7202" y="71"/>
                      <a:pt x="7150" y="193"/>
                    </a:cubicBezTo>
                    <a:lnTo>
                      <a:pt x="71" y="14822"/>
                    </a:lnTo>
                    <a:cubicBezTo>
                      <a:pt x="1" y="14988"/>
                      <a:pt x="71" y="15176"/>
                      <a:pt x="236" y="15247"/>
                    </a:cubicBezTo>
                    <a:lnTo>
                      <a:pt x="1110" y="15696"/>
                    </a:lnTo>
                    <a:cubicBezTo>
                      <a:pt x="4040" y="11873"/>
                      <a:pt x="8569" y="9649"/>
                      <a:pt x="13383" y="9649"/>
                    </a:cubicBezTo>
                    <a:cubicBezTo>
                      <a:pt x="13531" y="9649"/>
                      <a:pt x="13679" y="9651"/>
                      <a:pt x="13827" y="9655"/>
                    </a:cubicBezTo>
                    <a:lnTo>
                      <a:pt x="13851" y="9655"/>
                    </a:lnTo>
                    <a:lnTo>
                      <a:pt x="16281" y="4606"/>
                    </a:lnTo>
                    <a:cubicBezTo>
                      <a:pt x="16376" y="4441"/>
                      <a:pt x="16305" y="4228"/>
                      <a:pt x="16140" y="4157"/>
                    </a:cubicBezTo>
                    <a:lnTo>
                      <a:pt x="7598" y="28"/>
                    </a:lnTo>
                    <a:cubicBezTo>
                      <a:pt x="7555" y="10"/>
                      <a:pt x="7509" y="1"/>
                      <a:pt x="746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1" name="Google Shape;901;p11"/>
            <p:cNvSpPr/>
            <p:nvPr/>
          </p:nvSpPr>
          <p:spPr>
            <a:xfrm>
              <a:off x="7088286" y="2013800"/>
              <a:ext cx="73138" cy="73138"/>
            </a:xfrm>
            <a:custGeom>
              <a:avLst/>
              <a:gdLst/>
              <a:ahLst/>
              <a:cxnLst/>
              <a:rect l="l" t="t" r="r" b="b"/>
              <a:pathLst>
                <a:path w="2762" h="2762" extrusionOk="0">
                  <a:moveTo>
                    <a:pt x="1369" y="1"/>
                  </a:moveTo>
                  <a:cubicBezTo>
                    <a:pt x="614" y="1"/>
                    <a:pt x="1" y="614"/>
                    <a:pt x="1" y="1370"/>
                  </a:cubicBezTo>
                  <a:cubicBezTo>
                    <a:pt x="1" y="2148"/>
                    <a:pt x="614" y="2762"/>
                    <a:pt x="1369" y="2762"/>
                  </a:cubicBezTo>
                  <a:cubicBezTo>
                    <a:pt x="2124" y="2762"/>
                    <a:pt x="2761" y="2148"/>
                    <a:pt x="2761" y="1370"/>
                  </a:cubicBezTo>
                  <a:cubicBezTo>
                    <a:pt x="2761"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2" name="Google Shape;902;p11"/>
          <p:cNvGrpSpPr/>
          <p:nvPr/>
        </p:nvGrpSpPr>
        <p:grpSpPr>
          <a:xfrm flipH="1">
            <a:off x="259698" y="3591017"/>
            <a:ext cx="838202" cy="1491764"/>
            <a:chOff x="6731516" y="350092"/>
            <a:chExt cx="838202" cy="1491764"/>
          </a:xfrm>
        </p:grpSpPr>
        <p:sp>
          <p:nvSpPr>
            <p:cNvPr id="903" name="Google Shape;903;p11"/>
            <p:cNvSpPr/>
            <p:nvPr/>
          </p:nvSpPr>
          <p:spPr>
            <a:xfrm>
              <a:off x="6911477" y="988507"/>
              <a:ext cx="171220" cy="251189"/>
            </a:xfrm>
            <a:custGeom>
              <a:avLst/>
              <a:gdLst/>
              <a:ahLst/>
              <a:cxnLst/>
              <a:rect l="l" t="t" r="r" b="b"/>
              <a:pathLst>
                <a:path w="6466" h="9486" extrusionOk="0">
                  <a:moveTo>
                    <a:pt x="2195" y="0"/>
                  </a:moveTo>
                  <a:cubicBezTo>
                    <a:pt x="1274" y="519"/>
                    <a:pt x="519" y="1298"/>
                    <a:pt x="0" y="2242"/>
                  </a:cubicBezTo>
                  <a:cubicBezTo>
                    <a:pt x="1864" y="4908"/>
                    <a:pt x="4035" y="7338"/>
                    <a:pt x="6465" y="9485"/>
                  </a:cubicBezTo>
                  <a:cubicBezTo>
                    <a:pt x="6277" y="7739"/>
                    <a:pt x="6064" y="5993"/>
                    <a:pt x="5805" y="4247"/>
                  </a:cubicBezTo>
                  <a:lnTo>
                    <a:pt x="2195" y="0"/>
                  </a:lnTo>
                  <a:close/>
                </a:path>
              </a:pathLst>
            </a:custGeom>
            <a:solidFill>
              <a:srgbClr val="DD5B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11"/>
            <p:cNvSpPr/>
            <p:nvPr/>
          </p:nvSpPr>
          <p:spPr>
            <a:xfrm>
              <a:off x="6886479" y="1047850"/>
              <a:ext cx="211204" cy="385549"/>
            </a:xfrm>
            <a:custGeom>
              <a:avLst/>
              <a:gdLst/>
              <a:ahLst/>
              <a:cxnLst/>
              <a:rect l="l" t="t" r="r" b="b"/>
              <a:pathLst>
                <a:path w="7976" h="14560" extrusionOk="0">
                  <a:moveTo>
                    <a:pt x="944" y="1"/>
                  </a:moveTo>
                  <a:cubicBezTo>
                    <a:pt x="921" y="48"/>
                    <a:pt x="897" y="95"/>
                    <a:pt x="873" y="166"/>
                  </a:cubicBezTo>
                  <a:cubicBezTo>
                    <a:pt x="0" y="1888"/>
                    <a:pt x="95" y="3988"/>
                    <a:pt x="732" y="5805"/>
                  </a:cubicBezTo>
                  <a:cubicBezTo>
                    <a:pt x="1393" y="7645"/>
                    <a:pt x="2549" y="9226"/>
                    <a:pt x="3823" y="10713"/>
                  </a:cubicBezTo>
                  <a:cubicBezTo>
                    <a:pt x="4955" y="12058"/>
                    <a:pt x="6182" y="13308"/>
                    <a:pt x="7504" y="14488"/>
                  </a:cubicBezTo>
                  <a:cubicBezTo>
                    <a:pt x="7560" y="14537"/>
                    <a:pt x="7624" y="14559"/>
                    <a:pt x="7687" y="14559"/>
                  </a:cubicBezTo>
                  <a:cubicBezTo>
                    <a:pt x="7835" y="14559"/>
                    <a:pt x="7976" y="14435"/>
                    <a:pt x="7976" y="14252"/>
                  </a:cubicBezTo>
                  <a:cubicBezTo>
                    <a:pt x="7858" y="11916"/>
                    <a:pt x="7669" y="9580"/>
                    <a:pt x="7409" y="7244"/>
                  </a:cubicBezTo>
                  <a:cubicBezTo>
                    <a:pt x="4979" y="5097"/>
                    <a:pt x="2808" y="2667"/>
                    <a:pt x="94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11"/>
            <p:cNvSpPr/>
            <p:nvPr/>
          </p:nvSpPr>
          <p:spPr>
            <a:xfrm>
              <a:off x="7223865" y="901651"/>
              <a:ext cx="94375" cy="271182"/>
            </a:xfrm>
            <a:custGeom>
              <a:avLst/>
              <a:gdLst/>
              <a:ahLst/>
              <a:cxnLst/>
              <a:rect l="l" t="t" r="r" b="b"/>
              <a:pathLst>
                <a:path w="3564" h="10241" extrusionOk="0">
                  <a:moveTo>
                    <a:pt x="971" y="0"/>
                  </a:moveTo>
                  <a:cubicBezTo>
                    <a:pt x="797" y="0"/>
                    <a:pt x="622" y="8"/>
                    <a:pt x="449" y="24"/>
                  </a:cubicBezTo>
                  <a:lnTo>
                    <a:pt x="1" y="5592"/>
                  </a:lnTo>
                  <a:cubicBezTo>
                    <a:pt x="803" y="7173"/>
                    <a:pt x="1653" y="8707"/>
                    <a:pt x="2526" y="10241"/>
                  </a:cubicBezTo>
                  <a:cubicBezTo>
                    <a:pt x="3233" y="7079"/>
                    <a:pt x="3564" y="3823"/>
                    <a:pt x="3517" y="590"/>
                  </a:cubicBezTo>
                  <a:cubicBezTo>
                    <a:pt x="2730" y="197"/>
                    <a:pt x="1845" y="0"/>
                    <a:pt x="971" y="0"/>
                  </a:cubicBezTo>
                  <a:close/>
                </a:path>
              </a:pathLst>
            </a:custGeom>
            <a:solidFill>
              <a:srgbClr val="DD5B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11"/>
            <p:cNvSpPr/>
            <p:nvPr/>
          </p:nvSpPr>
          <p:spPr>
            <a:xfrm>
              <a:off x="7290728" y="917275"/>
              <a:ext cx="134995" cy="418252"/>
            </a:xfrm>
            <a:custGeom>
              <a:avLst/>
              <a:gdLst/>
              <a:ahLst/>
              <a:cxnLst/>
              <a:rect l="l" t="t" r="r" b="b"/>
              <a:pathLst>
                <a:path w="5098" h="15795" extrusionOk="0">
                  <a:moveTo>
                    <a:pt x="992" y="0"/>
                  </a:moveTo>
                  <a:lnTo>
                    <a:pt x="992" y="0"/>
                  </a:lnTo>
                  <a:cubicBezTo>
                    <a:pt x="1039" y="3233"/>
                    <a:pt x="708" y="6489"/>
                    <a:pt x="1" y="9651"/>
                  </a:cubicBezTo>
                  <a:cubicBezTo>
                    <a:pt x="1157" y="11703"/>
                    <a:pt x="2360" y="13709"/>
                    <a:pt x="3634" y="15667"/>
                  </a:cubicBezTo>
                  <a:cubicBezTo>
                    <a:pt x="3692" y="15755"/>
                    <a:pt x="3778" y="15794"/>
                    <a:pt x="3864" y="15794"/>
                  </a:cubicBezTo>
                  <a:cubicBezTo>
                    <a:pt x="3988" y="15794"/>
                    <a:pt x="4112" y="15712"/>
                    <a:pt x="4153" y="15573"/>
                  </a:cubicBezTo>
                  <a:cubicBezTo>
                    <a:pt x="4531" y="13851"/>
                    <a:pt x="4790" y="12105"/>
                    <a:pt x="4932" y="10359"/>
                  </a:cubicBezTo>
                  <a:cubicBezTo>
                    <a:pt x="5097" y="8424"/>
                    <a:pt x="5097" y="6442"/>
                    <a:pt x="4554" y="4578"/>
                  </a:cubicBezTo>
                  <a:cubicBezTo>
                    <a:pt x="4012" y="2714"/>
                    <a:pt x="2856" y="968"/>
                    <a:pt x="1157" y="71"/>
                  </a:cubicBezTo>
                  <a:lnTo>
                    <a:pt x="99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11"/>
            <p:cNvSpPr/>
            <p:nvPr/>
          </p:nvSpPr>
          <p:spPr>
            <a:xfrm>
              <a:off x="6869611" y="353693"/>
              <a:ext cx="114976" cy="189332"/>
            </a:xfrm>
            <a:custGeom>
              <a:avLst/>
              <a:gdLst/>
              <a:ahLst/>
              <a:cxnLst/>
              <a:rect l="l" t="t" r="r" b="b"/>
              <a:pathLst>
                <a:path w="4342" h="7150" extrusionOk="0">
                  <a:moveTo>
                    <a:pt x="1345" y="0"/>
                  </a:moveTo>
                  <a:lnTo>
                    <a:pt x="1322" y="24"/>
                  </a:lnTo>
                  <a:cubicBezTo>
                    <a:pt x="1086" y="401"/>
                    <a:pt x="944" y="802"/>
                    <a:pt x="873" y="1251"/>
                  </a:cubicBezTo>
                  <a:cubicBezTo>
                    <a:pt x="472" y="3186"/>
                    <a:pt x="189" y="5168"/>
                    <a:pt x="0" y="7150"/>
                  </a:cubicBezTo>
                  <a:lnTo>
                    <a:pt x="4342" y="5734"/>
                  </a:lnTo>
                  <a:cubicBezTo>
                    <a:pt x="3422" y="3775"/>
                    <a:pt x="2431" y="1864"/>
                    <a:pt x="1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11"/>
            <p:cNvSpPr/>
            <p:nvPr/>
          </p:nvSpPr>
          <p:spPr>
            <a:xfrm>
              <a:off x="6905227" y="350092"/>
              <a:ext cx="150592" cy="155438"/>
            </a:xfrm>
            <a:custGeom>
              <a:avLst/>
              <a:gdLst/>
              <a:ahLst/>
              <a:cxnLst/>
              <a:rect l="l" t="t" r="r" b="b"/>
              <a:pathLst>
                <a:path w="5687" h="5870" extrusionOk="0">
                  <a:moveTo>
                    <a:pt x="321" y="0"/>
                  </a:moveTo>
                  <a:cubicBezTo>
                    <a:pt x="201" y="0"/>
                    <a:pt x="88" y="49"/>
                    <a:pt x="0" y="136"/>
                  </a:cubicBezTo>
                  <a:cubicBezTo>
                    <a:pt x="1086" y="2000"/>
                    <a:pt x="2077" y="3911"/>
                    <a:pt x="2997" y="5870"/>
                  </a:cubicBezTo>
                  <a:lnTo>
                    <a:pt x="5687" y="4997"/>
                  </a:lnTo>
                  <a:cubicBezTo>
                    <a:pt x="4365" y="3510"/>
                    <a:pt x="2997" y="2095"/>
                    <a:pt x="1534" y="750"/>
                  </a:cubicBezTo>
                  <a:cubicBezTo>
                    <a:pt x="1227" y="419"/>
                    <a:pt x="850" y="160"/>
                    <a:pt x="449" y="18"/>
                  </a:cubicBezTo>
                  <a:cubicBezTo>
                    <a:pt x="406" y="6"/>
                    <a:pt x="363" y="0"/>
                    <a:pt x="3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11"/>
            <p:cNvSpPr/>
            <p:nvPr/>
          </p:nvSpPr>
          <p:spPr>
            <a:xfrm>
              <a:off x="6859602" y="505505"/>
              <a:ext cx="331185" cy="745968"/>
            </a:xfrm>
            <a:custGeom>
              <a:avLst/>
              <a:gdLst/>
              <a:ahLst/>
              <a:cxnLst/>
              <a:rect l="l" t="t" r="r" b="b"/>
              <a:pathLst>
                <a:path w="12507" h="28171" extrusionOk="0">
                  <a:moveTo>
                    <a:pt x="4720" y="1"/>
                  </a:moveTo>
                  <a:lnTo>
                    <a:pt x="378" y="1393"/>
                  </a:lnTo>
                  <a:cubicBezTo>
                    <a:pt x="1" y="5357"/>
                    <a:pt x="24" y="9368"/>
                    <a:pt x="496" y="13332"/>
                  </a:cubicBezTo>
                  <a:cubicBezTo>
                    <a:pt x="685" y="15055"/>
                    <a:pt x="992" y="16777"/>
                    <a:pt x="1700" y="18358"/>
                  </a:cubicBezTo>
                  <a:cubicBezTo>
                    <a:pt x="2337" y="19727"/>
                    <a:pt x="3281" y="20930"/>
                    <a:pt x="4224" y="22110"/>
                  </a:cubicBezTo>
                  <a:cubicBezTo>
                    <a:pt x="5805" y="24021"/>
                    <a:pt x="7433" y="25909"/>
                    <a:pt x="9085" y="27725"/>
                  </a:cubicBezTo>
                  <a:cubicBezTo>
                    <a:pt x="9359" y="28016"/>
                    <a:pt x="9732" y="28171"/>
                    <a:pt x="10105" y="28171"/>
                  </a:cubicBezTo>
                  <a:cubicBezTo>
                    <a:pt x="10246" y="28171"/>
                    <a:pt x="10388" y="28148"/>
                    <a:pt x="10524" y="28103"/>
                  </a:cubicBezTo>
                  <a:lnTo>
                    <a:pt x="12506" y="27466"/>
                  </a:lnTo>
                  <a:cubicBezTo>
                    <a:pt x="11869" y="22912"/>
                    <a:pt x="10973" y="18405"/>
                    <a:pt x="9840" y="13946"/>
                  </a:cubicBezTo>
                  <a:cubicBezTo>
                    <a:pt x="8566" y="9156"/>
                    <a:pt x="6843" y="4484"/>
                    <a:pt x="4720" y="1"/>
                  </a:cubicBezTo>
                  <a:close/>
                </a:path>
              </a:pathLst>
            </a:custGeom>
            <a:solidFill>
              <a:srgbClr val="E2F2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11"/>
            <p:cNvSpPr/>
            <p:nvPr/>
          </p:nvSpPr>
          <p:spPr>
            <a:xfrm>
              <a:off x="6984562" y="483023"/>
              <a:ext cx="312438" cy="749781"/>
            </a:xfrm>
            <a:custGeom>
              <a:avLst/>
              <a:gdLst/>
              <a:ahLst/>
              <a:cxnLst/>
              <a:rect l="l" t="t" r="r" b="b"/>
              <a:pathLst>
                <a:path w="11799" h="28315" extrusionOk="0">
                  <a:moveTo>
                    <a:pt x="2691" y="0"/>
                  </a:moveTo>
                  <a:lnTo>
                    <a:pt x="1" y="850"/>
                  </a:lnTo>
                  <a:cubicBezTo>
                    <a:pt x="2124" y="5333"/>
                    <a:pt x="3847" y="10005"/>
                    <a:pt x="5121" y="14795"/>
                  </a:cubicBezTo>
                  <a:cubicBezTo>
                    <a:pt x="6254" y="19254"/>
                    <a:pt x="7127" y="23761"/>
                    <a:pt x="7764" y="28315"/>
                  </a:cubicBezTo>
                  <a:lnTo>
                    <a:pt x="10052" y="27583"/>
                  </a:lnTo>
                  <a:cubicBezTo>
                    <a:pt x="10572" y="27418"/>
                    <a:pt x="10949" y="26970"/>
                    <a:pt x="10996" y="26427"/>
                  </a:cubicBezTo>
                  <a:cubicBezTo>
                    <a:pt x="11279" y="23973"/>
                    <a:pt x="11492" y="21496"/>
                    <a:pt x="11657" y="19018"/>
                  </a:cubicBezTo>
                  <a:cubicBezTo>
                    <a:pt x="11728" y="17532"/>
                    <a:pt x="11799" y="15998"/>
                    <a:pt x="11515" y="14512"/>
                  </a:cubicBezTo>
                  <a:cubicBezTo>
                    <a:pt x="11185" y="12813"/>
                    <a:pt x="10430" y="11255"/>
                    <a:pt x="9557" y="9722"/>
                  </a:cubicBezTo>
                  <a:cubicBezTo>
                    <a:pt x="7622" y="6253"/>
                    <a:pt x="5310" y="2973"/>
                    <a:pt x="2691" y="0"/>
                  </a:cubicBezTo>
                  <a:close/>
                </a:path>
              </a:pathLst>
            </a:custGeom>
            <a:solidFill>
              <a:srgbClr val="F5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11"/>
            <p:cNvSpPr/>
            <p:nvPr/>
          </p:nvSpPr>
          <p:spPr>
            <a:xfrm>
              <a:off x="6941452" y="614551"/>
              <a:ext cx="151863" cy="135048"/>
            </a:xfrm>
            <a:custGeom>
              <a:avLst/>
              <a:gdLst/>
              <a:ahLst/>
              <a:cxnLst/>
              <a:rect l="l" t="t" r="r" b="b"/>
              <a:pathLst>
                <a:path w="5735" h="5100" extrusionOk="0">
                  <a:moveTo>
                    <a:pt x="2873" y="0"/>
                  </a:moveTo>
                  <a:cubicBezTo>
                    <a:pt x="2609" y="0"/>
                    <a:pt x="2341" y="42"/>
                    <a:pt x="2077" y="130"/>
                  </a:cubicBezTo>
                  <a:cubicBezTo>
                    <a:pt x="732" y="555"/>
                    <a:pt x="1" y="1994"/>
                    <a:pt x="449" y="3339"/>
                  </a:cubicBezTo>
                  <a:cubicBezTo>
                    <a:pt x="789" y="4416"/>
                    <a:pt x="1779" y="5099"/>
                    <a:pt x="2850" y="5099"/>
                  </a:cubicBezTo>
                  <a:cubicBezTo>
                    <a:pt x="3118" y="5099"/>
                    <a:pt x="3390" y="5057"/>
                    <a:pt x="3658" y="4967"/>
                  </a:cubicBezTo>
                  <a:cubicBezTo>
                    <a:pt x="5003" y="4542"/>
                    <a:pt x="5734" y="3103"/>
                    <a:pt x="5286" y="1758"/>
                  </a:cubicBezTo>
                  <a:cubicBezTo>
                    <a:pt x="4945" y="696"/>
                    <a:pt x="3949" y="0"/>
                    <a:pt x="28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11"/>
            <p:cNvSpPr/>
            <p:nvPr/>
          </p:nvSpPr>
          <p:spPr>
            <a:xfrm>
              <a:off x="6981438" y="634226"/>
              <a:ext cx="68133" cy="94375"/>
            </a:xfrm>
            <a:custGeom>
              <a:avLst/>
              <a:gdLst/>
              <a:ahLst/>
              <a:cxnLst/>
              <a:rect l="l" t="t" r="r" b="b"/>
              <a:pathLst>
                <a:path w="2573" h="3564" extrusionOk="0">
                  <a:moveTo>
                    <a:pt x="1535" y="1"/>
                  </a:moveTo>
                  <a:lnTo>
                    <a:pt x="1" y="2997"/>
                  </a:lnTo>
                  <a:cubicBezTo>
                    <a:pt x="260" y="3280"/>
                    <a:pt x="614" y="3469"/>
                    <a:pt x="992" y="3563"/>
                  </a:cubicBezTo>
                  <a:lnTo>
                    <a:pt x="2573" y="472"/>
                  </a:lnTo>
                  <a:cubicBezTo>
                    <a:pt x="2290" y="213"/>
                    <a:pt x="1912" y="48"/>
                    <a:pt x="1535" y="1"/>
                  </a:cubicBezTo>
                  <a:close/>
                </a:path>
              </a:pathLst>
            </a:custGeom>
            <a:solidFill>
              <a:srgbClr val="D0EA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11"/>
            <p:cNvSpPr/>
            <p:nvPr/>
          </p:nvSpPr>
          <p:spPr>
            <a:xfrm>
              <a:off x="6958956" y="634014"/>
              <a:ext cx="63128" cy="79599"/>
            </a:xfrm>
            <a:custGeom>
              <a:avLst/>
              <a:gdLst/>
              <a:ahLst/>
              <a:cxnLst/>
              <a:rect l="l" t="t" r="r" b="b"/>
              <a:pathLst>
                <a:path w="2384" h="3006" extrusionOk="0">
                  <a:moveTo>
                    <a:pt x="2213" y="0"/>
                  </a:moveTo>
                  <a:cubicBezTo>
                    <a:pt x="2026" y="0"/>
                    <a:pt x="1832" y="31"/>
                    <a:pt x="1652" y="103"/>
                  </a:cubicBezTo>
                  <a:cubicBezTo>
                    <a:pt x="425" y="480"/>
                    <a:pt x="0" y="2014"/>
                    <a:pt x="850" y="3005"/>
                  </a:cubicBezTo>
                  <a:lnTo>
                    <a:pt x="2384" y="9"/>
                  </a:lnTo>
                  <a:cubicBezTo>
                    <a:pt x="2328" y="3"/>
                    <a:pt x="2271" y="0"/>
                    <a:pt x="2213" y="0"/>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11"/>
            <p:cNvSpPr/>
            <p:nvPr/>
          </p:nvSpPr>
          <p:spPr>
            <a:xfrm>
              <a:off x="7007680" y="646725"/>
              <a:ext cx="75256" cy="83121"/>
            </a:xfrm>
            <a:custGeom>
              <a:avLst/>
              <a:gdLst/>
              <a:ahLst/>
              <a:cxnLst/>
              <a:rect l="l" t="t" r="r" b="b"/>
              <a:pathLst>
                <a:path w="2842" h="3139" extrusionOk="0">
                  <a:moveTo>
                    <a:pt x="1582" y="0"/>
                  </a:moveTo>
                  <a:lnTo>
                    <a:pt x="1" y="3091"/>
                  </a:lnTo>
                  <a:cubicBezTo>
                    <a:pt x="144" y="3123"/>
                    <a:pt x="282" y="3138"/>
                    <a:pt x="416" y="3138"/>
                  </a:cubicBezTo>
                  <a:cubicBezTo>
                    <a:pt x="1962" y="3138"/>
                    <a:pt x="2841" y="1130"/>
                    <a:pt x="1582" y="0"/>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11"/>
            <p:cNvSpPr/>
            <p:nvPr/>
          </p:nvSpPr>
          <p:spPr>
            <a:xfrm>
              <a:off x="6987078" y="761305"/>
              <a:ext cx="151227" cy="135101"/>
            </a:xfrm>
            <a:custGeom>
              <a:avLst/>
              <a:gdLst/>
              <a:ahLst/>
              <a:cxnLst/>
              <a:rect l="l" t="t" r="r" b="b"/>
              <a:pathLst>
                <a:path w="5711" h="5102" extrusionOk="0">
                  <a:moveTo>
                    <a:pt x="2873" y="1"/>
                  </a:moveTo>
                  <a:cubicBezTo>
                    <a:pt x="2609" y="1"/>
                    <a:pt x="2340" y="43"/>
                    <a:pt x="2077" y="133"/>
                  </a:cubicBezTo>
                  <a:cubicBezTo>
                    <a:pt x="732" y="558"/>
                    <a:pt x="0" y="1997"/>
                    <a:pt x="425" y="3342"/>
                  </a:cubicBezTo>
                  <a:cubicBezTo>
                    <a:pt x="784" y="4418"/>
                    <a:pt x="1778" y="5102"/>
                    <a:pt x="2850" y="5102"/>
                  </a:cubicBezTo>
                  <a:cubicBezTo>
                    <a:pt x="3117" y="5102"/>
                    <a:pt x="3389" y="5059"/>
                    <a:pt x="3658" y="4970"/>
                  </a:cubicBezTo>
                  <a:cubicBezTo>
                    <a:pt x="4979" y="4522"/>
                    <a:pt x="5710" y="3082"/>
                    <a:pt x="5286" y="1761"/>
                  </a:cubicBezTo>
                  <a:cubicBezTo>
                    <a:pt x="4927" y="684"/>
                    <a:pt x="3933" y="1"/>
                    <a:pt x="28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11"/>
            <p:cNvSpPr/>
            <p:nvPr/>
          </p:nvSpPr>
          <p:spPr>
            <a:xfrm>
              <a:off x="7033922" y="797928"/>
              <a:ext cx="68133" cy="93739"/>
            </a:xfrm>
            <a:custGeom>
              <a:avLst/>
              <a:gdLst/>
              <a:ahLst/>
              <a:cxnLst/>
              <a:rect l="l" t="t" r="r" b="b"/>
              <a:pathLst>
                <a:path w="2573" h="3540" extrusionOk="0">
                  <a:moveTo>
                    <a:pt x="1535" y="0"/>
                  </a:moveTo>
                  <a:lnTo>
                    <a:pt x="1" y="2974"/>
                  </a:lnTo>
                  <a:cubicBezTo>
                    <a:pt x="260" y="3257"/>
                    <a:pt x="614" y="3469"/>
                    <a:pt x="992" y="3540"/>
                  </a:cubicBezTo>
                  <a:lnTo>
                    <a:pt x="2573" y="449"/>
                  </a:lnTo>
                  <a:cubicBezTo>
                    <a:pt x="2290" y="189"/>
                    <a:pt x="1912" y="24"/>
                    <a:pt x="1535" y="0"/>
                  </a:cubicBezTo>
                  <a:close/>
                </a:path>
              </a:pathLst>
            </a:custGeom>
            <a:solidFill>
              <a:srgbClr val="D0EA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11"/>
            <p:cNvSpPr/>
            <p:nvPr/>
          </p:nvSpPr>
          <p:spPr>
            <a:xfrm>
              <a:off x="7011440" y="797690"/>
              <a:ext cx="63128" cy="78990"/>
            </a:xfrm>
            <a:custGeom>
              <a:avLst/>
              <a:gdLst/>
              <a:ahLst/>
              <a:cxnLst/>
              <a:rect l="l" t="t" r="r" b="b"/>
              <a:pathLst>
                <a:path w="2384" h="2983" extrusionOk="0">
                  <a:moveTo>
                    <a:pt x="2203" y="1"/>
                  </a:moveTo>
                  <a:cubicBezTo>
                    <a:pt x="2019" y="1"/>
                    <a:pt x="1829" y="27"/>
                    <a:pt x="1652" y="80"/>
                  </a:cubicBezTo>
                  <a:cubicBezTo>
                    <a:pt x="425" y="481"/>
                    <a:pt x="0" y="2015"/>
                    <a:pt x="850" y="2983"/>
                  </a:cubicBezTo>
                  <a:lnTo>
                    <a:pt x="2384" y="9"/>
                  </a:lnTo>
                  <a:cubicBezTo>
                    <a:pt x="2325" y="4"/>
                    <a:pt x="2264" y="1"/>
                    <a:pt x="2203"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11"/>
            <p:cNvSpPr/>
            <p:nvPr/>
          </p:nvSpPr>
          <p:spPr>
            <a:xfrm>
              <a:off x="7060164" y="809791"/>
              <a:ext cx="74780" cy="83015"/>
            </a:xfrm>
            <a:custGeom>
              <a:avLst/>
              <a:gdLst/>
              <a:ahLst/>
              <a:cxnLst/>
              <a:rect l="l" t="t" r="r" b="b"/>
              <a:pathLst>
                <a:path w="2824" h="3135" extrusionOk="0">
                  <a:moveTo>
                    <a:pt x="1582" y="1"/>
                  </a:moveTo>
                  <a:lnTo>
                    <a:pt x="1" y="3092"/>
                  </a:lnTo>
                  <a:cubicBezTo>
                    <a:pt x="139" y="3121"/>
                    <a:pt x="272" y="3134"/>
                    <a:pt x="401" y="3134"/>
                  </a:cubicBezTo>
                  <a:cubicBezTo>
                    <a:pt x="1953" y="3134"/>
                    <a:pt x="2823" y="1155"/>
                    <a:pt x="1582"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11"/>
            <p:cNvSpPr/>
            <p:nvPr/>
          </p:nvSpPr>
          <p:spPr>
            <a:xfrm>
              <a:off x="7047056" y="940948"/>
              <a:ext cx="151227" cy="135366"/>
            </a:xfrm>
            <a:custGeom>
              <a:avLst/>
              <a:gdLst/>
              <a:ahLst/>
              <a:cxnLst/>
              <a:rect l="l" t="t" r="r" b="b"/>
              <a:pathLst>
                <a:path w="5711" h="5112" extrusionOk="0">
                  <a:moveTo>
                    <a:pt x="2856" y="0"/>
                  </a:moveTo>
                  <a:cubicBezTo>
                    <a:pt x="2598" y="0"/>
                    <a:pt x="2336" y="39"/>
                    <a:pt x="2077" y="121"/>
                  </a:cubicBezTo>
                  <a:cubicBezTo>
                    <a:pt x="732" y="569"/>
                    <a:pt x="0" y="2008"/>
                    <a:pt x="425" y="3353"/>
                  </a:cubicBezTo>
                  <a:cubicBezTo>
                    <a:pt x="785" y="4415"/>
                    <a:pt x="1785" y="5111"/>
                    <a:pt x="2850" y="5111"/>
                  </a:cubicBezTo>
                  <a:cubicBezTo>
                    <a:pt x="3110" y="5111"/>
                    <a:pt x="3374" y="5070"/>
                    <a:pt x="3634" y="4981"/>
                  </a:cubicBezTo>
                  <a:cubicBezTo>
                    <a:pt x="4979" y="4557"/>
                    <a:pt x="5710" y="3117"/>
                    <a:pt x="5286" y="1772"/>
                  </a:cubicBezTo>
                  <a:cubicBezTo>
                    <a:pt x="4943" y="686"/>
                    <a:pt x="3938" y="0"/>
                    <a:pt x="285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11"/>
            <p:cNvSpPr/>
            <p:nvPr/>
          </p:nvSpPr>
          <p:spPr>
            <a:xfrm>
              <a:off x="7087041" y="960994"/>
              <a:ext cx="68133" cy="94375"/>
            </a:xfrm>
            <a:custGeom>
              <a:avLst/>
              <a:gdLst/>
              <a:ahLst/>
              <a:cxnLst/>
              <a:rect l="l" t="t" r="r" b="b"/>
              <a:pathLst>
                <a:path w="2573" h="3564" extrusionOk="0">
                  <a:moveTo>
                    <a:pt x="1534" y="1"/>
                  </a:moveTo>
                  <a:lnTo>
                    <a:pt x="1" y="2974"/>
                  </a:lnTo>
                  <a:cubicBezTo>
                    <a:pt x="260" y="3281"/>
                    <a:pt x="590" y="3469"/>
                    <a:pt x="992" y="3564"/>
                  </a:cubicBezTo>
                  <a:lnTo>
                    <a:pt x="2572" y="473"/>
                  </a:lnTo>
                  <a:cubicBezTo>
                    <a:pt x="2266" y="213"/>
                    <a:pt x="1912" y="48"/>
                    <a:pt x="1534" y="1"/>
                  </a:cubicBezTo>
                  <a:close/>
                </a:path>
              </a:pathLst>
            </a:custGeom>
            <a:solidFill>
              <a:srgbClr val="D0EA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11"/>
            <p:cNvSpPr/>
            <p:nvPr/>
          </p:nvSpPr>
          <p:spPr>
            <a:xfrm>
              <a:off x="7064559" y="960782"/>
              <a:ext cx="63128" cy="78963"/>
            </a:xfrm>
            <a:custGeom>
              <a:avLst/>
              <a:gdLst/>
              <a:ahLst/>
              <a:cxnLst/>
              <a:rect l="l" t="t" r="r" b="b"/>
              <a:pathLst>
                <a:path w="2384" h="2982" extrusionOk="0">
                  <a:moveTo>
                    <a:pt x="2203" y="0"/>
                  </a:moveTo>
                  <a:cubicBezTo>
                    <a:pt x="2012" y="0"/>
                    <a:pt x="1832" y="31"/>
                    <a:pt x="1652" y="103"/>
                  </a:cubicBezTo>
                  <a:cubicBezTo>
                    <a:pt x="425" y="481"/>
                    <a:pt x="0" y="2014"/>
                    <a:pt x="850" y="2982"/>
                  </a:cubicBezTo>
                  <a:lnTo>
                    <a:pt x="2383" y="9"/>
                  </a:lnTo>
                  <a:cubicBezTo>
                    <a:pt x="2322" y="3"/>
                    <a:pt x="2262" y="0"/>
                    <a:pt x="2203" y="0"/>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11"/>
            <p:cNvSpPr/>
            <p:nvPr/>
          </p:nvSpPr>
          <p:spPr>
            <a:xfrm>
              <a:off x="7113283" y="973493"/>
              <a:ext cx="74912" cy="82882"/>
            </a:xfrm>
            <a:custGeom>
              <a:avLst/>
              <a:gdLst/>
              <a:ahLst/>
              <a:cxnLst/>
              <a:rect l="l" t="t" r="r" b="b"/>
              <a:pathLst>
                <a:path w="2829" h="3130" extrusionOk="0">
                  <a:moveTo>
                    <a:pt x="1581" y="1"/>
                  </a:moveTo>
                  <a:lnTo>
                    <a:pt x="1" y="3092"/>
                  </a:lnTo>
                  <a:cubicBezTo>
                    <a:pt x="129" y="3117"/>
                    <a:pt x="254" y="3130"/>
                    <a:pt x="375" y="3130"/>
                  </a:cubicBezTo>
                  <a:cubicBezTo>
                    <a:pt x="1925" y="3130"/>
                    <a:pt x="2829" y="1139"/>
                    <a:pt x="1581"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11"/>
            <p:cNvSpPr/>
            <p:nvPr/>
          </p:nvSpPr>
          <p:spPr>
            <a:xfrm>
              <a:off x="7036437" y="1310270"/>
              <a:ext cx="533281" cy="531586"/>
            </a:xfrm>
            <a:custGeom>
              <a:avLst/>
              <a:gdLst/>
              <a:ahLst/>
              <a:cxnLst/>
              <a:rect l="l" t="t" r="r" b="b"/>
              <a:pathLst>
                <a:path w="20139" h="20075" extrusionOk="0">
                  <a:moveTo>
                    <a:pt x="5288" y="6889"/>
                  </a:moveTo>
                  <a:cubicBezTo>
                    <a:pt x="6583" y="6889"/>
                    <a:pt x="7852" y="7197"/>
                    <a:pt x="8990" y="7834"/>
                  </a:cubicBezTo>
                  <a:cubicBezTo>
                    <a:pt x="8447" y="9108"/>
                    <a:pt x="7551" y="10194"/>
                    <a:pt x="6395" y="10949"/>
                  </a:cubicBezTo>
                  <a:cubicBezTo>
                    <a:pt x="5598" y="11495"/>
                    <a:pt x="4671" y="11800"/>
                    <a:pt x="3696" y="11800"/>
                  </a:cubicBezTo>
                  <a:cubicBezTo>
                    <a:pt x="3659" y="11800"/>
                    <a:pt x="3623" y="11799"/>
                    <a:pt x="3587" y="11798"/>
                  </a:cubicBezTo>
                  <a:cubicBezTo>
                    <a:pt x="2619" y="11751"/>
                    <a:pt x="1605" y="11208"/>
                    <a:pt x="1251" y="10265"/>
                  </a:cubicBezTo>
                  <a:cubicBezTo>
                    <a:pt x="873" y="9250"/>
                    <a:pt x="1510" y="8306"/>
                    <a:pt x="2313" y="7740"/>
                  </a:cubicBezTo>
                  <a:cubicBezTo>
                    <a:pt x="3162" y="7174"/>
                    <a:pt x="4153" y="6890"/>
                    <a:pt x="5144" y="6890"/>
                  </a:cubicBezTo>
                  <a:cubicBezTo>
                    <a:pt x="5192" y="6890"/>
                    <a:pt x="5240" y="6889"/>
                    <a:pt x="5288" y="6889"/>
                  </a:cubicBezTo>
                  <a:close/>
                  <a:moveTo>
                    <a:pt x="12647" y="12884"/>
                  </a:moveTo>
                  <a:cubicBezTo>
                    <a:pt x="12718" y="13190"/>
                    <a:pt x="12765" y="13521"/>
                    <a:pt x="12789" y="13828"/>
                  </a:cubicBezTo>
                  <a:cubicBezTo>
                    <a:pt x="12930" y="15762"/>
                    <a:pt x="12293" y="18405"/>
                    <a:pt x="10123" y="18900"/>
                  </a:cubicBezTo>
                  <a:cubicBezTo>
                    <a:pt x="9936" y="18943"/>
                    <a:pt x="9749" y="18964"/>
                    <a:pt x="9565" y="18964"/>
                  </a:cubicBezTo>
                  <a:cubicBezTo>
                    <a:pt x="8725" y="18964"/>
                    <a:pt x="7955" y="18525"/>
                    <a:pt x="7645" y="17674"/>
                  </a:cubicBezTo>
                  <a:cubicBezTo>
                    <a:pt x="7338" y="16683"/>
                    <a:pt x="7551" y="15597"/>
                    <a:pt x="8211" y="14795"/>
                  </a:cubicBezTo>
                  <a:cubicBezTo>
                    <a:pt x="8919" y="14040"/>
                    <a:pt x="9816" y="13497"/>
                    <a:pt x="10831" y="13238"/>
                  </a:cubicBezTo>
                  <a:cubicBezTo>
                    <a:pt x="11420" y="13049"/>
                    <a:pt x="12034" y="12931"/>
                    <a:pt x="12647" y="12884"/>
                  </a:cubicBezTo>
                  <a:close/>
                  <a:moveTo>
                    <a:pt x="7669" y="1"/>
                  </a:moveTo>
                  <a:cubicBezTo>
                    <a:pt x="7616" y="1"/>
                    <a:pt x="7563" y="24"/>
                    <a:pt x="7527" y="71"/>
                  </a:cubicBezTo>
                  <a:cubicBezTo>
                    <a:pt x="7433" y="142"/>
                    <a:pt x="7433" y="284"/>
                    <a:pt x="7527" y="378"/>
                  </a:cubicBezTo>
                  <a:cubicBezTo>
                    <a:pt x="8990" y="1888"/>
                    <a:pt x="9698" y="3965"/>
                    <a:pt x="9486" y="6065"/>
                  </a:cubicBezTo>
                  <a:cubicBezTo>
                    <a:pt x="9438" y="6277"/>
                    <a:pt x="9415" y="6489"/>
                    <a:pt x="9368" y="6702"/>
                  </a:cubicBezTo>
                  <a:cubicBezTo>
                    <a:pt x="8188" y="6112"/>
                    <a:pt x="6914" y="5782"/>
                    <a:pt x="5616" y="5734"/>
                  </a:cubicBezTo>
                  <a:cubicBezTo>
                    <a:pt x="5499" y="5728"/>
                    <a:pt x="5382" y="5725"/>
                    <a:pt x="5266" y="5725"/>
                  </a:cubicBezTo>
                  <a:cubicBezTo>
                    <a:pt x="4066" y="5725"/>
                    <a:pt x="2897" y="6056"/>
                    <a:pt x="1864" y="6702"/>
                  </a:cubicBezTo>
                  <a:cubicBezTo>
                    <a:pt x="921" y="7315"/>
                    <a:pt x="142" y="8259"/>
                    <a:pt x="47" y="9415"/>
                  </a:cubicBezTo>
                  <a:cubicBezTo>
                    <a:pt x="0" y="10595"/>
                    <a:pt x="614" y="11704"/>
                    <a:pt x="1628" y="12270"/>
                  </a:cubicBezTo>
                  <a:cubicBezTo>
                    <a:pt x="2252" y="12642"/>
                    <a:pt x="2950" y="12804"/>
                    <a:pt x="3651" y="12804"/>
                  </a:cubicBezTo>
                  <a:cubicBezTo>
                    <a:pt x="4197" y="12804"/>
                    <a:pt x="4745" y="12705"/>
                    <a:pt x="5262" y="12530"/>
                  </a:cubicBezTo>
                  <a:cubicBezTo>
                    <a:pt x="7291" y="11822"/>
                    <a:pt x="8896" y="10265"/>
                    <a:pt x="9698" y="8283"/>
                  </a:cubicBezTo>
                  <a:cubicBezTo>
                    <a:pt x="9863" y="8401"/>
                    <a:pt x="10028" y="8519"/>
                    <a:pt x="10170" y="8660"/>
                  </a:cubicBezTo>
                  <a:cubicBezTo>
                    <a:pt x="11232" y="9557"/>
                    <a:pt x="12010" y="10737"/>
                    <a:pt x="12435" y="12081"/>
                  </a:cubicBezTo>
                  <a:cubicBezTo>
                    <a:pt x="11892" y="12129"/>
                    <a:pt x="11326" y="12223"/>
                    <a:pt x="10783" y="12341"/>
                  </a:cubicBezTo>
                  <a:cubicBezTo>
                    <a:pt x="9556" y="12671"/>
                    <a:pt x="8329" y="13238"/>
                    <a:pt x="7480" y="14205"/>
                  </a:cubicBezTo>
                  <a:cubicBezTo>
                    <a:pt x="6701" y="15125"/>
                    <a:pt x="6347" y="16329"/>
                    <a:pt x="6536" y="17532"/>
                  </a:cubicBezTo>
                  <a:cubicBezTo>
                    <a:pt x="6725" y="18665"/>
                    <a:pt x="7527" y="19608"/>
                    <a:pt x="8613" y="19939"/>
                  </a:cubicBezTo>
                  <a:cubicBezTo>
                    <a:pt x="8941" y="20031"/>
                    <a:pt x="9274" y="20075"/>
                    <a:pt x="9605" y="20075"/>
                  </a:cubicBezTo>
                  <a:cubicBezTo>
                    <a:pt x="10464" y="20075"/>
                    <a:pt x="11305" y="19776"/>
                    <a:pt x="11987" y="19231"/>
                  </a:cubicBezTo>
                  <a:cubicBezTo>
                    <a:pt x="12907" y="18405"/>
                    <a:pt x="13544" y="17320"/>
                    <a:pt x="13780" y="16140"/>
                  </a:cubicBezTo>
                  <a:cubicBezTo>
                    <a:pt x="14016" y="15031"/>
                    <a:pt x="14039" y="13922"/>
                    <a:pt x="13851" y="12813"/>
                  </a:cubicBezTo>
                  <a:lnTo>
                    <a:pt x="13969" y="12813"/>
                  </a:lnTo>
                  <a:cubicBezTo>
                    <a:pt x="15951" y="12860"/>
                    <a:pt x="17980" y="13686"/>
                    <a:pt x="19112" y="15385"/>
                  </a:cubicBezTo>
                  <a:cubicBezTo>
                    <a:pt x="19372" y="15786"/>
                    <a:pt x="19561" y="16211"/>
                    <a:pt x="19702" y="16659"/>
                  </a:cubicBezTo>
                  <a:cubicBezTo>
                    <a:pt x="19729" y="16757"/>
                    <a:pt x="19803" y="16798"/>
                    <a:pt x="19880" y="16798"/>
                  </a:cubicBezTo>
                  <a:cubicBezTo>
                    <a:pt x="20006" y="16798"/>
                    <a:pt x="20139" y="16688"/>
                    <a:pt x="20080" y="16541"/>
                  </a:cubicBezTo>
                  <a:cubicBezTo>
                    <a:pt x="19490" y="13969"/>
                    <a:pt x="17060" y="12412"/>
                    <a:pt x="14582" y="12105"/>
                  </a:cubicBezTo>
                  <a:cubicBezTo>
                    <a:pt x="14299" y="12058"/>
                    <a:pt x="13969" y="12034"/>
                    <a:pt x="13662" y="12034"/>
                  </a:cubicBezTo>
                  <a:cubicBezTo>
                    <a:pt x="13355" y="10902"/>
                    <a:pt x="12836" y="9840"/>
                    <a:pt x="12105" y="8920"/>
                  </a:cubicBezTo>
                  <a:cubicBezTo>
                    <a:pt x="11538" y="8188"/>
                    <a:pt x="10831" y="7575"/>
                    <a:pt x="10052" y="7079"/>
                  </a:cubicBezTo>
                  <a:cubicBezTo>
                    <a:pt x="10477" y="5050"/>
                    <a:pt x="10052" y="2950"/>
                    <a:pt x="8872" y="1251"/>
                  </a:cubicBezTo>
                  <a:cubicBezTo>
                    <a:pt x="8565" y="826"/>
                    <a:pt x="8211" y="425"/>
                    <a:pt x="7810" y="71"/>
                  </a:cubicBezTo>
                  <a:cubicBezTo>
                    <a:pt x="7775" y="24"/>
                    <a:pt x="7722" y="1"/>
                    <a:pt x="76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11"/>
            <p:cNvSpPr/>
            <p:nvPr/>
          </p:nvSpPr>
          <p:spPr>
            <a:xfrm>
              <a:off x="6731516" y="1237793"/>
              <a:ext cx="32517" cy="33153"/>
            </a:xfrm>
            <a:custGeom>
              <a:avLst/>
              <a:gdLst/>
              <a:ahLst/>
              <a:cxnLst/>
              <a:rect l="l" t="t" r="r" b="b"/>
              <a:pathLst>
                <a:path w="1228" h="1252" extrusionOk="0">
                  <a:moveTo>
                    <a:pt x="614" y="1"/>
                  </a:moveTo>
                  <a:cubicBezTo>
                    <a:pt x="260" y="1"/>
                    <a:pt x="1" y="284"/>
                    <a:pt x="1" y="638"/>
                  </a:cubicBezTo>
                  <a:cubicBezTo>
                    <a:pt x="1" y="968"/>
                    <a:pt x="260" y="1251"/>
                    <a:pt x="614" y="1251"/>
                  </a:cubicBezTo>
                  <a:cubicBezTo>
                    <a:pt x="945" y="1251"/>
                    <a:pt x="1228" y="968"/>
                    <a:pt x="1228" y="638"/>
                  </a:cubicBezTo>
                  <a:cubicBezTo>
                    <a:pt x="1228" y="284"/>
                    <a:pt x="945" y="1"/>
                    <a:pt x="614"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925"/>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926"/>
        <p:cNvGrpSpPr/>
        <p:nvPr/>
      </p:nvGrpSpPr>
      <p:grpSpPr>
        <a:xfrm>
          <a:off x="0" y="0"/>
          <a:ext cx="0" cy="0"/>
          <a:chOff x="0" y="0"/>
          <a:chExt cx="0" cy="0"/>
        </a:xfrm>
      </p:grpSpPr>
      <p:grpSp>
        <p:nvGrpSpPr>
          <p:cNvPr id="927" name="Google Shape;927;p13"/>
          <p:cNvGrpSpPr/>
          <p:nvPr/>
        </p:nvGrpSpPr>
        <p:grpSpPr>
          <a:xfrm>
            <a:off x="-438149" y="-1036800"/>
            <a:ext cx="9753730" cy="7085298"/>
            <a:chOff x="-438149" y="-1036800"/>
            <a:chExt cx="9753730" cy="7085298"/>
          </a:xfrm>
        </p:grpSpPr>
        <p:sp>
          <p:nvSpPr>
            <p:cNvPr id="928" name="Google Shape;928;p13"/>
            <p:cNvSpPr/>
            <p:nvPr/>
          </p:nvSpPr>
          <p:spPr>
            <a:xfrm>
              <a:off x="963939"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13"/>
            <p:cNvSpPr/>
            <p:nvPr/>
          </p:nvSpPr>
          <p:spPr>
            <a:xfrm>
              <a:off x="300107"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13"/>
            <p:cNvSpPr/>
            <p:nvPr/>
          </p:nvSpPr>
          <p:spPr>
            <a:xfrm>
              <a:off x="1628615"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13"/>
            <p:cNvSpPr/>
            <p:nvPr/>
          </p:nvSpPr>
          <p:spPr>
            <a:xfrm>
              <a:off x="2292411"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13"/>
            <p:cNvSpPr/>
            <p:nvPr/>
          </p:nvSpPr>
          <p:spPr>
            <a:xfrm>
              <a:off x="295712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13"/>
            <p:cNvSpPr/>
            <p:nvPr/>
          </p:nvSpPr>
          <p:spPr>
            <a:xfrm>
              <a:off x="3620919"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13"/>
            <p:cNvSpPr/>
            <p:nvPr/>
          </p:nvSpPr>
          <p:spPr>
            <a:xfrm>
              <a:off x="4285595"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13"/>
            <p:cNvSpPr/>
            <p:nvPr/>
          </p:nvSpPr>
          <p:spPr>
            <a:xfrm>
              <a:off x="494942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13"/>
            <p:cNvSpPr/>
            <p:nvPr/>
          </p:nvSpPr>
          <p:spPr>
            <a:xfrm>
              <a:off x="561410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13"/>
            <p:cNvSpPr/>
            <p:nvPr/>
          </p:nvSpPr>
          <p:spPr>
            <a:xfrm>
              <a:off x="6278780"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3"/>
            <p:cNvSpPr/>
            <p:nvPr/>
          </p:nvSpPr>
          <p:spPr>
            <a:xfrm>
              <a:off x="6942612"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3"/>
            <p:cNvSpPr/>
            <p:nvPr/>
          </p:nvSpPr>
          <p:spPr>
            <a:xfrm>
              <a:off x="760728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3"/>
            <p:cNvSpPr/>
            <p:nvPr/>
          </p:nvSpPr>
          <p:spPr>
            <a:xfrm>
              <a:off x="8271084"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3"/>
            <p:cNvSpPr/>
            <p:nvPr/>
          </p:nvSpPr>
          <p:spPr>
            <a:xfrm>
              <a:off x="8935797"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3"/>
            <p:cNvSpPr/>
            <p:nvPr/>
          </p:nvSpPr>
          <p:spPr>
            <a:xfrm>
              <a:off x="-438149" y="2241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13"/>
            <p:cNvSpPr/>
            <p:nvPr/>
          </p:nvSpPr>
          <p:spPr>
            <a:xfrm>
              <a:off x="-438149" y="-4396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13"/>
            <p:cNvSpPr/>
            <p:nvPr/>
          </p:nvSpPr>
          <p:spPr>
            <a:xfrm>
              <a:off x="-438149" y="888861"/>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3"/>
            <p:cNvSpPr/>
            <p:nvPr/>
          </p:nvSpPr>
          <p:spPr>
            <a:xfrm>
              <a:off x="-438149" y="15535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3"/>
            <p:cNvSpPr/>
            <p:nvPr/>
          </p:nvSpPr>
          <p:spPr>
            <a:xfrm>
              <a:off x="-438149" y="22173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13"/>
            <p:cNvSpPr/>
            <p:nvPr/>
          </p:nvSpPr>
          <p:spPr>
            <a:xfrm>
              <a:off x="-438149" y="28820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13"/>
            <p:cNvSpPr/>
            <p:nvPr/>
          </p:nvSpPr>
          <p:spPr>
            <a:xfrm>
              <a:off x="-438149" y="35458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13"/>
            <p:cNvSpPr/>
            <p:nvPr/>
          </p:nvSpPr>
          <p:spPr>
            <a:xfrm>
              <a:off x="-438149" y="4210561"/>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13"/>
            <p:cNvSpPr/>
            <p:nvPr/>
          </p:nvSpPr>
          <p:spPr>
            <a:xfrm>
              <a:off x="-438149" y="48752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13"/>
            <p:cNvSpPr/>
            <p:nvPr/>
          </p:nvSpPr>
          <p:spPr>
            <a:xfrm>
              <a:off x="-438149" y="55390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2" name="Google Shape;952;p13"/>
          <p:cNvGrpSpPr/>
          <p:nvPr/>
        </p:nvGrpSpPr>
        <p:grpSpPr>
          <a:xfrm>
            <a:off x="7718729" y="550204"/>
            <a:ext cx="745421" cy="1040624"/>
            <a:chOff x="7718729" y="550204"/>
            <a:chExt cx="745421" cy="1040624"/>
          </a:xfrm>
        </p:grpSpPr>
        <p:sp>
          <p:nvSpPr>
            <p:cNvPr id="953" name="Google Shape;953;p13"/>
            <p:cNvSpPr/>
            <p:nvPr/>
          </p:nvSpPr>
          <p:spPr>
            <a:xfrm>
              <a:off x="7918047" y="706067"/>
              <a:ext cx="510481" cy="688586"/>
            </a:xfrm>
            <a:custGeom>
              <a:avLst/>
              <a:gdLst/>
              <a:ahLst/>
              <a:cxnLst/>
              <a:rect l="l" t="t" r="r" b="b"/>
              <a:pathLst>
                <a:path w="19278" h="26004" extrusionOk="0">
                  <a:moveTo>
                    <a:pt x="3563" y="1"/>
                  </a:moveTo>
                  <a:lnTo>
                    <a:pt x="0" y="2384"/>
                  </a:lnTo>
                  <a:lnTo>
                    <a:pt x="15691" y="26003"/>
                  </a:lnTo>
                  <a:lnTo>
                    <a:pt x="19278" y="23620"/>
                  </a:lnTo>
                  <a:lnTo>
                    <a:pt x="3563" y="1"/>
                  </a:lnTo>
                  <a:close/>
                </a:path>
              </a:pathLst>
            </a:custGeom>
            <a:solidFill>
              <a:srgbClr val="EFE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3"/>
            <p:cNvSpPr/>
            <p:nvPr/>
          </p:nvSpPr>
          <p:spPr>
            <a:xfrm>
              <a:off x="7823062" y="769197"/>
              <a:ext cx="510508" cy="688559"/>
            </a:xfrm>
            <a:custGeom>
              <a:avLst/>
              <a:gdLst/>
              <a:ahLst/>
              <a:cxnLst/>
              <a:rect l="l" t="t" r="r" b="b"/>
              <a:pathLst>
                <a:path w="19279" h="26003" extrusionOk="0">
                  <a:moveTo>
                    <a:pt x="3587" y="0"/>
                  </a:moveTo>
                  <a:lnTo>
                    <a:pt x="1" y="2383"/>
                  </a:lnTo>
                  <a:lnTo>
                    <a:pt x="15715" y="26002"/>
                  </a:lnTo>
                  <a:lnTo>
                    <a:pt x="19278" y="23619"/>
                  </a:lnTo>
                  <a:lnTo>
                    <a:pt x="3587" y="0"/>
                  </a:lnTo>
                  <a:close/>
                </a:path>
              </a:pathLst>
            </a:custGeom>
            <a:solidFill>
              <a:srgbClr val="D1C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3"/>
            <p:cNvSpPr/>
            <p:nvPr/>
          </p:nvSpPr>
          <p:spPr>
            <a:xfrm>
              <a:off x="8408516" y="1479585"/>
              <a:ext cx="55634" cy="111242"/>
            </a:xfrm>
            <a:custGeom>
              <a:avLst/>
              <a:gdLst/>
              <a:ahLst/>
              <a:cxnLst/>
              <a:rect l="l" t="t" r="r" b="b"/>
              <a:pathLst>
                <a:path w="2101" h="4201" extrusionOk="0">
                  <a:moveTo>
                    <a:pt x="1534" y="1"/>
                  </a:moveTo>
                  <a:lnTo>
                    <a:pt x="0" y="1039"/>
                  </a:lnTo>
                  <a:lnTo>
                    <a:pt x="2100" y="4201"/>
                  </a:lnTo>
                  <a:lnTo>
                    <a:pt x="1534" y="1"/>
                  </a:lnTo>
                  <a:close/>
                </a:path>
              </a:pathLst>
            </a:custGeom>
            <a:solidFill>
              <a:srgbClr val="EFE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13"/>
            <p:cNvSpPr/>
            <p:nvPr/>
          </p:nvSpPr>
          <p:spPr>
            <a:xfrm>
              <a:off x="8367895" y="1507098"/>
              <a:ext cx="96255" cy="83730"/>
            </a:xfrm>
            <a:custGeom>
              <a:avLst/>
              <a:gdLst/>
              <a:ahLst/>
              <a:cxnLst/>
              <a:rect l="l" t="t" r="r" b="b"/>
              <a:pathLst>
                <a:path w="3635" h="3162" extrusionOk="0">
                  <a:moveTo>
                    <a:pt x="1534" y="0"/>
                  </a:moveTo>
                  <a:lnTo>
                    <a:pt x="1" y="1015"/>
                  </a:lnTo>
                  <a:lnTo>
                    <a:pt x="3634" y="3162"/>
                  </a:lnTo>
                  <a:lnTo>
                    <a:pt x="1534" y="0"/>
                  </a:lnTo>
                  <a:close/>
                </a:path>
              </a:pathLst>
            </a:custGeom>
            <a:solidFill>
              <a:srgbClr val="D1C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13"/>
            <p:cNvSpPr/>
            <p:nvPr/>
          </p:nvSpPr>
          <p:spPr>
            <a:xfrm>
              <a:off x="8334159" y="1331507"/>
              <a:ext cx="115003" cy="175615"/>
            </a:xfrm>
            <a:custGeom>
              <a:avLst/>
              <a:gdLst/>
              <a:ahLst/>
              <a:cxnLst/>
              <a:rect l="l" t="t" r="r" b="b"/>
              <a:pathLst>
                <a:path w="4343" h="6632" extrusionOk="0">
                  <a:moveTo>
                    <a:pt x="3564" y="1"/>
                  </a:moveTo>
                  <a:lnTo>
                    <a:pt x="1" y="2384"/>
                  </a:lnTo>
                  <a:lnTo>
                    <a:pt x="2808" y="6631"/>
                  </a:lnTo>
                  <a:lnTo>
                    <a:pt x="4342" y="5593"/>
                  </a:lnTo>
                  <a:lnTo>
                    <a:pt x="3564" y="1"/>
                  </a:lnTo>
                  <a:close/>
                </a:path>
              </a:pathLst>
            </a:custGeom>
            <a:solidFill>
              <a:srgbClr val="FFD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13"/>
            <p:cNvSpPr/>
            <p:nvPr/>
          </p:nvSpPr>
          <p:spPr>
            <a:xfrm>
              <a:off x="8239200" y="1394636"/>
              <a:ext cx="169340" cy="139338"/>
            </a:xfrm>
            <a:custGeom>
              <a:avLst/>
              <a:gdLst/>
              <a:ahLst/>
              <a:cxnLst/>
              <a:rect l="l" t="t" r="r" b="b"/>
              <a:pathLst>
                <a:path w="6395" h="5262" extrusionOk="0">
                  <a:moveTo>
                    <a:pt x="3587" y="0"/>
                  </a:moveTo>
                  <a:lnTo>
                    <a:pt x="0" y="2383"/>
                  </a:lnTo>
                  <a:lnTo>
                    <a:pt x="4861" y="5262"/>
                  </a:lnTo>
                  <a:lnTo>
                    <a:pt x="6394" y="4247"/>
                  </a:lnTo>
                  <a:lnTo>
                    <a:pt x="3587" y="0"/>
                  </a:lnTo>
                  <a:close/>
                </a:path>
              </a:pathLst>
            </a:custGeom>
            <a:solidFill>
              <a:srgbClr val="F2C8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3"/>
            <p:cNvSpPr/>
            <p:nvPr/>
          </p:nvSpPr>
          <p:spPr>
            <a:xfrm>
              <a:off x="7789369" y="735024"/>
              <a:ext cx="121225" cy="103113"/>
            </a:xfrm>
            <a:custGeom>
              <a:avLst/>
              <a:gdLst/>
              <a:ahLst/>
              <a:cxnLst/>
              <a:rect l="l" t="t" r="r" b="b"/>
              <a:pathLst>
                <a:path w="4578" h="3894" extrusionOk="0">
                  <a:moveTo>
                    <a:pt x="3563" y="0"/>
                  </a:moveTo>
                  <a:lnTo>
                    <a:pt x="0" y="2360"/>
                  </a:lnTo>
                  <a:lnTo>
                    <a:pt x="1015" y="3894"/>
                  </a:lnTo>
                  <a:lnTo>
                    <a:pt x="4578" y="1511"/>
                  </a:lnTo>
                  <a:lnTo>
                    <a:pt x="3563" y="0"/>
                  </a:lnTo>
                  <a:close/>
                </a:path>
              </a:pathLst>
            </a:custGeom>
            <a:solidFill>
              <a:srgbClr val="4CA5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3"/>
            <p:cNvSpPr/>
            <p:nvPr/>
          </p:nvSpPr>
          <p:spPr>
            <a:xfrm>
              <a:off x="7891169" y="665473"/>
              <a:ext cx="121252" cy="103749"/>
            </a:xfrm>
            <a:custGeom>
              <a:avLst/>
              <a:gdLst/>
              <a:ahLst/>
              <a:cxnLst/>
              <a:rect l="l" t="t" r="r" b="b"/>
              <a:pathLst>
                <a:path w="4579" h="3918" extrusionOk="0">
                  <a:moveTo>
                    <a:pt x="3563" y="0"/>
                  </a:moveTo>
                  <a:lnTo>
                    <a:pt x="1" y="2383"/>
                  </a:lnTo>
                  <a:lnTo>
                    <a:pt x="1015" y="3917"/>
                  </a:lnTo>
                  <a:lnTo>
                    <a:pt x="4578" y="1534"/>
                  </a:lnTo>
                  <a:lnTo>
                    <a:pt x="3563" y="0"/>
                  </a:ln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13"/>
            <p:cNvSpPr/>
            <p:nvPr/>
          </p:nvSpPr>
          <p:spPr>
            <a:xfrm>
              <a:off x="7718729" y="591752"/>
              <a:ext cx="172464" cy="200586"/>
            </a:xfrm>
            <a:custGeom>
              <a:avLst/>
              <a:gdLst/>
              <a:ahLst/>
              <a:cxnLst/>
              <a:rect l="l" t="t" r="r" b="b"/>
              <a:pathLst>
                <a:path w="6513" h="7575" extrusionOk="0">
                  <a:moveTo>
                    <a:pt x="3068" y="0"/>
                  </a:moveTo>
                  <a:lnTo>
                    <a:pt x="1251" y="1227"/>
                  </a:lnTo>
                  <a:cubicBezTo>
                    <a:pt x="260" y="1864"/>
                    <a:pt x="0" y="3185"/>
                    <a:pt x="661" y="4176"/>
                  </a:cubicBezTo>
                  <a:lnTo>
                    <a:pt x="2926" y="7574"/>
                  </a:lnTo>
                  <a:lnTo>
                    <a:pt x="6513" y="5191"/>
                  </a:lnTo>
                  <a:lnTo>
                    <a:pt x="3068" y="0"/>
                  </a:lnTo>
                  <a:close/>
                </a:path>
              </a:pathLst>
            </a:custGeom>
            <a:solidFill>
              <a:srgbClr val="DB65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13"/>
            <p:cNvSpPr/>
            <p:nvPr/>
          </p:nvSpPr>
          <p:spPr>
            <a:xfrm>
              <a:off x="7799336" y="550204"/>
              <a:ext cx="186843" cy="179031"/>
            </a:xfrm>
            <a:custGeom>
              <a:avLst/>
              <a:gdLst/>
              <a:ahLst/>
              <a:cxnLst/>
              <a:rect l="l" t="t" r="r" b="b"/>
              <a:pathLst>
                <a:path w="7056" h="6761" extrusionOk="0">
                  <a:moveTo>
                    <a:pt x="3019" y="1"/>
                  </a:moveTo>
                  <a:cubicBezTo>
                    <a:pt x="2612" y="1"/>
                    <a:pt x="2202" y="119"/>
                    <a:pt x="1841" y="366"/>
                  </a:cubicBezTo>
                  <a:lnTo>
                    <a:pt x="0" y="1569"/>
                  </a:lnTo>
                  <a:lnTo>
                    <a:pt x="3445" y="6760"/>
                  </a:lnTo>
                  <a:lnTo>
                    <a:pt x="7055" y="4353"/>
                  </a:lnTo>
                  <a:lnTo>
                    <a:pt x="4790" y="956"/>
                  </a:lnTo>
                  <a:cubicBezTo>
                    <a:pt x="4376" y="334"/>
                    <a:pt x="3702" y="1"/>
                    <a:pt x="3019" y="1"/>
                  </a:cubicBezTo>
                  <a:close/>
                </a:path>
              </a:pathLst>
            </a:custGeom>
            <a:solidFill>
              <a:srgbClr val="E177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13"/>
            <p:cNvSpPr/>
            <p:nvPr/>
          </p:nvSpPr>
          <p:spPr>
            <a:xfrm>
              <a:off x="7918047" y="748568"/>
              <a:ext cx="446135" cy="646086"/>
            </a:xfrm>
            <a:custGeom>
              <a:avLst/>
              <a:gdLst/>
              <a:ahLst/>
              <a:cxnLst/>
              <a:rect l="l" t="t" r="r" b="b"/>
              <a:pathLst>
                <a:path w="16848" h="24399" extrusionOk="0">
                  <a:moveTo>
                    <a:pt x="1133" y="0"/>
                  </a:moveTo>
                  <a:lnTo>
                    <a:pt x="0" y="779"/>
                  </a:lnTo>
                  <a:lnTo>
                    <a:pt x="15691" y="24398"/>
                  </a:lnTo>
                  <a:lnTo>
                    <a:pt x="16847" y="23619"/>
                  </a:lnTo>
                  <a:lnTo>
                    <a:pt x="113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13"/>
            <p:cNvSpPr/>
            <p:nvPr/>
          </p:nvSpPr>
          <p:spPr>
            <a:xfrm>
              <a:off x="7887436" y="769197"/>
              <a:ext cx="446135" cy="645450"/>
            </a:xfrm>
            <a:custGeom>
              <a:avLst/>
              <a:gdLst/>
              <a:ahLst/>
              <a:cxnLst/>
              <a:rect l="l" t="t" r="r" b="b"/>
              <a:pathLst>
                <a:path w="16848" h="24375" extrusionOk="0">
                  <a:moveTo>
                    <a:pt x="1133" y="0"/>
                  </a:moveTo>
                  <a:lnTo>
                    <a:pt x="0" y="755"/>
                  </a:lnTo>
                  <a:lnTo>
                    <a:pt x="15691" y="24374"/>
                  </a:lnTo>
                  <a:lnTo>
                    <a:pt x="16847" y="23619"/>
                  </a:lnTo>
                  <a:lnTo>
                    <a:pt x="1133" y="0"/>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5" name="Google Shape;965;p13"/>
          <p:cNvSpPr/>
          <p:nvPr/>
        </p:nvSpPr>
        <p:spPr>
          <a:xfrm>
            <a:off x="692533" y="283450"/>
            <a:ext cx="7758933" cy="4469475"/>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13"/>
          <p:cNvSpPr/>
          <p:nvPr/>
        </p:nvSpPr>
        <p:spPr>
          <a:xfrm>
            <a:off x="7105154" y="2825370"/>
            <a:ext cx="15650" cy="15094"/>
          </a:xfrm>
          <a:custGeom>
            <a:avLst/>
            <a:gdLst/>
            <a:ahLst/>
            <a:cxnLst/>
            <a:rect l="l" t="t" r="r" b="b"/>
            <a:pathLst>
              <a:path w="591" h="570" extrusionOk="0">
                <a:moveTo>
                  <a:pt x="320" y="0"/>
                </a:moveTo>
                <a:cubicBezTo>
                  <a:pt x="308" y="0"/>
                  <a:pt x="296" y="1"/>
                  <a:pt x="284" y="3"/>
                </a:cubicBezTo>
                <a:cubicBezTo>
                  <a:pt x="119" y="3"/>
                  <a:pt x="1" y="145"/>
                  <a:pt x="1" y="310"/>
                </a:cubicBezTo>
                <a:cubicBezTo>
                  <a:pt x="24" y="452"/>
                  <a:pt x="142" y="570"/>
                  <a:pt x="308" y="570"/>
                </a:cubicBezTo>
                <a:cubicBezTo>
                  <a:pt x="473" y="570"/>
                  <a:pt x="591" y="428"/>
                  <a:pt x="567" y="263"/>
                </a:cubicBezTo>
                <a:cubicBezTo>
                  <a:pt x="567" y="112"/>
                  <a:pt x="449" y="0"/>
                  <a:pt x="3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13"/>
          <p:cNvSpPr txBox="1">
            <a:spLocks noGrp="1"/>
          </p:cNvSpPr>
          <p:nvPr>
            <p:ph type="title"/>
          </p:nvPr>
        </p:nvSpPr>
        <p:spPr>
          <a:xfrm>
            <a:off x="713225" y="585519"/>
            <a:ext cx="7758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3500"/>
            </a:lvl1pPr>
            <a:lvl2pPr lvl="1" rtl="0">
              <a:spcBef>
                <a:spcPts val="0"/>
              </a:spcBef>
              <a:spcAft>
                <a:spcPts val="0"/>
              </a:spcAft>
              <a:buSzPts val="2800"/>
              <a:buNone/>
              <a:defRPr>
                <a:latin typeface="Cabin"/>
                <a:ea typeface="Cabin"/>
                <a:cs typeface="Cabin"/>
                <a:sym typeface="Cabin"/>
              </a:defRPr>
            </a:lvl2pPr>
            <a:lvl3pPr lvl="2" rtl="0">
              <a:spcBef>
                <a:spcPts val="0"/>
              </a:spcBef>
              <a:spcAft>
                <a:spcPts val="0"/>
              </a:spcAft>
              <a:buSzPts val="2800"/>
              <a:buNone/>
              <a:defRPr>
                <a:latin typeface="Cabin"/>
                <a:ea typeface="Cabin"/>
                <a:cs typeface="Cabin"/>
                <a:sym typeface="Cabin"/>
              </a:defRPr>
            </a:lvl3pPr>
            <a:lvl4pPr lvl="3" rtl="0">
              <a:spcBef>
                <a:spcPts val="0"/>
              </a:spcBef>
              <a:spcAft>
                <a:spcPts val="0"/>
              </a:spcAft>
              <a:buSzPts val="2800"/>
              <a:buNone/>
              <a:defRPr>
                <a:latin typeface="Cabin"/>
                <a:ea typeface="Cabin"/>
                <a:cs typeface="Cabin"/>
                <a:sym typeface="Cabin"/>
              </a:defRPr>
            </a:lvl4pPr>
            <a:lvl5pPr lvl="4" rtl="0">
              <a:spcBef>
                <a:spcPts val="0"/>
              </a:spcBef>
              <a:spcAft>
                <a:spcPts val="0"/>
              </a:spcAft>
              <a:buSzPts val="2800"/>
              <a:buNone/>
              <a:defRPr>
                <a:latin typeface="Cabin"/>
                <a:ea typeface="Cabin"/>
                <a:cs typeface="Cabin"/>
                <a:sym typeface="Cabin"/>
              </a:defRPr>
            </a:lvl5pPr>
            <a:lvl6pPr lvl="5" rtl="0">
              <a:spcBef>
                <a:spcPts val="0"/>
              </a:spcBef>
              <a:spcAft>
                <a:spcPts val="0"/>
              </a:spcAft>
              <a:buSzPts val="2800"/>
              <a:buNone/>
              <a:defRPr>
                <a:latin typeface="Cabin"/>
                <a:ea typeface="Cabin"/>
                <a:cs typeface="Cabin"/>
                <a:sym typeface="Cabin"/>
              </a:defRPr>
            </a:lvl6pPr>
            <a:lvl7pPr lvl="6" rtl="0">
              <a:spcBef>
                <a:spcPts val="0"/>
              </a:spcBef>
              <a:spcAft>
                <a:spcPts val="0"/>
              </a:spcAft>
              <a:buSzPts val="2800"/>
              <a:buNone/>
              <a:defRPr>
                <a:latin typeface="Cabin"/>
                <a:ea typeface="Cabin"/>
                <a:cs typeface="Cabin"/>
                <a:sym typeface="Cabin"/>
              </a:defRPr>
            </a:lvl7pPr>
            <a:lvl8pPr lvl="7" rtl="0">
              <a:spcBef>
                <a:spcPts val="0"/>
              </a:spcBef>
              <a:spcAft>
                <a:spcPts val="0"/>
              </a:spcAft>
              <a:buSzPts val="2800"/>
              <a:buNone/>
              <a:defRPr>
                <a:latin typeface="Cabin"/>
                <a:ea typeface="Cabin"/>
                <a:cs typeface="Cabin"/>
                <a:sym typeface="Cabin"/>
              </a:defRPr>
            </a:lvl8pPr>
            <a:lvl9pPr lvl="8" rtl="0">
              <a:spcBef>
                <a:spcPts val="0"/>
              </a:spcBef>
              <a:spcAft>
                <a:spcPts val="0"/>
              </a:spcAft>
              <a:buSzPts val="2800"/>
              <a:buNone/>
              <a:defRPr>
                <a:latin typeface="Cabin"/>
                <a:ea typeface="Cabin"/>
                <a:cs typeface="Cabin"/>
                <a:sym typeface="Cabin"/>
              </a:defRPr>
            </a:lvl9pPr>
          </a:lstStyle>
          <a:p>
            <a:endParaRPr/>
          </a:p>
        </p:txBody>
      </p:sp>
      <p:sp>
        <p:nvSpPr>
          <p:cNvPr id="968" name="Google Shape;968;p13">
            <a:hlinkClick r:id="rId2" action="ppaction://hlinksldjump"/>
          </p:cNvPr>
          <p:cNvSpPr txBox="1">
            <a:spLocks noGrp="1"/>
          </p:cNvSpPr>
          <p:nvPr>
            <p:ph type="title" idx="2"/>
          </p:nvPr>
        </p:nvSpPr>
        <p:spPr>
          <a:xfrm>
            <a:off x="1986059" y="1809713"/>
            <a:ext cx="1400100" cy="3525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sz="2000" b="0">
                <a:solidFill>
                  <a:schemeClr val="dk2"/>
                </a:solidFill>
                <a:latin typeface="Cabin"/>
                <a:ea typeface="Cabin"/>
                <a:cs typeface="Cabin"/>
                <a:sym typeface="Cabin"/>
              </a:defRPr>
            </a:lvl1pPr>
            <a:lvl2pPr lvl="1">
              <a:spcBef>
                <a:spcPts val="0"/>
              </a:spcBef>
              <a:spcAft>
                <a:spcPts val="0"/>
              </a:spcAft>
              <a:buSzPts val="2800"/>
              <a:buNone/>
              <a:defRPr>
                <a:latin typeface="Cabin"/>
                <a:ea typeface="Cabin"/>
                <a:cs typeface="Cabin"/>
                <a:sym typeface="Cabin"/>
              </a:defRPr>
            </a:lvl2pPr>
            <a:lvl3pPr lvl="2">
              <a:spcBef>
                <a:spcPts val="0"/>
              </a:spcBef>
              <a:spcAft>
                <a:spcPts val="0"/>
              </a:spcAft>
              <a:buSzPts val="2800"/>
              <a:buNone/>
              <a:defRPr>
                <a:latin typeface="Cabin"/>
                <a:ea typeface="Cabin"/>
                <a:cs typeface="Cabin"/>
                <a:sym typeface="Cabin"/>
              </a:defRPr>
            </a:lvl3pPr>
            <a:lvl4pPr lvl="3">
              <a:spcBef>
                <a:spcPts val="0"/>
              </a:spcBef>
              <a:spcAft>
                <a:spcPts val="0"/>
              </a:spcAft>
              <a:buSzPts val="2800"/>
              <a:buNone/>
              <a:defRPr>
                <a:latin typeface="Cabin"/>
                <a:ea typeface="Cabin"/>
                <a:cs typeface="Cabin"/>
                <a:sym typeface="Cabin"/>
              </a:defRPr>
            </a:lvl4pPr>
            <a:lvl5pPr lvl="4">
              <a:spcBef>
                <a:spcPts val="0"/>
              </a:spcBef>
              <a:spcAft>
                <a:spcPts val="0"/>
              </a:spcAft>
              <a:buSzPts val="2800"/>
              <a:buNone/>
              <a:defRPr>
                <a:latin typeface="Cabin"/>
                <a:ea typeface="Cabin"/>
                <a:cs typeface="Cabin"/>
                <a:sym typeface="Cabin"/>
              </a:defRPr>
            </a:lvl5pPr>
            <a:lvl6pPr lvl="5">
              <a:spcBef>
                <a:spcPts val="0"/>
              </a:spcBef>
              <a:spcAft>
                <a:spcPts val="0"/>
              </a:spcAft>
              <a:buSzPts val="2800"/>
              <a:buNone/>
              <a:defRPr>
                <a:latin typeface="Cabin"/>
                <a:ea typeface="Cabin"/>
                <a:cs typeface="Cabin"/>
                <a:sym typeface="Cabin"/>
              </a:defRPr>
            </a:lvl6pPr>
            <a:lvl7pPr lvl="6">
              <a:spcBef>
                <a:spcPts val="0"/>
              </a:spcBef>
              <a:spcAft>
                <a:spcPts val="0"/>
              </a:spcAft>
              <a:buSzPts val="2800"/>
              <a:buNone/>
              <a:defRPr>
                <a:latin typeface="Cabin"/>
                <a:ea typeface="Cabin"/>
                <a:cs typeface="Cabin"/>
                <a:sym typeface="Cabin"/>
              </a:defRPr>
            </a:lvl7pPr>
            <a:lvl8pPr lvl="7">
              <a:spcBef>
                <a:spcPts val="0"/>
              </a:spcBef>
              <a:spcAft>
                <a:spcPts val="0"/>
              </a:spcAft>
              <a:buSzPts val="2800"/>
              <a:buNone/>
              <a:defRPr>
                <a:latin typeface="Cabin"/>
                <a:ea typeface="Cabin"/>
                <a:cs typeface="Cabin"/>
                <a:sym typeface="Cabin"/>
              </a:defRPr>
            </a:lvl8pPr>
            <a:lvl9pPr lvl="8">
              <a:spcBef>
                <a:spcPts val="0"/>
              </a:spcBef>
              <a:spcAft>
                <a:spcPts val="0"/>
              </a:spcAft>
              <a:buSzPts val="2800"/>
              <a:buNone/>
              <a:defRPr>
                <a:latin typeface="Cabin"/>
                <a:ea typeface="Cabin"/>
                <a:cs typeface="Cabin"/>
                <a:sym typeface="Cabin"/>
              </a:defRPr>
            </a:lvl9pPr>
          </a:lstStyle>
          <a:p>
            <a:endParaRPr/>
          </a:p>
        </p:txBody>
      </p:sp>
      <p:sp>
        <p:nvSpPr>
          <p:cNvPr id="969" name="Google Shape;969;p13"/>
          <p:cNvSpPr txBox="1">
            <a:spLocks noGrp="1"/>
          </p:cNvSpPr>
          <p:nvPr>
            <p:ph type="title" idx="3"/>
          </p:nvPr>
        </p:nvSpPr>
        <p:spPr>
          <a:xfrm>
            <a:off x="4303015" y="1809713"/>
            <a:ext cx="1400100" cy="3525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000" b="0">
                <a:solidFill>
                  <a:schemeClr val="dk2"/>
                </a:solidFill>
                <a:latin typeface="Cabin"/>
                <a:ea typeface="Cabin"/>
                <a:cs typeface="Cabin"/>
                <a:sym typeface="Cabin"/>
              </a:defRPr>
            </a:lvl1pPr>
            <a:lvl2pPr lvl="1" rtl="0">
              <a:spcBef>
                <a:spcPts val="0"/>
              </a:spcBef>
              <a:spcAft>
                <a:spcPts val="0"/>
              </a:spcAft>
              <a:buSzPts val="2800"/>
              <a:buNone/>
              <a:defRPr>
                <a:latin typeface="Cabin"/>
                <a:ea typeface="Cabin"/>
                <a:cs typeface="Cabin"/>
                <a:sym typeface="Cabin"/>
              </a:defRPr>
            </a:lvl2pPr>
            <a:lvl3pPr lvl="2" rtl="0">
              <a:spcBef>
                <a:spcPts val="0"/>
              </a:spcBef>
              <a:spcAft>
                <a:spcPts val="0"/>
              </a:spcAft>
              <a:buSzPts val="2800"/>
              <a:buNone/>
              <a:defRPr>
                <a:latin typeface="Cabin"/>
                <a:ea typeface="Cabin"/>
                <a:cs typeface="Cabin"/>
                <a:sym typeface="Cabin"/>
              </a:defRPr>
            </a:lvl3pPr>
            <a:lvl4pPr lvl="3" rtl="0">
              <a:spcBef>
                <a:spcPts val="0"/>
              </a:spcBef>
              <a:spcAft>
                <a:spcPts val="0"/>
              </a:spcAft>
              <a:buSzPts val="2800"/>
              <a:buNone/>
              <a:defRPr>
                <a:latin typeface="Cabin"/>
                <a:ea typeface="Cabin"/>
                <a:cs typeface="Cabin"/>
                <a:sym typeface="Cabin"/>
              </a:defRPr>
            </a:lvl4pPr>
            <a:lvl5pPr lvl="4" rtl="0">
              <a:spcBef>
                <a:spcPts val="0"/>
              </a:spcBef>
              <a:spcAft>
                <a:spcPts val="0"/>
              </a:spcAft>
              <a:buSzPts val="2800"/>
              <a:buNone/>
              <a:defRPr>
                <a:latin typeface="Cabin"/>
                <a:ea typeface="Cabin"/>
                <a:cs typeface="Cabin"/>
                <a:sym typeface="Cabin"/>
              </a:defRPr>
            </a:lvl5pPr>
            <a:lvl6pPr lvl="5" rtl="0">
              <a:spcBef>
                <a:spcPts val="0"/>
              </a:spcBef>
              <a:spcAft>
                <a:spcPts val="0"/>
              </a:spcAft>
              <a:buSzPts val="2800"/>
              <a:buNone/>
              <a:defRPr>
                <a:latin typeface="Cabin"/>
                <a:ea typeface="Cabin"/>
                <a:cs typeface="Cabin"/>
                <a:sym typeface="Cabin"/>
              </a:defRPr>
            </a:lvl6pPr>
            <a:lvl7pPr lvl="6" rtl="0">
              <a:spcBef>
                <a:spcPts val="0"/>
              </a:spcBef>
              <a:spcAft>
                <a:spcPts val="0"/>
              </a:spcAft>
              <a:buSzPts val="2800"/>
              <a:buNone/>
              <a:defRPr>
                <a:latin typeface="Cabin"/>
                <a:ea typeface="Cabin"/>
                <a:cs typeface="Cabin"/>
                <a:sym typeface="Cabin"/>
              </a:defRPr>
            </a:lvl7pPr>
            <a:lvl8pPr lvl="7" rtl="0">
              <a:spcBef>
                <a:spcPts val="0"/>
              </a:spcBef>
              <a:spcAft>
                <a:spcPts val="0"/>
              </a:spcAft>
              <a:buSzPts val="2800"/>
              <a:buNone/>
              <a:defRPr>
                <a:latin typeface="Cabin"/>
                <a:ea typeface="Cabin"/>
                <a:cs typeface="Cabin"/>
                <a:sym typeface="Cabin"/>
              </a:defRPr>
            </a:lvl8pPr>
            <a:lvl9pPr lvl="8" rtl="0">
              <a:spcBef>
                <a:spcPts val="0"/>
              </a:spcBef>
              <a:spcAft>
                <a:spcPts val="0"/>
              </a:spcAft>
              <a:buSzPts val="2800"/>
              <a:buNone/>
              <a:defRPr>
                <a:latin typeface="Cabin"/>
                <a:ea typeface="Cabin"/>
                <a:cs typeface="Cabin"/>
                <a:sym typeface="Cabin"/>
              </a:defRPr>
            </a:lvl9pPr>
          </a:lstStyle>
          <a:p>
            <a:endParaRPr/>
          </a:p>
        </p:txBody>
      </p:sp>
      <p:sp>
        <p:nvSpPr>
          <p:cNvPr id="970" name="Google Shape;970;p13"/>
          <p:cNvSpPr txBox="1">
            <a:spLocks noGrp="1"/>
          </p:cNvSpPr>
          <p:nvPr>
            <p:ph type="title" idx="4"/>
          </p:nvPr>
        </p:nvSpPr>
        <p:spPr>
          <a:xfrm>
            <a:off x="6619972" y="1809713"/>
            <a:ext cx="1400100" cy="3525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000" b="0">
                <a:solidFill>
                  <a:schemeClr val="dk2"/>
                </a:solidFill>
                <a:latin typeface="Cabin"/>
                <a:ea typeface="Cabin"/>
                <a:cs typeface="Cabin"/>
                <a:sym typeface="Cabin"/>
              </a:defRPr>
            </a:lvl1pPr>
            <a:lvl2pPr lvl="1" rtl="0">
              <a:spcBef>
                <a:spcPts val="0"/>
              </a:spcBef>
              <a:spcAft>
                <a:spcPts val="0"/>
              </a:spcAft>
              <a:buSzPts val="2800"/>
              <a:buNone/>
              <a:defRPr>
                <a:latin typeface="Cabin"/>
                <a:ea typeface="Cabin"/>
                <a:cs typeface="Cabin"/>
                <a:sym typeface="Cabin"/>
              </a:defRPr>
            </a:lvl2pPr>
            <a:lvl3pPr lvl="2" rtl="0">
              <a:spcBef>
                <a:spcPts val="0"/>
              </a:spcBef>
              <a:spcAft>
                <a:spcPts val="0"/>
              </a:spcAft>
              <a:buSzPts val="2800"/>
              <a:buNone/>
              <a:defRPr>
                <a:latin typeface="Cabin"/>
                <a:ea typeface="Cabin"/>
                <a:cs typeface="Cabin"/>
                <a:sym typeface="Cabin"/>
              </a:defRPr>
            </a:lvl3pPr>
            <a:lvl4pPr lvl="3" rtl="0">
              <a:spcBef>
                <a:spcPts val="0"/>
              </a:spcBef>
              <a:spcAft>
                <a:spcPts val="0"/>
              </a:spcAft>
              <a:buSzPts val="2800"/>
              <a:buNone/>
              <a:defRPr>
                <a:latin typeface="Cabin"/>
                <a:ea typeface="Cabin"/>
                <a:cs typeface="Cabin"/>
                <a:sym typeface="Cabin"/>
              </a:defRPr>
            </a:lvl4pPr>
            <a:lvl5pPr lvl="4" rtl="0">
              <a:spcBef>
                <a:spcPts val="0"/>
              </a:spcBef>
              <a:spcAft>
                <a:spcPts val="0"/>
              </a:spcAft>
              <a:buSzPts val="2800"/>
              <a:buNone/>
              <a:defRPr>
                <a:latin typeface="Cabin"/>
                <a:ea typeface="Cabin"/>
                <a:cs typeface="Cabin"/>
                <a:sym typeface="Cabin"/>
              </a:defRPr>
            </a:lvl5pPr>
            <a:lvl6pPr lvl="5" rtl="0">
              <a:spcBef>
                <a:spcPts val="0"/>
              </a:spcBef>
              <a:spcAft>
                <a:spcPts val="0"/>
              </a:spcAft>
              <a:buSzPts val="2800"/>
              <a:buNone/>
              <a:defRPr>
                <a:latin typeface="Cabin"/>
                <a:ea typeface="Cabin"/>
                <a:cs typeface="Cabin"/>
                <a:sym typeface="Cabin"/>
              </a:defRPr>
            </a:lvl6pPr>
            <a:lvl7pPr lvl="6" rtl="0">
              <a:spcBef>
                <a:spcPts val="0"/>
              </a:spcBef>
              <a:spcAft>
                <a:spcPts val="0"/>
              </a:spcAft>
              <a:buSzPts val="2800"/>
              <a:buNone/>
              <a:defRPr>
                <a:latin typeface="Cabin"/>
                <a:ea typeface="Cabin"/>
                <a:cs typeface="Cabin"/>
                <a:sym typeface="Cabin"/>
              </a:defRPr>
            </a:lvl7pPr>
            <a:lvl8pPr lvl="7" rtl="0">
              <a:spcBef>
                <a:spcPts val="0"/>
              </a:spcBef>
              <a:spcAft>
                <a:spcPts val="0"/>
              </a:spcAft>
              <a:buSzPts val="2800"/>
              <a:buNone/>
              <a:defRPr>
                <a:latin typeface="Cabin"/>
                <a:ea typeface="Cabin"/>
                <a:cs typeface="Cabin"/>
                <a:sym typeface="Cabin"/>
              </a:defRPr>
            </a:lvl8pPr>
            <a:lvl9pPr lvl="8" rtl="0">
              <a:spcBef>
                <a:spcPts val="0"/>
              </a:spcBef>
              <a:spcAft>
                <a:spcPts val="0"/>
              </a:spcAft>
              <a:buSzPts val="2800"/>
              <a:buNone/>
              <a:defRPr>
                <a:latin typeface="Cabin"/>
                <a:ea typeface="Cabin"/>
                <a:cs typeface="Cabin"/>
                <a:sym typeface="Cabin"/>
              </a:defRPr>
            </a:lvl9pPr>
          </a:lstStyle>
          <a:p>
            <a:endParaRPr/>
          </a:p>
        </p:txBody>
      </p:sp>
      <p:sp>
        <p:nvSpPr>
          <p:cNvPr id="971" name="Google Shape;971;p13">
            <a:hlinkClick r:id="rId3" action="ppaction://hlinksldjump"/>
          </p:cNvPr>
          <p:cNvSpPr txBox="1">
            <a:spLocks noGrp="1"/>
          </p:cNvSpPr>
          <p:nvPr>
            <p:ph type="title" idx="5"/>
          </p:nvPr>
        </p:nvSpPr>
        <p:spPr>
          <a:xfrm>
            <a:off x="1129895" y="3109876"/>
            <a:ext cx="1400100" cy="3525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000"/>
              <a:buNone/>
              <a:defRPr sz="2000" b="0">
                <a:solidFill>
                  <a:schemeClr val="dk2"/>
                </a:solidFill>
                <a:latin typeface="Cabin"/>
                <a:ea typeface="Cabin"/>
                <a:cs typeface="Cabin"/>
                <a:sym typeface="Cabin"/>
              </a:defRPr>
            </a:lvl1pPr>
            <a:lvl2pPr lvl="1" rtl="0">
              <a:spcBef>
                <a:spcPts val="0"/>
              </a:spcBef>
              <a:spcAft>
                <a:spcPts val="0"/>
              </a:spcAft>
              <a:buSzPts val="2800"/>
              <a:buNone/>
              <a:defRPr>
                <a:latin typeface="Cabin"/>
                <a:ea typeface="Cabin"/>
                <a:cs typeface="Cabin"/>
                <a:sym typeface="Cabin"/>
              </a:defRPr>
            </a:lvl2pPr>
            <a:lvl3pPr lvl="2" rtl="0">
              <a:spcBef>
                <a:spcPts val="0"/>
              </a:spcBef>
              <a:spcAft>
                <a:spcPts val="0"/>
              </a:spcAft>
              <a:buSzPts val="2800"/>
              <a:buNone/>
              <a:defRPr>
                <a:latin typeface="Cabin"/>
                <a:ea typeface="Cabin"/>
                <a:cs typeface="Cabin"/>
                <a:sym typeface="Cabin"/>
              </a:defRPr>
            </a:lvl3pPr>
            <a:lvl4pPr lvl="3" rtl="0">
              <a:spcBef>
                <a:spcPts val="0"/>
              </a:spcBef>
              <a:spcAft>
                <a:spcPts val="0"/>
              </a:spcAft>
              <a:buSzPts val="2800"/>
              <a:buNone/>
              <a:defRPr>
                <a:latin typeface="Cabin"/>
                <a:ea typeface="Cabin"/>
                <a:cs typeface="Cabin"/>
                <a:sym typeface="Cabin"/>
              </a:defRPr>
            </a:lvl4pPr>
            <a:lvl5pPr lvl="4" rtl="0">
              <a:spcBef>
                <a:spcPts val="0"/>
              </a:spcBef>
              <a:spcAft>
                <a:spcPts val="0"/>
              </a:spcAft>
              <a:buSzPts val="2800"/>
              <a:buNone/>
              <a:defRPr>
                <a:latin typeface="Cabin"/>
                <a:ea typeface="Cabin"/>
                <a:cs typeface="Cabin"/>
                <a:sym typeface="Cabin"/>
              </a:defRPr>
            </a:lvl5pPr>
            <a:lvl6pPr lvl="5" rtl="0">
              <a:spcBef>
                <a:spcPts val="0"/>
              </a:spcBef>
              <a:spcAft>
                <a:spcPts val="0"/>
              </a:spcAft>
              <a:buSzPts val="2800"/>
              <a:buNone/>
              <a:defRPr>
                <a:latin typeface="Cabin"/>
                <a:ea typeface="Cabin"/>
                <a:cs typeface="Cabin"/>
                <a:sym typeface="Cabin"/>
              </a:defRPr>
            </a:lvl6pPr>
            <a:lvl7pPr lvl="6" rtl="0">
              <a:spcBef>
                <a:spcPts val="0"/>
              </a:spcBef>
              <a:spcAft>
                <a:spcPts val="0"/>
              </a:spcAft>
              <a:buSzPts val="2800"/>
              <a:buNone/>
              <a:defRPr>
                <a:latin typeface="Cabin"/>
                <a:ea typeface="Cabin"/>
                <a:cs typeface="Cabin"/>
                <a:sym typeface="Cabin"/>
              </a:defRPr>
            </a:lvl7pPr>
            <a:lvl8pPr lvl="7" rtl="0">
              <a:spcBef>
                <a:spcPts val="0"/>
              </a:spcBef>
              <a:spcAft>
                <a:spcPts val="0"/>
              </a:spcAft>
              <a:buSzPts val="2800"/>
              <a:buNone/>
              <a:defRPr>
                <a:latin typeface="Cabin"/>
                <a:ea typeface="Cabin"/>
                <a:cs typeface="Cabin"/>
                <a:sym typeface="Cabin"/>
              </a:defRPr>
            </a:lvl8pPr>
            <a:lvl9pPr lvl="8" rtl="0">
              <a:spcBef>
                <a:spcPts val="0"/>
              </a:spcBef>
              <a:spcAft>
                <a:spcPts val="0"/>
              </a:spcAft>
              <a:buSzPts val="2800"/>
              <a:buNone/>
              <a:defRPr>
                <a:latin typeface="Cabin"/>
                <a:ea typeface="Cabin"/>
                <a:cs typeface="Cabin"/>
                <a:sym typeface="Cabin"/>
              </a:defRPr>
            </a:lvl9pPr>
          </a:lstStyle>
          <a:p>
            <a:endParaRPr/>
          </a:p>
        </p:txBody>
      </p:sp>
      <p:sp>
        <p:nvSpPr>
          <p:cNvPr id="972" name="Google Shape;972;p13">
            <a:hlinkClick r:id="rId4" action="ppaction://hlinksldjump"/>
          </p:cNvPr>
          <p:cNvSpPr txBox="1">
            <a:spLocks noGrp="1"/>
          </p:cNvSpPr>
          <p:nvPr>
            <p:ph type="title" idx="6"/>
          </p:nvPr>
        </p:nvSpPr>
        <p:spPr>
          <a:xfrm>
            <a:off x="3446851" y="3109876"/>
            <a:ext cx="1400100" cy="3525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000"/>
              <a:buNone/>
              <a:defRPr sz="2000" b="0">
                <a:solidFill>
                  <a:schemeClr val="dk2"/>
                </a:solidFill>
                <a:latin typeface="Cabin"/>
                <a:ea typeface="Cabin"/>
                <a:cs typeface="Cabin"/>
                <a:sym typeface="Cabin"/>
              </a:defRPr>
            </a:lvl1pPr>
            <a:lvl2pPr lvl="1" rtl="0">
              <a:spcBef>
                <a:spcPts val="0"/>
              </a:spcBef>
              <a:spcAft>
                <a:spcPts val="0"/>
              </a:spcAft>
              <a:buSzPts val="2800"/>
              <a:buNone/>
              <a:defRPr>
                <a:latin typeface="Cabin"/>
                <a:ea typeface="Cabin"/>
                <a:cs typeface="Cabin"/>
                <a:sym typeface="Cabin"/>
              </a:defRPr>
            </a:lvl2pPr>
            <a:lvl3pPr lvl="2" rtl="0">
              <a:spcBef>
                <a:spcPts val="0"/>
              </a:spcBef>
              <a:spcAft>
                <a:spcPts val="0"/>
              </a:spcAft>
              <a:buSzPts val="2800"/>
              <a:buNone/>
              <a:defRPr>
                <a:latin typeface="Cabin"/>
                <a:ea typeface="Cabin"/>
                <a:cs typeface="Cabin"/>
                <a:sym typeface="Cabin"/>
              </a:defRPr>
            </a:lvl3pPr>
            <a:lvl4pPr lvl="3" rtl="0">
              <a:spcBef>
                <a:spcPts val="0"/>
              </a:spcBef>
              <a:spcAft>
                <a:spcPts val="0"/>
              </a:spcAft>
              <a:buSzPts val="2800"/>
              <a:buNone/>
              <a:defRPr>
                <a:latin typeface="Cabin"/>
                <a:ea typeface="Cabin"/>
                <a:cs typeface="Cabin"/>
                <a:sym typeface="Cabin"/>
              </a:defRPr>
            </a:lvl4pPr>
            <a:lvl5pPr lvl="4" rtl="0">
              <a:spcBef>
                <a:spcPts val="0"/>
              </a:spcBef>
              <a:spcAft>
                <a:spcPts val="0"/>
              </a:spcAft>
              <a:buSzPts val="2800"/>
              <a:buNone/>
              <a:defRPr>
                <a:latin typeface="Cabin"/>
                <a:ea typeface="Cabin"/>
                <a:cs typeface="Cabin"/>
                <a:sym typeface="Cabin"/>
              </a:defRPr>
            </a:lvl5pPr>
            <a:lvl6pPr lvl="5" rtl="0">
              <a:spcBef>
                <a:spcPts val="0"/>
              </a:spcBef>
              <a:spcAft>
                <a:spcPts val="0"/>
              </a:spcAft>
              <a:buSzPts val="2800"/>
              <a:buNone/>
              <a:defRPr>
                <a:latin typeface="Cabin"/>
                <a:ea typeface="Cabin"/>
                <a:cs typeface="Cabin"/>
                <a:sym typeface="Cabin"/>
              </a:defRPr>
            </a:lvl6pPr>
            <a:lvl7pPr lvl="6" rtl="0">
              <a:spcBef>
                <a:spcPts val="0"/>
              </a:spcBef>
              <a:spcAft>
                <a:spcPts val="0"/>
              </a:spcAft>
              <a:buSzPts val="2800"/>
              <a:buNone/>
              <a:defRPr>
                <a:latin typeface="Cabin"/>
                <a:ea typeface="Cabin"/>
                <a:cs typeface="Cabin"/>
                <a:sym typeface="Cabin"/>
              </a:defRPr>
            </a:lvl7pPr>
            <a:lvl8pPr lvl="7" rtl="0">
              <a:spcBef>
                <a:spcPts val="0"/>
              </a:spcBef>
              <a:spcAft>
                <a:spcPts val="0"/>
              </a:spcAft>
              <a:buSzPts val="2800"/>
              <a:buNone/>
              <a:defRPr>
                <a:latin typeface="Cabin"/>
                <a:ea typeface="Cabin"/>
                <a:cs typeface="Cabin"/>
                <a:sym typeface="Cabin"/>
              </a:defRPr>
            </a:lvl8pPr>
            <a:lvl9pPr lvl="8" rtl="0">
              <a:spcBef>
                <a:spcPts val="0"/>
              </a:spcBef>
              <a:spcAft>
                <a:spcPts val="0"/>
              </a:spcAft>
              <a:buSzPts val="2800"/>
              <a:buNone/>
              <a:defRPr>
                <a:latin typeface="Cabin"/>
                <a:ea typeface="Cabin"/>
                <a:cs typeface="Cabin"/>
                <a:sym typeface="Cabin"/>
              </a:defRPr>
            </a:lvl9pPr>
          </a:lstStyle>
          <a:p>
            <a:endParaRPr/>
          </a:p>
        </p:txBody>
      </p:sp>
      <p:sp>
        <p:nvSpPr>
          <p:cNvPr id="973" name="Google Shape;973;p13"/>
          <p:cNvSpPr txBox="1">
            <a:spLocks noGrp="1"/>
          </p:cNvSpPr>
          <p:nvPr>
            <p:ph type="title" idx="7"/>
          </p:nvPr>
        </p:nvSpPr>
        <p:spPr>
          <a:xfrm>
            <a:off x="5763807" y="3109876"/>
            <a:ext cx="1400100" cy="3525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000"/>
              <a:buNone/>
              <a:defRPr sz="2000" b="0">
                <a:solidFill>
                  <a:schemeClr val="dk2"/>
                </a:solidFill>
                <a:latin typeface="Cabin"/>
                <a:ea typeface="Cabin"/>
                <a:cs typeface="Cabin"/>
                <a:sym typeface="Cabin"/>
              </a:defRPr>
            </a:lvl1pPr>
            <a:lvl2pPr lvl="1" rtl="0">
              <a:spcBef>
                <a:spcPts val="0"/>
              </a:spcBef>
              <a:spcAft>
                <a:spcPts val="0"/>
              </a:spcAft>
              <a:buSzPts val="2800"/>
              <a:buNone/>
              <a:defRPr>
                <a:latin typeface="Cabin"/>
                <a:ea typeface="Cabin"/>
                <a:cs typeface="Cabin"/>
                <a:sym typeface="Cabin"/>
              </a:defRPr>
            </a:lvl2pPr>
            <a:lvl3pPr lvl="2" rtl="0">
              <a:spcBef>
                <a:spcPts val="0"/>
              </a:spcBef>
              <a:spcAft>
                <a:spcPts val="0"/>
              </a:spcAft>
              <a:buSzPts val="2800"/>
              <a:buNone/>
              <a:defRPr>
                <a:latin typeface="Cabin"/>
                <a:ea typeface="Cabin"/>
                <a:cs typeface="Cabin"/>
                <a:sym typeface="Cabin"/>
              </a:defRPr>
            </a:lvl3pPr>
            <a:lvl4pPr lvl="3" rtl="0">
              <a:spcBef>
                <a:spcPts val="0"/>
              </a:spcBef>
              <a:spcAft>
                <a:spcPts val="0"/>
              </a:spcAft>
              <a:buSzPts val="2800"/>
              <a:buNone/>
              <a:defRPr>
                <a:latin typeface="Cabin"/>
                <a:ea typeface="Cabin"/>
                <a:cs typeface="Cabin"/>
                <a:sym typeface="Cabin"/>
              </a:defRPr>
            </a:lvl4pPr>
            <a:lvl5pPr lvl="4" rtl="0">
              <a:spcBef>
                <a:spcPts val="0"/>
              </a:spcBef>
              <a:spcAft>
                <a:spcPts val="0"/>
              </a:spcAft>
              <a:buSzPts val="2800"/>
              <a:buNone/>
              <a:defRPr>
                <a:latin typeface="Cabin"/>
                <a:ea typeface="Cabin"/>
                <a:cs typeface="Cabin"/>
                <a:sym typeface="Cabin"/>
              </a:defRPr>
            </a:lvl5pPr>
            <a:lvl6pPr lvl="5" rtl="0">
              <a:spcBef>
                <a:spcPts val="0"/>
              </a:spcBef>
              <a:spcAft>
                <a:spcPts val="0"/>
              </a:spcAft>
              <a:buSzPts val="2800"/>
              <a:buNone/>
              <a:defRPr>
                <a:latin typeface="Cabin"/>
                <a:ea typeface="Cabin"/>
                <a:cs typeface="Cabin"/>
                <a:sym typeface="Cabin"/>
              </a:defRPr>
            </a:lvl6pPr>
            <a:lvl7pPr lvl="6" rtl="0">
              <a:spcBef>
                <a:spcPts val="0"/>
              </a:spcBef>
              <a:spcAft>
                <a:spcPts val="0"/>
              </a:spcAft>
              <a:buSzPts val="2800"/>
              <a:buNone/>
              <a:defRPr>
                <a:latin typeface="Cabin"/>
                <a:ea typeface="Cabin"/>
                <a:cs typeface="Cabin"/>
                <a:sym typeface="Cabin"/>
              </a:defRPr>
            </a:lvl7pPr>
            <a:lvl8pPr lvl="7" rtl="0">
              <a:spcBef>
                <a:spcPts val="0"/>
              </a:spcBef>
              <a:spcAft>
                <a:spcPts val="0"/>
              </a:spcAft>
              <a:buSzPts val="2800"/>
              <a:buNone/>
              <a:defRPr>
                <a:latin typeface="Cabin"/>
                <a:ea typeface="Cabin"/>
                <a:cs typeface="Cabin"/>
                <a:sym typeface="Cabin"/>
              </a:defRPr>
            </a:lvl8pPr>
            <a:lvl9pPr lvl="8" rtl="0">
              <a:spcBef>
                <a:spcPts val="0"/>
              </a:spcBef>
              <a:spcAft>
                <a:spcPts val="0"/>
              </a:spcAft>
              <a:buSzPts val="2800"/>
              <a:buNone/>
              <a:defRPr>
                <a:latin typeface="Cabin"/>
                <a:ea typeface="Cabin"/>
                <a:cs typeface="Cabin"/>
                <a:sym typeface="Cabin"/>
              </a:defRPr>
            </a:lvl9pPr>
          </a:lstStyle>
          <a:p>
            <a:endParaRPr/>
          </a:p>
        </p:txBody>
      </p:sp>
      <p:sp>
        <p:nvSpPr>
          <p:cNvPr id="974" name="Google Shape;974;p13"/>
          <p:cNvSpPr/>
          <p:nvPr/>
        </p:nvSpPr>
        <p:spPr>
          <a:xfrm>
            <a:off x="7125448" y="831537"/>
            <a:ext cx="109903" cy="110860"/>
          </a:xfrm>
          <a:custGeom>
            <a:avLst/>
            <a:gdLst/>
            <a:ahLst/>
            <a:cxnLst/>
            <a:rect l="l" t="t" r="r" b="b"/>
            <a:pathLst>
              <a:path w="2738" h="2762" extrusionOk="0">
                <a:moveTo>
                  <a:pt x="1369" y="0"/>
                </a:moveTo>
                <a:cubicBezTo>
                  <a:pt x="614" y="0"/>
                  <a:pt x="0" y="614"/>
                  <a:pt x="0" y="1369"/>
                </a:cubicBezTo>
                <a:cubicBezTo>
                  <a:pt x="0" y="2124"/>
                  <a:pt x="614" y="2761"/>
                  <a:pt x="1369" y="2761"/>
                </a:cubicBezTo>
                <a:cubicBezTo>
                  <a:pt x="2124" y="2761"/>
                  <a:pt x="2737" y="2124"/>
                  <a:pt x="2737" y="1369"/>
                </a:cubicBezTo>
                <a:cubicBezTo>
                  <a:pt x="2737" y="614"/>
                  <a:pt x="2124" y="0"/>
                  <a:pt x="1369" y="0"/>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5" name="Google Shape;975;p13"/>
          <p:cNvGrpSpPr/>
          <p:nvPr/>
        </p:nvGrpSpPr>
        <p:grpSpPr>
          <a:xfrm>
            <a:off x="848981" y="3091234"/>
            <a:ext cx="717966" cy="1279218"/>
            <a:chOff x="848981" y="3091234"/>
            <a:chExt cx="717966" cy="1279218"/>
          </a:xfrm>
        </p:grpSpPr>
        <p:grpSp>
          <p:nvGrpSpPr>
            <p:cNvPr id="976" name="Google Shape;976;p13"/>
            <p:cNvGrpSpPr/>
            <p:nvPr/>
          </p:nvGrpSpPr>
          <p:grpSpPr>
            <a:xfrm>
              <a:off x="848981" y="3794879"/>
              <a:ext cx="717966" cy="575573"/>
              <a:chOff x="2905824" y="3732667"/>
              <a:chExt cx="538609" cy="431788"/>
            </a:xfrm>
          </p:grpSpPr>
          <p:sp>
            <p:nvSpPr>
              <p:cNvPr id="977" name="Google Shape;977;p13"/>
              <p:cNvSpPr/>
              <p:nvPr/>
            </p:nvSpPr>
            <p:spPr>
              <a:xfrm>
                <a:off x="2905824" y="3732667"/>
                <a:ext cx="46261" cy="46896"/>
              </a:xfrm>
              <a:custGeom>
                <a:avLst/>
                <a:gdLst/>
                <a:ahLst/>
                <a:cxnLst/>
                <a:rect l="l" t="t" r="r" b="b"/>
                <a:pathLst>
                  <a:path w="1747" h="1771" extrusionOk="0">
                    <a:moveTo>
                      <a:pt x="873" y="1"/>
                    </a:moveTo>
                    <a:cubicBezTo>
                      <a:pt x="378" y="1"/>
                      <a:pt x="0" y="402"/>
                      <a:pt x="0" y="874"/>
                    </a:cubicBezTo>
                    <a:cubicBezTo>
                      <a:pt x="0" y="1369"/>
                      <a:pt x="378" y="1770"/>
                      <a:pt x="873" y="1770"/>
                    </a:cubicBezTo>
                    <a:cubicBezTo>
                      <a:pt x="1369" y="1770"/>
                      <a:pt x="1746" y="1369"/>
                      <a:pt x="1746" y="874"/>
                    </a:cubicBezTo>
                    <a:cubicBezTo>
                      <a:pt x="1746" y="402"/>
                      <a:pt x="1369" y="1"/>
                      <a:pt x="873"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13"/>
              <p:cNvSpPr/>
              <p:nvPr/>
            </p:nvSpPr>
            <p:spPr>
              <a:xfrm>
                <a:off x="3369415" y="4089437"/>
                <a:ext cx="75018" cy="75018"/>
              </a:xfrm>
              <a:custGeom>
                <a:avLst/>
                <a:gdLst/>
                <a:ahLst/>
                <a:cxnLst/>
                <a:rect l="l" t="t" r="r" b="b"/>
                <a:pathLst>
                  <a:path w="2833" h="2833" extrusionOk="0">
                    <a:moveTo>
                      <a:pt x="1416" y="1"/>
                    </a:moveTo>
                    <a:cubicBezTo>
                      <a:pt x="638" y="1"/>
                      <a:pt x="1" y="638"/>
                      <a:pt x="1" y="1416"/>
                    </a:cubicBezTo>
                    <a:cubicBezTo>
                      <a:pt x="1" y="2195"/>
                      <a:pt x="638" y="2832"/>
                      <a:pt x="1416" y="2832"/>
                    </a:cubicBezTo>
                    <a:cubicBezTo>
                      <a:pt x="2195" y="2832"/>
                      <a:pt x="2832" y="2195"/>
                      <a:pt x="2832" y="1416"/>
                    </a:cubicBezTo>
                    <a:cubicBezTo>
                      <a:pt x="2832" y="638"/>
                      <a:pt x="2195" y="1"/>
                      <a:pt x="1416"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9" name="Google Shape;979;p13"/>
            <p:cNvSpPr/>
            <p:nvPr/>
          </p:nvSpPr>
          <p:spPr>
            <a:xfrm>
              <a:off x="1120014" y="3091234"/>
              <a:ext cx="90783" cy="92030"/>
            </a:xfrm>
            <a:custGeom>
              <a:avLst/>
              <a:gdLst/>
              <a:ahLst/>
              <a:cxnLst/>
              <a:rect l="l" t="t" r="r" b="b"/>
              <a:pathLst>
                <a:path w="1747" h="1771" extrusionOk="0">
                  <a:moveTo>
                    <a:pt x="873" y="1"/>
                  </a:moveTo>
                  <a:cubicBezTo>
                    <a:pt x="378" y="1"/>
                    <a:pt x="0" y="402"/>
                    <a:pt x="0" y="874"/>
                  </a:cubicBezTo>
                  <a:cubicBezTo>
                    <a:pt x="0" y="1369"/>
                    <a:pt x="378" y="1770"/>
                    <a:pt x="873" y="1770"/>
                  </a:cubicBezTo>
                  <a:cubicBezTo>
                    <a:pt x="1369" y="1770"/>
                    <a:pt x="1746" y="1369"/>
                    <a:pt x="1746" y="874"/>
                  </a:cubicBezTo>
                  <a:cubicBezTo>
                    <a:pt x="1746" y="402"/>
                    <a:pt x="1369" y="1"/>
                    <a:pt x="873"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0" name="Google Shape;980;p13"/>
          <p:cNvSpPr/>
          <p:nvPr/>
        </p:nvSpPr>
        <p:spPr>
          <a:xfrm>
            <a:off x="8290285" y="2539546"/>
            <a:ext cx="48870" cy="48909"/>
          </a:xfrm>
          <a:custGeom>
            <a:avLst/>
            <a:gdLst/>
            <a:ahLst/>
            <a:cxnLst/>
            <a:rect l="l" t="t" r="r" b="b"/>
            <a:pathLst>
              <a:path w="1251" h="1252" extrusionOk="0">
                <a:moveTo>
                  <a:pt x="637" y="1"/>
                </a:moveTo>
                <a:cubicBezTo>
                  <a:pt x="283" y="1"/>
                  <a:pt x="0" y="284"/>
                  <a:pt x="0" y="614"/>
                </a:cubicBezTo>
                <a:cubicBezTo>
                  <a:pt x="0" y="968"/>
                  <a:pt x="283" y="1251"/>
                  <a:pt x="637" y="1251"/>
                </a:cubicBezTo>
                <a:cubicBezTo>
                  <a:pt x="968" y="1251"/>
                  <a:pt x="1251" y="968"/>
                  <a:pt x="1251" y="614"/>
                </a:cubicBezTo>
                <a:cubicBezTo>
                  <a:pt x="1251" y="284"/>
                  <a:pt x="968" y="1"/>
                  <a:pt x="637"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81" name="Google Shape;981;p13"/>
          <p:cNvGrpSpPr/>
          <p:nvPr/>
        </p:nvGrpSpPr>
        <p:grpSpPr>
          <a:xfrm>
            <a:off x="544114" y="4393602"/>
            <a:ext cx="832902" cy="887270"/>
            <a:chOff x="2293493" y="3811393"/>
            <a:chExt cx="832902" cy="887270"/>
          </a:xfrm>
        </p:grpSpPr>
        <p:sp>
          <p:nvSpPr>
            <p:cNvPr id="982" name="Google Shape;982;p13"/>
            <p:cNvSpPr/>
            <p:nvPr/>
          </p:nvSpPr>
          <p:spPr>
            <a:xfrm>
              <a:off x="2293493" y="3811393"/>
              <a:ext cx="832902" cy="710432"/>
            </a:xfrm>
            <a:custGeom>
              <a:avLst/>
              <a:gdLst/>
              <a:ahLst/>
              <a:cxnLst/>
              <a:rect l="l" t="t" r="r" b="b"/>
              <a:pathLst>
                <a:path w="31454" h="26829" extrusionOk="0">
                  <a:moveTo>
                    <a:pt x="9722" y="1"/>
                  </a:moveTo>
                  <a:lnTo>
                    <a:pt x="1" y="25059"/>
                  </a:lnTo>
                  <a:lnTo>
                    <a:pt x="4507" y="26829"/>
                  </a:lnTo>
                  <a:cubicBezTo>
                    <a:pt x="10501" y="18452"/>
                    <a:pt x="20127" y="12813"/>
                    <a:pt x="30321" y="11374"/>
                  </a:cubicBezTo>
                  <a:lnTo>
                    <a:pt x="31453" y="8424"/>
                  </a:lnTo>
                  <a:lnTo>
                    <a:pt x="29070" y="7504"/>
                  </a:lnTo>
                  <a:lnTo>
                    <a:pt x="28598" y="8684"/>
                  </a:lnTo>
                  <a:cubicBezTo>
                    <a:pt x="29131" y="9299"/>
                    <a:pt x="28649" y="10163"/>
                    <a:pt x="27957" y="10163"/>
                  </a:cubicBezTo>
                  <a:cubicBezTo>
                    <a:pt x="27852" y="10163"/>
                    <a:pt x="27742" y="10143"/>
                    <a:pt x="27631" y="10100"/>
                  </a:cubicBezTo>
                  <a:cubicBezTo>
                    <a:pt x="26758" y="9769"/>
                    <a:pt x="26923" y="8495"/>
                    <a:pt x="27843" y="8401"/>
                  </a:cubicBezTo>
                  <a:lnTo>
                    <a:pt x="28315" y="7221"/>
                  </a:lnTo>
                  <a:lnTo>
                    <a:pt x="26380" y="6466"/>
                  </a:lnTo>
                  <a:lnTo>
                    <a:pt x="25908" y="7646"/>
                  </a:lnTo>
                  <a:cubicBezTo>
                    <a:pt x="26438" y="8236"/>
                    <a:pt x="25965" y="9108"/>
                    <a:pt x="25265" y="9108"/>
                  </a:cubicBezTo>
                  <a:cubicBezTo>
                    <a:pt x="25154" y="9108"/>
                    <a:pt x="25037" y="9086"/>
                    <a:pt x="24917" y="9038"/>
                  </a:cubicBezTo>
                  <a:cubicBezTo>
                    <a:pt x="24068" y="8707"/>
                    <a:pt x="24233" y="7433"/>
                    <a:pt x="25153" y="7339"/>
                  </a:cubicBezTo>
                  <a:lnTo>
                    <a:pt x="25625" y="6159"/>
                  </a:lnTo>
                  <a:lnTo>
                    <a:pt x="23667" y="5404"/>
                  </a:lnTo>
                  <a:lnTo>
                    <a:pt x="23218" y="6584"/>
                  </a:lnTo>
                  <a:cubicBezTo>
                    <a:pt x="23751" y="7199"/>
                    <a:pt x="23269" y="8063"/>
                    <a:pt x="22562" y="8063"/>
                  </a:cubicBezTo>
                  <a:cubicBezTo>
                    <a:pt x="22454" y="8063"/>
                    <a:pt x="22342" y="8043"/>
                    <a:pt x="22227" y="8000"/>
                  </a:cubicBezTo>
                  <a:cubicBezTo>
                    <a:pt x="21354" y="7669"/>
                    <a:pt x="21543" y="6395"/>
                    <a:pt x="22463" y="6301"/>
                  </a:cubicBezTo>
                  <a:lnTo>
                    <a:pt x="22912" y="5121"/>
                  </a:lnTo>
                  <a:lnTo>
                    <a:pt x="20977" y="4366"/>
                  </a:lnTo>
                  <a:lnTo>
                    <a:pt x="20505" y="5546"/>
                  </a:lnTo>
                  <a:cubicBezTo>
                    <a:pt x="21039" y="6141"/>
                    <a:pt x="20554" y="7023"/>
                    <a:pt x="19858" y="7023"/>
                  </a:cubicBezTo>
                  <a:cubicBezTo>
                    <a:pt x="19755" y="7023"/>
                    <a:pt x="19647" y="7004"/>
                    <a:pt x="19538" y="6961"/>
                  </a:cubicBezTo>
                  <a:cubicBezTo>
                    <a:pt x="18665" y="6607"/>
                    <a:pt x="18830" y="5357"/>
                    <a:pt x="19750" y="5262"/>
                  </a:cubicBezTo>
                  <a:lnTo>
                    <a:pt x="20222" y="4083"/>
                  </a:lnTo>
                  <a:lnTo>
                    <a:pt x="18287" y="3304"/>
                  </a:lnTo>
                  <a:lnTo>
                    <a:pt x="17815" y="4484"/>
                  </a:lnTo>
                  <a:cubicBezTo>
                    <a:pt x="18348" y="5099"/>
                    <a:pt x="17866" y="5963"/>
                    <a:pt x="17158" y="5963"/>
                  </a:cubicBezTo>
                  <a:cubicBezTo>
                    <a:pt x="17051" y="5963"/>
                    <a:pt x="16939" y="5943"/>
                    <a:pt x="16824" y="5900"/>
                  </a:cubicBezTo>
                  <a:cubicBezTo>
                    <a:pt x="15975" y="5569"/>
                    <a:pt x="16140" y="4295"/>
                    <a:pt x="17060" y="4201"/>
                  </a:cubicBezTo>
                  <a:lnTo>
                    <a:pt x="17532" y="3021"/>
                  </a:lnTo>
                  <a:lnTo>
                    <a:pt x="15574" y="2266"/>
                  </a:lnTo>
                  <a:lnTo>
                    <a:pt x="15125" y="3446"/>
                  </a:lnTo>
                  <a:cubicBezTo>
                    <a:pt x="15659" y="4041"/>
                    <a:pt x="15174" y="4923"/>
                    <a:pt x="14463" y="4923"/>
                  </a:cubicBezTo>
                  <a:cubicBezTo>
                    <a:pt x="14358" y="4923"/>
                    <a:pt x="14247" y="4904"/>
                    <a:pt x="14134" y="4861"/>
                  </a:cubicBezTo>
                  <a:cubicBezTo>
                    <a:pt x="13261" y="4507"/>
                    <a:pt x="13450" y="3257"/>
                    <a:pt x="14370" y="3162"/>
                  </a:cubicBezTo>
                  <a:lnTo>
                    <a:pt x="14819" y="1983"/>
                  </a:lnTo>
                  <a:lnTo>
                    <a:pt x="12884" y="1228"/>
                  </a:lnTo>
                  <a:lnTo>
                    <a:pt x="12412" y="2407"/>
                  </a:lnTo>
                  <a:cubicBezTo>
                    <a:pt x="12941" y="2998"/>
                    <a:pt x="12469" y="3870"/>
                    <a:pt x="11783" y="3870"/>
                  </a:cubicBezTo>
                  <a:cubicBezTo>
                    <a:pt x="11675" y="3870"/>
                    <a:pt x="11561" y="3848"/>
                    <a:pt x="11444" y="3800"/>
                  </a:cubicBezTo>
                  <a:cubicBezTo>
                    <a:pt x="10571" y="3469"/>
                    <a:pt x="10737" y="2195"/>
                    <a:pt x="11657" y="2101"/>
                  </a:cubicBezTo>
                  <a:lnTo>
                    <a:pt x="12129" y="921"/>
                  </a:lnTo>
                  <a:lnTo>
                    <a:pt x="97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13"/>
            <p:cNvSpPr/>
            <p:nvPr/>
          </p:nvSpPr>
          <p:spPr>
            <a:xfrm>
              <a:off x="2412840" y="4112554"/>
              <a:ext cx="683555" cy="586108"/>
            </a:xfrm>
            <a:custGeom>
              <a:avLst/>
              <a:gdLst/>
              <a:ahLst/>
              <a:cxnLst/>
              <a:rect l="l" t="t" r="r" b="b"/>
              <a:pathLst>
                <a:path w="25814" h="22134" extrusionOk="0">
                  <a:moveTo>
                    <a:pt x="25814" y="1"/>
                  </a:moveTo>
                  <a:cubicBezTo>
                    <a:pt x="15620" y="1440"/>
                    <a:pt x="5994" y="7079"/>
                    <a:pt x="0" y="15456"/>
                  </a:cubicBezTo>
                  <a:lnTo>
                    <a:pt x="17225" y="22133"/>
                  </a:lnTo>
                  <a:lnTo>
                    <a:pt x="258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13"/>
            <p:cNvSpPr/>
            <p:nvPr/>
          </p:nvSpPr>
          <p:spPr>
            <a:xfrm>
              <a:off x="2522177" y="4017596"/>
              <a:ext cx="482386" cy="199341"/>
            </a:xfrm>
            <a:custGeom>
              <a:avLst/>
              <a:gdLst/>
              <a:ahLst/>
              <a:cxnLst/>
              <a:rect l="l" t="t" r="r" b="b"/>
              <a:pathLst>
                <a:path w="18217" h="7528" extrusionOk="0">
                  <a:moveTo>
                    <a:pt x="213" y="0"/>
                  </a:moveTo>
                  <a:lnTo>
                    <a:pt x="1" y="543"/>
                  </a:lnTo>
                  <a:lnTo>
                    <a:pt x="18004" y="7527"/>
                  </a:lnTo>
                  <a:lnTo>
                    <a:pt x="18216" y="6984"/>
                  </a:lnTo>
                  <a:lnTo>
                    <a:pt x="2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13"/>
            <p:cNvSpPr/>
            <p:nvPr/>
          </p:nvSpPr>
          <p:spPr>
            <a:xfrm>
              <a:off x="2489076" y="4102571"/>
              <a:ext cx="482360" cy="199950"/>
            </a:xfrm>
            <a:custGeom>
              <a:avLst/>
              <a:gdLst/>
              <a:ahLst/>
              <a:cxnLst/>
              <a:rect l="l" t="t" r="r" b="b"/>
              <a:pathLst>
                <a:path w="18216" h="7551" extrusionOk="0">
                  <a:moveTo>
                    <a:pt x="212" y="0"/>
                  </a:moveTo>
                  <a:lnTo>
                    <a:pt x="0" y="566"/>
                  </a:lnTo>
                  <a:lnTo>
                    <a:pt x="18003" y="7551"/>
                  </a:lnTo>
                  <a:lnTo>
                    <a:pt x="18216" y="6984"/>
                  </a:lnTo>
                  <a:lnTo>
                    <a:pt x="21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13"/>
            <p:cNvSpPr/>
            <p:nvPr/>
          </p:nvSpPr>
          <p:spPr>
            <a:xfrm>
              <a:off x="2455950" y="4188156"/>
              <a:ext cx="482995" cy="199341"/>
            </a:xfrm>
            <a:custGeom>
              <a:avLst/>
              <a:gdLst/>
              <a:ahLst/>
              <a:cxnLst/>
              <a:rect l="l" t="t" r="r" b="b"/>
              <a:pathLst>
                <a:path w="18240" h="7528" extrusionOk="0">
                  <a:moveTo>
                    <a:pt x="213" y="1"/>
                  </a:moveTo>
                  <a:lnTo>
                    <a:pt x="0" y="543"/>
                  </a:lnTo>
                  <a:lnTo>
                    <a:pt x="18027" y="7528"/>
                  </a:lnTo>
                  <a:lnTo>
                    <a:pt x="18240"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13"/>
            <p:cNvSpPr/>
            <p:nvPr/>
          </p:nvSpPr>
          <p:spPr>
            <a:xfrm>
              <a:off x="2422823" y="4273131"/>
              <a:ext cx="483022" cy="199341"/>
            </a:xfrm>
            <a:custGeom>
              <a:avLst/>
              <a:gdLst/>
              <a:ahLst/>
              <a:cxnLst/>
              <a:rect l="l" t="t" r="r" b="b"/>
              <a:pathLst>
                <a:path w="18241" h="7528" extrusionOk="0">
                  <a:moveTo>
                    <a:pt x="213" y="1"/>
                  </a:moveTo>
                  <a:lnTo>
                    <a:pt x="1" y="543"/>
                  </a:lnTo>
                  <a:lnTo>
                    <a:pt x="18028" y="7528"/>
                  </a:lnTo>
                  <a:lnTo>
                    <a:pt x="18240"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13"/>
            <p:cNvSpPr/>
            <p:nvPr/>
          </p:nvSpPr>
          <p:spPr>
            <a:xfrm>
              <a:off x="2390331" y="4358107"/>
              <a:ext cx="482386" cy="199977"/>
            </a:xfrm>
            <a:custGeom>
              <a:avLst/>
              <a:gdLst/>
              <a:ahLst/>
              <a:cxnLst/>
              <a:rect l="l" t="t" r="r" b="b"/>
              <a:pathLst>
                <a:path w="18217" h="7552" extrusionOk="0">
                  <a:moveTo>
                    <a:pt x="213" y="1"/>
                  </a:moveTo>
                  <a:lnTo>
                    <a:pt x="1" y="543"/>
                  </a:lnTo>
                  <a:lnTo>
                    <a:pt x="18004" y="7551"/>
                  </a:lnTo>
                  <a:lnTo>
                    <a:pt x="18216"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9" name="Google Shape;989;p13"/>
          <p:cNvGrpSpPr/>
          <p:nvPr/>
        </p:nvGrpSpPr>
        <p:grpSpPr>
          <a:xfrm>
            <a:off x="240648" y="3813427"/>
            <a:ext cx="736065" cy="1326494"/>
            <a:chOff x="1672423" y="3253452"/>
            <a:chExt cx="736065" cy="1326494"/>
          </a:xfrm>
        </p:grpSpPr>
        <p:sp>
          <p:nvSpPr>
            <p:cNvPr id="990" name="Google Shape;990;p13"/>
            <p:cNvSpPr/>
            <p:nvPr/>
          </p:nvSpPr>
          <p:spPr>
            <a:xfrm>
              <a:off x="1695567" y="3610513"/>
              <a:ext cx="712921" cy="969433"/>
            </a:xfrm>
            <a:custGeom>
              <a:avLst/>
              <a:gdLst/>
              <a:ahLst/>
              <a:cxnLst/>
              <a:rect l="l" t="t" r="r" b="b"/>
              <a:pathLst>
                <a:path w="26923" h="36610" extrusionOk="0">
                  <a:moveTo>
                    <a:pt x="13761" y="14426"/>
                  </a:moveTo>
                  <a:cubicBezTo>
                    <a:pt x="13838" y="14426"/>
                    <a:pt x="13915" y="14427"/>
                    <a:pt x="13992" y="14429"/>
                  </a:cubicBezTo>
                  <a:cubicBezTo>
                    <a:pt x="17814" y="14500"/>
                    <a:pt x="21212" y="16860"/>
                    <a:pt x="22604" y="20423"/>
                  </a:cubicBezTo>
                  <a:cubicBezTo>
                    <a:pt x="24492" y="25260"/>
                    <a:pt x="22085" y="30757"/>
                    <a:pt x="17248" y="32645"/>
                  </a:cubicBezTo>
                  <a:cubicBezTo>
                    <a:pt x="16071" y="33102"/>
                    <a:pt x="14899" y="33312"/>
                    <a:pt x="13768" y="33312"/>
                  </a:cubicBezTo>
                  <a:cubicBezTo>
                    <a:pt x="7373" y="33312"/>
                    <a:pt x="2300" y="26605"/>
                    <a:pt x="5167" y="20069"/>
                  </a:cubicBezTo>
                  <a:cubicBezTo>
                    <a:pt x="6670" y="16647"/>
                    <a:pt x="10052" y="14426"/>
                    <a:pt x="13761" y="14426"/>
                  </a:cubicBezTo>
                  <a:close/>
                  <a:moveTo>
                    <a:pt x="8578" y="1"/>
                  </a:moveTo>
                  <a:cubicBezTo>
                    <a:pt x="8353" y="1"/>
                    <a:pt x="8125" y="42"/>
                    <a:pt x="7904" y="131"/>
                  </a:cubicBezTo>
                  <a:lnTo>
                    <a:pt x="2053" y="2419"/>
                  </a:lnTo>
                  <a:cubicBezTo>
                    <a:pt x="103" y="3267"/>
                    <a:pt x="933" y="6000"/>
                    <a:pt x="2746" y="6000"/>
                  </a:cubicBezTo>
                  <a:cubicBezTo>
                    <a:pt x="2952" y="6000"/>
                    <a:pt x="3170" y="5965"/>
                    <a:pt x="3398" y="5888"/>
                  </a:cubicBezTo>
                  <a:lnTo>
                    <a:pt x="3704" y="5770"/>
                  </a:lnTo>
                  <a:lnTo>
                    <a:pt x="6701" y="13415"/>
                  </a:lnTo>
                  <a:cubicBezTo>
                    <a:pt x="2053" y="16553"/>
                    <a:pt x="0" y="22334"/>
                    <a:pt x="1652" y="27666"/>
                  </a:cubicBezTo>
                  <a:cubicBezTo>
                    <a:pt x="3293" y="32988"/>
                    <a:pt x="8195" y="36609"/>
                    <a:pt x="13743" y="36609"/>
                  </a:cubicBezTo>
                  <a:cubicBezTo>
                    <a:pt x="13779" y="36609"/>
                    <a:pt x="13815" y="36609"/>
                    <a:pt x="13850" y="36609"/>
                  </a:cubicBezTo>
                  <a:cubicBezTo>
                    <a:pt x="18711" y="36609"/>
                    <a:pt x="23147" y="33825"/>
                    <a:pt x="25247" y="29436"/>
                  </a:cubicBezTo>
                  <a:cubicBezTo>
                    <a:pt x="26781" y="26251"/>
                    <a:pt x="26922" y="22593"/>
                    <a:pt x="25648" y="19314"/>
                  </a:cubicBezTo>
                  <a:cubicBezTo>
                    <a:pt x="23736" y="14376"/>
                    <a:pt x="19018" y="11216"/>
                    <a:pt x="13859" y="11216"/>
                  </a:cubicBezTo>
                  <a:cubicBezTo>
                    <a:pt x="13224" y="11216"/>
                    <a:pt x="12583" y="11264"/>
                    <a:pt x="11939" y="11362"/>
                  </a:cubicBezTo>
                  <a:lnTo>
                    <a:pt x="8943" y="3717"/>
                  </a:lnTo>
                  <a:lnTo>
                    <a:pt x="9249" y="3599"/>
                  </a:lnTo>
                  <a:cubicBezTo>
                    <a:pt x="10193" y="3222"/>
                    <a:pt x="10689" y="2160"/>
                    <a:pt x="10311" y="1192"/>
                  </a:cubicBezTo>
                  <a:cubicBezTo>
                    <a:pt x="10022" y="451"/>
                    <a:pt x="9317" y="1"/>
                    <a:pt x="85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13"/>
            <p:cNvSpPr/>
            <p:nvPr/>
          </p:nvSpPr>
          <p:spPr>
            <a:xfrm>
              <a:off x="1744291" y="3707670"/>
              <a:ext cx="629827" cy="814684"/>
            </a:xfrm>
            <a:custGeom>
              <a:avLst/>
              <a:gdLst/>
              <a:ahLst/>
              <a:cxnLst/>
              <a:rect l="l" t="t" r="r" b="b"/>
              <a:pathLst>
                <a:path w="23785" h="30766" extrusionOk="0">
                  <a:moveTo>
                    <a:pt x="5097" y="1"/>
                  </a:moveTo>
                  <a:lnTo>
                    <a:pt x="3304" y="709"/>
                  </a:lnTo>
                  <a:lnTo>
                    <a:pt x="7221" y="10737"/>
                  </a:lnTo>
                  <a:cubicBezTo>
                    <a:pt x="2171" y="13261"/>
                    <a:pt x="0" y="19325"/>
                    <a:pt x="2289" y="24493"/>
                  </a:cubicBezTo>
                  <a:cubicBezTo>
                    <a:pt x="4028" y="28419"/>
                    <a:pt x="7879" y="30765"/>
                    <a:pt x="11946" y="30765"/>
                  </a:cubicBezTo>
                  <a:cubicBezTo>
                    <a:pt x="13232" y="30765"/>
                    <a:pt x="14540" y="30531"/>
                    <a:pt x="15809" y="30038"/>
                  </a:cubicBezTo>
                  <a:cubicBezTo>
                    <a:pt x="21071" y="27985"/>
                    <a:pt x="23784" y="22157"/>
                    <a:pt x="21968" y="16801"/>
                  </a:cubicBezTo>
                  <a:cubicBezTo>
                    <a:pt x="20477" y="12406"/>
                    <a:pt x="16365" y="9616"/>
                    <a:pt x="11940" y="9616"/>
                  </a:cubicBezTo>
                  <a:cubicBezTo>
                    <a:pt x="10971" y="9616"/>
                    <a:pt x="9988" y="9749"/>
                    <a:pt x="9014" y="10029"/>
                  </a:cubicBezTo>
                  <a:lnTo>
                    <a:pt x="5097" y="1"/>
                  </a:lnTo>
                  <a:close/>
                </a:path>
              </a:pathLst>
            </a:custGeom>
            <a:solidFill>
              <a:srgbClr val="E2F2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13"/>
            <p:cNvSpPr/>
            <p:nvPr/>
          </p:nvSpPr>
          <p:spPr>
            <a:xfrm>
              <a:off x="1821931" y="4073205"/>
              <a:ext cx="510958" cy="395293"/>
            </a:xfrm>
            <a:custGeom>
              <a:avLst/>
              <a:gdLst/>
              <a:ahLst/>
              <a:cxnLst/>
              <a:rect l="l" t="t" r="r" b="b"/>
              <a:pathLst>
                <a:path w="19296" h="14928" extrusionOk="0">
                  <a:moveTo>
                    <a:pt x="14128" y="0"/>
                  </a:moveTo>
                  <a:lnTo>
                    <a:pt x="962" y="5144"/>
                  </a:lnTo>
                  <a:cubicBezTo>
                    <a:pt x="0" y="10460"/>
                    <a:pt x="4193" y="14928"/>
                    <a:pt x="9105" y="14928"/>
                  </a:cubicBezTo>
                  <a:cubicBezTo>
                    <a:pt x="10101" y="14928"/>
                    <a:pt x="11127" y="14744"/>
                    <a:pt x="12146" y="14346"/>
                  </a:cubicBezTo>
                  <a:cubicBezTo>
                    <a:pt x="18186" y="11987"/>
                    <a:pt x="19295" y="3917"/>
                    <a:pt x="141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13"/>
            <p:cNvSpPr/>
            <p:nvPr/>
          </p:nvSpPr>
          <p:spPr>
            <a:xfrm>
              <a:off x="1921100" y="4295375"/>
              <a:ext cx="48141" cy="42394"/>
            </a:xfrm>
            <a:custGeom>
              <a:avLst/>
              <a:gdLst/>
              <a:ahLst/>
              <a:cxnLst/>
              <a:rect l="l" t="t" r="r" b="b"/>
              <a:pathLst>
                <a:path w="1818" h="1601" extrusionOk="0">
                  <a:moveTo>
                    <a:pt x="901" y="1"/>
                  </a:moveTo>
                  <a:cubicBezTo>
                    <a:pt x="805" y="1"/>
                    <a:pt x="708" y="19"/>
                    <a:pt x="614" y="57"/>
                  </a:cubicBezTo>
                  <a:cubicBezTo>
                    <a:pt x="213" y="222"/>
                    <a:pt x="1" y="671"/>
                    <a:pt x="166" y="1095"/>
                  </a:cubicBezTo>
                  <a:cubicBezTo>
                    <a:pt x="293" y="1403"/>
                    <a:pt x="587" y="1600"/>
                    <a:pt x="908" y="1600"/>
                  </a:cubicBezTo>
                  <a:cubicBezTo>
                    <a:pt x="1006" y="1600"/>
                    <a:pt x="1106" y="1582"/>
                    <a:pt x="1204" y="1544"/>
                  </a:cubicBezTo>
                  <a:cubicBezTo>
                    <a:pt x="1605" y="1379"/>
                    <a:pt x="1818" y="930"/>
                    <a:pt x="1653" y="506"/>
                  </a:cubicBezTo>
                  <a:cubicBezTo>
                    <a:pt x="1526" y="198"/>
                    <a:pt x="1218" y="1"/>
                    <a:pt x="901"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13"/>
            <p:cNvSpPr/>
            <p:nvPr/>
          </p:nvSpPr>
          <p:spPr>
            <a:xfrm>
              <a:off x="1939239" y="4228141"/>
              <a:ext cx="41256" cy="36357"/>
            </a:xfrm>
            <a:custGeom>
              <a:avLst/>
              <a:gdLst/>
              <a:ahLst/>
              <a:cxnLst/>
              <a:rect l="l" t="t" r="r" b="b"/>
              <a:pathLst>
                <a:path w="1558" h="1373" extrusionOk="0">
                  <a:moveTo>
                    <a:pt x="764" y="1"/>
                  </a:moveTo>
                  <a:cubicBezTo>
                    <a:pt x="683" y="1"/>
                    <a:pt x="600" y="16"/>
                    <a:pt x="519" y="48"/>
                  </a:cubicBezTo>
                  <a:cubicBezTo>
                    <a:pt x="189" y="190"/>
                    <a:pt x="0" y="591"/>
                    <a:pt x="142" y="945"/>
                  </a:cubicBezTo>
                  <a:cubicBezTo>
                    <a:pt x="249" y="1213"/>
                    <a:pt x="505" y="1373"/>
                    <a:pt x="777" y="1373"/>
                  </a:cubicBezTo>
                  <a:cubicBezTo>
                    <a:pt x="864" y="1373"/>
                    <a:pt x="953" y="1356"/>
                    <a:pt x="1038" y="1322"/>
                  </a:cubicBezTo>
                  <a:cubicBezTo>
                    <a:pt x="1369" y="1181"/>
                    <a:pt x="1557" y="803"/>
                    <a:pt x="1416" y="449"/>
                  </a:cubicBezTo>
                  <a:cubicBezTo>
                    <a:pt x="1306" y="176"/>
                    <a:pt x="1042" y="1"/>
                    <a:pt x="764"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13"/>
            <p:cNvSpPr/>
            <p:nvPr/>
          </p:nvSpPr>
          <p:spPr>
            <a:xfrm>
              <a:off x="1976099" y="4277262"/>
              <a:ext cx="28757" cy="25500"/>
            </a:xfrm>
            <a:custGeom>
              <a:avLst/>
              <a:gdLst/>
              <a:ahLst/>
              <a:cxnLst/>
              <a:rect l="l" t="t" r="r" b="b"/>
              <a:pathLst>
                <a:path w="1086" h="963" extrusionOk="0">
                  <a:moveTo>
                    <a:pt x="549" y="1"/>
                  </a:moveTo>
                  <a:cubicBezTo>
                    <a:pt x="491" y="1"/>
                    <a:pt x="433" y="11"/>
                    <a:pt x="378" y="33"/>
                  </a:cubicBezTo>
                  <a:cubicBezTo>
                    <a:pt x="118" y="128"/>
                    <a:pt x="0" y="411"/>
                    <a:pt x="95" y="647"/>
                  </a:cubicBezTo>
                  <a:cubicBezTo>
                    <a:pt x="167" y="846"/>
                    <a:pt x="351" y="962"/>
                    <a:pt x="540" y="962"/>
                  </a:cubicBezTo>
                  <a:cubicBezTo>
                    <a:pt x="597" y="962"/>
                    <a:pt x="654" y="952"/>
                    <a:pt x="708" y="930"/>
                  </a:cubicBezTo>
                  <a:cubicBezTo>
                    <a:pt x="968" y="836"/>
                    <a:pt x="1086" y="553"/>
                    <a:pt x="991" y="293"/>
                  </a:cubicBezTo>
                  <a:cubicBezTo>
                    <a:pt x="919" y="112"/>
                    <a:pt x="736" y="1"/>
                    <a:pt x="549"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13"/>
            <p:cNvSpPr/>
            <p:nvPr/>
          </p:nvSpPr>
          <p:spPr>
            <a:xfrm>
              <a:off x="1672423" y="3530225"/>
              <a:ext cx="46896" cy="46896"/>
            </a:xfrm>
            <a:custGeom>
              <a:avLst/>
              <a:gdLst/>
              <a:ahLst/>
              <a:cxnLst/>
              <a:rect l="l" t="t" r="r" b="b"/>
              <a:pathLst>
                <a:path w="1771" h="1771" extrusionOk="0">
                  <a:moveTo>
                    <a:pt x="874" y="1"/>
                  </a:moveTo>
                  <a:cubicBezTo>
                    <a:pt x="379" y="1"/>
                    <a:pt x="1" y="402"/>
                    <a:pt x="1" y="897"/>
                  </a:cubicBezTo>
                  <a:cubicBezTo>
                    <a:pt x="1" y="1369"/>
                    <a:pt x="379" y="1770"/>
                    <a:pt x="874" y="1770"/>
                  </a:cubicBezTo>
                  <a:cubicBezTo>
                    <a:pt x="1370" y="1770"/>
                    <a:pt x="1771" y="1369"/>
                    <a:pt x="1771" y="897"/>
                  </a:cubicBezTo>
                  <a:cubicBezTo>
                    <a:pt x="1771" y="402"/>
                    <a:pt x="1370" y="1"/>
                    <a:pt x="87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13"/>
            <p:cNvSpPr/>
            <p:nvPr/>
          </p:nvSpPr>
          <p:spPr>
            <a:xfrm>
              <a:off x="1672423" y="3253452"/>
              <a:ext cx="134360" cy="134969"/>
            </a:xfrm>
            <a:custGeom>
              <a:avLst/>
              <a:gdLst/>
              <a:ahLst/>
              <a:cxnLst/>
              <a:rect l="l" t="t" r="r" b="b"/>
              <a:pathLst>
                <a:path w="5074" h="5097" extrusionOk="0">
                  <a:moveTo>
                    <a:pt x="2549" y="0"/>
                  </a:moveTo>
                  <a:cubicBezTo>
                    <a:pt x="1134" y="0"/>
                    <a:pt x="1" y="1156"/>
                    <a:pt x="1" y="2548"/>
                  </a:cubicBezTo>
                  <a:cubicBezTo>
                    <a:pt x="1" y="3964"/>
                    <a:pt x="1134" y="5097"/>
                    <a:pt x="2549" y="5097"/>
                  </a:cubicBezTo>
                  <a:cubicBezTo>
                    <a:pt x="3941" y="5097"/>
                    <a:pt x="5074" y="3964"/>
                    <a:pt x="5074" y="2548"/>
                  </a:cubicBezTo>
                  <a:cubicBezTo>
                    <a:pt x="5074" y="1156"/>
                    <a:pt x="3941" y="0"/>
                    <a:pt x="25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13"/>
            <p:cNvSpPr/>
            <p:nvPr/>
          </p:nvSpPr>
          <p:spPr>
            <a:xfrm>
              <a:off x="1771168" y="3449645"/>
              <a:ext cx="60613" cy="60004"/>
            </a:xfrm>
            <a:custGeom>
              <a:avLst/>
              <a:gdLst/>
              <a:ahLst/>
              <a:cxnLst/>
              <a:rect l="l" t="t" r="r" b="b"/>
              <a:pathLst>
                <a:path w="2289" h="2266" extrusionOk="0">
                  <a:moveTo>
                    <a:pt x="1133" y="0"/>
                  </a:moveTo>
                  <a:cubicBezTo>
                    <a:pt x="519" y="0"/>
                    <a:pt x="0" y="496"/>
                    <a:pt x="0" y="1133"/>
                  </a:cubicBezTo>
                  <a:cubicBezTo>
                    <a:pt x="0" y="1746"/>
                    <a:pt x="519" y="2265"/>
                    <a:pt x="1133" y="2265"/>
                  </a:cubicBezTo>
                  <a:cubicBezTo>
                    <a:pt x="1770" y="2265"/>
                    <a:pt x="2289" y="1746"/>
                    <a:pt x="2289" y="1133"/>
                  </a:cubicBezTo>
                  <a:cubicBezTo>
                    <a:pt x="2289" y="496"/>
                    <a:pt x="1770" y="0"/>
                    <a:pt x="11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9" name="Google Shape;999;p13"/>
          <p:cNvGrpSpPr/>
          <p:nvPr/>
        </p:nvGrpSpPr>
        <p:grpSpPr>
          <a:xfrm>
            <a:off x="8297880" y="4150412"/>
            <a:ext cx="478022" cy="410626"/>
            <a:chOff x="5263209" y="4056946"/>
            <a:chExt cx="478022" cy="410626"/>
          </a:xfrm>
        </p:grpSpPr>
        <p:sp>
          <p:nvSpPr>
            <p:cNvPr id="1000" name="Google Shape;1000;p13"/>
            <p:cNvSpPr/>
            <p:nvPr/>
          </p:nvSpPr>
          <p:spPr>
            <a:xfrm>
              <a:off x="5668728" y="4056946"/>
              <a:ext cx="72502" cy="71893"/>
            </a:xfrm>
            <a:custGeom>
              <a:avLst/>
              <a:gdLst/>
              <a:ahLst/>
              <a:cxnLst/>
              <a:rect l="l" t="t" r="r" b="b"/>
              <a:pathLst>
                <a:path w="2738" h="2715" extrusionOk="0">
                  <a:moveTo>
                    <a:pt x="1369" y="1"/>
                  </a:moveTo>
                  <a:cubicBezTo>
                    <a:pt x="614" y="1"/>
                    <a:pt x="0" y="614"/>
                    <a:pt x="0" y="1369"/>
                  </a:cubicBezTo>
                  <a:cubicBezTo>
                    <a:pt x="0" y="2101"/>
                    <a:pt x="614" y="2714"/>
                    <a:pt x="1369" y="2714"/>
                  </a:cubicBezTo>
                  <a:cubicBezTo>
                    <a:pt x="2124" y="2714"/>
                    <a:pt x="2737" y="2101"/>
                    <a:pt x="2737" y="1369"/>
                  </a:cubicBezTo>
                  <a:cubicBezTo>
                    <a:pt x="2737"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13"/>
            <p:cNvSpPr/>
            <p:nvPr/>
          </p:nvSpPr>
          <p:spPr>
            <a:xfrm>
              <a:off x="5263209" y="4093806"/>
              <a:ext cx="345564" cy="373765"/>
            </a:xfrm>
            <a:custGeom>
              <a:avLst/>
              <a:gdLst/>
              <a:ahLst/>
              <a:cxnLst/>
              <a:rect l="l" t="t" r="r" b="b"/>
              <a:pathLst>
                <a:path w="13050" h="14115" extrusionOk="0">
                  <a:moveTo>
                    <a:pt x="6065" y="1"/>
                  </a:moveTo>
                  <a:cubicBezTo>
                    <a:pt x="5782" y="260"/>
                    <a:pt x="5475" y="520"/>
                    <a:pt x="5192" y="732"/>
                  </a:cubicBezTo>
                  <a:cubicBezTo>
                    <a:pt x="4036" y="1558"/>
                    <a:pt x="2809" y="2242"/>
                    <a:pt x="1535" y="2809"/>
                  </a:cubicBezTo>
                  <a:cubicBezTo>
                    <a:pt x="1039" y="3045"/>
                    <a:pt x="520" y="3257"/>
                    <a:pt x="1" y="3422"/>
                  </a:cubicBezTo>
                  <a:cubicBezTo>
                    <a:pt x="25" y="3564"/>
                    <a:pt x="95" y="3682"/>
                    <a:pt x="166" y="3800"/>
                  </a:cubicBezTo>
                  <a:cubicBezTo>
                    <a:pt x="662" y="4578"/>
                    <a:pt x="1228" y="5357"/>
                    <a:pt x="1865" y="6065"/>
                  </a:cubicBezTo>
                  <a:cubicBezTo>
                    <a:pt x="3587" y="8212"/>
                    <a:pt x="4980" y="10619"/>
                    <a:pt x="6018" y="13191"/>
                  </a:cubicBezTo>
                  <a:cubicBezTo>
                    <a:pt x="6112" y="13521"/>
                    <a:pt x="6301" y="13780"/>
                    <a:pt x="6560" y="13993"/>
                  </a:cubicBezTo>
                  <a:cubicBezTo>
                    <a:pt x="6702" y="14064"/>
                    <a:pt x="6891" y="14111"/>
                    <a:pt x="7056" y="14111"/>
                  </a:cubicBezTo>
                  <a:cubicBezTo>
                    <a:pt x="7113" y="14113"/>
                    <a:pt x="7169" y="14114"/>
                    <a:pt x="7226" y="14114"/>
                  </a:cubicBezTo>
                  <a:cubicBezTo>
                    <a:pt x="7735" y="14114"/>
                    <a:pt x="8240" y="14019"/>
                    <a:pt x="8708" y="13828"/>
                  </a:cubicBezTo>
                  <a:cubicBezTo>
                    <a:pt x="8708" y="13828"/>
                    <a:pt x="11185" y="12813"/>
                    <a:pt x="12860" y="11161"/>
                  </a:cubicBezTo>
                  <a:lnTo>
                    <a:pt x="13049" y="10996"/>
                  </a:lnTo>
                  <a:cubicBezTo>
                    <a:pt x="10288" y="7622"/>
                    <a:pt x="7929" y="3941"/>
                    <a:pt x="60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13"/>
            <p:cNvSpPr/>
            <p:nvPr/>
          </p:nvSpPr>
          <p:spPr>
            <a:xfrm>
              <a:off x="5422595" y="4062506"/>
              <a:ext cx="209351" cy="323692"/>
            </a:xfrm>
            <a:custGeom>
              <a:avLst/>
              <a:gdLst/>
              <a:ahLst/>
              <a:cxnLst/>
              <a:rect l="l" t="t" r="r" b="b"/>
              <a:pathLst>
                <a:path w="7906" h="12224" extrusionOk="0">
                  <a:moveTo>
                    <a:pt x="1157" y="1"/>
                  </a:moveTo>
                  <a:cubicBezTo>
                    <a:pt x="827" y="449"/>
                    <a:pt x="426" y="850"/>
                    <a:pt x="1" y="1228"/>
                  </a:cubicBezTo>
                  <a:cubicBezTo>
                    <a:pt x="1865" y="5168"/>
                    <a:pt x="4224" y="8849"/>
                    <a:pt x="6985" y="12223"/>
                  </a:cubicBezTo>
                  <a:cubicBezTo>
                    <a:pt x="7315" y="11916"/>
                    <a:pt x="7599" y="11515"/>
                    <a:pt x="7787" y="11091"/>
                  </a:cubicBezTo>
                  <a:cubicBezTo>
                    <a:pt x="7858" y="10925"/>
                    <a:pt x="7905" y="10760"/>
                    <a:pt x="7905" y="10572"/>
                  </a:cubicBezTo>
                  <a:cubicBezTo>
                    <a:pt x="7835" y="10265"/>
                    <a:pt x="7669" y="9958"/>
                    <a:pt x="7433" y="9746"/>
                  </a:cubicBezTo>
                  <a:cubicBezTo>
                    <a:pt x="5569" y="7693"/>
                    <a:pt x="4036" y="5381"/>
                    <a:pt x="2856" y="2879"/>
                  </a:cubicBezTo>
                  <a:cubicBezTo>
                    <a:pt x="2478" y="2006"/>
                    <a:pt x="2054" y="1157"/>
                    <a:pt x="1558" y="355"/>
                  </a:cubicBezTo>
                  <a:cubicBezTo>
                    <a:pt x="1487" y="213"/>
                    <a:pt x="1369" y="95"/>
                    <a:pt x="1228" y="24"/>
                  </a:cubicBezTo>
                  <a:lnTo>
                    <a:pt x="115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13"/>
            <p:cNvSpPr/>
            <p:nvPr/>
          </p:nvSpPr>
          <p:spPr>
            <a:xfrm>
              <a:off x="5264399" y="4061632"/>
              <a:ext cx="191239" cy="124615"/>
            </a:xfrm>
            <a:custGeom>
              <a:avLst/>
              <a:gdLst/>
              <a:ahLst/>
              <a:cxnLst/>
              <a:rect l="l" t="t" r="r" b="b"/>
              <a:pathLst>
                <a:path w="7222" h="4706" extrusionOk="0">
                  <a:moveTo>
                    <a:pt x="6962" y="0"/>
                  </a:moveTo>
                  <a:cubicBezTo>
                    <a:pt x="6924" y="0"/>
                    <a:pt x="6885" y="3"/>
                    <a:pt x="6844" y="10"/>
                  </a:cubicBezTo>
                  <a:cubicBezTo>
                    <a:pt x="6089" y="105"/>
                    <a:pt x="5333" y="341"/>
                    <a:pt x="4649" y="671"/>
                  </a:cubicBezTo>
                  <a:cubicBezTo>
                    <a:pt x="3399" y="1284"/>
                    <a:pt x="2219" y="2063"/>
                    <a:pt x="1157" y="2960"/>
                  </a:cubicBezTo>
                  <a:cubicBezTo>
                    <a:pt x="803" y="3314"/>
                    <a:pt x="473" y="3715"/>
                    <a:pt x="190" y="4139"/>
                  </a:cubicBezTo>
                  <a:cubicBezTo>
                    <a:pt x="72" y="4281"/>
                    <a:pt x="1" y="4446"/>
                    <a:pt x="1" y="4611"/>
                  </a:cubicBezTo>
                  <a:cubicBezTo>
                    <a:pt x="1" y="4635"/>
                    <a:pt x="1" y="4659"/>
                    <a:pt x="1" y="4706"/>
                  </a:cubicBezTo>
                  <a:cubicBezTo>
                    <a:pt x="520" y="4517"/>
                    <a:pt x="1016" y="4305"/>
                    <a:pt x="1511" y="4069"/>
                  </a:cubicBezTo>
                  <a:cubicBezTo>
                    <a:pt x="2809" y="3502"/>
                    <a:pt x="4036" y="2818"/>
                    <a:pt x="5192" y="1992"/>
                  </a:cubicBezTo>
                  <a:cubicBezTo>
                    <a:pt x="5947" y="1450"/>
                    <a:pt x="6631" y="789"/>
                    <a:pt x="7221" y="34"/>
                  </a:cubicBezTo>
                  <a:cubicBezTo>
                    <a:pt x="7138" y="17"/>
                    <a:pt x="7054" y="0"/>
                    <a:pt x="696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13"/>
            <p:cNvSpPr/>
            <p:nvPr/>
          </p:nvSpPr>
          <p:spPr>
            <a:xfrm>
              <a:off x="5316964" y="4159425"/>
              <a:ext cx="208080" cy="273088"/>
            </a:xfrm>
            <a:custGeom>
              <a:avLst/>
              <a:gdLst/>
              <a:ahLst/>
              <a:cxnLst/>
              <a:rect l="l" t="t" r="r" b="b"/>
              <a:pathLst>
                <a:path w="7858" h="10313" extrusionOk="0">
                  <a:moveTo>
                    <a:pt x="2289" y="0"/>
                  </a:moveTo>
                  <a:lnTo>
                    <a:pt x="1534" y="472"/>
                  </a:lnTo>
                  <a:cubicBezTo>
                    <a:pt x="1799" y="886"/>
                    <a:pt x="1437" y="1288"/>
                    <a:pt x="1067" y="1288"/>
                  </a:cubicBezTo>
                  <a:cubicBezTo>
                    <a:pt x="909" y="1288"/>
                    <a:pt x="750" y="1215"/>
                    <a:pt x="637" y="1038"/>
                  </a:cubicBezTo>
                  <a:lnTo>
                    <a:pt x="95" y="1369"/>
                  </a:lnTo>
                  <a:cubicBezTo>
                    <a:pt x="24" y="1416"/>
                    <a:pt x="0" y="1510"/>
                    <a:pt x="47" y="1605"/>
                  </a:cubicBezTo>
                  <a:lnTo>
                    <a:pt x="5451" y="10241"/>
                  </a:lnTo>
                  <a:cubicBezTo>
                    <a:pt x="5481" y="10286"/>
                    <a:pt x="5531" y="10312"/>
                    <a:pt x="5582" y="10312"/>
                  </a:cubicBezTo>
                  <a:cubicBezTo>
                    <a:pt x="5610" y="10312"/>
                    <a:pt x="5638" y="10305"/>
                    <a:pt x="5663" y="10288"/>
                  </a:cubicBezTo>
                  <a:lnTo>
                    <a:pt x="6206" y="9958"/>
                  </a:lnTo>
                  <a:cubicBezTo>
                    <a:pt x="5943" y="9530"/>
                    <a:pt x="6298" y="9137"/>
                    <a:pt x="6665" y="9137"/>
                  </a:cubicBezTo>
                  <a:cubicBezTo>
                    <a:pt x="6825" y="9137"/>
                    <a:pt x="6988" y="9212"/>
                    <a:pt x="7102" y="9391"/>
                  </a:cubicBezTo>
                  <a:lnTo>
                    <a:pt x="7857" y="8919"/>
                  </a:lnTo>
                  <a:lnTo>
                    <a:pt x="22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13"/>
            <p:cNvSpPr/>
            <p:nvPr/>
          </p:nvSpPr>
          <p:spPr>
            <a:xfrm>
              <a:off x="5376942" y="4138611"/>
              <a:ext cx="183083" cy="257015"/>
            </a:xfrm>
            <a:custGeom>
              <a:avLst/>
              <a:gdLst/>
              <a:ahLst/>
              <a:cxnLst/>
              <a:rect l="l" t="t" r="r" b="b"/>
              <a:pathLst>
                <a:path w="6914" h="9706" extrusionOk="0">
                  <a:moveTo>
                    <a:pt x="1341" y="0"/>
                  </a:moveTo>
                  <a:cubicBezTo>
                    <a:pt x="1305" y="0"/>
                    <a:pt x="1266" y="12"/>
                    <a:pt x="1227" y="31"/>
                  </a:cubicBezTo>
                  <a:lnTo>
                    <a:pt x="0" y="786"/>
                  </a:lnTo>
                  <a:lnTo>
                    <a:pt x="5569" y="9705"/>
                  </a:lnTo>
                  <a:lnTo>
                    <a:pt x="6796" y="8950"/>
                  </a:lnTo>
                  <a:cubicBezTo>
                    <a:pt x="6890" y="8903"/>
                    <a:pt x="6914" y="8785"/>
                    <a:pt x="6867" y="8714"/>
                  </a:cubicBezTo>
                  <a:lnTo>
                    <a:pt x="1463" y="78"/>
                  </a:lnTo>
                  <a:cubicBezTo>
                    <a:pt x="1436" y="23"/>
                    <a:pt x="1392" y="0"/>
                    <a:pt x="1341" y="0"/>
                  </a:cubicBez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13"/>
            <p:cNvSpPr/>
            <p:nvPr/>
          </p:nvSpPr>
          <p:spPr>
            <a:xfrm>
              <a:off x="5389440" y="4264022"/>
              <a:ext cx="61248" cy="54019"/>
            </a:xfrm>
            <a:custGeom>
              <a:avLst/>
              <a:gdLst/>
              <a:ahLst/>
              <a:cxnLst/>
              <a:rect l="l" t="t" r="r" b="b"/>
              <a:pathLst>
                <a:path w="2313" h="2040" extrusionOk="0">
                  <a:moveTo>
                    <a:pt x="1153" y="0"/>
                  </a:moveTo>
                  <a:cubicBezTo>
                    <a:pt x="971" y="0"/>
                    <a:pt x="785" y="50"/>
                    <a:pt x="614" y="156"/>
                  </a:cubicBezTo>
                  <a:cubicBezTo>
                    <a:pt x="142" y="463"/>
                    <a:pt x="0" y="1076"/>
                    <a:pt x="307" y="1548"/>
                  </a:cubicBezTo>
                  <a:cubicBezTo>
                    <a:pt x="489" y="1867"/>
                    <a:pt x="819" y="2040"/>
                    <a:pt x="1157" y="2040"/>
                  </a:cubicBezTo>
                  <a:cubicBezTo>
                    <a:pt x="1343" y="2040"/>
                    <a:pt x="1531" y="1987"/>
                    <a:pt x="1699" y="1878"/>
                  </a:cubicBezTo>
                  <a:cubicBezTo>
                    <a:pt x="2171" y="1595"/>
                    <a:pt x="2313" y="958"/>
                    <a:pt x="2029" y="486"/>
                  </a:cubicBezTo>
                  <a:cubicBezTo>
                    <a:pt x="1829" y="178"/>
                    <a:pt x="1497" y="0"/>
                    <a:pt x="115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13"/>
            <p:cNvSpPr/>
            <p:nvPr/>
          </p:nvSpPr>
          <p:spPr>
            <a:xfrm>
              <a:off x="5406308" y="4272522"/>
              <a:ext cx="28148" cy="36251"/>
            </a:xfrm>
            <a:custGeom>
              <a:avLst/>
              <a:gdLst/>
              <a:ahLst/>
              <a:cxnLst/>
              <a:rect l="l" t="t" r="r" b="b"/>
              <a:pathLst>
                <a:path w="1063" h="1369" extrusionOk="0">
                  <a:moveTo>
                    <a:pt x="354" y="0"/>
                  </a:moveTo>
                  <a:lnTo>
                    <a:pt x="0" y="236"/>
                  </a:lnTo>
                  <a:lnTo>
                    <a:pt x="708" y="1369"/>
                  </a:lnTo>
                  <a:lnTo>
                    <a:pt x="1062" y="1156"/>
                  </a:lnTo>
                  <a:lnTo>
                    <a:pt x="354"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13"/>
            <p:cNvSpPr/>
            <p:nvPr/>
          </p:nvSpPr>
          <p:spPr>
            <a:xfrm>
              <a:off x="5402548" y="4276892"/>
              <a:ext cx="36278" cy="28122"/>
            </a:xfrm>
            <a:custGeom>
              <a:avLst/>
              <a:gdLst/>
              <a:ahLst/>
              <a:cxnLst/>
              <a:rect l="l" t="t" r="r" b="b"/>
              <a:pathLst>
                <a:path w="1370" h="1062" extrusionOk="0">
                  <a:moveTo>
                    <a:pt x="1133" y="0"/>
                  </a:moveTo>
                  <a:lnTo>
                    <a:pt x="1" y="708"/>
                  </a:lnTo>
                  <a:lnTo>
                    <a:pt x="213" y="1062"/>
                  </a:lnTo>
                  <a:lnTo>
                    <a:pt x="1369" y="354"/>
                  </a:lnTo>
                  <a:lnTo>
                    <a:pt x="1133"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13"/>
            <p:cNvSpPr/>
            <p:nvPr/>
          </p:nvSpPr>
          <p:spPr>
            <a:xfrm>
              <a:off x="5315639" y="4091502"/>
              <a:ext cx="81876" cy="50233"/>
            </a:xfrm>
            <a:custGeom>
              <a:avLst/>
              <a:gdLst/>
              <a:ahLst/>
              <a:cxnLst/>
              <a:rect l="l" t="t" r="r" b="b"/>
              <a:pathLst>
                <a:path w="3092" h="1897" extrusionOk="0">
                  <a:moveTo>
                    <a:pt x="2810" y="0"/>
                  </a:moveTo>
                  <a:cubicBezTo>
                    <a:pt x="2527" y="0"/>
                    <a:pt x="1946" y="243"/>
                    <a:pt x="1322" y="628"/>
                  </a:cubicBezTo>
                  <a:cubicBezTo>
                    <a:pt x="543" y="1100"/>
                    <a:pt x="1" y="1666"/>
                    <a:pt x="119" y="1832"/>
                  </a:cubicBezTo>
                  <a:cubicBezTo>
                    <a:pt x="146" y="1876"/>
                    <a:pt x="207" y="1897"/>
                    <a:pt x="294" y="1897"/>
                  </a:cubicBezTo>
                  <a:cubicBezTo>
                    <a:pt x="580" y="1897"/>
                    <a:pt x="1149" y="1669"/>
                    <a:pt x="1747" y="1289"/>
                  </a:cubicBezTo>
                  <a:cubicBezTo>
                    <a:pt x="2525" y="793"/>
                    <a:pt x="3092" y="251"/>
                    <a:pt x="2974" y="62"/>
                  </a:cubicBezTo>
                  <a:cubicBezTo>
                    <a:pt x="2948" y="20"/>
                    <a:pt x="2891" y="0"/>
                    <a:pt x="28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0" name="Google Shape;1010;p13"/>
          <p:cNvGrpSpPr/>
          <p:nvPr/>
        </p:nvGrpSpPr>
        <p:grpSpPr>
          <a:xfrm>
            <a:off x="7394861" y="4328813"/>
            <a:ext cx="860371" cy="885475"/>
            <a:chOff x="4228489" y="3826381"/>
            <a:chExt cx="860371" cy="885475"/>
          </a:xfrm>
        </p:grpSpPr>
        <p:sp>
          <p:nvSpPr>
            <p:cNvPr id="1011" name="Google Shape;1011;p13"/>
            <p:cNvSpPr/>
            <p:nvPr/>
          </p:nvSpPr>
          <p:spPr>
            <a:xfrm>
              <a:off x="4352807" y="3914462"/>
              <a:ext cx="579243" cy="597376"/>
            </a:xfrm>
            <a:custGeom>
              <a:avLst/>
              <a:gdLst/>
              <a:ahLst/>
              <a:cxnLst/>
              <a:rect l="l" t="t" r="r" b="b"/>
              <a:pathLst>
                <a:path w="21850" h="22534" extrusionOk="0">
                  <a:moveTo>
                    <a:pt x="18853" y="0"/>
                  </a:moveTo>
                  <a:lnTo>
                    <a:pt x="0" y="19679"/>
                  </a:lnTo>
                  <a:lnTo>
                    <a:pt x="2973" y="22534"/>
                  </a:lnTo>
                  <a:lnTo>
                    <a:pt x="21849" y="2855"/>
                  </a:lnTo>
                  <a:lnTo>
                    <a:pt x="1885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13"/>
            <p:cNvSpPr/>
            <p:nvPr/>
          </p:nvSpPr>
          <p:spPr>
            <a:xfrm>
              <a:off x="4430985" y="3989474"/>
              <a:ext cx="578588" cy="597336"/>
            </a:xfrm>
            <a:custGeom>
              <a:avLst/>
              <a:gdLst/>
              <a:ahLst/>
              <a:cxnLst/>
              <a:rect l="l" t="t" r="r" b="b"/>
              <a:pathLst>
                <a:path w="21850" h="22558" extrusionOk="0">
                  <a:moveTo>
                    <a:pt x="18876" y="0"/>
                  </a:moveTo>
                  <a:lnTo>
                    <a:pt x="0" y="19679"/>
                  </a:lnTo>
                  <a:lnTo>
                    <a:pt x="2997" y="22557"/>
                  </a:lnTo>
                  <a:lnTo>
                    <a:pt x="21849" y="2855"/>
                  </a:lnTo>
                  <a:lnTo>
                    <a:pt x="188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13"/>
            <p:cNvSpPr/>
            <p:nvPr/>
          </p:nvSpPr>
          <p:spPr>
            <a:xfrm>
              <a:off x="4987627" y="3826976"/>
              <a:ext cx="101233" cy="70013"/>
            </a:xfrm>
            <a:custGeom>
              <a:avLst/>
              <a:gdLst/>
              <a:ahLst/>
              <a:cxnLst/>
              <a:rect l="l" t="t" r="r" b="b"/>
              <a:pathLst>
                <a:path w="3823" h="2644" extrusionOk="0">
                  <a:moveTo>
                    <a:pt x="3823" y="1"/>
                  </a:moveTo>
                  <a:lnTo>
                    <a:pt x="0" y="1417"/>
                  </a:lnTo>
                  <a:lnTo>
                    <a:pt x="1274" y="2644"/>
                  </a:lnTo>
                  <a:lnTo>
                    <a:pt x="382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13"/>
            <p:cNvSpPr/>
            <p:nvPr/>
          </p:nvSpPr>
          <p:spPr>
            <a:xfrm>
              <a:off x="5020172" y="3826381"/>
              <a:ext cx="67498" cy="102504"/>
            </a:xfrm>
            <a:custGeom>
              <a:avLst/>
              <a:gdLst/>
              <a:ahLst/>
              <a:cxnLst/>
              <a:rect l="l" t="t" r="r" b="b"/>
              <a:pathLst>
                <a:path w="2549" h="3871" extrusionOk="0">
                  <a:moveTo>
                    <a:pt x="2549" y="1"/>
                  </a:moveTo>
                  <a:lnTo>
                    <a:pt x="0" y="2644"/>
                  </a:lnTo>
                  <a:lnTo>
                    <a:pt x="1275" y="3871"/>
                  </a:lnTo>
                  <a:lnTo>
                    <a:pt x="254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13"/>
            <p:cNvSpPr/>
            <p:nvPr/>
          </p:nvSpPr>
          <p:spPr>
            <a:xfrm>
              <a:off x="4852657" y="3864473"/>
              <a:ext cx="168731" cy="125621"/>
            </a:xfrm>
            <a:custGeom>
              <a:avLst/>
              <a:gdLst/>
              <a:ahLst/>
              <a:cxnLst/>
              <a:rect l="l" t="t" r="r" b="b"/>
              <a:pathLst>
                <a:path w="6372" h="4744" extrusionOk="0">
                  <a:moveTo>
                    <a:pt x="5097" y="1"/>
                  </a:moveTo>
                  <a:lnTo>
                    <a:pt x="1" y="1888"/>
                  </a:lnTo>
                  <a:lnTo>
                    <a:pt x="2997" y="4743"/>
                  </a:lnTo>
                  <a:lnTo>
                    <a:pt x="6371" y="1228"/>
                  </a:lnTo>
                  <a:lnTo>
                    <a:pt x="509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13"/>
            <p:cNvSpPr/>
            <p:nvPr/>
          </p:nvSpPr>
          <p:spPr>
            <a:xfrm>
              <a:off x="4930828" y="3896369"/>
              <a:ext cx="123106" cy="168731"/>
            </a:xfrm>
            <a:custGeom>
              <a:avLst/>
              <a:gdLst/>
              <a:ahLst/>
              <a:cxnLst/>
              <a:rect l="l" t="t" r="r" b="b"/>
              <a:pathLst>
                <a:path w="4649" h="6372" extrusionOk="0">
                  <a:moveTo>
                    <a:pt x="3374" y="1"/>
                  </a:moveTo>
                  <a:lnTo>
                    <a:pt x="0" y="3516"/>
                  </a:lnTo>
                  <a:lnTo>
                    <a:pt x="2997" y="6371"/>
                  </a:lnTo>
                  <a:lnTo>
                    <a:pt x="4649" y="1228"/>
                  </a:lnTo>
                  <a:lnTo>
                    <a:pt x="337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13"/>
            <p:cNvSpPr/>
            <p:nvPr/>
          </p:nvSpPr>
          <p:spPr>
            <a:xfrm>
              <a:off x="4398493" y="4510554"/>
              <a:ext cx="111852" cy="109998"/>
            </a:xfrm>
            <a:custGeom>
              <a:avLst/>
              <a:gdLst/>
              <a:ahLst/>
              <a:cxnLst/>
              <a:rect l="l" t="t" r="r" b="b"/>
              <a:pathLst>
                <a:path w="4224" h="4154" extrusionOk="0">
                  <a:moveTo>
                    <a:pt x="1227" y="1"/>
                  </a:moveTo>
                  <a:lnTo>
                    <a:pt x="0" y="1275"/>
                  </a:lnTo>
                  <a:lnTo>
                    <a:pt x="2997" y="4154"/>
                  </a:lnTo>
                  <a:lnTo>
                    <a:pt x="4224" y="2879"/>
                  </a:lnTo>
                  <a:lnTo>
                    <a:pt x="122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13"/>
            <p:cNvSpPr/>
            <p:nvPr/>
          </p:nvSpPr>
          <p:spPr>
            <a:xfrm>
              <a:off x="4320958" y="4435548"/>
              <a:ext cx="111242" cy="109998"/>
            </a:xfrm>
            <a:custGeom>
              <a:avLst/>
              <a:gdLst/>
              <a:ahLst/>
              <a:cxnLst/>
              <a:rect l="l" t="t" r="r" b="b"/>
              <a:pathLst>
                <a:path w="4201" h="4154" extrusionOk="0">
                  <a:moveTo>
                    <a:pt x="1227" y="1"/>
                  </a:moveTo>
                  <a:lnTo>
                    <a:pt x="0" y="1275"/>
                  </a:lnTo>
                  <a:lnTo>
                    <a:pt x="2973" y="4154"/>
                  </a:lnTo>
                  <a:lnTo>
                    <a:pt x="4200" y="2879"/>
                  </a:lnTo>
                  <a:lnTo>
                    <a:pt x="122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13"/>
            <p:cNvSpPr/>
            <p:nvPr/>
          </p:nvSpPr>
          <p:spPr>
            <a:xfrm>
              <a:off x="4289130" y="4544317"/>
              <a:ext cx="188723" cy="167539"/>
            </a:xfrm>
            <a:custGeom>
              <a:avLst/>
              <a:gdLst/>
              <a:ahLst/>
              <a:cxnLst/>
              <a:rect l="l" t="t" r="r" b="b"/>
              <a:pathLst>
                <a:path w="7127" h="6327" extrusionOk="0">
                  <a:moveTo>
                    <a:pt x="4154" y="0"/>
                  </a:moveTo>
                  <a:lnTo>
                    <a:pt x="1" y="4318"/>
                  </a:lnTo>
                  <a:lnTo>
                    <a:pt x="1535" y="5757"/>
                  </a:lnTo>
                  <a:cubicBezTo>
                    <a:pt x="1927" y="6138"/>
                    <a:pt x="2437" y="6327"/>
                    <a:pt x="2948" y="6327"/>
                  </a:cubicBezTo>
                  <a:cubicBezTo>
                    <a:pt x="3482" y="6327"/>
                    <a:pt x="4015" y="6120"/>
                    <a:pt x="4413" y="5710"/>
                  </a:cubicBezTo>
                  <a:lnTo>
                    <a:pt x="7127" y="2855"/>
                  </a:lnTo>
                  <a:lnTo>
                    <a:pt x="4154" y="0"/>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13"/>
            <p:cNvSpPr/>
            <p:nvPr/>
          </p:nvSpPr>
          <p:spPr>
            <a:xfrm>
              <a:off x="4228489" y="4469284"/>
              <a:ext cx="171220" cy="189968"/>
            </a:xfrm>
            <a:custGeom>
              <a:avLst/>
              <a:gdLst/>
              <a:ahLst/>
              <a:cxnLst/>
              <a:rect l="l" t="t" r="r" b="b"/>
              <a:pathLst>
                <a:path w="6466" h="7174" extrusionOk="0">
                  <a:moveTo>
                    <a:pt x="3492" y="1"/>
                  </a:moveTo>
                  <a:lnTo>
                    <a:pt x="779" y="2832"/>
                  </a:lnTo>
                  <a:cubicBezTo>
                    <a:pt x="0" y="3658"/>
                    <a:pt x="24" y="4932"/>
                    <a:pt x="826" y="5711"/>
                  </a:cubicBezTo>
                  <a:lnTo>
                    <a:pt x="2336" y="7174"/>
                  </a:lnTo>
                  <a:lnTo>
                    <a:pt x="6465" y="2856"/>
                  </a:lnTo>
                  <a:lnTo>
                    <a:pt x="349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13"/>
            <p:cNvSpPr/>
            <p:nvPr/>
          </p:nvSpPr>
          <p:spPr>
            <a:xfrm>
              <a:off x="4405959" y="3965758"/>
              <a:ext cx="526091" cy="546079"/>
            </a:xfrm>
            <a:custGeom>
              <a:avLst/>
              <a:gdLst/>
              <a:ahLst/>
              <a:cxnLst/>
              <a:rect l="l" t="t" r="r" b="b"/>
              <a:pathLst>
                <a:path w="19845" h="20599" extrusionOk="0">
                  <a:moveTo>
                    <a:pt x="18877" y="0"/>
                  </a:moveTo>
                  <a:lnTo>
                    <a:pt x="1" y="19679"/>
                  </a:lnTo>
                  <a:lnTo>
                    <a:pt x="968" y="20599"/>
                  </a:lnTo>
                  <a:lnTo>
                    <a:pt x="19844" y="920"/>
                  </a:lnTo>
                  <a:lnTo>
                    <a:pt x="1887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13"/>
            <p:cNvSpPr/>
            <p:nvPr/>
          </p:nvSpPr>
          <p:spPr>
            <a:xfrm>
              <a:off x="4430985" y="3989474"/>
              <a:ext cx="525469" cy="545488"/>
            </a:xfrm>
            <a:custGeom>
              <a:avLst/>
              <a:gdLst/>
              <a:ahLst/>
              <a:cxnLst/>
              <a:rect l="l" t="t" r="r" b="b"/>
              <a:pathLst>
                <a:path w="19844" h="20600" extrusionOk="0">
                  <a:moveTo>
                    <a:pt x="18876" y="0"/>
                  </a:moveTo>
                  <a:lnTo>
                    <a:pt x="0" y="19679"/>
                  </a:lnTo>
                  <a:lnTo>
                    <a:pt x="967" y="20599"/>
                  </a:lnTo>
                  <a:lnTo>
                    <a:pt x="19844" y="921"/>
                  </a:lnTo>
                  <a:lnTo>
                    <a:pt x="18876" y="0"/>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1">
  <p:cSld name="CUSTOM_6">
    <p:spTree>
      <p:nvGrpSpPr>
        <p:cNvPr id="1" name="Shape 1023"/>
        <p:cNvGrpSpPr/>
        <p:nvPr/>
      </p:nvGrpSpPr>
      <p:grpSpPr>
        <a:xfrm>
          <a:off x="0" y="0"/>
          <a:ext cx="0" cy="0"/>
          <a:chOff x="0" y="0"/>
          <a:chExt cx="0" cy="0"/>
        </a:xfrm>
      </p:grpSpPr>
      <p:grpSp>
        <p:nvGrpSpPr>
          <p:cNvPr id="1024" name="Google Shape;1024;p14"/>
          <p:cNvGrpSpPr/>
          <p:nvPr/>
        </p:nvGrpSpPr>
        <p:grpSpPr>
          <a:xfrm>
            <a:off x="-438149" y="-1036800"/>
            <a:ext cx="9753730" cy="7085298"/>
            <a:chOff x="-438149" y="-1036800"/>
            <a:chExt cx="9753730" cy="7085298"/>
          </a:xfrm>
        </p:grpSpPr>
        <p:sp>
          <p:nvSpPr>
            <p:cNvPr id="1025" name="Google Shape;1025;p14"/>
            <p:cNvSpPr/>
            <p:nvPr/>
          </p:nvSpPr>
          <p:spPr>
            <a:xfrm>
              <a:off x="963939"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14"/>
            <p:cNvSpPr/>
            <p:nvPr/>
          </p:nvSpPr>
          <p:spPr>
            <a:xfrm>
              <a:off x="300107"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14"/>
            <p:cNvSpPr/>
            <p:nvPr/>
          </p:nvSpPr>
          <p:spPr>
            <a:xfrm>
              <a:off x="1628615"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14"/>
            <p:cNvSpPr/>
            <p:nvPr/>
          </p:nvSpPr>
          <p:spPr>
            <a:xfrm>
              <a:off x="2292411"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14"/>
            <p:cNvSpPr/>
            <p:nvPr/>
          </p:nvSpPr>
          <p:spPr>
            <a:xfrm>
              <a:off x="295712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14"/>
            <p:cNvSpPr/>
            <p:nvPr/>
          </p:nvSpPr>
          <p:spPr>
            <a:xfrm>
              <a:off x="3620919"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14"/>
            <p:cNvSpPr/>
            <p:nvPr/>
          </p:nvSpPr>
          <p:spPr>
            <a:xfrm>
              <a:off x="4285595"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14"/>
            <p:cNvSpPr/>
            <p:nvPr/>
          </p:nvSpPr>
          <p:spPr>
            <a:xfrm>
              <a:off x="494942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14"/>
            <p:cNvSpPr/>
            <p:nvPr/>
          </p:nvSpPr>
          <p:spPr>
            <a:xfrm>
              <a:off x="561410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14"/>
            <p:cNvSpPr/>
            <p:nvPr/>
          </p:nvSpPr>
          <p:spPr>
            <a:xfrm>
              <a:off x="6278780"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14"/>
            <p:cNvSpPr/>
            <p:nvPr/>
          </p:nvSpPr>
          <p:spPr>
            <a:xfrm>
              <a:off x="6942612"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14"/>
            <p:cNvSpPr/>
            <p:nvPr/>
          </p:nvSpPr>
          <p:spPr>
            <a:xfrm>
              <a:off x="760728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14"/>
            <p:cNvSpPr/>
            <p:nvPr/>
          </p:nvSpPr>
          <p:spPr>
            <a:xfrm>
              <a:off x="8271084"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14"/>
            <p:cNvSpPr/>
            <p:nvPr/>
          </p:nvSpPr>
          <p:spPr>
            <a:xfrm>
              <a:off x="8935797"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14"/>
            <p:cNvSpPr/>
            <p:nvPr/>
          </p:nvSpPr>
          <p:spPr>
            <a:xfrm>
              <a:off x="-438149" y="2241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14"/>
            <p:cNvSpPr/>
            <p:nvPr/>
          </p:nvSpPr>
          <p:spPr>
            <a:xfrm>
              <a:off x="-438149" y="-4396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14"/>
            <p:cNvSpPr/>
            <p:nvPr/>
          </p:nvSpPr>
          <p:spPr>
            <a:xfrm>
              <a:off x="-438149" y="888861"/>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14"/>
            <p:cNvSpPr/>
            <p:nvPr/>
          </p:nvSpPr>
          <p:spPr>
            <a:xfrm>
              <a:off x="-438149" y="15535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14"/>
            <p:cNvSpPr/>
            <p:nvPr/>
          </p:nvSpPr>
          <p:spPr>
            <a:xfrm>
              <a:off x="-438149" y="22173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14"/>
            <p:cNvSpPr/>
            <p:nvPr/>
          </p:nvSpPr>
          <p:spPr>
            <a:xfrm>
              <a:off x="-438149" y="28820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14"/>
            <p:cNvSpPr/>
            <p:nvPr/>
          </p:nvSpPr>
          <p:spPr>
            <a:xfrm>
              <a:off x="-438149" y="35458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14"/>
            <p:cNvSpPr/>
            <p:nvPr/>
          </p:nvSpPr>
          <p:spPr>
            <a:xfrm>
              <a:off x="-438149" y="4210561"/>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14"/>
            <p:cNvSpPr/>
            <p:nvPr/>
          </p:nvSpPr>
          <p:spPr>
            <a:xfrm>
              <a:off x="-438149" y="48752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14"/>
            <p:cNvSpPr/>
            <p:nvPr/>
          </p:nvSpPr>
          <p:spPr>
            <a:xfrm>
              <a:off x="-438149" y="55390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9" name="Google Shape;1049;p14"/>
          <p:cNvSpPr/>
          <p:nvPr/>
        </p:nvSpPr>
        <p:spPr>
          <a:xfrm>
            <a:off x="692533" y="283450"/>
            <a:ext cx="7758933" cy="4469475"/>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14"/>
          <p:cNvSpPr txBox="1">
            <a:spLocks noGrp="1"/>
          </p:cNvSpPr>
          <p:nvPr>
            <p:ph type="title"/>
          </p:nvPr>
        </p:nvSpPr>
        <p:spPr>
          <a:xfrm>
            <a:off x="2952923" y="1161726"/>
            <a:ext cx="23697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3"/>
              </a:buClr>
              <a:buSzPts val="3600"/>
              <a:buNone/>
              <a:defRPr sz="5500">
                <a:solidFill>
                  <a:schemeClr val="accent4"/>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051" name="Google Shape;1051;p14"/>
          <p:cNvSpPr txBox="1">
            <a:spLocks noGrp="1"/>
          </p:cNvSpPr>
          <p:nvPr>
            <p:ph type="subTitle" idx="1"/>
          </p:nvPr>
        </p:nvSpPr>
        <p:spPr>
          <a:xfrm>
            <a:off x="2865150" y="3399174"/>
            <a:ext cx="3413700" cy="582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algn="ctr" rtl="0">
              <a:lnSpc>
                <a:spcPct val="100000"/>
              </a:lnSpc>
              <a:spcBef>
                <a:spcPts val="160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grpSp>
        <p:nvGrpSpPr>
          <p:cNvPr id="1052" name="Google Shape;1052;p14"/>
          <p:cNvGrpSpPr/>
          <p:nvPr/>
        </p:nvGrpSpPr>
        <p:grpSpPr>
          <a:xfrm rot="10800000">
            <a:off x="6964241" y="659426"/>
            <a:ext cx="348087" cy="487150"/>
            <a:chOff x="2157913" y="1144688"/>
            <a:chExt cx="267451" cy="374299"/>
          </a:xfrm>
        </p:grpSpPr>
        <p:sp>
          <p:nvSpPr>
            <p:cNvPr id="1053" name="Google Shape;1053;p14"/>
            <p:cNvSpPr/>
            <p:nvPr/>
          </p:nvSpPr>
          <p:spPr>
            <a:xfrm>
              <a:off x="2157913" y="1468358"/>
              <a:ext cx="50630" cy="50630"/>
            </a:xfrm>
            <a:custGeom>
              <a:avLst/>
              <a:gdLst/>
              <a:ahLst/>
              <a:cxnLst/>
              <a:rect l="l" t="t" r="r" b="b"/>
              <a:pathLst>
                <a:path w="1912" h="1912" extrusionOk="0">
                  <a:moveTo>
                    <a:pt x="968" y="0"/>
                  </a:moveTo>
                  <a:cubicBezTo>
                    <a:pt x="425" y="0"/>
                    <a:pt x="1" y="425"/>
                    <a:pt x="1" y="968"/>
                  </a:cubicBezTo>
                  <a:cubicBezTo>
                    <a:pt x="1" y="1487"/>
                    <a:pt x="425" y="1911"/>
                    <a:pt x="968" y="1911"/>
                  </a:cubicBezTo>
                  <a:cubicBezTo>
                    <a:pt x="1487" y="1911"/>
                    <a:pt x="1912" y="1487"/>
                    <a:pt x="1912" y="968"/>
                  </a:cubicBezTo>
                  <a:cubicBezTo>
                    <a:pt x="1912" y="425"/>
                    <a:pt x="1487" y="0"/>
                    <a:pt x="968" y="0"/>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14"/>
            <p:cNvSpPr/>
            <p:nvPr/>
          </p:nvSpPr>
          <p:spPr>
            <a:xfrm>
              <a:off x="2392211" y="1144688"/>
              <a:ext cx="33153" cy="33788"/>
            </a:xfrm>
            <a:custGeom>
              <a:avLst/>
              <a:gdLst/>
              <a:ahLst/>
              <a:cxnLst/>
              <a:rect l="l" t="t" r="r" b="b"/>
              <a:pathLst>
                <a:path w="1252" h="1276" extrusionOk="0">
                  <a:moveTo>
                    <a:pt x="638" y="1"/>
                  </a:moveTo>
                  <a:cubicBezTo>
                    <a:pt x="284" y="1"/>
                    <a:pt x="1" y="284"/>
                    <a:pt x="1" y="638"/>
                  </a:cubicBezTo>
                  <a:cubicBezTo>
                    <a:pt x="1" y="992"/>
                    <a:pt x="284" y="1275"/>
                    <a:pt x="638" y="1275"/>
                  </a:cubicBezTo>
                  <a:cubicBezTo>
                    <a:pt x="992" y="1275"/>
                    <a:pt x="1251" y="992"/>
                    <a:pt x="1251" y="638"/>
                  </a:cubicBezTo>
                  <a:cubicBezTo>
                    <a:pt x="1251" y="284"/>
                    <a:pt x="992" y="1"/>
                    <a:pt x="638"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55" name="Google Shape;1055;p14"/>
          <p:cNvSpPr/>
          <p:nvPr/>
        </p:nvSpPr>
        <p:spPr>
          <a:xfrm rot="10800000">
            <a:off x="1225371" y="3253709"/>
            <a:ext cx="73138" cy="73138"/>
          </a:xfrm>
          <a:custGeom>
            <a:avLst/>
            <a:gdLst/>
            <a:ahLst/>
            <a:cxnLst/>
            <a:rect l="l" t="t" r="r" b="b"/>
            <a:pathLst>
              <a:path w="2762" h="2762" extrusionOk="0">
                <a:moveTo>
                  <a:pt x="1369" y="1"/>
                </a:moveTo>
                <a:cubicBezTo>
                  <a:pt x="614" y="1"/>
                  <a:pt x="1" y="614"/>
                  <a:pt x="1" y="1370"/>
                </a:cubicBezTo>
                <a:cubicBezTo>
                  <a:pt x="1" y="2148"/>
                  <a:pt x="614" y="2762"/>
                  <a:pt x="1369" y="2762"/>
                </a:cubicBezTo>
                <a:cubicBezTo>
                  <a:pt x="2124" y="2762"/>
                  <a:pt x="2761" y="2148"/>
                  <a:pt x="2761" y="1370"/>
                </a:cubicBezTo>
                <a:cubicBezTo>
                  <a:pt x="2761"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14"/>
          <p:cNvSpPr/>
          <p:nvPr/>
        </p:nvSpPr>
        <p:spPr>
          <a:xfrm rot="10800000">
            <a:off x="2223818" y="3881000"/>
            <a:ext cx="109903" cy="110860"/>
          </a:xfrm>
          <a:custGeom>
            <a:avLst/>
            <a:gdLst/>
            <a:ahLst/>
            <a:cxnLst/>
            <a:rect l="l" t="t" r="r" b="b"/>
            <a:pathLst>
              <a:path w="2738" h="2762" extrusionOk="0">
                <a:moveTo>
                  <a:pt x="1369" y="0"/>
                </a:moveTo>
                <a:cubicBezTo>
                  <a:pt x="614" y="0"/>
                  <a:pt x="0" y="614"/>
                  <a:pt x="0" y="1369"/>
                </a:cubicBezTo>
                <a:cubicBezTo>
                  <a:pt x="0" y="2124"/>
                  <a:pt x="614" y="2761"/>
                  <a:pt x="1369" y="2761"/>
                </a:cubicBezTo>
                <a:cubicBezTo>
                  <a:pt x="2124" y="2761"/>
                  <a:pt x="2737" y="2124"/>
                  <a:pt x="2737" y="1369"/>
                </a:cubicBezTo>
                <a:cubicBezTo>
                  <a:pt x="2737" y="614"/>
                  <a:pt x="2124" y="0"/>
                  <a:pt x="1369" y="0"/>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14"/>
          <p:cNvSpPr/>
          <p:nvPr/>
        </p:nvSpPr>
        <p:spPr>
          <a:xfrm rot="10800000">
            <a:off x="8248373" y="1640133"/>
            <a:ext cx="90783" cy="92030"/>
          </a:xfrm>
          <a:custGeom>
            <a:avLst/>
            <a:gdLst/>
            <a:ahLst/>
            <a:cxnLst/>
            <a:rect l="l" t="t" r="r" b="b"/>
            <a:pathLst>
              <a:path w="1747" h="1771" extrusionOk="0">
                <a:moveTo>
                  <a:pt x="873" y="1"/>
                </a:moveTo>
                <a:cubicBezTo>
                  <a:pt x="378" y="1"/>
                  <a:pt x="0" y="402"/>
                  <a:pt x="0" y="874"/>
                </a:cubicBezTo>
                <a:cubicBezTo>
                  <a:pt x="0" y="1369"/>
                  <a:pt x="378" y="1770"/>
                  <a:pt x="873" y="1770"/>
                </a:cubicBezTo>
                <a:cubicBezTo>
                  <a:pt x="1369" y="1770"/>
                  <a:pt x="1746" y="1369"/>
                  <a:pt x="1746" y="874"/>
                </a:cubicBezTo>
                <a:cubicBezTo>
                  <a:pt x="1746" y="402"/>
                  <a:pt x="1369" y="1"/>
                  <a:pt x="873"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8" name="Google Shape;1058;p14"/>
          <p:cNvGrpSpPr/>
          <p:nvPr/>
        </p:nvGrpSpPr>
        <p:grpSpPr>
          <a:xfrm rot="10800000">
            <a:off x="1120014" y="1237671"/>
            <a:ext cx="1051590" cy="1046180"/>
            <a:chOff x="7287565" y="2539546"/>
            <a:chExt cx="1051590" cy="1046180"/>
          </a:xfrm>
        </p:grpSpPr>
        <p:sp>
          <p:nvSpPr>
            <p:cNvPr id="1059" name="Google Shape;1059;p14"/>
            <p:cNvSpPr/>
            <p:nvPr/>
          </p:nvSpPr>
          <p:spPr>
            <a:xfrm>
              <a:off x="8290285" y="2539546"/>
              <a:ext cx="48870" cy="48909"/>
            </a:xfrm>
            <a:custGeom>
              <a:avLst/>
              <a:gdLst/>
              <a:ahLst/>
              <a:cxnLst/>
              <a:rect l="l" t="t" r="r" b="b"/>
              <a:pathLst>
                <a:path w="1251" h="1252" extrusionOk="0">
                  <a:moveTo>
                    <a:pt x="637" y="1"/>
                  </a:moveTo>
                  <a:cubicBezTo>
                    <a:pt x="283" y="1"/>
                    <a:pt x="0" y="284"/>
                    <a:pt x="0" y="614"/>
                  </a:cubicBezTo>
                  <a:cubicBezTo>
                    <a:pt x="0" y="968"/>
                    <a:pt x="283" y="1251"/>
                    <a:pt x="637" y="1251"/>
                  </a:cubicBezTo>
                  <a:cubicBezTo>
                    <a:pt x="968" y="1251"/>
                    <a:pt x="1251" y="968"/>
                    <a:pt x="1251" y="614"/>
                  </a:cubicBezTo>
                  <a:cubicBezTo>
                    <a:pt x="1251" y="284"/>
                    <a:pt x="968" y="1"/>
                    <a:pt x="637"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14"/>
            <p:cNvSpPr/>
            <p:nvPr/>
          </p:nvSpPr>
          <p:spPr>
            <a:xfrm>
              <a:off x="7287565" y="3438509"/>
              <a:ext cx="147217" cy="147217"/>
            </a:xfrm>
            <a:custGeom>
              <a:avLst/>
              <a:gdLst/>
              <a:ahLst/>
              <a:cxnLst/>
              <a:rect l="l" t="t" r="r" b="b"/>
              <a:pathLst>
                <a:path w="2833" h="2833" extrusionOk="0">
                  <a:moveTo>
                    <a:pt x="1416" y="1"/>
                  </a:moveTo>
                  <a:cubicBezTo>
                    <a:pt x="638" y="1"/>
                    <a:pt x="1" y="638"/>
                    <a:pt x="1" y="1416"/>
                  </a:cubicBezTo>
                  <a:cubicBezTo>
                    <a:pt x="1" y="2195"/>
                    <a:pt x="638" y="2832"/>
                    <a:pt x="1416" y="2832"/>
                  </a:cubicBezTo>
                  <a:cubicBezTo>
                    <a:pt x="2195" y="2832"/>
                    <a:pt x="2832" y="2195"/>
                    <a:pt x="2832" y="1416"/>
                  </a:cubicBezTo>
                  <a:cubicBezTo>
                    <a:pt x="2832" y="638"/>
                    <a:pt x="2195" y="1"/>
                    <a:pt x="1416"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1">
  <p:cSld name="CUSTOM_2">
    <p:spTree>
      <p:nvGrpSpPr>
        <p:cNvPr id="1" name="Shape 1145"/>
        <p:cNvGrpSpPr/>
        <p:nvPr/>
      </p:nvGrpSpPr>
      <p:grpSpPr>
        <a:xfrm>
          <a:off x="0" y="0"/>
          <a:ext cx="0" cy="0"/>
          <a:chOff x="0" y="0"/>
          <a:chExt cx="0" cy="0"/>
        </a:xfrm>
      </p:grpSpPr>
      <p:grpSp>
        <p:nvGrpSpPr>
          <p:cNvPr id="1146" name="Google Shape;1146;p17"/>
          <p:cNvGrpSpPr/>
          <p:nvPr/>
        </p:nvGrpSpPr>
        <p:grpSpPr>
          <a:xfrm>
            <a:off x="-438149" y="-1036800"/>
            <a:ext cx="9753730" cy="7085298"/>
            <a:chOff x="-438149" y="-1036800"/>
            <a:chExt cx="9753730" cy="7085298"/>
          </a:xfrm>
        </p:grpSpPr>
        <p:sp>
          <p:nvSpPr>
            <p:cNvPr id="1147" name="Google Shape;1147;p17"/>
            <p:cNvSpPr/>
            <p:nvPr/>
          </p:nvSpPr>
          <p:spPr>
            <a:xfrm>
              <a:off x="963939"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17"/>
            <p:cNvSpPr/>
            <p:nvPr/>
          </p:nvSpPr>
          <p:spPr>
            <a:xfrm>
              <a:off x="300107"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17"/>
            <p:cNvSpPr/>
            <p:nvPr/>
          </p:nvSpPr>
          <p:spPr>
            <a:xfrm>
              <a:off x="1628615"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17"/>
            <p:cNvSpPr/>
            <p:nvPr/>
          </p:nvSpPr>
          <p:spPr>
            <a:xfrm>
              <a:off x="2292411"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17"/>
            <p:cNvSpPr/>
            <p:nvPr/>
          </p:nvSpPr>
          <p:spPr>
            <a:xfrm>
              <a:off x="295712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17"/>
            <p:cNvSpPr/>
            <p:nvPr/>
          </p:nvSpPr>
          <p:spPr>
            <a:xfrm>
              <a:off x="3620919"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17"/>
            <p:cNvSpPr/>
            <p:nvPr/>
          </p:nvSpPr>
          <p:spPr>
            <a:xfrm>
              <a:off x="4285595"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17"/>
            <p:cNvSpPr/>
            <p:nvPr/>
          </p:nvSpPr>
          <p:spPr>
            <a:xfrm>
              <a:off x="494942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17"/>
            <p:cNvSpPr/>
            <p:nvPr/>
          </p:nvSpPr>
          <p:spPr>
            <a:xfrm>
              <a:off x="561410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17"/>
            <p:cNvSpPr/>
            <p:nvPr/>
          </p:nvSpPr>
          <p:spPr>
            <a:xfrm>
              <a:off x="6278780"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17"/>
            <p:cNvSpPr/>
            <p:nvPr/>
          </p:nvSpPr>
          <p:spPr>
            <a:xfrm>
              <a:off x="6942612"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17"/>
            <p:cNvSpPr/>
            <p:nvPr/>
          </p:nvSpPr>
          <p:spPr>
            <a:xfrm>
              <a:off x="760728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17"/>
            <p:cNvSpPr/>
            <p:nvPr/>
          </p:nvSpPr>
          <p:spPr>
            <a:xfrm>
              <a:off x="8271084"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17"/>
            <p:cNvSpPr/>
            <p:nvPr/>
          </p:nvSpPr>
          <p:spPr>
            <a:xfrm>
              <a:off x="8935797"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17"/>
            <p:cNvSpPr/>
            <p:nvPr/>
          </p:nvSpPr>
          <p:spPr>
            <a:xfrm>
              <a:off x="-438149" y="2241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17"/>
            <p:cNvSpPr/>
            <p:nvPr/>
          </p:nvSpPr>
          <p:spPr>
            <a:xfrm>
              <a:off x="-438149" y="-4396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17"/>
            <p:cNvSpPr/>
            <p:nvPr/>
          </p:nvSpPr>
          <p:spPr>
            <a:xfrm>
              <a:off x="-438149" y="888861"/>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17"/>
            <p:cNvSpPr/>
            <p:nvPr/>
          </p:nvSpPr>
          <p:spPr>
            <a:xfrm>
              <a:off x="-438149" y="15535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17"/>
            <p:cNvSpPr/>
            <p:nvPr/>
          </p:nvSpPr>
          <p:spPr>
            <a:xfrm>
              <a:off x="-438149" y="22173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17"/>
            <p:cNvSpPr/>
            <p:nvPr/>
          </p:nvSpPr>
          <p:spPr>
            <a:xfrm>
              <a:off x="-438149" y="28820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17"/>
            <p:cNvSpPr/>
            <p:nvPr/>
          </p:nvSpPr>
          <p:spPr>
            <a:xfrm>
              <a:off x="-438149" y="35458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17"/>
            <p:cNvSpPr/>
            <p:nvPr/>
          </p:nvSpPr>
          <p:spPr>
            <a:xfrm>
              <a:off x="-438149" y="4210561"/>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17"/>
            <p:cNvSpPr/>
            <p:nvPr/>
          </p:nvSpPr>
          <p:spPr>
            <a:xfrm>
              <a:off x="-438149" y="48752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17"/>
            <p:cNvSpPr/>
            <p:nvPr/>
          </p:nvSpPr>
          <p:spPr>
            <a:xfrm>
              <a:off x="-438149" y="55390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71" name="Google Shape;1171;p17"/>
          <p:cNvSpPr/>
          <p:nvPr/>
        </p:nvSpPr>
        <p:spPr>
          <a:xfrm>
            <a:off x="692533" y="224184"/>
            <a:ext cx="7758933" cy="4583306"/>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17"/>
          <p:cNvSpPr txBox="1">
            <a:spLocks noGrp="1"/>
          </p:cNvSpPr>
          <p:nvPr>
            <p:ph type="body" idx="1"/>
          </p:nvPr>
        </p:nvSpPr>
        <p:spPr>
          <a:xfrm>
            <a:off x="4977600" y="1849470"/>
            <a:ext cx="3156900" cy="25872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sz="1600"/>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173" name="Google Shape;1173;p17"/>
          <p:cNvSpPr txBox="1">
            <a:spLocks noGrp="1"/>
          </p:cNvSpPr>
          <p:nvPr>
            <p:ph type="title"/>
          </p:nvPr>
        </p:nvSpPr>
        <p:spPr>
          <a:xfrm>
            <a:off x="1246625" y="546075"/>
            <a:ext cx="38874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5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174" name="Google Shape;1174;p17"/>
          <p:cNvSpPr txBox="1">
            <a:spLocks noGrp="1"/>
          </p:cNvSpPr>
          <p:nvPr>
            <p:ph type="subTitle" idx="2"/>
          </p:nvPr>
        </p:nvSpPr>
        <p:spPr>
          <a:xfrm>
            <a:off x="1243925" y="1316075"/>
            <a:ext cx="2940300" cy="7557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1600"/>
            </a:lvl1pPr>
            <a:lvl2pPr lvl="1" algn="ctr" rtl="0">
              <a:lnSpc>
                <a:spcPct val="100000"/>
              </a:lnSpc>
              <a:spcBef>
                <a:spcPts val="160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grpSp>
        <p:nvGrpSpPr>
          <p:cNvPr id="1175" name="Google Shape;1175;p17"/>
          <p:cNvGrpSpPr/>
          <p:nvPr/>
        </p:nvGrpSpPr>
        <p:grpSpPr>
          <a:xfrm rot="857017" flipH="1">
            <a:off x="8177201" y="4488561"/>
            <a:ext cx="477979" cy="410589"/>
            <a:chOff x="5263209" y="4056946"/>
            <a:chExt cx="478022" cy="410626"/>
          </a:xfrm>
        </p:grpSpPr>
        <p:sp>
          <p:nvSpPr>
            <p:cNvPr id="1176" name="Google Shape;1176;p17"/>
            <p:cNvSpPr/>
            <p:nvPr/>
          </p:nvSpPr>
          <p:spPr>
            <a:xfrm>
              <a:off x="5668728" y="4056946"/>
              <a:ext cx="72502" cy="71893"/>
            </a:xfrm>
            <a:custGeom>
              <a:avLst/>
              <a:gdLst/>
              <a:ahLst/>
              <a:cxnLst/>
              <a:rect l="l" t="t" r="r" b="b"/>
              <a:pathLst>
                <a:path w="2738" h="2715" extrusionOk="0">
                  <a:moveTo>
                    <a:pt x="1369" y="1"/>
                  </a:moveTo>
                  <a:cubicBezTo>
                    <a:pt x="614" y="1"/>
                    <a:pt x="0" y="614"/>
                    <a:pt x="0" y="1369"/>
                  </a:cubicBezTo>
                  <a:cubicBezTo>
                    <a:pt x="0" y="2101"/>
                    <a:pt x="614" y="2714"/>
                    <a:pt x="1369" y="2714"/>
                  </a:cubicBezTo>
                  <a:cubicBezTo>
                    <a:pt x="2124" y="2714"/>
                    <a:pt x="2737" y="2101"/>
                    <a:pt x="2737" y="1369"/>
                  </a:cubicBezTo>
                  <a:cubicBezTo>
                    <a:pt x="2737"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17"/>
            <p:cNvSpPr/>
            <p:nvPr/>
          </p:nvSpPr>
          <p:spPr>
            <a:xfrm>
              <a:off x="5263209" y="4093806"/>
              <a:ext cx="345564" cy="373765"/>
            </a:xfrm>
            <a:custGeom>
              <a:avLst/>
              <a:gdLst/>
              <a:ahLst/>
              <a:cxnLst/>
              <a:rect l="l" t="t" r="r" b="b"/>
              <a:pathLst>
                <a:path w="13050" h="14115" extrusionOk="0">
                  <a:moveTo>
                    <a:pt x="6065" y="1"/>
                  </a:moveTo>
                  <a:cubicBezTo>
                    <a:pt x="5782" y="260"/>
                    <a:pt x="5475" y="520"/>
                    <a:pt x="5192" y="732"/>
                  </a:cubicBezTo>
                  <a:cubicBezTo>
                    <a:pt x="4036" y="1558"/>
                    <a:pt x="2809" y="2242"/>
                    <a:pt x="1535" y="2809"/>
                  </a:cubicBezTo>
                  <a:cubicBezTo>
                    <a:pt x="1039" y="3045"/>
                    <a:pt x="520" y="3257"/>
                    <a:pt x="1" y="3422"/>
                  </a:cubicBezTo>
                  <a:cubicBezTo>
                    <a:pt x="25" y="3564"/>
                    <a:pt x="95" y="3682"/>
                    <a:pt x="166" y="3800"/>
                  </a:cubicBezTo>
                  <a:cubicBezTo>
                    <a:pt x="662" y="4578"/>
                    <a:pt x="1228" y="5357"/>
                    <a:pt x="1865" y="6065"/>
                  </a:cubicBezTo>
                  <a:cubicBezTo>
                    <a:pt x="3587" y="8212"/>
                    <a:pt x="4980" y="10619"/>
                    <a:pt x="6018" y="13191"/>
                  </a:cubicBezTo>
                  <a:cubicBezTo>
                    <a:pt x="6112" y="13521"/>
                    <a:pt x="6301" y="13780"/>
                    <a:pt x="6560" y="13993"/>
                  </a:cubicBezTo>
                  <a:cubicBezTo>
                    <a:pt x="6702" y="14064"/>
                    <a:pt x="6891" y="14111"/>
                    <a:pt x="7056" y="14111"/>
                  </a:cubicBezTo>
                  <a:cubicBezTo>
                    <a:pt x="7113" y="14113"/>
                    <a:pt x="7169" y="14114"/>
                    <a:pt x="7226" y="14114"/>
                  </a:cubicBezTo>
                  <a:cubicBezTo>
                    <a:pt x="7735" y="14114"/>
                    <a:pt x="8240" y="14019"/>
                    <a:pt x="8708" y="13828"/>
                  </a:cubicBezTo>
                  <a:cubicBezTo>
                    <a:pt x="8708" y="13828"/>
                    <a:pt x="11185" y="12813"/>
                    <a:pt x="12860" y="11161"/>
                  </a:cubicBezTo>
                  <a:lnTo>
                    <a:pt x="13049" y="10996"/>
                  </a:lnTo>
                  <a:cubicBezTo>
                    <a:pt x="10288" y="7622"/>
                    <a:pt x="7929" y="3941"/>
                    <a:pt x="60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17"/>
            <p:cNvSpPr/>
            <p:nvPr/>
          </p:nvSpPr>
          <p:spPr>
            <a:xfrm>
              <a:off x="5422595" y="4062506"/>
              <a:ext cx="209351" cy="323692"/>
            </a:xfrm>
            <a:custGeom>
              <a:avLst/>
              <a:gdLst/>
              <a:ahLst/>
              <a:cxnLst/>
              <a:rect l="l" t="t" r="r" b="b"/>
              <a:pathLst>
                <a:path w="7906" h="12224" extrusionOk="0">
                  <a:moveTo>
                    <a:pt x="1157" y="1"/>
                  </a:moveTo>
                  <a:cubicBezTo>
                    <a:pt x="827" y="449"/>
                    <a:pt x="426" y="850"/>
                    <a:pt x="1" y="1228"/>
                  </a:cubicBezTo>
                  <a:cubicBezTo>
                    <a:pt x="1865" y="5168"/>
                    <a:pt x="4224" y="8849"/>
                    <a:pt x="6985" y="12223"/>
                  </a:cubicBezTo>
                  <a:cubicBezTo>
                    <a:pt x="7315" y="11916"/>
                    <a:pt x="7599" y="11515"/>
                    <a:pt x="7787" y="11091"/>
                  </a:cubicBezTo>
                  <a:cubicBezTo>
                    <a:pt x="7858" y="10925"/>
                    <a:pt x="7905" y="10760"/>
                    <a:pt x="7905" y="10572"/>
                  </a:cubicBezTo>
                  <a:cubicBezTo>
                    <a:pt x="7835" y="10265"/>
                    <a:pt x="7669" y="9958"/>
                    <a:pt x="7433" y="9746"/>
                  </a:cubicBezTo>
                  <a:cubicBezTo>
                    <a:pt x="5569" y="7693"/>
                    <a:pt x="4036" y="5381"/>
                    <a:pt x="2856" y="2879"/>
                  </a:cubicBezTo>
                  <a:cubicBezTo>
                    <a:pt x="2478" y="2006"/>
                    <a:pt x="2054" y="1157"/>
                    <a:pt x="1558" y="355"/>
                  </a:cubicBezTo>
                  <a:cubicBezTo>
                    <a:pt x="1487" y="213"/>
                    <a:pt x="1369" y="95"/>
                    <a:pt x="1228" y="24"/>
                  </a:cubicBezTo>
                  <a:lnTo>
                    <a:pt x="115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17"/>
            <p:cNvSpPr/>
            <p:nvPr/>
          </p:nvSpPr>
          <p:spPr>
            <a:xfrm>
              <a:off x="5264399" y="4061632"/>
              <a:ext cx="191239" cy="124615"/>
            </a:xfrm>
            <a:custGeom>
              <a:avLst/>
              <a:gdLst/>
              <a:ahLst/>
              <a:cxnLst/>
              <a:rect l="l" t="t" r="r" b="b"/>
              <a:pathLst>
                <a:path w="7222" h="4706" extrusionOk="0">
                  <a:moveTo>
                    <a:pt x="6962" y="0"/>
                  </a:moveTo>
                  <a:cubicBezTo>
                    <a:pt x="6924" y="0"/>
                    <a:pt x="6885" y="3"/>
                    <a:pt x="6844" y="10"/>
                  </a:cubicBezTo>
                  <a:cubicBezTo>
                    <a:pt x="6089" y="105"/>
                    <a:pt x="5333" y="341"/>
                    <a:pt x="4649" y="671"/>
                  </a:cubicBezTo>
                  <a:cubicBezTo>
                    <a:pt x="3399" y="1284"/>
                    <a:pt x="2219" y="2063"/>
                    <a:pt x="1157" y="2960"/>
                  </a:cubicBezTo>
                  <a:cubicBezTo>
                    <a:pt x="803" y="3314"/>
                    <a:pt x="473" y="3715"/>
                    <a:pt x="190" y="4139"/>
                  </a:cubicBezTo>
                  <a:cubicBezTo>
                    <a:pt x="72" y="4281"/>
                    <a:pt x="1" y="4446"/>
                    <a:pt x="1" y="4611"/>
                  </a:cubicBezTo>
                  <a:cubicBezTo>
                    <a:pt x="1" y="4635"/>
                    <a:pt x="1" y="4659"/>
                    <a:pt x="1" y="4706"/>
                  </a:cubicBezTo>
                  <a:cubicBezTo>
                    <a:pt x="520" y="4517"/>
                    <a:pt x="1016" y="4305"/>
                    <a:pt x="1511" y="4069"/>
                  </a:cubicBezTo>
                  <a:cubicBezTo>
                    <a:pt x="2809" y="3502"/>
                    <a:pt x="4036" y="2818"/>
                    <a:pt x="5192" y="1992"/>
                  </a:cubicBezTo>
                  <a:cubicBezTo>
                    <a:pt x="5947" y="1450"/>
                    <a:pt x="6631" y="789"/>
                    <a:pt x="7221" y="34"/>
                  </a:cubicBezTo>
                  <a:cubicBezTo>
                    <a:pt x="7138" y="17"/>
                    <a:pt x="7054" y="0"/>
                    <a:pt x="696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17"/>
            <p:cNvSpPr/>
            <p:nvPr/>
          </p:nvSpPr>
          <p:spPr>
            <a:xfrm>
              <a:off x="5316964" y="4159425"/>
              <a:ext cx="208080" cy="273088"/>
            </a:xfrm>
            <a:custGeom>
              <a:avLst/>
              <a:gdLst/>
              <a:ahLst/>
              <a:cxnLst/>
              <a:rect l="l" t="t" r="r" b="b"/>
              <a:pathLst>
                <a:path w="7858" h="10313" extrusionOk="0">
                  <a:moveTo>
                    <a:pt x="2289" y="0"/>
                  </a:moveTo>
                  <a:lnTo>
                    <a:pt x="1534" y="472"/>
                  </a:lnTo>
                  <a:cubicBezTo>
                    <a:pt x="1799" y="886"/>
                    <a:pt x="1437" y="1288"/>
                    <a:pt x="1067" y="1288"/>
                  </a:cubicBezTo>
                  <a:cubicBezTo>
                    <a:pt x="909" y="1288"/>
                    <a:pt x="750" y="1215"/>
                    <a:pt x="637" y="1038"/>
                  </a:cubicBezTo>
                  <a:lnTo>
                    <a:pt x="95" y="1369"/>
                  </a:lnTo>
                  <a:cubicBezTo>
                    <a:pt x="24" y="1416"/>
                    <a:pt x="0" y="1510"/>
                    <a:pt x="47" y="1605"/>
                  </a:cubicBezTo>
                  <a:lnTo>
                    <a:pt x="5451" y="10241"/>
                  </a:lnTo>
                  <a:cubicBezTo>
                    <a:pt x="5481" y="10286"/>
                    <a:pt x="5531" y="10312"/>
                    <a:pt x="5582" y="10312"/>
                  </a:cubicBezTo>
                  <a:cubicBezTo>
                    <a:pt x="5610" y="10312"/>
                    <a:pt x="5638" y="10305"/>
                    <a:pt x="5663" y="10288"/>
                  </a:cubicBezTo>
                  <a:lnTo>
                    <a:pt x="6206" y="9958"/>
                  </a:lnTo>
                  <a:cubicBezTo>
                    <a:pt x="5943" y="9530"/>
                    <a:pt x="6298" y="9137"/>
                    <a:pt x="6665" y="9137"/>
                  </a:cubicBezTo>
                  <a:cubicBezTo>
                    <a:pt x="6825" y="9137"/>
                    <a:pt x="6988" y="9212"/>
                    <a:pt x="7102" y="9391"/>
                  </a:cubicBezTo>
                  <a:lnTo>
                    <a:pt x="7857" y="8919"/>
                  </a:lnTo>
                  <a:lnTo>
                    <a:pt x="22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17"/>
            <p:cNvSpPr/>
            <p:nvPr/>
          </p:nvSpPr>
          <p:spPr>
            <a:xfrm>
              <a:off x="5376942" y="4138611"/>
              <a:ext cx="183083" cy="257015"/>
            </a:xfrm>
            <a:custGeom>
              <a:avLst/>
              <a:gdLst/>
              <a:ahLst/>
              <a:cxnLst/>
              <a:rect l="l" t="t" r="r" b="b"/>
              <a:pathLst>
                <a:path w="6914" h="9706" extrusionOk="0">
                  <a:moveTo>
                    <a:pt x="1341" y="0"/>
                  </a:moveTo>
                  <a:cubicBezTo>
                    <a:pt x="1305" y="0"/>
                    <a:pt x="1266" y="12"/>
                    <a:pt x="1227" y="31"/>
                  </a:cubicBezTo>
                  <a:lnTo>
                    <a:pt x="0" y="786"/>
                  </a:lnTo>
                  <a:lnTo>
                    <a:pt x="5569" y="9705"/>
                  </a:lnTo>
                  <a:lnTo>
                    <a:pt x="6796" y="8950"/>
                  </a:lnTo>
                  <a:cubicBezTo>
                    <a:pt x="6890" y="8903"/>
                    <a:pt x="6914" y="8785"/>
                    <a:pt x="6867" y="8714"/>
                  </a:cubicBezTo>
                  <a:lnTo>
                    <a:pt x="1463" y="78"/>
                  </a:lnTo>
                  <a:cubicBezTo>
                    <a:pt x="1436" y="23"/>
                    <a:pt x="1392" y="0"/>
                    <a:pt x="1341" y="0"/>
                  </a:cubicBez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17"/>
            <p:cNvSpPr/>
            <p:nvPr/>
          </p:nvSpPr>
          <p:spPr>
            <a:xfrm>
              <a:off x="5389440" y="4264022"/>
              <a:ext cx="61248" cy="54019"/>
            </a:xfrm>
            <a:custGeom>
              <a:avLst/>
              <a:gdLst/>
              <a:ahLst/>
              <a:cxnLst/>
              <a:rect l="l" t="t" r="r" b="b"/>
              <a:pathLst>
                <a:path w="2313" h="2040" extrusionOk="0">
                  <a:moveTo>
                    <a:pt x="1153" y="0"/>
                  </a:moveTo>
                  <a:cubicBezTo>
                    <a:pt x="971" y="0"/>
                    <a:pt x="785" y="50"/>
                    <a:pt x="614" y="156"/>
                  </a:cubicBezTo>
                  <a:cubicBezTo>
                    <a:pt x="142" y="463"/>
                    <a:pt x="0" y="1076"/>
                    <a:pt x="307" y="1548"/>
                  </a:cubicBezTo>
                  <a:cubicBezTo>
                    <a:pt x="489" y="1867"/>
                    <a:pt x="819" y="2040"/>
                    <a:pt x="1157" y="2040"/>
                  </a:cubicBezTo>
                  <a:cubicBezTo>
                    <a:pt x="1343" y="2040"/>
                    <a:pt x="1531" y="1987"/>
                    <a:pt x="1699" y="1878"/>
                  </a:cubicBezTo>
                  <a:cubicBezTo>
                    <a:pt x="2171" y="1595"/>
                    <a:pt x="2313" y="958"/>
                    <a:pt x="2029" y="486"/>
                  </a:cubicBezTo>
                  <a:cubicBezTo>
                    <a:pt x="1829" y="178"/>
                    <a:pt x="1497" y="0"/>
                    <a:pt x="115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17"/>
            <p:cNvSpPr/>
            <p:nvPr/>
          </p:nvSpPr>
          <p:spPr>
            <a:xfrm>
              <a:off x="5406308" y="4272522"/>
              <a:ext cx="28148" cy="36251"/>
            </a:xfrm>
            <a:custGeom>
              <a:avLst/>
              <a:gdLst/>
              <a:ahLst/>
              <a:cxnLst/>
              <a:rect l="l" t="t" r="r" b="b"/>
              <a:pathLst>
                <a:path w="1063" h="1369" extrusionOk="0">
                  <a:moveTo>
                    <a:pt x="354" y="0"/>
                  </a:moveTo>
                  <a:lnTo>
                    <a:pt x="0" y="236"/>
                  </a:lnTo>
                  <a:lnTo>
                    <a:pt x="708" y="1369"/>
                  </a:lnTo>
                  <a:lnTo>
                    <a:pt x="1062" y="1156"/>
                  </a:lnTo>
                  <a:lnTo>
                    <a:pt x="354"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17"/>
            <p:cNvSpPr/>
            <p:nvPr/>
          </p:nvSpPr>
          <p:spPr>
            <a:xfrm>
              <a:off x="5402548" y="4276892"/>
              <a:ext cx="36278" cy="28122"/>
            </a:xfrm>
            <a:custGeom>
              <a:avLst/>
              <a:gdLst/>
              <a:ahLst/>
              <a:cxnLst/>
              <a:rect l="l" t="t" r="r" b="b"/>
              <a:pathLst>
                <a:path w="1370" h="1062" extrusionOk="0">
                  <a:moveTo>
                    <a:pt x="1133" y="0"/>
                  </a:moveTo>
                  <a:lnTo>
                    <a:pt x="1" y="708"/>
                  </a:lnTo>
                  <a:lnTo>
                    <a:pt x="213" y="1062"/>
                  </a:lnTo>
                  <a:lnTo>
                    <a:pt x="1369" y="354"/>
                  </a:lnTo>
                  <a:lnTo>
                    <a:pt x="1133"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17"/>
            <p:cNvSpPr/>
            <p:nvPr/>
          </p:nvSpPr>
          <p:spPr>
            <a:xfrm>
              <a:off x="5315639" y="4091502"/>
              <a:ext cx="81876" cy="50233"/>
            </a:xfrm>
            <a:custGeom>
              <a:avLst/>
              <a:gdLst/>
              <a:ahLst/>
              <a:cxnLst/>
              <a:rect l="l" t="t" r="r" b="b"/>
              <a:pathLst>
                <a:path w="3092" h="1897" extrusionOk="0">
                  <a:moveTo>
                    <a:pt x="2810" y="0"/>
                  </a:moveTo>
                  <a:cubicBezTo>
                    <a:pt x="2527" y="0"/>
                    <a:pt x="1946" y="243"/>
                    <a:pt x="1322" y="628"/>
                  </a:cubicBezTo>
                  <a:cubicBezTo>
                    <a:pt x="543" y="1100"/>
                    <a:pt x="1" y="1666"/>
                    <a:pt x="119" y="1832"/>
                  </a:cubicBezTo>
                  <a:cubicBezTo>
                    <a:pt x="146" y="1876"/>
                    <a:pt x="207" y="1897"/>
                    <a:pt x="294" y="1897"/>
                  </a:cubicBezTo>
                  <a:cubicBezTo>
                    <a:pt x="580" y="1897"/>
                    <a:pt x="1149" y="1669"/>
                    <a:pt x="1747" y="1289"/>
                  </a:cubicBezTo>
                  <a:cubicBezTo>
                    <a:pt x="2525" y="793"/>
                    <a:pt x="3092" y="251"/>
                    <a:pt x="2974" y="62"/>
                  </a:cubicBezTo>
                  <a:cubicBezTo>
                    <a:pt x="2948" y="20"/>
                    <a:pt x="2891" y="0"/>
                    <a:pt x="28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6" name="Google Shape;1186;p17"/>
          <p:cNvGrpSpPr/>
          <p:nvPr/>
        </p:nvGrpSpPr>
        <p:grpSpPr>
          <a:xfrm rot="4043469">
            <a:off x="7599873" y="3919521"/>
            <a:ext cx="827322" cy="962723"/>
            <a:chOff x="3393878" y="4486192"/>
            <a:chExt cx="827188" cy="962568"/>
          </a:xfrm>
        </p:grpSpPr>
        <p:sp>
          <p:nvSpPr>
            <p:cNvPr id="1187" name="Google Shape;1187;p17"/>
            <p:cNvSpPr/>
            <p:nvPr/>
          </p:nvSpPr>
          <p:spPr>
            <a:xfrm>
              <a:off x="3453146" y="4486192"/>
              <a:ext cx="767920" cy="914752"/>
            </a:xfrm>
            <a:custGeom>
              <a:avLst/>
              <a:gdLst/>
              <a:ahLst/>
              <a:cxnLst/>
              <a:rect l="l" t="t" r="r" b="b"/>
              <a:pathLst>
                <a:path w="29000" h="34545" extrusionOk="0">
                  <a:moveTo>
                    <a:pt x="2336" y="1"/>
                  </a:moveTo>
                  <a:lnTo>
                    <a:pt x="0" y="1912"/>
                  </a:lnTo>
                  <a:lnTo>
                    <a:pt x="26663" y="34544"/>
                  </a:lnTo>
                  <a:lnTo>
                    <a:pt x="28999" y="32633"/>
                  </a:lnTo>
                  <a:lnTo>
                    <a:pt x="233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17"/>
            <p:cNvSpPr/>
            <p:nvPr/>
          </p:nvSpPr>
          <p:spPr>
            <a:xfrm>
              <a:off x="3393878" y="4534644"/>
              <a:ext cx="767920" cy="914116"/>
            </a:xfrm>
            <a:custGeom>
              <a:avLst/>
              <a:gdLst/>
              <a:ahLst/>
              <a:cxnLst/>
              <a:rect l="l" t="t" r="r" b="b"/>
              <a:pathLst>
                <a:path w="29000" h="34521" extrusionOk="0">
                  <a:moveTo>
                    <a:pt x="2336" y="1"/>
                  </a:moveTo>
                  <a:lnTo>
                    <a:pt x="1" y="1888"/>
                  </a:lnTo>
                  <a:lnTo>
                    <a:pt x="26663" y="34521"/>
                  </a:lnTo>
                  <a:lnTo>
                    <a:pt x="28999" y="32633"/>
                  </a:lnTo>
                  <a:lnTo>
                    <a:pt x="233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17"/>
            <p:cNvSpPr/>
            <p:nvPr/>
          </p:nvSpPr>
          <p:spPr>
            <a:xfrm>
              <a:off x="3468134" y="4614913"/>
              <a:ext cx="63764" cy="54999"/>
            </a:xfrm>
            <a:custGeom>
              <a:avLst/>
              <a:gdLst/>
              <a:ahLst/>
              <a:cxnLst/>
              <a:rect l="l" t="t" r="r" b="b"/>
              <a:pathLst>
                <a:path w="2408" h="2077" extrusionOk="0">
                  <a:moveTo>
                    <a:pt x="2172" y="0"/>
                  </a:moveTo>
                  <a:lnTo>
                    <a:pt x="1" y="1770"/>
                  </a:lnTo>
                  <a:lnTo>
                    <a:pt x="237" y="2077"/>
                  </a:lnTo>
                  <a:lnTo>
                    <a:pt x="2407" y="307"/>
                  </a:lnTo>
                  <a:lnTo>
                    <a:pt x="21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17"/>
            <p:cNvSpPr/>
            <p:nvPr/>
          </p:nvSpPr>
          <p:spPr>
            <a:xfrm>
              <a:off x="3507510" y="4663637"/>
              <a:ext cx="63737" cy="54390"/>
            </a:xfrm>
            <a:custGeom>
              <a:avLst/>
              <a:gdLst/>
              <a:ahLst/>
              <a:cxnLst/>
              <a:rect l="l" t="t" r="r" b="b"/>
              <a:pathLst>
                <a:path w="2407" h="2054" extrusionOk="0">
                  <a:moveTo>
                    <a:pt x="2171" y="1"/>
                  </a:moveTo>
                  <a:lnTo>
                    <a:pt x="0" y="1770"/>
                  </a:lnTo>
                  <a:lnTo>
                    <a:pt x="236" y="2054"/>
                  </a:lnTo>
                  <a:lnTo>
                    <a:pt x="2407" y="284"/>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17"/>
            <p:cNvSpPr/>
            <p:nvPr/>
          </p:nvSpPr>
          <p:spPr>
            <a:xfrm>
              <a:off x="3546860" y="4711752"/>
              <a:ext cx="63764" cy="54390"/>
            </a:xfrm>
            <a:custGeom>
              <a:avLst/>
              <a:gdLst/>
              <a:ahLst/>
              <a:cxnLst/>
              <a:rect l="l" t="t" r="r" b="b"/>
              <a:pathLst>
                <a:path w="2408" h="2054" extrusionOk="0">
                  <a:moveTo>
                    <a:pt x="2172" y="1"/>
                  </a:moveTo>
                  <a:lnTo>
                    <a:pt x="1" y="1770"/>
                  </a:lnTo>
                  <a:lnTo>
                    <a:pt x="260" y="2053"/>
                  </a:lnTo>
                  <a:lnTo>
                    <a:pt x="2407" y="307"/>
                  </a:lnTo>
                  <a:lnTo>
                    <a:pt x="21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17"/>
            <p:cNvSpPr/>
            <p:nvPr/>
          </p:nvSpPr>
          <p:spPr>
            <a:xfrm>
              <a:off x="3941734" y="5194727"/>
              <a:ext cx="63764" cy="54390"/>
            </a:xfrm>
            <a:custGeom>
              <a:avLst/>
              <a:gdLst/>
              <a:ahLst/>
              <a:cxnLst/>
              <a:rect l="l" t="t" r="r" b="b"/>
              <a:pathLst>
                <a:path w="2408" h="2054" extrusionOk="0">
                  <a:moveTo>
                    <a:pt x="2172" y="1"/>
                  </a:moveTo>
                  <a:lnTo>
                    <a:pt x="1" y="1770"/>
                  </a:lnTo>
                  <a:lnTo>
                    <a:pt x="237" y="2054"/>
                  </a:lnTo>
                  <a:lnTo>
                    <a:pt x="2408" y="307"/>
                  </a:lnTo>
                  <a:lnTo>
                    <a:pt x="21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17"/>
            <p:cNvSpPr/>
            <p:nvPr/>
          </p:nvSpPr>
          <p:spPr>
            <a:xfrm>
              <a:off x="3981111" y="5242842"/>
              <a:ext cx="63764" cy="54999"/>
            </a:xfrm>
            <a:custGeom>
              <a:avLst/>
              <a:gdLst/>
              <a:ahLst/>
              <a:cxnLst/>
              <a:rect l="l" t="t" r="r" b="b"/>
              <a:pathLst>
                <a:path w="2408" h="2077" extrusionOk="0">
                  <a:moveTo>
                    <a:pt x="2171" y="1"/>
                  </a:moveTo>
                  <a:lnTo>
                    <a:pt x="0" y="1770"/>
                  </a:lnTo>
                  <a:lnTo>
                    <a:pt x="260" y="2077"/>
                  </a:lnTo>
                  <a:lnTo>
                    <a:pt x="2407" y="307"/>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17"/>
            <p:cNvSpPr/>
            <p:nvPr/>
          </p:nvSpPr>
          <p:spPr>
            <a:xfrm>
              <a:off x="4020460" y="5291593"/>
              <a:ext cx="63764" cy="54363"/>
            </a:xfrm>
            <a:custGeom>
              <a:avLst/>
              <a:gdLst/>
              <a:ahLst/>
              <a:cxnLst/>
              <a:rect l="l" t="t" r="r" b="b"/>
              <a:pathLst>
                <a:path w="2408" h="2053" extrusionOk="0">
                  <a:moveTo>
                    <a:pt x="2172" y="0"/>
                  </a:moveTo>
                  <a:lnTo>
                    <a:pt x="1" y="1770"/>
                  </a:lnTo>
                  <a:lnTo>
                    <a:pt x="261" y="2053"/>
                  </a:lnTo>
                  <a:lnTo>
                    <a:pt x="2408" y="307"/>
                  </a:lnTo>
                  <a:lnTo>
                    <a:pt x="21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17"/>
            <p:cNvSpPr/>
            <p:nvPr/>
          </p:nvSpPr>
          <p:spPr>
            <a:xfrm>
              <a:off x="3783673" y="5001659"/>
              <a:ext cx="63764" cy="54390"/>
            </a:xfrm>
            <a:custGeom>
              <a:avLst/>
              <a:gdLst/>
              <a:ahLst/>
              <a:cxnLst/>
              <a:rect l="l" t="t" r="r" b="b"/>
              <a:pathLst>
                <a:path w="2408" h="2054" extrusionOk="0">
                  <a:moveTo>
                    <a:pt x="2171" y="1"/>
                  </a:moveTo>
                  <a:lnTo>
                    <a:pt x="0" y="1770"/>
                  </a:lnTo>
                  <a:lnTo>
                    <a:pt x="260" y="2054"/>
                  </a:lnTo>
                  <a:lnTo>
                    <a:pt x="2407" y="284"/>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17"/>
            <p:cNvSpPr/>
            <p:nvPr/>
          </p:nvSpPr>
          <p:spPr>
            <a:xfrm>
              <a:off x="3813828" y="5052145"/>
              <a:ext cx="63128" cy="54390"/>
            </a:xfrm>
            <a:custGeom>
              <a:avLst/>
              <a:gdLst/>
              <a:ahLst/>
              <a:cxnLst/>
              <a:rect l="l" t="t" r="r" b="b"/>
              <a:pathLst>
                <a:path w="2384" h="2054" extrusionOk="0">
                  <a:moveTo>
                    <a:pt x="2148" y="1"/>
                  </a:moveTo>
                  <a:lnTo>
                    <a:pt x="1" y="1747"/>
                  </a:lnTo>
                  <a:lnTo>
                    <a:pt x="237" y="2053"/>
                  </a:lnTo>
                  <a:lnTo>
                    <a:pt x="2384"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17"/>
            <p:cNvSpPr/>
            <p:nvPr/>
          </p:nvSpPr>
          <p:spPr>
            <a:xfrm>
              <a:off x="3863008" y="5097889"/>
              <a:ext cx="63764" cy="54999"/>
            </a:xfrm>
            <a:custGeom>
              <a:avLst/>
              <a:gdLst/>
              <a:ahLst/>
              <a:cxnLst/>
              <a:rect l="l" t="t" r="r" b="b"/>
              <a:pathLst>
                <a:path w="2408" h="2077" extrusionOk="0">
                  <a:moveTo>
                    <a:pt x="2148" y="0"/>
                  </a:moveTo>
                  <a:lnTo>
                    <a:pt x="1" y="1770"/>
                  </a:lnTo>
                  <a:lnTo>
                    <a:pt x="237" y="2077"/>
                  </a:lnTo>
                  <a:lnTo>
                    <a:pt x="2408" y="307"/>
                  </a:lnTo>
                  <a:lnTo>
                    <a:pt x="214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17"/>
            <p:cNvSpPr/>
            <p:nvPr/>
          </p:nvSpPr>
          <p:spPr>
            <a:xfrm>
              <a:off x="3626221" y="4808591"/>
              <a:ext cx="63764" cy="54390"/>
            </a:xfrm>
            <a:custGeom>
              <a:avLst/>
              <a:gdLst/>
              <a:ahLst/>
              <a:cxnLst/>
              <a:rect l="l" t="t" r="r" b="b"/>
              <a:pathLst>
                <a:path w="2408" h="2054" extrusionOk="0">
                  <a:moveTo>
                    <a:pt x="2148" y="1"/>
                  </a:moveTo>
                  <a:lnTo>
                    <a:pt x="0" y="1747"/>
                  </a:lnTo>
                  <a:lnTo>
                    <a:pt x="236" y="2054"/>
                  </a:lnTo>
                  <a:lnTo>
                    <a:pt x="2407"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17"/>
            <p:cNvSpPr/>
            <p:nvPr/>
          </p:nvSpPr>
          <p:spPr>
            <a:xfrm>
              <a:off x="3665571" y="4856706"/>
              <a:ext cx="63764" cy="54390"/>
            </a:xfrm>
            <a:custGeom>
              <a:avLst/>
              <a:gdLst/>
              <a:ahLst/>
              <a:cxnLst/>
              <a:rect l="l" t="t" r="r" b="b"/>
              <a:pathLst>
                <a:path w="2408" h="2054" extrusionOk="0">
                  <a:moveTo>
                    <a:pt x="2148" y="1"/>
                  </a:moveTo>
                  <a:lnTo>
                    <a:pt x="1" y="1770"/>
                  </a:lnTo>
                  <a:lnTo>
                    <a:pt x="237" y="2053"/>
                  </a:lnTo>
                  <a:lnTo>
                    <a:pt x="2408"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17"/>
            <p:cNvSpPr/>
            <p:nvPr/>
          </p:nvSpPr>
          <p:spPr>
            <a:xfrm>
              <a:off x="3704947" y="4904820"/>
              <a:ext cx="63764" cy="54999"/>
            </a:xfrm>
            <a:custGeom>
              <a:avLst/>
              <a:gdLst/>
              <a:ahLst/>
              <a:cxnLst/>
              <a:rect l="l" t="t" r="r" b="b"/>
              <a:pathLst>
                <a:path w="2408" h="2077" extrusionOk="0">
                  <a:moveTo>
                    <a:pt x="2171" y="1"/>
                  </a:moveTo>
                  <a:lnTo>
                    <a:pt x="0" y="1770"/>
                  </a:lnTo>
                  <a:lnTo>
                    <a:pt x="236" y="2077"/>
                  </a:lnTo>
                  <a:lnTo>
                    <a:pt x="2407" y="307"/>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17"/>
            <p:cNvSpPr/>
            <p:nvPr/>
          </p:nvSpPr>
          <p:spPr>
            <a:xfrm>
              <a:off x="3586236" y="4731745"/>
              <a:ext cx="98744" cy="83121"/>
            </a:xfrm>
            <a:custGeom>
              <a:avLst/>
              <a:gdLst/>
              <a:ahLst/>
              <a:cxnLst/>
              <a:rect l="l" t="t" r="r" b="b"/>
              <a:pathLst>
                <a:path w="3729" h="3139" extrusionOk="0">
                  <a:moveTo>
                    <a:pt x="3469" y="1"/>
                  </a:moveTo>
                  <a:lnTo>
                    <a:pt x="0" y="2832"/>
                  </a:lnTo>
                  <a:lnTo>
                    <a:pt x="260" y="3139"/>
                  </a:lnTo>
                  <a:lnTo>
                    <a:pt x="3728" y="307"/>
                  </a:lnTo>
                  <a:lnTo>
                    <a:pt x="34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17"/>
            <p:cNvSpPr/>
            <p:nvPr/>
          </p:nvSpPr>
          <p:spPr>
            <a:xfrm>
              <a:off x="3744297" y="4924813"/>
              <a:ext cx="98744" cy="83121"/>
            </a:xfrm>
            <a:custGeom>
              <a:avLst/>
              <a:gdLst/>
              <a:ahLst/>
              <a:cxnLst/>
              <a:rect l="l" t="t" r="r" b="b"/>
              <a:pathLst>
                <a:path w="3729" h="3139" extrusionOk="0">
                  <a:moveTo>
                    <a:pt x="3469" y="1"/>
                  </a:moveTo>
                  <a:lnTo>
                    <a:pt x="1" y="2832"/>
                  </a:lnTo>
                  <a:lnTo>
                    <a:pt x="260" y="3139"/>
                  </a:lnTo>
                  <a:lnTo>
                    <a:pt x="3729" y="307"/>
                  </a:lnTo>
                  <a:lnTo>
                    <a:pt x="34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17"/>
            <p:cNvSpPr/>
            <p:nvPr/>
          </p:nvSpPr>
          <p:spPr>
            <a:xfrm>
              <a:off x="3902385" y="5118517"/>
              <a:ext cx="98108" cy="82485"/>
            </a:xfrm>
            <a:custGeom>
              <a:avLst/>
              <a:gdLst/>
              <a:ahLst/>
              <a:cxnLst/>
              <a:rect l="l" t="t" r="r" b="b"/>
              <a:pathLst>
                <a:path w="3705" h="3115" extrusionOk="0">
                  <a:moveTo>
                    <a:pt x="3469" y="0"/>
                  </a:moveTo>
                  <a:lnTo>
                    <a:pt x="0" y="2832"/>
                  </a:lnTo>
                  <a:lnTo>
                    <a:pt x="236" y="3115"/>
                  </a:lnTo>
                  <a:lnTo>
                    <a:pt x="3705" y="283"/>
                  </a:lnTo>
                  <a:lnTo>
                    <a:pt x="346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One column text 1">
  <p:cSld name="CUSTOM_11">
    <p:spTree>
      <p:nvGrpSpPr>
        <p:cNvPr id="1" name="Shape 1233"/>
        <p:cNvGrpSpPr/>
        <p:nvPr/>
      </p:nvGrpSpPr>
      <p:grpSpPr>
        <a:xfrm>
          <a:off x="0" y="0"/>
          <a:ext cx="0" cy="0"/>
          <a:chOff x="0" y="0"/>
          <a:chExt cx="0" cy="0"/>
        </a:xfrm>
      </p:grpSpPr>
      <p:grpSp>
        <p:nvGrpSpPr>
          <p:cNvPr id="1234" name="Google Shape;1234;p19"/>
          <p:cNvGrpSpPr/>
          <p:nvPr/>
        </p:nvGrpSpPr>
        <p:grpSpPr>
          <a:xfrm>
            <a:off x="-438149" y="-1036800"/>
            <a:ext cx="9753730" cy="7085298"/>
            <a:chOff x="-438149" y="-1036800"/>
            <a:chExt cx="9753730" cy="7085298"/>
          </a:xfrm>
        </p:grpSpPr>
        <p:sp>
          <p:nvSpPr>
            <p:cNvPr id="1235" name="Google Shape;1235;p19"/>
            <p:cNvSpPr/>
            <p:nvPr/>
          </p:nvSpPr>
          <p:spPr>
            <a:xfrm>
              <a:off x="963939"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19"/>
            <p:cNvSpPr/>
            <p:nvPr/>
          </p:nvSpPr>
          <p:spPr>
            <a:xfrm>
              <a:off x="300107"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19"/>
            <p:cNvSpPr/>
            <p:nvPr/>
          </p:nvSpPr>
          <p:spPr>
            <a:xfrm>
              <a:off x="1628615"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19"/>
            <p:cNvSpPr/>
            <p:nvPr/>
          </p:nvSpPr>
          <p:spPr>
            <a:xfrm>
              <a:off x="2292411"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19"/>
            <p:cNvSpPr/>
            <p:nvPr/>
          </p:nvSpPr>
          <p:spPr>
            <a:xfrm>
              <a:off x="295712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19"/>
            <p:cNvSpPr/>
            <p:nvPr/>
          </p:nvSpPr>
          <p:spPr>
            <a:xfrm>
              <a:off x="3620919"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19"/>
            <p:cNvSpPr/>
            <p:nvPr/>
          </p:nvSpPr>
          <p:spPr>
            <a:xfrm>
              <a:off x="4285595"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19"/>
            <p:cNvSpPr/>
            <p:nvPr/>
          </p:nvSpPr>
          <p:spPr>
            <a:xfrm>
              <a:off x="494942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19"/>
            <p:cNvSpPr/>
            <p:nvPr/>
          </p:nvSpPr>
          <p:spPr>
            <a:xfrm>
              <a:off x="561410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19"/>
            <p:cNvSpPr/>
            <p:nvPr/>
          </p:nvSpPr>
          <p:spPr>
            <a:xfrm>
              <a:off x="6278780"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19"/>
            <p:cNvSpPr/>
            <p:nvPr/>
          </p:nvSpPr>
          <p:spPr>
            <a:xfrm>
              <a:off x="6942612"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19"/>
            <p:cNvSpPr/>
            <p:nvPr/>
          </p:nvSpPr>
          <p:spPr>
            <a:xfrm>
              <a:off x="760728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19"/>
            <p:cNvSpPr/>
            <p:nvPr/>
          </p:nvSpPr>
          <p:spPr>
            <a:xfrm>
              <a:off x="8271084"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19"/>
            <p:cNvSpPr/>
            <p:nvPr/>
          </p:nvSpPr>
          <p:spPr>
            <a:xfrm>
              <a:off x="8935797"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19"/>
            <p:cNvSpPr/>
            <p:nvPr/>
          </p:nvSpPr>
          <p:spPr>
            <a:xfrm>
              <a:off x="-438149" y="2241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19"/>
            <p:cNvSpPr/>
            <p:nvPr/>
          </p:nvSpPr>
          <p:spPr>
            <a:xfrm>
              <a:off x="-438149" y="-4396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19"/>
            <p:cNvSpPr/>
            <p:nvPr/>
          </p:nvSpPr>
          <p:spPr>
            <a:xfrm>
              <a:off x="-438149" y="888861"/>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19"/>
            <p:cNvSpPr/>
            <p:nvPr/>
          </p:nvSpPr>
          <p:spPr>
            <a:xfrm>
              <a:off x="-438149" y="15535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19"/>
            <p:cNvSpPr/>
            <p:nvPr/>
          </p:nvSpPr>
          <p:spPr>
            <a:xfrm>
              <a:off x="-438149" y="22173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19"/>
            <p:cNvSpPr/>
            <p:nvPr/>
          </p:nvSpPr>
          <p:spPr>
            <a:xfrm>
              <a:off x="-438149" y="28820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19"/>
            <p:cNvSpPr/>
            <p:nvPr/>
          </p:nvSpPr>
          <p:spPr>
            <a:xfrm>
              <a:off x="-438149" y="35458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19"/>
            <p:cNvSpPr/>
            <p:nvPr/>
          </p:nvSpPr>
          <p:spPr>
            <a:xfrm>
              <a:off x="-438149" y="4210561"/>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19"/>
            <p:cNvSpPr/>
            <p:nvPr/>
          </p:nvSpPr>
          <p:spPr>
            <a:xfrm>
              <a:off x="-438149" y="48752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19"/>
            <p:cNvSpPr/>
            <p:nvPr/>
          </p:nvSpPr>
          <p:spPr>
            <a:xfrm>
              <a:off x="-438149" y="55390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9" name="Google Shape;1259;p19"/>
          <p:cNvSpPr/>
          <p:nvPr/>
        </p:nvSpPr>
        <p:spPr>
          <a:xfrm>
            <a:off x="522857" y="224183"/>
            <a:ext cx="8135696" cy="4665683"/>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19"/>
          <p:cNvSpPr txBox="1">
            <a:spLocks noGrp="1"/>
          </p:cNvSpPr>
          <p:nvPr>
            <p:ph type="title"/>
          </p:nvPr>
        </p:nvSpPr>
        <p:spPr>
          <a:xfrm>
            <a:off x="1246625" y="546075"/>
            <a:ext cx="42018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500">
                <a:solidFill>
                  <a:schemeClr val="accent3"/>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261" name="Google Shape;1261;p19"/>
          <p:cNvSpPr txBox="1">
            <a:spLocks noGrp="1"/>
          </p:cNvSpPr>
          <p:nvPr>
            <p:ph type="subTitle" idx="1"/>
          </p:nvPr>
        </p:nvSpPr>
        <p:spPr>
          <a:xfrm>
            <a:off x="1248975" y="1300750"/>
            <a:ext cx="3443100" cy="755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1600">
                <a:latin typeface="Cabin"/>
                <a:ea typeface="Cabin"/>
                <a:cs typeface="Cabin"/>
                <a:sym typeface="Cabin"/>
              </a:defRPr>
            </a:lvl1pPr>
            <a:lvl2pPr lvl="1" rtl="0">
              <a:lnSpc>
                <a:spcPct val="100000"/>
              </a:lnSpc>
              <a:spcBef>
                <a:spcPts val="160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grpSp>
        <p:nvGrpSpPr>
          <p:cNvPr id="1262" name="Google Shape;1262;p19"/>
          <p:cNvGrpSpPr/>
          <p:nvPr/>
        </p:nvGrpSpPr>
        <p:grpSpPr>
          <a:xfrm>
            <a:off x="7425654" y="4242270"/>
            <a:ext cx="776096" cy="798845"/>
            <a:chOff x="4228612" y="3830323"/>
            <a:chExt cx="856430" cy="881533"/>
          </a:xfrm>
        </p:grpSpPr>
        <p:sp>
          <p:nvSpPr>
            <p:cNvPr id="1263" name="Google Shape;1263;p19"/>
            <p:cNvSpPr/>
            <p:nvPr/>
          </p:nvSpPr>
          <p:spPr>
            <a:xfrm>
              <a:off x="4349631" y="3916500"/>
              <a:ext cx="578588" cy="596700"/>
            </a:xfrm>
            <a:custGeom>
              <a:avLst/>
              <a:gdLst/>
              <a:ahLst/>
              <a:cxnLst/>
              <a:rect l="l" t="t" r="r" b="b"/>
              <a:pathLst>
                <a:path w="21850" h="22534" extrusionOk="0">
                  <a:moveTo>
                    <a:pt x="18853" y="0"/>
                  </a:moveTo>
                  <a:lnTo>
                    <a:pt x="0" y="19679"/>
                  </a:lnTo>
                  <a:lnTo>
                    <a:pt x="2973" y="22534"/>
                  </a:lnTo>
                  <a:lnTo>
                    <a:pt x="21849" y="2855"/>
                  </a:lnTo>
                  <a:lnTo>
                    <a:pt x="1885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19"/>
            <p:cNvSpPr/>
            <p:nvPr/>
          </p:nvSpPr>
          <p:spPr>
            <a:xfrm>
              <a:off x="4428357" y="3992101"/>
              <a:ext cx="578588" cy="597336"/>
            </a:xfrm>
            <a:custGeom>
              <a:avLst/>
              <a:gdLst/>
              <a:ahLst/>
              <a:cxnLst/>
              <a:rect l="l" t="t" r="r" b="b"/>
              <a:pathLst>
                <a:path w="21850" h="22558" extrusionOk="0">
                  <a:moveTo>
                    <a:pt x="18876" y="0"/>
                  </a:moveTo>
                  <a:lnTo>
                    <a:pt x="0" y="19679"/>
                  </a:lnTo>
                  <a:lnTo>
                    <a:pt x="2997" y="22557"/>
                  </a:lnTo>
                  <a:lnTo>
                    <a:pt x="21849" y="2855"/>
                  </a:lnTo>
                  <a:lnTo>
                    <a:pt x="188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19"/>
            <p:cNvSpPr/>
            <p:nvPr/>
          </p:nvSpPr>
          <p:spPr>
            <a:xfrm>
              <a:off x="4983808" y="3830323"/>
              <a:ext cx="101233" cy="70013"/>
            </a:xfrm>
            <a:custGeom>
              <a:avLst/>
              <a:gdLst/>
              <a:ahLst/>
              <a:cxnLst/>
              <a:rect l="l" t="t" r="r" b="b"/>
              <a:pathLst>
                <a:path w="3823" h="2644" extrusionOk="0">
                  <a:moveTo>
                    <a:pt x="3823" y="1"/>
                  </a:moveTo>
                  <a:lnTo>
                    <a:pt x="0" y="1417"/>
                  </a:lnTo>
                  <a:lnTo>
                    <a:pt x="1274" y="2644"/>
                  </a:lnTo>
                  <a:lnTo>
                    <a:pt x="3823" y="1"/>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19"/>
            <p:cNvSpPr/>
            <p:nvPr/>
          </p:nvSpPr>
          <p:spPr>
            <a:xfrm>
              <a:off x="5016231" y="3830323"/>
              <a:ext cx="67498" cy="102504"/>
            </a:xfrm>
            <a:custGeom>
              <a:avLst/>
              <a:gdLst/>
              <a:ahLst/>
              <a:cxnLst/>
              <a:rect l="l" t="t" r="r" b="b"/>
              <a:pathLst>
                <a:path w="2549" h="3871" extrusionOk="0">
                  <a:moveTo>
                    <a:pt x="2549" y="1"/>
                  </a:moveTo>
                  <a:lnTo>
                    <a:pt x="0" y="2644"/>
                  </a:lnTo>
                  <a:lnTo>
                    <a:pt x="1275" y="3871"/>
                  </a:lnTo>
                  <a:lnTo>
                    <a:pt x="2549" y="1"/>
                  </a:lnTo>
                  <a:close/>
                </a:path>
              </a:pathLst>
            </a:custGeom>
            <a:solidFill>
              <a:srgbClr val="E04B5D"/>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19"/>
            <p:cNvSpPr/>
            <p:nvPr/>
          </p:nvSpPr>
          <p:spPr>
            <a:xfrm>
              <a:off x="4848838" y="3867819"/>
              <a:ext cx="168731" cy="125621"/>
            </a:xfrm>
            <a:custGeom>
              <a:avLst/>
              <a:gdLst/>
              <a:ahLst/>
              <a:cxnLst/>
              <a:rect l="l" t="t" r="r" b="b"/>
              <a:pathLst>
                <a:path w="6372" h="4744" extrusionOk="0">
                  <a:moveTo>
                    <a:pt x="5097" y="1"/>
                  </a:moveTo>
                  <a:lnTo>
                    <a:pt x="1" y="1888"/>
                  </a:lnTo>
                  <a:lnTo>
                    <a:pt x="2997" y="4743"/>
                  </a:lnTo>
                  <a:lnTo>
                    <a:pt x="6371" y="1228"/>
                  </a:lnTo>
                  <a:lnTo>
                    <a:pt x="509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19"/>
            <p:cNvSpPr/>
            <p:nvPr/>
          </p:nvSpPr>
          <p:spPr>
            <a:xfrm>
              <a:off x="4928200" y="3900310"/>
              <a:ext cx="123106" cy="168731"/>
            </a:xfrm>
            <a:custGeom>
              <a:avLst/>
              <a:gdLst/>
              <a:ahLst/>
              <a:cxnLst/>
              <a:rect l="l" t="t" r="r" b="b"/>
              <a:pathLst>
                <a:path w="4649" h="6372" extrusionOk="0">
                  <a:moveTo>
                    <a:pt x="3374" y="1"/>
                  </a:moveTo>
                  <a:lnTo>
                    <a:pt x="0" y="3516"/>
                  </a:lnTo>
                  <a:lnTo>
                    <a:pt x="2997" y="6371"/>
                  </a:lnTo>
                  <a:lnTo>
                    <a:pt x="4649" y="1228"/>
                  </a:lnTo>
                  <a:lnTo>
                    <a:pt x="337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19"/>
            <p:cNvSpPr/>
            <p:nvPr/>
          </p:nvSpPr>
          <p:spPr>
            <a:xfrm>
              <a:off x="4398493" y="4510554"/>
              <a:ext cx="111852" cy="109998"/>
            </a:xfrm>
            <a:custGeom>
              <a:avLst/>
              <a:gdLst/>
              <a:ahLst/>
              <a:cxnLst/>
              <a:rect l="l" t="t" r="r" b="b"/>
              <a:pathLst>
                <a:path w="4224" h="4154" extrusionOk="0">
                  <a:moveTo>
                    <a:pt x="1227" y="1"/>
                  </a:moveTo>
                  <a:lnTo>
                    <a:pt x="0" y="1275"/>
                  </a:lnTo>
                  <a:lnTo>
                    <a:pt x="2997" y="4154"/>
                  </a:lnTo>
                  <a:lnTo>
                    <a:pt x="4224" y="2879"/>
                  </a:lnTo>
                  <a:lnTo>
                    <a:pt x="122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19"/>
            <p:cNvSpPr/>
            <p:nvPr/>
          </p:nvSpPr>
          <p:spPr>
            <a:xfrm>
              <a:off x="4319767" y="4434953"/>
              <a:ext cx="111242" cy="109998"/>
            </a:xfrm>
            <a:custGeom>
              <a:avLst/>
              <a:gdLst/>
              <a:ahLst/>
              <a:cxnLst/>
              <a:rect l="l" t="t" r="r" b="b"/>
              <a:pathLst>
                <a:path w="4201" h="4154" extrusionOk="0">
                  <a:moveTo>
                    <a:pt x="1227" y="1"/>
                  </a:moveTo>
                  <a:lnTo>
                    <a:pt x="0" y="1275"/>
                  </a:lnTo>
                  <a:lnTo>
                    <a:pt x="2973" y="4154"/>
                  </a:lnTo>
                  <a:lnTo>
                    <a:pt x="4200" y="2879"/>
                  </a:lnTo>
                  <a:lnTo>
                    <a:pt x="122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19"/>
            <p:cNvSpPr/>
            <p:nvPr/>
          </p:nvSpPr>
          <p:spPr>
            <a:xfrm>
              <a:off x="4289130" y="4544317"/>
              <a:ext cx="188723" cy="167539"/>
            </a:xfrm>
            <a:custGeom>
              <a:avLst/>
              <a:gdLst/>
              <a:ahLst/>
              <a:cxnLst/>
              <a:rect l="l" t="t" r="r" b="b"/>
              <a:pathLst>
                <a:path w="7127" h="6327" extrusionOk="0">
                  <a:moveTo>
                    <a:pt x="4154" y="0"/>
                  </a:moveTo>
                  <a:lnTo>
                    <a:pt x="1" y="4318"/>
                  </a:lnTo>
                  <a:lnTo>
                    <a:pt x="1535" y="5757"/>
                  </a:lnTo>
                  <a:cubicBezTo>
                    <a:pt x="1927" y="6138"/>
                    <a:pt x="2437" y="6327"/>
                    <a:pt x="2948" y="6327"/>
                  </a:cubicBezTo>
                  <a:cubicBezTo>
                    <a:pt x="3482" y="6327"/>
                    <a:pt x="4015" y="6120"/>
                    <a:pt x="4413" y="5710"/>
                  </a:cubicBezTo>
                  <a:lnTo>
                    <a:pt x="7127" y="2855"/>
                  </a:lnTo>
                  <a:lnTo>
                    <a:pt x="41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19"/>
            <p:cNvSpPr/>
            <p:nvPr/>
          </p:nvSpPr>
          <p:spPr>
            <a:xfrm>
              <a:off x="4228612" y="4470003"/>
              <a:ext cx="171220" cy="189968"/>
            </a:xfrm>
            <a:custGeom>
              <a:avLst/>
              <a:gdLst/>
              <a:ahLst/>
              <a:cxnLst/>
              <a:rect l="l" t="t" r="r" b="b"/>
              <a:pathLst>
                <a:path w="6466" h="7174" extrusionOk="0">
                  <a:moveTo>
                    <a:pt x="3492" y="1"/>
                  </a:moveTo>
                  <a:lnTo>
                    <a:pt x="779" y="2832"/>
                  </a:lnTo>
                  <a:cubicBezTo>
                    <a:pt x="0" y="3658"/>
                    <a:pt x="24" y="4932"/>
                    <a:pt x="826" y="5711"/>
                  </a:cubicBezTo>
                  <a:lnTo>
                    <a:pt x="2336" y="7174"/>
                  </a:lnTo>
                  <a:lnTo>
                    <a:pt x="6465" y="2856"/>
                  </a:lnTo>
                  <a:lnTo>
                    <a:pt x="34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19"/>
            <p:cNvSpPr/>
            <p:nvPr/>
          </p:nvSpPr>
          <p:spPr>
            <a:xfrm>
              <a:off x="4405352" y="3965112"/>
              <a:ext cx="525496" cy="545462"/>
            </a:xfrm>
            <a:custGeom>
              <a:avLst/>
              <a:gdLst/>
              <a:ahLst/>
              <a:cxnLst/>
              <a:rect l="l" t="t" r="r" b="b"/>
              <a:pathLst>
                <a:path w="19845" h="20599" extrusionOk="0">
                  <a:moveTo>
                    <a:pt x="18877" y="0"/>
                  </a:moveTo>
                  <a:lnTo>
                    <a:pt x="1" y="19679"/>
                  </a:lnTo>
                  <a:lnTo>
                    <a:pt x="968" y="20599"/>
                  </a:lnTo>
                  <a:lnTo>
                    <a:pt x="19844" y="920"/>
                  </a:lnTo>
                  <a:lnTo>
                    <a:pt x="1887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19"/>
            <p:cNvSpPr/>
            <p:nvPr/>
          </p:nvSpPr>
          <p:spPr>
            <a:xfrm>
              <a:off x="4429671" y="3988160"/>
              <a:ext cx="525469" cy="545488"/>
            </a:xfrm>
            <a:custGeom>
              <a:avLst/>
              <a:gdLst/>
              <a:ahLst/>
              <a:cxnLst/>
              <a:rect l="l" t="t" r="r" b="b"/>
              <a:pathLst>
                <a:path w="19844" h="20600" extrusionOk="0">
                  <a:moveTo>
                    <a:pt x="18876" y="0"/>
                  </a:moveTo>
                  <a:lnTo>
                    <a:pt x="0" y="19679"/>
                  </a:lnTo>
                  <a:lnTo>
                    <a:pt x="967" y="20599"/>
                  </a:lnTo>
                  <a:lnTo>
                    <a:pt x="19844" y="921"/>
                  </a:lnTo>
                  <a:lnTo>
                    <a:pt x="18876" y="0"/>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5" name="Google Shape;1275;p19"/>
          <p:cNvGrpSpPr/>
          <p:nvPr/>
        </p:nvGrpSpPr>
        <p:grpSpPr>
          <a:xfrm rot="-3667843" flipH="1">
            <a:off x="8143606" y="4321801"/>
            <a:ext cx="478009" cy="410615"/>
            <a:chOff x="5263209" y="4056946"/>
            <a:chExt cx="478022" cy="410626"/>
          </a:xfrm>
        </p:grpSpPr>
        <p:sp>
          <p:nvSpPr>
            <p:cNvPr id="1276" name="Google Shape;1276;p19"/>
            <p:cNvSpPr/>
            <p:nvPr/>
          </p:nvSpPr>
          <p:spPr>
            <a:xfrm>
              <a:off x="5668728" y="4056946"/>
              <a:ext cx="72502" cy="71893"/>
            </a:xfrm>
            <a:custGeom>
              <a:avLst/>
              <a:gdLst/>
              <a:ahLst/>
              <a:cxnLst/>
              <a:rect l="l" t="t" r="r" b="b"/>
              <a:pathLst>
                <a:path w="2738" h="2715" extrusionOk="0">
                  <a:moveTo>
                    <a:pt x="1369" y="1"/>
                  </a:moveTo>
                  <a:cubicBezTo>
                    <a:pt x="614" y="1"/>
                    <a:pt x="0" y="614"/>
                    <a:pt x="0" y="1369"/>
                  </a:cubicBezTo>
                  <a:cubicBezTo>
                    <a:pt x="0" y="2101"/>
                    <a:pt x="614" y="2714"/>
                    <a:pt x="1369" y="2714"/>
                  </a:cubicBezTo>
                  <a:cubicBezTo>
                    <a:pt x="2124" y="2714"/>
                    <a:pt x="2737" y="2101"/>
                    <a:pt x="2737" y="1369"/>
                  </a:cubicBezTo>
                  <a:cubicBezTo>
                    <a:pt x="2737"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19"/>
            <p:cNvSpPr/>
            <p:nvPr/>
          </p:nvSpPr>
          <p:spPr>
            <a:xfrm>
              <a:off x="5263209" y="4093806"/>
              <a:ext cx="345564" cy="373765"/>
            </a:xfrm>
            <a:custGeom>
              <a:avLst/>
              <a:gdLst/>
              <a:ahLst/>
              <a:cxnLst/>
              <a:rect l="l" t="t" r="r" b="b"/>
              <a:pathLst>
                <a:path w="13050" h="14115" extrusionOk="0">
                  <a:moveTo>
                    <a:pt x="6065" y="1"/>
                  </a:moveTo>
                  <a:cubicBezTo>
                    <a:pt x="5782" y="260"/>
                    <a:pt x="5475" y="520"/>
                    <a:pt x="5192" y="732"/>
                  </a:cubicBezTo>
                  <a:cubicBezTo>
                    <a:pt x="4036" y="1558"/>
                    <a:pt x="2809" y="2242"/>
                    <a:pt x="1535" y="2809"/>
                  </a:cubicBezTo>
                  <a:cubicBezTo>
                    <a:pt x="1039" y="3045"/>
                    <a:pt x="520" y="3257"/>
                    <a:pt x="1" y="3422"/>
                  </a:cubicBezTo>
                  <a:cubicBezTo>
                    <a:pt x="25" y="3564"/>
                    <a:pt x="95" y="3682"/>
                    <a:pt x="166" y="3800"/>
                  </a:cubicBezTo>
                  <a:cubicBezTo>
                    <a:pt x="662" y="4578"/>
                    <a:pt x="1228" y="5357"/>
                    <a:pt x="1865" y="6065"/>
                  </a:cubicBezTo>
                  <a:cubicBezTo>
                    <a:pt x="3587" y="8212"/>
                    <a:pt x="4980" y="10619"/>
                    <a:pt x="6018" y="13191"/>
                  </a:cubicBezTo>
                  <a:cubicBezTo>
                    <a:pt x="6112" y="13521"/>
                    <a:pt x="6301" y="13780"/>
                    <a:pt x="6560" y="13993"/>
                  </a:cubicBezTo>
                  <a:cubicBezTo>
                    <a:pt x="6702" y="14064"/>
                    <a:pt x="6891" y="14111"/>
                    <a:pt x="7056" y="14111"/>
                  </a:cubicBezTo>
                  <a:cubicBezTo>
                    <a:pt x="7113" y="14113"/>
                    <a:pt x="7169" y="14114"/>
                    <a:pt x="7226" y="14114"/>
                  </a:cubicBezTo>
                  <a:cubicBezTo>
                    <a:pt x="7735" y="14114"/>
                    <a:pt x="8240" y="14019"/>
                    <a:pt x="8708" y="13828"/>
                  </a:cubicBezTo>
                  <a:cubicBezTo>
                    <a:pt x="8708" y="13828"/>
                    <a:pt x="11185" y="12813"/>
                    <a:pt x="12860" y="11161"/>
                  </a:cubicBezTo>
                  <a:lnTo>
                    <a:pt x="13049" y="10996"/>
                  </a:lnTo>
                  <a:cubicBezTo>
                    <a:pt x="10288" y="7622"/>
                    <a:pt x="7929" y="3941"/>
                    <a:pt x="60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19"/>
            <p:cNvSpPr/>
            <p:nvPr/>
          </p:nvSpPr>
          <p:spPr>
            <a:xfrm>
              <a:off x="5422020" y="4063548"/>
              <a:ext cx="209351" cy="323692"/>
            </a:xfrm>
            <a:custGeom>
              <a:avLst/>
              <a:gdLst/>
              <a:ahLst/>
              <a:cxnLst/>
              <a:rect l="l" t="t" r="r" b="b"/>
              <a:pathLst>
                <a:path w="7906" h="12224" extrusionOk="0">
                  <a:moveTo>
                    <a:pt x="1157" y="1"/>
                  </a:moveTo>
                  <a:cubicBezTo>
                    <a:pt x="827" y="449"/>
                    <a:pt x="426" y="850"/>
                    <a:pt x="1" y="1228"/>
                  </a:cubicBezTo>
                  <a:cubicBezTo>
                    <a:pt x="1865" y="5168"/>
                    <a:pt x="4224" y="8849"/>
                    <a:pt x="6985" y="12223"/>
                  </a:cubicBezTo>
                  <a:cubicBezTo>
                    <a:pt x="7315" y="11916"/>
                    <a:pt x="7599" y="11515"/>
                    <a:pt x="7787" y="11091"/>
                  </a:cubicBezTo>
                  <a:cubicBezTo>
                    <a:pt x="7858" y="10925"/>
                    <a:pt x="7905" y="10760"/>
                    <a:pt x="7905" y="10572"/>
                  </a:cubicBezTo>
                  <a:cubicBezTo>
                    <a:pt x="7835" y="10265"/>
                    <a:pt x="7669" y="9958"/>
                    <a:pt x="7433" y="9746"/>
                  </a:cubicBezTo>
                  <a:cubicBezTo>
                    <a:pt x="5569" y="7693"/>
                    <a:pt x="4036" y="5381"/>
                    <a:pt x="2856" y="2879"/>
                  </a:cubicBezTo>
                  <a:cubicBezTo>
                    <a:pt x="2478" y="2006"/>
                    <a:pt x="2054" y="1157"/>
                    <a:pt x="1558" y="355"/>
                  </a:cubicBezTo>
                  <a:cubicBezTo>
                    <a:pt x="1487" y="213"/>
                    <a:pt x="1369" y="95"/>
                    <a:pt x="1228" y="24"/>
                  </a:cubicBezTo>
                  <a:lnTo>
                    <a:pt x="115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19"/>
            <p:cNvSpPr/>
            <p:nvPr/>
          </p:nvSpPr>
          <p:spPr>
            <a:xfrm>
              <a:off x="5264399" y="4061632"/>
              <a:ext cx="191239" cy="124615"/>
            </a:xfrm>
            <a:custGeom>
              <a:avLst/>
              <a:gdLst/>
              <a:ahLst/>
              <a:cxnLst/>
              <a:rect l="l" t="t" r="r" b="b"/>
              <a:pathLst>
                <a:path w="7222" h="4706" extrusionOk="0">
                  <a:moveTo>
                    <a:pt x="6962" y="0"/>
                  </a:moveTo>
                  <a:cubicBezTo>
                    <a:pt x="6924" y="0"/>
                    <a:pt x="6885" y="3"/>
                    <a:pt x="6844" y="10"/>
                  </a:cubicBezTo>
                  <a:cubicBezTo>
                    <a:pt x="6089" y="105"/>
                    <a:pt x="5333" y="341"/>
                    <a:pt x="4649" y="671"/>
                  </a:cubicBezTo>
                  <a:cubicBezTo>
                    <a:pt x="3399" y="1284"/>
                    <a:pt x="2219" y="2063"/>
                    <a:pt x="1157" y="2960"/>
                  </a:cubicBezTo>
                  <a:cubicBezTo>
                    <a:pt x="803" y="3314"/>
                    <a:pt x="473" y="3715"/>
                    <a:pt x="190" y="4139"/>
                  </a:cubicBezTo>
                  <a:cubicBezTo>
                    <a:pt x="72" y="4281"/>
                    <a:pt x="1" y="4446"/>
                    <a:pt x="1" y="4611"/>
                  </a:cubicBezTo>
                  <a:cubicBezTo>
                    <a:pt x="1" y="4635"/>
                    <a:pt x="1" y="4659"/>
                    <a:pt x="1" y="4706"/>
                  </a:cubicBezTo>
                  <a:cubicBezTo>
                    <a:pt x="520" y="4517"/>
                    <a:pt x="1016" y="4305"/>
                    <a:pt x="1511" y="4069"/>
                  </a:cubicBezTo>
                  <a:cubicBezTo>
                    <a:pt x="2809" y="3502"/>
                    <a:pt x="4036" y="2818"/>
                    <a:pt x="5192" y="1992"/>
                  </a:cubicBezTo>
                  <a:cubicBezTo>
                    <a:pt x="5947" y="1450"/>
                    <a:pt x="6631" y="789"/>
                    <a:pt x="7221" y="34"/>
                  </a:cubicBezTo>
                  <a:cubicBezTo>
                    <a:pt x="7138" y="17"/>
                    <a:pt x="7054" y="0"/>
                    <a:pt x="696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19"/>
            <p:cNvSpPr/>
            <p:nvPr/>
          </p:nvSpPr>
          <p:spPr>
            <a:xfrm>
              <a:off x="5316964" y="4159425"/>
              <a:ext cx="208080" cy="273088"/>
            </a:xfrm>
            <a:custGeom>
              <a:avLst/>
              <a:gdLst/>
              <a:ahLst/>
              <a:cxnLst/>
              <a:rect l="l" t="t" r="r" b="b"/>
              <a:pathLst>
                <a:path w="7858" h="10313" extrusionOk="0">
                  <a:moveTo>
                    <a:pt x="2289" y="0"/>
                  </a:moveTo>
                  <a:lnTo>
                    <a:pt x="1534" y="472"/>
                  </a:lnTo>
                  <a:cubicBezTo>
                    <a:pt x="1799" y="886"/>
                    <a:pt x="1437" y="1288"/>
                    <a:pt x="1067" y="1288"/>
                  </a:cubicBezTo>
                  <a:cubicBezTo>
                    <a:pt x="909" y="1288"/>
                    <a:pt x="750" y="1215"/>
                    <a:pt x="637" y="1038"/>
                  </a:cubicBezTo>
                  <a:lnTo>
                    <a:pt x="95" y="1369"/>
                  </a:lnTo>
                  <a:cubicBezTo>
                    <a:pt x="24" y="1416"/>
                    <a:pt x="0" y="1510"/>
                    <a:pt x="47" y="1605"/>
                  </a:cubicBezTo>
                  <a:lnTo>
                    <a:pt x="5451" y="10241"/>
                  </a:lnTo>
                  <a:cubicBezTo>
                    <a:pt x="5481" y="10286"/>
                    <a:pt x="5531" y="10312"/>
                    <a:pt x="5582" y="10312"/>
                  </a:cubicBezTo>
                  <a:cubicBezTo>
                    <a:pt x="5610" y="10312"/>
                    <a:pt x="5638" y="10305"/>
                    <a:pt x="5663" y="10288"/>
                  </a:cubicBezTo>
                  <a:lnTo>
                    <a:pt x="6206" y="9958"/>
                  </a:lnTo>
                  <a:cubicBezTo>
                    <a:pt x="5943" y="9530"/>
                    <a:pt x="6298" y="9137"/>
                    <a:pt x="6665" y="9137"/>
                  </a:cubicBezTo>
                  <a:cubicBezTo>
                    <a:pt x="6825" y="9137"/>
                    <a:pt x="6988" y="9212"/>
                    <a:pt x="7102" y="9391"/>
                  </a:cubicBezTo>
                  <a:lnTo>
                    <a:pt x="7857" y="8919"/>
                  </a:lnTo>
                  <a:lnTo>
                    <a:pt x="22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19"/>
            <p:cNvSpPr/>
            <p:nvPr/>
          </p:nvSpPr>
          <p:spPr>
            <a:xfrm>
              <a:off x="5376942" y="4138611"/>
              <a:ext cx="183083" cy="257015"/>
            </a:xfrm>
            <a:custGeom>
              <a:avLst/>
              <a:gdLst/>
              <a:ahLst/>
              <a:cxnLst/>
              <a:rect l="l" t="t" r="r" b="b"/>
              <a:pathLst>
                <a:path w="6914" h="9706" extrusionOk="0">
                  <a:moveTo>
                    <a:pt x="1341" y="0"/>
                  </a:moveTo>
                  <a:cubicBezTo>
                    <a:pt x="1305" y="0"/>
                    <a:pt x="1266" y="12"/>
                    <a:pt x="1227" y="31"/>
                  </a:cubicBezTo>
                  <a:lnTo>
                    <a:pt x="0" y="786"/>
                  </a:lnTo>
                  <a:lnTo>
                    <a:pt x="5569" y="9705"/>
                  </a:lnTo>
                  <a:lnTo>
                    <a:pt x="6796" y="8950"/>
                  </a:lnTo>
                  <a:cubicBezTo>
                    <a:pt x="6890" y="8903"/>
                    <a:pt x="6914" y="8785"/>
                    <a:pt x="6867" y="8714"/>
                  </a:cubicBezTo>
                  <a:lnTo>
                    <a:pt x="1463" y="78"/>
                  </a:lnTo>
                  <a:cubicBezTo>
                    <a:pt x="1436" y="23"/>
                    <a:pt x="1392" y="0"/>
                    <a:pt x="1341" y="0"/>
                  </a:cubicBez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19"/>
            <p:cNvSpPr/>
            <p:nvPr/>
          </p:nvSpPr>
          <p:spPr>
            <a:xfrm>
              <a:off x="5389440" y="4264022"/>
              <a:ext cx="61248" cy="54019"/>
            </a:xfrm>
            <a:custGeom>
              <a:avLst/>
              <a:gdLst/>
              <a:ahLst/>
              <a:cxnLst/>
              <a:rect l="l" t="t" r="r" b="b"/>
              <a:pathLst>
                <a:path w="2313" h="2040" extrusionOk="0">
                  <a:moveTo>
                    <a:pt x="1153" y="0"/>
                  </a:moveTo>
                  <a:cubicBezTo>
                    <a:pt x="971" y="0"/>
                    <a:pt x="785" y="50"/>
                    <a:pt x="614" y="156"/>
                  </a:cubicBezTo>
                  <a:cubicBezTo>
                    <a:pt x="142" y="463"/>
                    <a:pt x="0" y="1076"/>
                    <a:pt x="307" y="1548"/>
                  </a:cubicBezTo>
                  <a:cubicBezTo>
                    <a:pt x="489" y="1867"/>
                    <a:pt x="819" y="2040"/>
                    <a:pt x="1157" y="2040"/>
                  </a:cubicBezTo>
                  <a:cubicBezTo>
                    <a:pt x="1343" y="2040"/>
                    <a:pt x="1531" y="1987"/>
                    <a:pt x="1699" y="1878"/>
                  </a:cubicBezTo>
                  <a:cubicBezTo>
                    <a:pt x="2171" y="1595"/>
                    <a:pt x="2313" y="958"/>
                    <a:pt x="2029" y="486"/>
                  </a:cubicBezTo>
                  <a:cubicBezTo>
                    <a:pt x="1829" y="178"/>
                    <a:pt x="1497" y="0"/>
                    <a:pt x="115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19"/>
            <p:cNvSpPr/>
            <p:nvPr/>
          </p:nvSpPr>
          <p:spPr>
            <a:xfrm>
              <a:off x="5406308" y="4272522"/>
              <a:ext cx="28148" cy="36251"/>
            </a:xfrm>
            <a:custGeom>
              <a:avLst/>
              <a:gdLst/>
              <a:ahLst/>
              <a:cxnLst/>
              <a:rect l="l" t="t" r="r" b="b"/>
              <a:pathLst>
                <a:path w="1063" h="1369" extrusionOk="0">
                  <a:moveTo>
                    <a:pt x="354" y="0"/>
                  </a:moveTo>
                  <a:lnTo>
                    <a:pt x="0" y="236"/>
                  </a:lnTo>
                  <a:lnTo>
                    <a:pt x="708" y="1369"/>
                  </a:lnTo>
                  <a:lnTo>
                    <a:pt x="1062" y="1156"/>
                  </a:lnTo>
                  <a:lnTo>
                    <a:pt x="354"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19"/>
            <p:cNvSpPr/>
            <p:nvPr/>
          </p:nvSpPr>
          <p:spPr>
            <a:xfrm>
              <a:off x="5402548" y="4276892"/>
              <a:ext cx="36278" cy="28122"/>
            </a:xfrm>
            <a:custGeom>
              <a:avLst/>
              <a:gdLst/>
              <a:ahLst/>
              <a:cxnLst/>
              <a:rect l="l" t="t" r="r" b="b"/>
              <a:pathLst>
                <a:path w="1370" h="1062" extrusionOk="0">
                  <a:moveTo>
                    <a:pt x="1133" y="0"/>
                  </a:moveTo>
                  <a:lnTo>
                    <a:pt x="1" y="708"/>
                  </a:lnTo>
                  <a:lnTo>
                    <a:pt x="213" y="1062"/>
                  </a:lnTo>
                  <a:lnTo>
                    <a:pt x="1369" y="354"/>
                  </a:lnTo>
                  <a:lnTo>
                    <a:pt x="1133"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19"/>
            <p:cNvSpPr/>
            <p:nvPr/>
          </p:nvSpPr>
          <p:spPr>
            <a:xfrm>
              <a:off x="5315639" y="4091502"/>
              <a:ext cx="81876" cy="50233"/>
            </a:xfrm>
            <a:custGeom>
              <a:avLst/>
              <a:gdLst/>
              <a:ahLst/>
              <a:cxnLst/>
              <a:rect l="l" t="t" r="r" b="b"/>
              <a:pathLst>
                <a:path w="3092" h="1897" extrusionOk="0">
                  <a:moveTo>
                    <a:pt x="2810" y="0"/>
                  </a:moveTo>
                  <a:cubicBezTo>
                    <a:pt x="2527" y="0"/>
                    <a:pt x="1946" y="243"/>
                    <a:pt x="1322" y="628"/>
                  </a:cubicBezTo>
                  <a:cubicBezTo>
                    <a:pt x="543" y="1100"/>
                    <a:pt x="1" y="1666"/>
                    <a:pt x="119" y="1832"/>
                  </a:cubicBezTo>
                  <a:cubicBezTo>
                    <a:pt x="146" y="1876"/>
                    <a:pt x="207" y="1897"/>
                    <a:pt x="294" y="1897"/>
                  </a:cubicBezTo>
                  <a:cubicBezTo>
                    <a:pt x="580" y="1897"/>
                    <a:pt x="1149" y="1669"/>
                    <a:pt x="1747" y="1289"/>
                  </a:cubicBezTo>
                  <a:cubicBezTo>
                    <a:pt x="2525" y="793"/>
                    <a:pt x="3092" y="251"/>
                    <a:pt x="2974" y="62"/>
                  </a:cubicBezTo>
                  <a:cubicBezTo>
                    <a:pt x="2948" y="20"/>
                    <a:pt x="2891" y="0"/>
                    <a:pt x="28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ne column text 2">
  <p:cSld name="CUSTOM_12">
    <p:spTree>
      <p:nvGrpSpPr>
        <p:cNvPr id="1" name="Shape 1286"/>
        <p:cNvGrpSpPr/>
        <p:nvPr/>
      </p:nvGrpSpPr>
      <p:grpSpPr>
        <a:xfrm>
          <a:off x="0" y="0"/>
          <a:ext cx="0" cy="0"/>
          <a:chOff x="0" y="0"/>
          <a:chExt cx="0" cy="0"/>
        </a:xfrm>
      </p:grpSpPr>
      <p:grpSp>
        <p:nvGrpSpPr>
          <p:cNvPr id="1287" name="Google Shape;1287;p20"/>
          <p:cNvGrpSpPr/>
          <p:nvPr/>
        </p:nvGrpSpPr>
        <p:grpSpPr>
          <a:xfrm>
            <a:off x="-438149" y="-1036800"/>
            <a:ext cx="9753730" cy="7085298"/>
            <a:chOff x="-438149" y="-1036800"/>
            <a:chExt cx="9753730" cy="7085298"/>
          </a:xfrm>
        </p:grpSpPr>
        <p:sp>
          <p:nvSpPr>
            <p:cNvPr id="1288" name="Google Shape;1288;p20"/>
            <p:cNvSpPr/>
            <p:nvPr/>
          </p:nvSpPr>
          <p:spPr>
            <a:xfrm>
              <a:off x="963939"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20"/>
            <p:cNvSpPr/>
            <p:nvPr/>
          </p:nvSpPr>
          <p:spPr>
            <a:xfrm>
              <a:off x="300107"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20"/>
            <p:cNvSpPr/>
            <p:nvPr/>
          </p:nvSpPr>
          <p:spPr>
            <a:xfrm>
              <a:off x="1628615"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20"/>
            <p:cNvSpPr/>
            <p:nvPr/>
          </p:nvSpPr>
          <p:spPr>
            <a:xfrm>
              <a:off x="2292411"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20"/>
            <p:cNvSpPr/>
            <p:nvPr/>
          </p:nvSpPr>
          <p:spPr>
            <a:xfrm>
              <a:off x="295712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20"/>
            <p:cNvSpPr/>
            <p:nvPr/>
          </p:nvSpPr>
          <p:spPr>
            <a:xfrm>
              <a:off x="3620919"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20"/>
            <p:cNvSpPr/>
            <p:nvPr/>
          </p:nvSpPr>
          <p:spPr>
            <a:xfrm>
              <a:off x="4285595"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0"/>
            <p:cNvSpPr/>
            <p:nvPr/>
          </p:nvSpPr>
          <p:spPr>
            <a:xfrm>
              <a:off x="494942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0"/>
            <p:cNvSpPr/>
            <p:nvPr/>
          </p:nvSpPr>
          <p:spPr>
            <a:xfrm>
              <a:off x="561410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0"/>
            <p:cNvSpPr/>
            <p:nvPr/>
          </p:nvSpPr>
          <p:spPr>
            <a:xfrm>
              <a:off x="6278780"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20"/>
            <p:cNvSpPr/>
            <p:nvPr/>
          </p:nvSpPr>
          <p:spPr>
            <a:xfrm>
              <a:off x="6942612"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20"/>
            <p:cNvSpPr/>
            <p:nvPr/>
          </p:nvSpPr>
          <p:spPr>
            <a:xfrm>
              <a:off x="760728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20"/>
            <p:cNvSpPr/>
            <p:nvPr/>
          </p:nvSpPr>
          <p:spPr>
            <a:xfrm>
              <a:off x="8271084"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20"/>
            <p:cNvSpPr/>
            <p:nvPr/>
          </p:nvSpPr>
          <p:spPr>
            <a:xfrm>
              <a:off x="8935797"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20"/>
            <p:cNvSpPr/>
            <p:nvPr/>
          </p:nvSpPr>
          <p:spPr>
            <a:xfrm>
              <a:off x="-438149" y="2241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0"/>
            <p:cNvSpPr/>
            <p:nvPr/>
          </p:nvSpPr>
          <p:spPr>
            <a:xfrm>
              <a:off x="-438149" y="-4396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20"/>
            <p:cNvSpPr/>
            <p:nvPr/>
          </p:nvSpPr>
          <p:spPr>
            <a:xfrm>
              <a:off x="-438149" y="888861"/>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20"/>
            <p:cNvSpPr/>
            <p:nvPr/>
          </p:nvSpPr>
          <p:spPr>
            <a:xfrm>
              <a:off x="-438149" y="15535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20"/>
            <p:cNvSpPr/>
            <p:nvPr/>
          </p:nvSpPr>
          <p:spPr>
            <a:xfrm>
              <a:off x="-438149" y="22173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20"/>
            <p:cNvSpPr/>
            <p:nvPr/>
          </p:nvSpPr>
          <p:spPr>
            <a:xfrm>
              <a:off x="-438149" y="28820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20"/>
            <p:cNvSpPr/>
            <p:nvPr/>
          </p:nvSpPr>
          <p:spPr>
            <a:xfrm>
              <a:off x="-438149" y="35458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20"/>
            <p:cNvSpPr/>
            <p:nvPr/>
          </p:nvSpPr>
          <p:spPr>
            <a:xfrm>
              <a:off x="-438149" y="4210561"/>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20"/>
            <p:cNvSpPr/>
            <p:nvPr/>
          </p:nvSpPr>
          <p:spPr>
            <a:xfrm>
              <a:off x="-438149" y="48752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20"/>
            <p:cNvSpPr/>
            <p:nvPr/>
          </p:nvSpPr>
          <p:spPr>
            <a:xfrm>
              <a:off x="-438149" y="55390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2" name="Google Shape;1312;p20"/>
          <p:cNvSpPr/>
          <p:nvPr/>
        </p:nvSpPr>
        <p:spPr>
          <a:xfrm>
            <a:off x="692533" y="283450"/>
            <a:ext cx="7758933" cy="4469475"/>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20"/>
          <p:cNvSpPr txBox="1">
            <a:spLocks noGrp="1"/>
          </p:cNvSpPr>
          <p:nvPr>
            <p:ph type="title"/>
          </p:nvPr>
        </p:nvSpPr>
        <p:spPr>
          <a:xfrm>
            <a:off x="1246625" y="546075"/>
            <a:ext cx="42018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500">
                <a:solidFill>
                  <a:schemeClr val="accent3"/>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314" name="Google Shape;1314;p20"/>
          <p:cNvSpPr txBox="1">
            <a:spLocks noGrp="1"/>
          </p:cNvSpPr>
          <p:nvPr>
            <p:ph type="subTitle" idx="1"/>
          </p:nvPr>
        </p:nvSpPr>
        <p:spPr>
          <a:xfrm>
            <a:off x="1248975" y="1300750"/>
            <a:ext cx="3443100" cy="755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1600">
                <a:latin typeface="Cabin"/>
                <a:ea typeface="Cabin"/>
                <a:cs typeface="Cabin"/>
                <a:sym typeface="Cabin"/>
              </a:defRPr>
            </a:lvl1pPr>
            <a:lvl2pPr lvl="1" rtl="0">
              <a:lnSpc>
                <a:spcPct val="100000"/>
              </a:lnSpc>
              <a:spcBef>
                <a:spcPts val="160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1">
  <p:cSld name="CUSTOM_7">
    <p:spTree>
      <p:nvGrpSpPr>
        <p:cNvPr id="1" name="Shape 1315"/>
        <p:cNvGrpSpPr/>
        <p:nvPr/>
      </p:nvGrpSpPr>
      <p:grpSpPr>
        <a:xfrm>
          <a:off x="0" y="0"/>
          <a:ext cx="0" cy="0"/>
          <a:chOff x="0" y="0"/>
          <a:chExt cx="0" cy="0"/>
        </a:xfrm>
      </p:grpSpPr>
      <p:grpSp>
        <p:nvGrpSpPr>
          <p:cNvPr id="1316" name="Google Shape;1316;p21"/>
          <p:cNvGrpSpPr/>
          <p:nvPr/>
        </p:nvGrpSpPr>
        <p:grpSpPr>
          <a:xfrm>
            <a:off x="-438149" y="-1036800"/>
            <a:ext cx="9753730" cy="7085298"/>
            <a:chOff x="-438149" y="-1036800"/>
            <a:chExt cx="9753730" cy="7085298"/>
          </a:xfrm>
        </p:grpSpPr>
        <p:sp>
          <p:nvSpPr>
            <p:cNvPr id="1317" name="Google Shape;1317;p21"/>
            <p:cNvSpPr/>
            <p:nvPr/>
          </p:nvSpPr>
          <p:spPr>
            <a:xfrm>
              <a:off x="963939"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21"/>
            <p:cNvSpPr/>
            <p:nvPr/>
          </p:nvSpPr>
          <p:spPr>
            <a:xfrm>
              <a:off x="300107"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21"/>
            <p:cNvSpPr/>
            <p:nvPr/>
          </p:nvSpPr>
          <p:spPr>
            <a:xfrm>
              <a:off x="1628615"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21"/>
            <p:cNvSpPr/>
            <p:nvPr/>
          </p:nvSpPr>
          <p:spPr>
            <a:xfrm>
              <a:off x="2292411"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21"/>
            <p:cNvSpPr/>
            <p:nvPr/>
          </p:nvSpPr>
          <p:spPr>
            <a:xfrm>
              <a:off x="295712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21"/>
            <p:cNvSpPr/>
            <p:nvPr/>
          </p:nvSpPr>
          <p:spPr>
            <a:xfrm>
              <a:off x="3620919"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21"/>
            <p:cNvSpPr/>
            <p:nvPr/>
          </p:nvSpPr>
          <p:spPr>
            <a:xfrm>
              <a:off x="4285595"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21"/>
            <p:cNvSpPr/>
            <p:nvPr/>
          </p:nvSpPr>
          <p:spPr>
            <a:xfrm>
              <a:off x="494942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21"/>
            <p:cNvSpPr/>
            <p:nvPr/>
          </p:nvSpPr>
          <p:spPr>
            <a:xfrm>
              <a:off x="561410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21"/>
            <p:cNvSpPr/>
            <p:nvPr/>
          </p:nvSpPr>
          <p:spPr>
            <a:xfrm>
              <a:off x="6278780"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21"/>
            <p:cNvSpPr/>
            <p:nvPr/>
          </p:nvSpPr>
          <p:spPr>
            <a:xfrm>
              <a:off x="6942612"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21"/>
            <p:cNvSpPr/>
            <p:nvPr/>
          </p:nvSpPr>
          <p:spPr>
            <a:xfrm>
              <a:off x="760728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21"/>
            <p:cNvSpPr/>
            <p:nvPr/>
          </p:nvSpPr>
          <p:spPr>
            <a:xfrm>
              <a:off x="8271084"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21"/>
            <p:cNvSpPr/>
            <p:nvPr/>
          </p:nvSpPr>
          <p:spPr>
            <a:xfrm>
              <a:off x="8935797"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21"/>
            <p:cNvSpPr/>
            <p:nvPr/>
          </p:nvSpPr>
          <p:spPr>
            <a:xfrm>
              <a:off x="-438149" y="2241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21"/>
            <p:cNvSpPr/>
            <p:nvPr/>
          </p:nvSpPr>
          <p:spPr>
            <a:xfrm>
              <a:off x="-438149" y="-4396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21"/>
            <p:cNvSpPr/>
            <p:nvPr/>
          </p:nvSpPr>
          <p:spPr>
            <a:xfrm>
              <a:off x="-438149" y="888861"/>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21"/>
            <p:cNvSpPr/>
            <p:nvPr/>
          </p:nvSpPr>
          <p:spPr>
            <a:xfrm>
              <a:off x="-438149" y="15535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21"/>
            <p:cNvSpPr/>
            <p:nvPr/>
          </p:nvSpPr>
          <p:spPr>
            <a:xfrm>
              <a:off x="-438149" y="22173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21"/>
            <p:cNvSpPr/>
            <p:nvPr/>
          </p:nvSpPr>
          <p:spPr>
            <a:xfrm>
              <a:off x="-438149" y="28820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21"/>
            <p:cNvSpPr/>
            <p:nvPr/>
          </p:nvSpPr>
          <p:spPr>
            <a:xfrm>
              <a:off x="-438149" y="35458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21"/>
            <p:cNvSpPr/>
            <p:nvPr/>
          </p:nvSpPr>
          <p:spPr>
            <a:xfrm>
              <a:off x="-438149" y="4210561"/>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21"/>
            <p:cNvSpPr/>
            <p:nvPr/>
          </p:nvSpPr>
          <p:spPr>
            <a:xfrm>
              <a:off x="-438149" y="48752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21"/>
            <p:cNvSpPr/>
            <p:nvPr/>
          </p:nvSpPr>
          <p:spPr>
            <a:xfrm>
              <a:off x="-438149" y="55390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41" name="Google Shape;1341;p21"/>
          <p:cNvSpPr/>
          <p:nvPr/>
        </p:nvSpPr>
        <p:spPr>
          <a:xfrm>
            <a:off x="692533" y="283450"/>
            <a:ext cx="7758933" cy="4469475"/>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21"/>
          <p:cNvSpPr txBox="1">
            <a:spLocks noGrp="1"/>
          </p:cNvSpPr>
          <p:nvPr>
            <p:ph type="subTitle" idx="1"/>
          </p:nvPr>
        </p:nvSpPr>
        <p:spPr>
          <a:xfrm>
            <a:off x="1243925" y="1316075"/>
            <a:ext cx="2940300" cy="755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600"/>
            </a:lvl1pPr>
            <a:lvl2pPr lvl="1" algn="ctr" rtl="0">
              <a:lnSpc>
                <a:spcPct val="100000"/>
              </a:lnSpc>
              <a:spcBef>
                <a:spcPts val="160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343" name="Google Shape;1343;p21"/>
          <p:cNvSpPr txBox="1">
            <a:spLocks noGrp="1"/>
          </p:cNvSpPr>
          <p:nvPr>
            <p:ph type="body" idx="2"/>
          </p:nvPr>
        </p:nvSpPr>
        <p:spPr>
          <a:xfrm>
            <a:off x="1546513" y="2819400"/>
            <a:ext cx="3004500" cy="19491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accent3"/>
              </a:buClr>
              <a:buSzPts val="1400"/>
              <a:buChar char="●"/>
              <a:defRPr sz="1400"/>
            </a:lvl1pPr>
            <a:lvl2pPr marL="914400" lvl="1" indent="-304800" rtl="0">
              <a:spcBef>
                <a:spcPts val="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344" name="Google Shape;1344;p21"/>
          <p:cNvSpPr txBox="1">
            <a:spLocks noGrp="1"/>
          </p:cNvSpPr>
          <p:nvPr>
            <p:ph type="body" idx="3"/>
          </p:nvPr>
        </p:nvSpPr>
        <p:spPr>
          <a:xfrm>
            <a:off x="4589088" y="2819250"/>
            <a:ext cx="3008400" cy="19491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accent4"/>
              </a:buClr>
              <a:buSzPts val="1400"/>
              <a:buChar char="●"/>
              <a:defRPr sz="1400"/>
            </a:lvl1pPr>
            <a:lvl2pPr marL="914400" lvl="1" indent="-304800" rtl="0">
              <a:spcBef>
                <a:spcPts val="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345" name="Google Shape;1345;p21"/>
          <p:cNvSpPr txBox="1">
            <a:spLocks noGrp="1"/>
          </p:cNvSpPr>
          <p:nvPr>
            <p:ph type="subTitle" idx="4"/>
          </p:nvPr>
        </p:nvSpPr>
        <p:spPr>
          <a:xfrm>
            <a:off x="3905250" y="2153753"/>
            <a:ext cx="1333500" cy="475200"/>
          </a:xfrm>
          <a:prstGeom prst="rect">
            <a:avLst/>
          </a:prstGeom>
          <a:solidFill>
            <a:schemeClr val="accent2"/>
          </a:solid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2300" b="1">
                <a:solidFill>
                  <a:schemeClr val="lt1"/>
                </a:solidFill>
                <a:latin typeface="Amatic SC"/>
                <a:ea typeface="Amatic SC"/>
                <a:cs typeface="Amatic SC"/>
                <a:sym typeface="Amatic SC"/>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grpSp>
        <p:nvGrpSpPr>
          <p:cNvPr id="1346" name="Google Shape;1346;p21"/>
          <p:cNvGrpSpPr/>
          <p:nvPr/>
        </p:nvGrpSpPr>
        <p:grpSpPr>
          <a:xfrm>
            <a:off x="7951019" y="4223218"/>
            <a:ext cx="832902" cy="887270"/>
            <a:chOff x="2293493" y="3811393"/>
            <a:chExt cx="832902" cy="887270"/>
          </a:xfrm>
        </p:grpSpPr>
        <p:sp>
          <p:nvSpPr>
            <p:cNvPr id="1347" name="Google Shape;1347;p21"/>
            <p:cNvSpPr/>
            <p:nvPr/>
          </p:nvSpPr>
          <p:spPr>
            <a:xfrm>
              <a:off x="2293493" y="3811393"/>
              <a:ext cx="832902" cy="710432"/>
            </a:xfrm>
            <a:custGeom>
              <a:avLst/>
              <a:gdLst/>
              <a:ahLst/>
              <a:cxnLst/>
              <a:rect l="l" t="t" r="r" b="b"/>
              <a:pathLst>
                <a:path w="31454" h="26829" extrusionOk="0">
                  <a:moveTo>
                    <a:pt x="9722" y="1"/>
                  </a:moveTo>
                  <a:lnTo>
                    <a:pt x="1" y="25059"/>
                  </a:lnTo>
                  <a:lnTo>
                    <a:pt x="4507" y="26829"/>
                  </a:lnTo>
                  <a:cubicBezTo>
                    <a:pt x="10501" y="18452"/>
                    <a:pt x="20127" y="12813"/>
                    <a:pt x="30321" y="11374"/>
                  </a:cubicBezTo>
                  <a:lnTo>
                    <a:pt x="31453" y="8424"/>
                  </a:lnTo>
                  <a:lnTo>
                    <a:pt x="29070" y="7504"/>
                  </a:lnTo>
                  <a:lnTo>
                    <a:pt x="28598" y="8684"/>
                  </a:lnTo>
                  <a:cubicBezTo>
                    <a:pt x="29131" y="9299"/>
                    <a:pt x="28649" y="10163"/>
                    <a:pt x="27957" y="10163"/>
                  </a:cubicBezTo>
                  <a:cubicBezTo>
                    <a:pt x="27852" y="10163"/>
                    <a:pt x="27742" y="10143"/>
                    <a:pt x="27631" y="10100"/>
                  </a:cubicBezTo>
                  <a:cubicBezTo>
                    <a:pt x="26758" y="9769"/>
                    <a:pt x="26923" y="8495"/>
                    <a:pt x="27843" y="8401"/>
                  </a:cubicBezTo>
                  <a:lnTo>
                    <a:pt x="28315" y="7221"/>
                  </a:lnTo>
                  <a:lnTo>
                    <a:pt x="26380" y="6466"/>
                  </a:lnTo>
                  <a:lnTo>
                    <a:pt x="25908" y="7646"/>
                  </a:lnTo>
                  <a:cubicBezTo>
                    <a:pt x="26438" y="8236"/>
                    <a:pt x="25965" y="9108"/>
                    <a:pt x="25265" y="9108"/>
                  </a:cubicBezTo>
                  <a:cubicBezTo>
                    <a:pt x="25154" y="9108"/>
                    <a:pt x="25037" y="9086"/>
                    <a:pt x="24917" y="9038"/>
                  </a:cubicBezTo>
                  <a:cubicBezTo>
                    <a:pt x="24068" y="8707"/>
                    <a:pt x="24233" y="7433"/>
                    <a:pt x="25153" y="7339"/>
                  </a:cubicBezTo>
                  <a:lnTo>
                    <a:pt x="25625" y="6159"/>
                  </a:lnTo>
                  <a:lnTo>
                    <a:pt x="23667" y="5404"/>
                  </a:lnTo>
                  <a:lnTo>
                    <a:pt x="23218" y="6584"/>
                  </a:lnTo>
                  <a:cubicBezTo>
                    <a:pt x="23751" y="7199"/>
                    <a:pt x="23269" y="8063"/>
                    <a:pt x="22562" y="8063"/>
                  </a:cubicBezTo>
                  <a:cubicBezTo>
                    <a:pt x="22454" y="8063"/>
                    <a:pt x="22342" y="8043"/>
                    <a:pt x="22227" y="8000"/>
                  </a:cubicBezTo>
                  <a:cubicBezTo>
                    <a:pt x="21354" y="7669"/>
                    <a:pt x="21543" y="6395"/>
                    <a:pt x="22463" y="6301"/>
                  </a:cubicBezTo>
                  <a:lnTo>
                    <a:pt x="22912" y="5121"/>
                  </a:lnTo>
                  <a:lnTo>
                    <a:pt x="20977" y="4366"/>
                  </a:lnTo>
                  <a:lnTo>
                    <a:pt x="20505" y="5546"/>
                  </a:lnTo>
                  <a:cubicBezTo>
                    <a:pt x="21039" y="6141"/>
                    <a:pt x="20554" y="7023"/>
                    <a:pt x="19858" y="7023"/>
                  </a:cubicBezTo>
                  <a:cubicBezTo>
                    <a:pt x="19755" y="7023"/>
                    <a:pt x="19647" y="7004"/>
                    <a:pt x="19538" y="6961"/>
                  </a:cubicBezTo>
                  <a:cubicBezTo>
                    <a:pt x="18665" y="6607"/>
                    <a:pt x="18830" y="5357"/>
                    <a:pt x="19750" y="5262"/>
                  </a:cubicBezTo>
                  <a:lnTo>
                    <a:pt x="20222" y="4083"/>
                  </a:lnTo>
                  <a:lnTo>
                    <a:pt x="18287" y="3304"/>
                  </a:lnTo>
                  <a:lnTo>
                    <a:pt x="17815" y="4484"/>
                  </a:lnTo>
                  <a:cubicBezTo>
                    <a:pt x="18348" y="5099"/>
                    <a:pt x="17866" y="5963"/>
                    <a:pt x="17158" y="5963"/>
                  </a:cubicBezTo>
                  <a:cubicBezTo>
                    <a:pt x="17051" y="5963"/>
                    <a:pt x="16939" y="5943"/>
                    <a:pt x="16824" y="5900"/>
                  </a:cubicBezTo>
                  <a:cubicBezTo>
                    <a:pt x="15975" y="5569"/>
                    <a:pt x="16140" y="4295"/>
                    <a:pt x="17060" y="4201"/>
                  </a:cubicBezTo>
                  <a:lnTo>
                    <a:pt x="17532" y="3021"/>
                  </a:lnTo>
                  <a:lnTo>
                    <a:pt x="15574" y="2266"/>
                  </a:lnTo>
                  <a:lnTo>
                    <a:pt x="15125" y="3446"/>
                  </a:lnTo>
                  <a:cubicBezTo>
                    <a:pt x="15659" y="4041"/>
                    <a:pt x="15174" y="4923"/>
                    <a:pt x="14463" y="4923"/>
                  </a:cubicBezTo>
                  <a:cubicBezTo>
                    <a:pt x="14358" y="4923"/>
                    <a:pt x="14247" y="4904"/>
                    <a:pt x="14134" y="4861"/>
                  </a:cubicBezTo>
                  <a:cubicBezTo>
                    <a:pt x="13261" y="4507"/>
                    <a:pt x="13450" y="3257"/>
                    <a:pt x="14370" y="3162"/>
                  </a:cubicBezTo>
                  <a:lnTo>
                    <a:pt x="14819" y="1983"/>
                  </a:lnTo>
                  <a:lnTo>
                    <a:pt x="12884" y="1228"/>
                  </a:lnTo>
                  <a:lnTo>
                    <a:pt x="12412" y="2407"/>
                  </a:lnTo>
                  <a:cubicBezTo>
                    <a:pt x="12941" y="2998"/>
                    <a:pt x="12469" y="3870"/>
                    <a:pt x="11783" y="3870"/>
                  </a:cubicBezTo>
                  <a:cubicBezTo>
                    <a:pt x="11675" y="3870"/>
                    <a:pt x="11561" y="3848"/>
                    <a:pt x="11444" y="3800"/>
                  </a:cubicBezTo>
                  <a:cubicBezTo>
                    <a:pt x="10571" y="3469"/>
                    <a:pt x="10737" y="2195"/>
                    <a:pt x="11657" y="2101"/>
                  </a:cubicBezTo>
                  <a:lnTo>
                    <a:pt x="12129" y="921"/>
                  </a:lnTo>
                  <a:lnTo>
                    <a:pt x="97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21"/>
            <p:cNvSpPr/>
            <p:nvPr/>
          </p:nvSpPr>
          <p:spPr>
            <a:xfrm>
              <a:off x="2412840" y="4112554"/>
              <a:ext cx="683555" cy="586108"/>
            </a:xfrm>
            <a:custGeom>
              <a:avLst/>
              <a:gdLst/>
              <a:ahLst/>
              <a:cxnLst/>
              <a:rect l="l" t="t" r="r" b="b"/>
              <a:pathLst>
                <a:path w="25814" h="22134" extrusionOk="0">
                  <a:moveTo>
                    <a:pt x="25814" y="1"/>
                  </a:moveTo>
                  <a:cubicBezTo>
                    <a:pt x="15620" y="1440"/>
                    <a:pt x="5994" y="7079"/>
                    <a:pt x="0" y="15456"/>
                  </a:cubicBezTo>
                  <a:lnTo>
                    <a:pt x="17225" y="22133"/>
                  </a:lnTo>
                  <a:lnTo>
                    <a:pt x="258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21"/>
            <p:cNvSpPr/>
            <p:nvPr/>
          </p:nvSpPr>
          <p:spPr>
            <a:xfrm>
              <a:off x="2522177" y="4017596"/>
              <a:ext cx="482386" cy="199341"/>
            </a:xfrm>
            <a:custGeom>
              <a:avLst/>
              <a:gdLst/>
              <a:ahLst/>
              <a:cxnLst/>
              <a:rect l="l" t="t" r="r" b="b"/>
              <a:pathLst>
                <a:path w="18217" h="7528" extrusionOk="0">
                  <a:moveTo>
                    <a:pt x="213" y="0"/>
                  </a:moveTo>
                  <a:lnTo>
                    <a:pt x="1" y="543"/>
                  </a:lnTo>
                  <a:lnTo>
                    <a:pt x="18004" y="7527"/>
                  </a:lnTo>
                  <a:lnTo>
                    <a:pt x="18216" y="6984"/>
                  </a:lnTo>
                  <a:lnTo>
                    <a:pt x="2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21"/>
            <p:cNvSpPr/>
            <p:nvPr/>
          </p:nvSpPr>
          <p:spPr>
            <a:xfrm>
              <a:off x="2489076" y="4102571"/>
              <a:ext cx="482360" cy="199950"/>
            </a:xfrm>
            <a:custGeom>
              <a:avLst/>
              <a:gdLst/>
              <a:ahLst/>
              <a:cxnLst/>
              <a:rect l="l" t="t" r="r" b="b"/>
              <a:pathLst>
                <a:path w="18216" h="7551" extrusionOk="0">
                  <a:moveTo>
                    <a:pt x="212" y="0"/>
                  </a:moveTo>
                  <a:lnTo>
                    <a:pt x="0" y="566"/>
                  </a:lnTo>
                  <a:lnTo>
                    <a:pt x="18003" y="7551"/>
                  </a:lnTo>
                  <a:lnTo>
                    <a:pt x="18216" y="6984"/>
                  </a:lnTo>
                  <a:lnTo>
                    <a:pt x="21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21"/>
            <p:cNvSpPr/>
            <p:nvPr/>
          </p:nvSpPr>
          <p:spPr>
            <a:xfrm>
              <a:off x="2455950" y="4188156"/>
              <a:ext cx="482995" cy="199341"/>
            </a:xfrm>
            <a:custGeom>
              <a:avLst/>
              <a:gdLst/>
              <a:ahLst/>
              <a:cxnLst/>
              <a:rect l="l" t="t" r="r" b="b"/>
              <a:pathLst>
                <a:path w="18240" h="7528" extrusionOk="0">
                  <a:moveTo>
                    <a:pt x="213" y="1"/>
                  </a:moveTo>
                  <a:lnTo>
                    <a:pt x="0" y="543"/>
                  </a:lnTo>
                  <a:lnTo>
                    <a:pt x="18027" y="7528"/>
                  </a:lnTo>
                  <a:lnTo>
                    <a:pt x="18240"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21"/>
            <p:cNvSpPr/>
            <p:nvPr/>
          </p:nvSpPr>
          <p:spPr>
            <a:xfrm>
              <a:off x="2422823" y="4273131"/>
              <a:ext cx="483022" cy="199341"/>
            </a:xfrm>
            <a:custGeom>
              <a:avLst/>
              <a:gdLst/>
              <a:ahLst/>
              <a:cxnLst/>
              <a:rect l="l" t="t" r="r" b="b"/>
              <a:pathLst>
                <a:path w="18241" h="7528" extrusionOk="0">
                  <a:moveTo>
                    <a:pt x="213" y="1"/>
                  </a:moveTo>
                  <a:lnTo>
                    <a:pt x="1" y="543"/>
                  </a:lnTo>
                  <a:lnTo>
                    <a:pt x="18028" y="7528"/>
                  </a:lnTo>
                  <a:lnTo>
                    <a:pt x="18240"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21"/>
            <p:cNvSpPr/>
            <p:nvPr/>
          </p:nvSpPr>
          <p:spPr>
            <a:xfrm>
              <a:off x="2390331" y="4358107"/>
              <a:ext cx="482386" cy="199977"/>
            </a:xfrm>
            <a:custGeom>
              <a:avLst/>
              <a:gdLst/>
              <a:ahLst/>
              <a:cxnLst/>
              <a:rect l="l" t="t" r="r" b="b"/>
              <a:pathLst>
                <a:path w="18217" h="7552" extrusionOk="0">
                  <a:moveTo>
                    <a:pt x="213" y="1"/>
                  </a:moveTo>
                  <a:lnTo>
                    <a:pt x="1" y="543"/>
                  </a:lnTo>
                  <a:lnTo>
                    <a:pt x="18004" y="7551"/>
                  </a:lnTo>
                  <a:lnTo>
                    <a:pt x="18216"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4" name="Google Shape;1354;p21"/>
          <p:cNvGrpSpPr/>
          <p:nvPr/>
        </p:nvGrpSpPr>
        <p:grpSpPr>
          <a:xfrm flipH="1">
            <a:off x="31098" y="3790723"/>
            <a:ext cx="1143406" cy="1264636"/>
            <a:chOff x="6758394" y="3187198"/>
            <a:chExt cx="1143406" cy="1264636"/>
          </a:xfrm>
        </p:grpSpPr>
        <p:sp>
          <p:nvSpPr>
            <p:cNvPr id="1355" name="Google Shape;1355;p21"/>
            <p:cNvSpPr/>
            <p:nvPr/>
          </p:nvSpPr>
          <p:spPr>
            <a:xfrm>
              <a:off x="6758394" y="3187198"/>
              <a:ext cx="1143406" cy="1131570"/>
            </a:xfrm>
            <a:custGeom>
              <a:avLst/>
              <a:gdLst/>
              <a:ahLst/>
              <a:cxnLst/>
              <a:rect l="l" t="t" r="r" b="b"/>
              <a:pathLst>
                <a:path w="43180" h="42733" extrusionOk="0">
                  <a:moveTo>
                    <a:pt x="7315" y="1"/>
                  </a:moveTo>
                  <a:lnTo>
                    <a:pt x="0" y="41411"/>
                  </a:lnTo>
                  <a:lnTo>
                    <a:pt x="7433" y="42732"/>
                  </a:lnTo>
                  <a:cubicBezTo>
                    <a:pt x="14087" y="28079"/>
                    <a:pt x="27135" y="16518"/>
                    <a:pt x="42330" y="11209"/>
                  </a:cubicBezTo>
                  <a:lnTo>
                    <a:pt x="43180" y="6348"/>
                  </a:lnTo>
                  <a:lnTo>
                    <a:pt x="39239" y="5640"/>
                  </a:lnTo>
                  <a:lnTo>
                    <a:pt x="38909" y="7599"/>
                  </a:lnTo>
                  <a:cubicBezTo>
                    <a:pt x="39967" y="8436"/>
                    <a:pt x="39336" y="10078"/>
                    <a:pt x="38094" y="10078"/>
                  </a:cubicBezTo>
                  <a:cubicBezTo>
                    <a:pt x="38007" y="10078"/>
                    <a:pt x="37916" y="10070"/>
                    <a:pt x="37824" y="10053"/>
                  </a:cubicBezTo>
                  <a:cubicBezTo>
                    <a:pt x="36408" y="9817"/>
                    <a:pt x="36266" y="7811"/>
                    <a:pt x="37658" y="7386"/>
                  </a:cubicBezTo>
                  <a:lnTo>
                    <a:pt x="37989" y="5428"/>
                  </a:lnTo>
                  <a:lnTo>
                    <a:pt x="34803" y="4862"/>
                  </a:lnTo>
                  <a:lnTo>
                    <a:pt x="34449" y="6820"/>
                  </a:lnTo>
                  <a:cubicBezTo>
                    <a:pt x="35514" y="7641"/>
                    <a:pt x="34869" y="9295"/>
                    <a:pt x="33612" y="9295"/>
                  </a:cubicBezTo>
                  <a:cubicBezTo>
                    <a:pt x="33532" y="9295"/>
                    <a:pt x="33449" y="9288"/>
                    <a:pt x="33364" y="9274"/>
                  </a:cubicBezTo>
                  <a:cubicBezTo>
                    <a:pt x="31948" y="9014"/>
                    <a:pt x="31807" y="7032"/>
                    <a:pt x="33199" y="6608"/>
                  </a:cubicBezTo>
                  <a:lnTo>
                    <a:pt x="33553" y="4626"/>
                  </a:lnTo>
                  <a:lnTo>
                    <a:pt x="30344" y="4059"/>
                  </a:lnTo>
                  <a:lnTo>
                    <a:pt x="29990" y="6041"/>
                  </a:lnTo>
                  <a:cubicBezTo>
                    <a:pt x="31070" y="6857"/>
                    <a:pt x="30420" y="8497"/>
                    <a:pt x="29175" y="8497"/>
                  </a:cubicBezTo>
                  <a:cubicBezTo>
                    <a:pt x="29088" y="8497"/>
                    <a:pt x="28998" y="8489"/>
                    <a:pt x="28905" y="8472"/>
                  </a:cubicBezTo>
                  <a:cubicBezTo>
                    <a:pt x="27489" y="8236"/>
                    <a:pt x="27371" y="6254"/>
                    <a:pt x="28739" y="5805"/>
                  </a:cubicBezTo>
                  <a:lnTo>
                    <a:pt x="29093" y="3847"/>
                  </a:lnTo>
                  <a:lnTo>
                    <a:pt x="25884" y="3281"/>
                  </a:lnTo>
                  <a:lnTo>
                    <a:pt x="25530" y="5239"/>
                  </a:lnTo>
                  <a:cubicBezTo>
                    <a:pt x="26612" y="6056"/>
                    <a:pt x="25980" y="7718"/>
                    <a:pt x="24736" y="7718"/>
                  </a:cubicBezTo>
                  <a:cubicBezTo>
                    <a:pt x="24650" y="7718"/>
                    <a:pt x="24561" y="7710"/>
                    <a:pt x="24469" y="7693"/>
                  </a:cubicBezTo>
                  <a:cubicBezTo>
                    <a:pt x="23029" y="7434"/>
                    <a:pt x="22911" y="5452"/>
                    <a:pt x="24280" y="5027"/>
                  </a:cubicBezTo>
                  <a:lnTo>
                    <a:pt x="24634" y="3045"/>
                  </a:lnTo>
                  <a:lnTo>
                    <a:pt x="21425" y="2478"/>
                  </a:lnTo>
                  <a:lnTo>
                    <a:pt x="21095" y="4460"/>
                  </a:lnTo>
                  <a:cubicBezTo>
                    <a:pt x="22159" y="5281"/>
                    <a:pt x="21514" y="6935"/>
                    <a:pt x="20258" y="6935"/>
                  </a:cubicBezTo>
                  <a:cubicBezTo>
                    <a:pt x="20177" y="6935"/>
                    <a:pt x="20094" y="6929"/>
                    <a:pt x="20009" y="6914"/>
                  </a:cubicBezTo>
                  <a:cubicBezTo>
                    <a:pt x="18593" y="6655"/>
                    <a:pt x="18452" y="4673"/>
                    <a:pt x="19844" y="4225"/>
                  </a:cubicBezTo>
                  <a:lnTo>
                    <a:pt x="20174" y="2266"/>
                  </a:lnTo>
                  <a:lnTo>
                    <a:pt x="16989" y="1700"/>
                  </a:lnTo>
                  <a:lnTo>
                    <a:pt x="16611" y="3682"/>
                  </a:lnTo>
                  <a:cubicBezTo>
                    <a:pt x="17670" y="4498"/>
                    <a:pt x="17039" y="6137"/>
                    <a:pt x="15797" y="6137"/>
                  </a:cubicBezTo>
                  <a:cubicBezTo>
                    <a:pt x="15709" y="6137"/>
                    <a:pt x="15619" y="6129"/>
                    <a:pt x="15526" y="6112"/>
                  </a:cubicBezTo>
                  <a:cubicBezTo>
                    <a:pt x="14110" y="5876"/>
                    <a:pt x="13969" y="3894"/>
                    <a:pt x="15361" y="3446"/>
                  </a:cubicBezTo>
                  <a:lnTo>
                    <a:pt x="15715" y="1487"/>
                  </a:lnTo>
                  <a:lnTo>
                    <a:pt x="12506" y="921"/>
                  </a:lnTo>
                  <a:lnTo>
                    <a:pt x="12152" y="2880"/>
                  </a:lnTo>
                  <a:cubicBezTo>
                    <a:pt x="13233" y="3696"/>
                    <a:pt x="12581" y="5358"/>
                    <a:pt x="11334" y="5358"/>
                  </a:cubicBezTo>
                  <a:cubicBezTo>
                    <a:pt x="11248" y="5358"/>
                    <a:pt x="11158" y="5350"/>
                    <a:pt x="11067" y="5334"/>
                  </a:cubicBezTo>
                  <a:cubicBezTo>
                    <a:pt x="9651" y="5074"/>
                    <a:pt x="9533" y="3092"/>
                    <a:pt x="10901" y="2667"/>
                  </a:cubicBezTo>
                  <a:lnTo>
                    <a:pt x="11255" y="685"/>
                  </a:lnTo>
                  <a:lnTo>
                    <a:pt x="7315" y="1"/>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21"/>
            <p:cNvSpPr/>
            <p:nvPr/>
          </p:nvSpPr>
          <p:spPr>
            <a:xfrm>
              <a:off x="6955196" y="3483990"/>
              <a:ext cx="924126" cy="967844"/>
            </a:xfrm>
            <a:custGeom>
              <a:avLst/>
              <a:gdLst/>
              <a:ahLst/>
              <a:cxnLst/>
              <a:rect l="l" t="t" r="r" b="b"/>
              <a:pathLst>
                <a:path w="34899" h="36550" extrusionOk="0">
                  <a:moveTo>
                    <a:pt x="34898" y="1"/>
                  </a:moveTo>
                  <a:lnTo>
                    <a:pt x="34898" y="1"/>
                  </a:lnTo>
                  <a:cubicBezTo>
                    <a:pt x="19703" y="5310"/>
                    <a:pt x="6655" y="16871"/>
                    <a:pt x="1" y="31524"/>
                  </a:cubicBezTo>
                  <a:lnTo>
                    <a:pt x="28433" y="36550"/>
                  </a:lnTo>
                  <a:lnTo>
                    <a:pt x="34898" y="1"/>
                  </a:lnTo>
                  <a:close/>
                </a:path>
              </a:pathLst>
            </a:custGeom>
            <a:solidFill>
              <a:srgbClr val="F4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21"/>
            <p:cNvSpPr/>
            <p:nvPr/>
          </p:nvSpPr>
          <p:spPr>
            <a:xfrm>
              <a:off x="6974579" y="3510868"/>
              <a:ext cx="791646" cy="163090"/>
            </a:xfrm>
            <a:custGeom>
              <a:avLst/>
              <a:gdLst/>
              <a:ahLst/>
              <a:cxnLst/>
              <a:rect l="l" t="t" r="r" b="b"/>
              <a:pathLst>
                <a:path w="29896" h="6159" extrusionOk="0">
                  <a:moveTo>
                    <a:pt x="166" y="0"/>
                  </a:moveTo>
                  <a:lnTo>
                    <a:pt x="0" y="897"/>
                  </a:lnTo>
                  <a:lnTo>
                    <a:pt x="29754" y="6159"/>
                  </a:lnTo>
                  <a:lnTo>
                    <a:pt x="29896" y="5239"/>
                  </a:lnTo>
                  <a:lnTo>
                    <a:pt x="16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21"/>
            <p:cNvSpPr/>
            <p:nvPr/>
          </p:nvSpPr>
          <p:spPr>
            <a:xfrm>
              <a:off x="6948946" y="3650816"/>
              <a:ext cx="791673" cy="163117"/>
            </a:xfrm>
            <a:custGeom>
              <a:avLst/>
              <a:gdLst/>
              <a:ahLst/>
              <a:cxnLst/>
              <a:rect l="l" t="t" r="r" b="b"/>
              <a:pathLst>
                <a:path w="29897" h="6160" extrusionOk="0">
                  <a:moveTo>
                    <a:pt x="166" y="1"/>
                  </a:moveTo>
                  <a:lnTo>
                    <a:pt x="1" y="897"/>
                  </a:lnTo>
                  <a:lnTo>
                    <a:pt x="29755" y="6159"/>
                  </a:lnTo>
                  <a:lnTo>
                    <a:pt x="29896" y="5262"/>
                  </a:lnTo>
                  <a:lnTo>
                    <a:pt x="1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21"/>
            <p:cNvSpPr/>
            <p:nvPr/>
          </p:nvSpPr>
          <p:spPr>
            <a:xfrm>
              <a:off x="6924584" y="3791401"/>
              <a:ext cx="791646" cy="163117"/>
            </a:xfrm>
            <a:custGeom>
              <a:avLst/>
              <a:gdLst/>
              <a:ahLst/>
              <a:cxnLst/>
              <a:rect l="l" t="t" r="r" b="b"/>
              <a:pathLst>
                <a:path w="29896" h="6160" extrusionOk="0">
                  <a:moveTo>
                    <a:pt x="166" y="1"/>
                  </a:moveTo>
                  <a:lnTo>
                    <a:pt x="1" y="921"/>
                  </a:lnTo>
                  <a:lnTo>
                    <a:pt x="29731" y="6159"/>
                  </a:lnTo>
                  <a:lnTo>
                    <a:pt x="29896" y="5262"/>
                  </a:lnTo>
                  <a:lnTo>
                    <a:pt x="1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21"/>
            <p:cNvSpPr/>
            <p:nvPr/>
          </p:nvSpPr>
          <p:spPr>
            <a:xfrm>
              <a:off x="6899587" y="3931985"/>
              <a:ext cx="791673" cy="163090"/>
            </a:xfrm>
            <a:custGeom>
              <a:avLst/>
              <a:gdLst/>
              <a:ahLst/>
              <a:cxnLst/>
              <a:rect l="l" t="t" r="r" b="b"/>
              <a:pathLst>
                <a:path w="29897" h="6159" extrusionOk="0">
                  <a:moveTo>
                    <a:pt x="166" y="1"/>
                  </a:moveTo>
                  <a:lnTo>
                    <a:pt x="1" y="921"/>
                  </a:lnTo>
                  <a:lnTo>
                    <a:pt x="29755" y="6159"/>
                  </a:lnTo>
                  <a:lnTo>
                    <a:pt x="29896" y="5262"/>
                  </a:lnTo>
                  <a:lnTo>
                    <a:pt x="1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21"/>
            <p:cNvSpPr/>
            <p:nvPr/>
          </p:nvSpPr>
          <p:spPr>
            <a:xfrm>
              <a:off x="6874616" y="4073205"/>
              <a:ext cx="792255" cy="162455"/>
            </a:xfrm>
            <a:custGeom>
              <a:avLst/>
              <a:gdLst/>
              <a:ahLst/>
              <a:cxnLst/>
              <a:rect l="l" t="t" r="r" b="b"/>
              <a:pathLst>
                <a:path w="29919" h="6135" extrusionOk="0">
                  <a:moveTo>
                    <a:pt x="165" y="0"/>
                  </a:moveTo>
                  <a:lnTo>
                    <a:pt x="0" y="897"/>
                  </a:lnTo>
                  <a:lnTo>
                    <a:pt x="29754" y="6135"/>
                  </a:lnTo>
                  <a:lnTo>
                    <a:pt x="29919" y="5238"/>
                  </a:lnTo>
                  <a:lnTo>
                    <a:pt x="16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2" name="Google Shape;1362;p21"/>
          <p:cNvGrpSpPr/>
          <p:nvPr/>
        </p:nvGrpSpPr>
        <p:grpSpPr>
          <a:xfrm>
            <a:off x="7471587" y="3832477"/>
            <a:ext cx="736065" cy="1326494"/>
            <a:chOff x="1672423" y="3253452"/>
            <a:chExt cx="736065" cy="1326494"/>
          </a:xfrm>
        </p:grpSpPr>
        <p:sp>
          <p:nvSpPr>
            <p:cNvPr id="1363" name="Google Shape;1363;p21"/>
            <p:cNvSpPr/>
            <p:nvPr/>
          </p:nvSpPr>
          <p:spPr>
            <a:xfrm>
              <a:off x="1695567" y="3610513"/>
              <a:ext cx="712921" cy="969433"/>
            </a:xfrm>
            <a:custGeom>
              <a:avLst/>
              <a:gdLst/>
              <a:ahLst/>
              <a:cxnLst/>
              <a:rect l="l" t="t" r="r" b="b"/>
              <a:pathLst>
                <a:path w="26923" h="36610" extrusionOk="0">
                  <a:moveTo>
                    <a:pt x="13761" y="14426"/>
                  </a:moveTo>
                  <a:cubicBezTo>
                    <a:pt x="13838" y="14426"/>
                    <a:pt x="13915" y="14427"/>
                    <a:pt x="13992" y="14429"/>
                  </a:cubicBezTo>
                  <a:cubicBezTo>
                    <a:pt x="17814" y="14500"/>
                    <a:pt x="21212" y="16860"/>
                    <a:pt x="22604" y="20423"/>
                  </a:cubicBezTo>
                  <a:cubicBezTo>
                    <a:pt x="24492" y="25260"/>
                    <a:pt x="22085" y="30757"/>
                    <a:pt x="17248" y="32645"/>
                  </a:cubicBezTo>
                  <a:cubicBezTo>
                    <a:pt x="16071" y="33102"/>
                    <a:pt x="14899" y="33312"/>
                    <a:pt x="13768" y="33312"/>
                  </a:cubicBezTo>
                  <a:cubicBezTo>
                    <a:pt x="7373" y="33312"/>
                    <a:pt x="2300" y="26605"/>
                    <a:pt x="5167" y="20069"/>
                  </a:cubicBezTo>
                  <a:cubicBezTo>
                    <a:pt x="6670" y="16647"/>
                    <a:pt x="10052" y="14426"/>
                    <a:pt x="13761" y="14426"/>
                  </a:cubicBezTo>
                  <a:close/>
                  <a:moveTo>
                    <a:pt x="8578" y="1"/>
                  </a:moveTo>
                  <a:cubicBezTo>
                    <a:pt x="8353" y="1"/>
                    <a:pt x="8125" y="42"/>
                    <a:pt x="7904" y="131"/>
                  </a:cubicBezTo>
                  <a:lnTo>
                    <a:pt x="2053" y="2419"/>
                  </a:lnTo>
                  <a:cubicBezTo>
                    <a:pt x="103" y="3267"/>
                    <a:pt x="933" y="6000"/>
                    <a:pt x="2746" y="6000"/>
                  </a:cubicBezTo>
                  <a:cubicBezTo>
                    <a:pt x="2952" y="6000"/>
                    <a:pt x="3170" y="5965"/>
                    <a:pt x="3398" y="5888"/>
                  </a:cubicBezTo>
                  <a:lnTo>
                    <a:pt x="3704" y="5770"/>
                  </a:lnTo>
                  <a:lnTo>
                    <a:pt x="6701" y="13415"/>
                  </a:lnTo>
                  <a:cubicBezTo>
                    <a:pt x="2053" y="16553"/>
                    <a:pt x="0" y="22334"/>
                    <a:pt x="1652" y="27666"/>
                  </a:cubicBezTo>
                  <a:cubicBezTo>
                    <a:pt x="3293" y="32988"/>
                    <a:pt x="8195" y="36609"/>
                    <a:pt x="13743" y="36609"/>
                  </a:cubicBezTo>
                  <a:cubicBezTo>
                    <a:pt x="13779" y="36609"/>
                    <a:pt x="13815" y="36609"/>
                    <a:pt x="13850" y="36609"/>
                  </a:cubicBezTo>
                  <a:cubicBezTo>
                    <a:pt x="18711" y="36609"/>
                    <a:pt x="23147" y="33825"/>
                    <a:pt x="25247" y="29436"/>
                  </a:cubicBezTo>
                  <a:cubicBezTo>
                    <a:pt x="26781" y="26251"/>
                    <a:pt x="26922" y="22593"/>
                    <a:pt x="25648" y="19314"/>
                  </a:cubicBezTo>
                  <a:cubicBezTo>
                    <a:pt x="23736" y="14376"/>
                    <a:pt x="19018" y="11216"/>
                    <a:pt x="13859" y="11216"/>
                  </a:cubicBezTo>
                  <a:cubicBezTo>
                    <a:pt x="13224" y="11216"/>
                    <a:pt x="12583" y="11264"/>
                    <a:pt x="11939" y="11362"/>
                  </a:cubicBezTo>
                  <a:lnTo>
                    <a:pt x="8943" y="3717"/>
                  </a:lnTo>
                  <a:lnTo>
                    <a:pt x="9249" y="3599"/>
                  </a:lnTo>
                  <a:cubicBezTo>
                    <a:pt x="10193" y="3222"/>
                    <a:pt x="10689" y="2160"/>
                    <a:pt x="10311" y="1192"/>
                  </a:cubicBezTo>
                  <a:cubicBezTo>
                    <a:pt x="10022" y="451"/>
                    <a:pt x="9317" y="1"/>
                    <a:pt x="85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21"/>
            <p:cNvSpPr/>
            <p:nvPr/>
          </p:nvSpPr>
          <p:spPr>
            <a:xfrm>
              <a:off x="1744291" y="3707670"/>
              <a:ext cx="629827" cy="814684"/>
            </a:xfrm>
            <a:custGeom>
              <a:avLst/>
              <a:gdLst/>
              <a:ahLst/>
              <a:cxnLst/>
              <a:rect l="l" t="t" r="r" b="b"/>
              <a:pathLst>
                <a:path w="23785" h="30766" extrusionOk="0">
                  <a:moveTo>
                    <a:pt x="5097" y="1"/>
                  </a:moveTo>
                  <a:lnTo>
                    <a:pt x="3304" y="709"/>
                  </a:lnTo>
                  <a:lnTo>
                    <a:pt x="7221" y="10737"/>
                  </a:lnTo>
                  <a:cubicBezTo>
                    <a:pt x="2171" y="13261"/>
                    <a:pt x="0" y="19325"/>
                    <a:pt x="2289" y="24493"/>
                  </a:cubicBezTo>
                  <a:cubicBezTo>
                    <a:pt x="4028" y="28419"/>
                    <a:pt x="7879" y="30765"/>
                    <a:pt x="11946" y="30765"/>
                  </a:cubicBezTo>
                  <a:cubicBezTo>
                    <a:pt x="13232" y="30765"/>
                    <a:pt x="14540" y="30531"/>
                    <a:pt x="15809" y="30038"/>
                  </a:cubicBezTo>
                  <a:cubicBezTo>
                    <a:pt x="21071" y="27985"/>
                    <a:pt x="23784" y="22157"/>
                    <a:pt x="21968" y="16801"/>
                  </a:cubicBezTo>
                  <a:cubicBezTo>
                    <a:pt x="20477" y="12406"/>
                    <a:pt x="16365" y="9616"/>
                    <a:pt x="11940" y="9616"/>
                  </a:cubicBezTo>
                  <a:cubicBezTo>
                    <a:pt x="10971" y="9616"/>
                    <a:pt x="9988" y="9749"/>
                    <a:pt x="9014" y="10029"/>
                  </a:cubicBezTo>
                  <a:lnTo>
                    <a:pt x="5097" y="1"/>
                  </a:lnTo>
                  <a:close/>
                </a:path>
              </a:pathLst>
            </a:custGeom>
            <a:solidFill>
              <a:srgbClr val="E2F2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21"/>
            <p:cNvSpPr/>
            <p:nvPr/>
          </p:nvSpPr>
          <p:spPr>
            <a:xfrm>
              <a:off x="1821931" y="4073205"/>
              <a:ext cx="510958" cy="395293"/>
            </a:xfrm>
            <a:custGeom>
              <a:avLst/>
              <a:gdLst/>
              <a:ahLst/>
              <a:cxnLst/>
              <a:rect l="l" t="t" r="r" b="b"/>
              <a:pathLst>
                <a:path w="19296" h="14928" extrusionOk="0">
                  <a:moveTo>
                    <a:pt x="14128" y="0"/>
                  </a:moveTo>
                  <a:lnTo>
                    <a:pt x="962" y="5144"/>
                  </a:lnTo>
                  <a:cubicBezTo>
                    <a:pt x="0" y="10460"/>
                    <a:pt x="4193" y="14928"/>
                    <a:pt x="9105" y="14928"/>
                  </a:cubicBezTo>
                  <a:cubicBezTo>
                    <a:pt x="10101" y="14928"/>
                    <a:pt x="11127" y="14744"/>
                    <a:pt x="12146" y="14346"/>
                  </a:cubicBezTo>
                  <a:cubicBezTo>
                    <a:pt x="18186" y="11987"/>
                    <a:pt x="19295" y="3917"/>
                    <a:pt x="141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1"/>
            <p:cNvSpPr/>
            <p:nvPr/>
          </p:nvSpPr>
          <p:spPr>
            <a:xfrm>
              <a:off x="1921100" y="4295375"/>
              <a:ext cx="48141" cy="42394"/>
            </a:xfrm>
            <a:custGeom>
              <a:avLst/>
              <a:gdLst/>
              <a:ahLst/>
              <a:cxnLst/>
              <a:rect l="l" t="t" r="r" b="b"/>
              <a:pathLst>
                <a:path w="1818" h="1601" extrusionOk="0">
                  <a:moveTo>
                    <a:pt x="901" y="1"/>
                  </a:moveTo>
                  <a:cubicBezTo>
                    <a:pt x="805" y="1"/>
                    <a:pt x="708" y="19"/>
                    <a:pt x="614" y="57"/>
                  </a:cubicBezTo>
                  <a:cubicBezTo>
                    <a:pt x="213" y="222"/>
                    <a:pt x="1" y="671"/>
                    <a:pt x="166" y="1095"/>
                  </a:cubicBezTo>
                  <a:cubicBezTo>
                    <a:pt x="293" y="1403"/>
                    <a:pt x="587" y="1600"/>
                    <a:pt x="908" y="1600"/>
                  </a:cubicBezTo>
                  <a:cubicBezTo>
                    <a:pt x="1006" y="1600"/>
                    <a:pt x="1106" y="1582"/>
                    <a:pt x="1204" y="1544"/>
                  </a:cubicBezTo>
                  <a:cubicBezTo>
                    <a:pt x="1605" y="1379"/>
                    <a:pt x="1818" y="930"/>
                    <a:pt x="1653" y="506"/>
                  </a:cubicBezTo>
                  <a:cubicBezTo>
                    <a:pt x="1526" y="198"/>
                    <a:pt x="1218" y="1"/>
                    <a:pt x="901"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21"/>
            <p:cNvSpPr/>
            <p:nvPr/>
          </p:nvSpPr>
          <p:spPr>
            <a:xfrm>
              <a:off x="1939239" y="4228141"/>
              <a:ext cx="41256" cy="36357"/>
            </a:xfrm>
            <a:custGeom>
              <a:avLst/>
              <a:gdLst/>
              <a:ahLst/>
              <a:cxnLst/>
              <a:rect l="l" t="t" r="r" b="b"/>
              <a:pathLst>
                <a:path w="1558" h="1373" extrusionOk="0">
                  <a:moveTo>
                    <a:pt x="764" y="1"/>
                  </a:moveTo>
                  <a:cubicBezTo>
                    <a:pt x="683" y="1"/>
                    <a:pt x="600" y="16"/>
                    <a:pt x="519" y="48"/>
                  </a:cubicBezTo>
                  <a:cubicBezTo>
                    <a:pt x="189" y="190"/>
                    <a:pt x="0" y="591"/>
                    <a:pt x="142" y="945"/>
                  </a:cubicBezTo>
                  <a:cubicBezTo>
                    <a:pt x="249" y="1213"/>
                    <a:pt x="505" y="1373"/>
                    <a:pt x="777" y="1373"/>
                  </a:cubicBezTo>
                  <a:cubicBezTo>
                    <a:pt x="864" y="1373"/>
                    <a:pt x="953" y="1356"/>
                    <a:pt x="1038" y="1322"/>
                  </a:cubicBezTo>
                  <a:cubicBezTo>
                    <a:pt x="1369" y="1181"/>
                    <a:pt x="1557" y="803"/>
                    <a:pt x="1416" y="449"/>
                  </a:cubicBezTo>
                  <a:cubicBezTo>
                    <a:pt x="1306" y="176"/>
                    <a:pt x="1042" y="1"/>
                    <a:pt x="764"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21"/>
            <p:cNvSpPr/>
            <p:nvPr/>
          </p:nvSpPr>
          <p:spPr>
            <a:xfrm>
              <a:off x="1976099" y="4277262"/>
              <a:ext cx="28757" cy="25500"/>
            </a:xfrm>
            <a:custGeom>
              <a:avLst/>
              <a:gdLst/>
              <a:ahLst/>
              <a:cxnLst/>
              <a:rect l="l" t="t" r="r" b="b"/>
              <a:pathLst>
                <a:path w="1086" h="963" extrusionOk="0">
                  <a:moveTo>
                    <a:pt x="549" y="1"/>
                  </a:moveTo>
                  <a:cubicBezTo>
                    <a:pt x="491" y="1"/>
                    <a:pt x="433" y="11"/>
                    <a:pt x="378" y="33"/>
                  </a:cubicBezTo>
                  <a:cubicBezTo>
                    <a:pt x="118" y="128"/>
                    <a:pt x="0" y="411"/>
                    <a:pt x="95" y="647"/>
                  </a:cubicBezTo>
                  <a:cubicBezTo>
                    <a:pt x="167" y="846"/>
                    <a:pt x="351" y="962"/>
                    <a:pt x="540" y="962"/>
                  </a:cubicBezTo>
                  <a:cubicBezTo>
                    <a:pt x="597" y="962"/>
                    <a:pt x="654" y="952"/>
                    <a:pt x="708" y="930"/>
                  </a:cubicBezTo>
                  <a:cubicBezTo>
                    <a:pt x="968" y="836"/>
                    <a:pt x="1086" y="553"/>
                    <a:pt x="991" y="293"/>
                  </a:cubicBezTo>
                  <a:cubicBezTo>
                    <a:pt x="919" y="112"/>
                    <a:pt x="736" y="1"/>
                    <a:pt x="549"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21"/>
            <p:cNvSpPr/>
            <p:nvPr/>
          </p:nvSpPr>
          <p:spPr>
            <a:xfrm>
              <a:off x="1672423" y="3530225"/>
              <a:ext cx="46896" cy="46896"/>
            </a:xfrm>
            <a:custGeom>
              <a:avLst/>
              <a:gdLst/>
              <a:ahLst/>
              <a:cxnLst/>
              <a:rect l="l" t="t" r="r" b="b"/>
              <a:pathLst>
                <a:path w="1771" h="1771" extrusionOk="0">
                  <a:moveTo>
                    <a:pt x="874" y="1"/>
                  </a:moveTo>
                  <a:cubicBezTo>
                    <a:pt x="379" y="1"/>
                    <a:pt x="1" y="402"/>
                    <a:pt x="1" y="897"/>
                  </a:cubicBezTo>
                  <a:cubicBezTo>
                    <a:pt x="1" y="1369"/>
                    <a:pt x="379" y="1770"/>
                    <a:pt x="874" y="1770"/>
                  </a:cubicBezTo>
                  <a:cubicBezTo>
                    <a:pt x="1370" y="1770"/>
                    <a:pt x="1771" y="1369"/>
                    <a:pt x="1771" y="897"/>
                  </a:cubicBezTo>
                  <a:cubicBezTo>
                    <a:pt x="1771" y="402"/>
                    <a:pt x="1370" y="1"/>
                    <a:pt x="8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21"/>
            <p:cNvSpPr/>
            <p:nvPr/>
          </p:nvSpPr>
          <p:spPr>
            <a:xfrm>
              <a:off x="1672423" y="3253452"/>
              <a:ext cx="134360" cy="134969"/>
            </a:xfrm>
            <a:custGeom>
              <a:avLst/>
              <a:gdLst/>
              <a:ahLst/>
              <a:cxnLst/>
              <a:rect l="l" t="t" r="r" b="b"/>
              <a:pathLst>
                <a:path w="5074" h="5097" extrusionOk="0">
                  <a:moveTo>
                    <a:pt x="2549" y="0"/>
                  </a:moveTo>
                  <a:cubicBezTo>
                    <a:pt x="1134" y="0"/>
                    <a:pt x="1" y="1156"/>
                    <a:pt x="1" y="2548"/>
                  </a:cubicBezTo>
                  <a:cubicBezTo>
                    <a:pt x="1" y="3964"/>
                    <a:pt x="1134" y="5097"/>
                    <a:pt x="2549" y="5097"/>
                  </a:cubicBezTo>
                  <a:cubicBezTo>
                    <a:pt x="3941" y="5097"/>
                    <a:pt x="5074" y="3964"/>
                    <a:pt x="5074" y="2548"/>
                  </a:cubicBezTo>
                  <a:cubicBezTo>
                    <a:pt x="5074" y="1156"/>
                    <a:pt x="3941" y="0"/>
                    <a:pt x="25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21"/>
            <p:cNvSpPr/>
            <p:nvPr/>
          </p:nvSpPr>
          <p:spPr>
            <a:xfrm>
              <a:off x="1771168" y="3449645"/>
              <a:ext cx="60613" cy="60004"/>
            </a:xfrm>
            <a:custGeom>
              <a:avLst/>
              <a:gdLst/>
              <a:ahLst/>
              <a:cxnLst/>
              <a:rect l="l" t="t" r="r" b="b"/>
              <a:pathLst>
                <a:path w="2289" h="2266" extrusionOk="0">
                  <a:moveTo>
                    <a:pt x="1133" y="0"/>
                  </a:moveTo>
                  <a:cubicBezTo>
                    <a:pt x="519" y="0"/>
                    <a:pt x="0" y="496"/>
                    <a:pt x="0" y="1133"/>
                  </a:cubicBezTo>
                  <a:cubicBezTo>
                    <a:pt x="0" y="1746"/>
                    <a:pt x="519" y="2265"/>
                    <a:pt x="1133" y="2265"/>
                  </a:cubicBezTo>
                  <a:cubicBezTo>
                    <a:pt x="1770" y="2265"/>
                    <a:pt x="2289" y="1746"/>
                    <a:pt x="2289" y="1133"/>
                  </a:cubicBezTo>
                  <a:cubicBezTo>
                    <a:pt x="2289" y="496"/>
                    <a:pt x="1770" y="0"/>
                    <a:pt x="11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72" name="Google Shape;1372;p21"/>
          <p:cNvSpPr txBox="1">
            <a:spLocks noGrp="1"/>
          </p:cNvSpPr>
          <p:nvPr>
            <p:ph type="title"/>
          </p:nvPr>
        </p:nvSpPr>
        <p:spPr>
          <a:xfrm>
            <a:off x="1246625" y="546075"/>
            <a:ext cx="38874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500">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grpSp>
        <p:nvGrpSpPr>
          <p:cNvPr id="1373" name="Google Shape;1373;p21"/>
          <p:cNvGrpSpPr/>
          <p:nvPr/>
        </p:nvGrpSpPr>
        <p:grpSpPr>
          <a:xfrm rot="-298095" flipH="1">
            <a:off x="1084250" y="4551494"/>
            <a:ext cx="478001" cy="410608"/>
            <a:chOff x="5263209" y="4056946"/>
            <a:chExt cx="478022" cy="410626"/>
          </a:xfrm>
        </p:grpSpPr>
        <p:sp>
          <p:nvSpPr>
            <p:cNvPr id="1374" name="Google Shape;1374;p21"/>
            <p:cNvSpPr/>
            <p:nvPr/>
          </p:nvSpPr>
          <p:spPr>
            <a:xfrm>
              <a:off x="5668728" y="4056946"/>
              <a:ext cx="72502" cy="71893"/>
            </a:xfrm>
            <a:custGeom>
              <a:avLst/>
              <a:gdLst/>
              <a:ahLst/>
              <a:cxnLst/>
              <a:rect l="l" t="t" r="r" b="b"/>
              <a:pathLst>
                <a:path w="2738" h="2715" extrusionOk="0">
                  <a:moveTo>
                    <a:pt x="1369" y="1"/>
                  </a:moveTo>
                  <a:cubicBezTo>
                    <a:pt x="614" y="1"/>
                    <a:pt x="0" y="614"/>
                    <a:pt x="0" y="1369"/>
                  </a:cubicBezTo>
                  <a:cubicBezTo>
                    <a:pt x="0" y="2101"/>
                    <a:pt x="614" y="2714"/>
                    <a:pt x="1369" y="2714"/>
                  </a:cubicBezTo>
                  <a:cubicBezTo>
                    <a:pt x="2124" y="2714"/>
                    <a:pt x="2737" y="2101"/>
                    <a:pt x="2737" y="1369"/>
                  </a:cubicBezTo>
                  <a:cubicBezTo>
                    <a:pt x="2737"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21"/>
            <p:cNvSpPr/>
            <p:nvPr/>
          </p:nvSpPr>
          <p:spPr>
            <a:xfrm>
              <a:off x="5263209" y="4093806"/>
              <a:ext cx="345564" cy="373765"/>
            </a:xfrm>
            <a:custGeom>
              <a:avLst/>
              <a:gdLst/>
              <a:ahLst/>
              <a:cxnLst/>
              <a:rect l="l" t="t" r="r" b="b"/>
              <a:pathLst>
                <a:path w="13050" h="14115" extrusionOk="0">
                  <a:moveTo>
                    <a:pt x="6065" y="1"/>
                  </a:moveTo>
                  <a:cubicBezTo>
                    <a:pt x="5782" y="260"/>
                    <a:pt x="5475" y="520"/>
                    <a:pt x="5192" y="732"/>
                  </a:cubicBezTo>
                  <a:cubicBezTo>
                    <a:pt x="4036" y="1558"/>
                    <a:pt x="2809" y="2242"/>
                    <a:pt x="1535" y="2809"/>
                  </a:cubicBezTo>
                  <a:cubicBezTo>
                    <a:pt x="1039" y="3045"/>
                    <a:pt x="520" y="3257"/>
                    <a:pt x="1" y="3422"/>
                  </a:cubicBezTo>
                  <a:cubicBezTo>
                    <a:pt x="25" y="3564"/>
                    <a:pt x="95" y="3682"/>
                    <a:pt x="166" y="3800"/>
                  </a:cubicBezTo>
                  <a:cubicBezTo>
                    <a:pt x="662" y="4578"/>
                    <a:pt x="1228" y="5357"/>
                    <a:pt x="1865" y="6065"/>
                  </a:cubicBezTo>
                  <a:cubicBezTo>
                    <a:pt x="3587" y="8212"/>
                    <a:pt x="4980" y="10619"/>
                    <a:pt x="6018" y="13191"/>
                  </a:cubicBezTo>
                  <a:cubicBezTo>
                    <a:pt x="6112" y="13521"/>
                    <a:pt x="6301" y="13780"/>
                    <a:pt x="6560" y="13993"/>
                  </a:cubicBezTo>
                  <a:cubicBezTo>
                    <a:pt x="6702" y="14064"/>
                    <a:pt x="6891" y="14111"/>
                    <a:pt x="7056" y="14111"/>
                  </a:cubicBezTo>
                  <a:cubicBezTo>
                    <a:pt x="7113" y="14113"/>
                    <a:pt x="7169" y="14114"/>
                    <a:pt x="7226" y="14114"/>
                  </a:cubicBezTo>
                  <a:cubicBezTo>
                    <a:pt x="7735" y="14114"/>
                    <a:pt x="8240" y="14019"/>
                    <a:pt x="8708" y="13828"/>
                  </a:cubicBezTo>
                  <a:cubicBezTo>
                    <a:pt x="8708" y="13828"/>
                    <a:pt x="11185" y="12813"/>
                    <a:pt x="12860" y="11161"/>
                  </a:cubicBezTo>
                  <a:lnTo>
                    <a:pt x="13049" y="10996"/>
                  </a:lnTo>
                  <a:cubicBezTo>
                    <a:pt x="10288" y="7622"/>
                    <a:pt x="7929" y="3941"/>
                    <a:pt x="60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21"/>
            <p:cNvSpPr/>
            <p:nvPr/>
          </p:nvSpPr>
          <p:spPr>
            <a:xfrm>
              <a:off x="5422595" y="4062506"/>
              <a:ext cx="209351" cy="323692"/>
            </a:xfrm>
            <a:custGeom>
              <a:avLst/>
              <a:gdLst/>
              <a:ahLst/>
              <a:cxnLst/>
              <a:rect l="l" t="t" r="r" b="b"/>
              <a:pathLst>
                <a:path w="7906" h="12224" extrusionOk="0">
                  <a:moveTo>
                    <a:pt x="1157" y="1"/>
                  </a:moveTo>
                  <a:cubicBezTo>
                    <a:pt x="827" y="449"/>
                    <a:pt x="426" y="850"/>
                    <a:pt x="1" y="1228"/>
                  </a:cubicBezTo>
                  <a:cubicBezTo>
                    <a:pt x="1865" y="5168"/>
                    <a:pt x="4224" y="8849"/>
                    <a:pt x="6985" y="12223"/>
                  </a:cubicBezTo>
                  <a:cubicBezTo>
                    <a:pt x="7315" y="11916"/>
                    <a:pt x="7599" y="11515"/>
                    <a:pt x="7787" y="11091"/>
                  </a:cubicBezTo>
                  <a:cubicBezTo>
                    <a:pt x="7858" y="10925"/>
                    <a:pt x="7905" y="10760"/>
                    <a:pt x="7905" y="10572"/>
                  </a:cubicBezTo>
                  <a:cubicBezTo>
                    <a:pt x="7835" y="10265"/>
                    <a:pt x="7669" y="9958"/>
                    <a:pt x="7433" y="9746"/>
                  </a:cubicBezTo>
                  <a:cubicBezTo>
                    <a:pt x="5569" y="7693"/>
                    <a:pt x="4036" y="5381"/>
                    <a:pt x="2856" y="2879"/>
                  </a:cubicBezTo>
                  <a:cubicBezTo>
                    <a:pt x="2478" y="2006"/>
                    <a:pt x="2054" y="1157"/>
                    <a:pt x="1558" y="355"/>
                  </a:cubicBezTo>
                  <a:cubicBezTo>
                    <a:pt x="1487" y="213"/>
                    <a:pt x="1369" y="95"/>
                    <a:pt x="1228" y="24"/>
                  </a:cubicBezTo>
                  <a:lnTo>
                    <a:pt x="115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21"/>
            <p:cNvSpPr/>
            <p:nvPr/>
          </p:nvSpPr>
          <p:spPr>
            <a:xfrm>
              <a:off x="5264399" y="4061632"/>
              <a:ext cx="191239" cy="124615"/>
            </a:xfrm>
            <a:custGeom>
              <a:avLst/>
              <a:gdLst/>
              <a:ahLst/>
              <a:cxnLst/>
              <a:rect l="l" t="t" r="r" b="b"/>
              <a:pathLst>
                <a:path w="7222" h="4706" extrusionOk="0">
                  <a:moveTo>
                    <a:pt x="6962" y="0"/>
                  </a:moveTo>
                  <a:cubicBezTo>
                    <a:pt x="6924" y="0"/>
                    <a:pt x="6885" y="3"/>
                    <a:pt x="6844" y="10"/>
                  </a:cubicBezTo>
                  <a:cubicBezTo>
                    <a:pt x="6089" y="105"/>
                    <a:pt x="5333" y="341"/>
                    <a:pt x="4649" y="671"/>
                  </a:cubicBezTo>
                  <a:cubicBezTo>
                    <a:pt x="3399" y="1284"/>
                    <a:pt x="2219" y="2063"/>
                    <a:pt x="1157" y="2960"/>
                  </a:cubicBezTo>
                  <a:cubicBezTo>
                    <a:pt x="803" y="3314"/>
                    <a:pt x="473" y="3715"/>
                    <a:pt x="190" y="4139"/>
                  </a:cubicBezTo>
                  <a:cubicBezTo>
                    <a:pt x="72" y="4281"/>
                    <a:pt x="1" y="4446"/>
                    <a:pt x="1" y="4611"/>
                  </a:cubicBezTo>
                  <a:cubicBezTo>
                    <a:pt x="1" y="4635"/>
                    <a:pt x="1" y="4659"/>
                    <a:pt x="1" y="4706"/>
                  </a:cubicBezTo>
                  <a:cubicBezTo>
                    <a:pt x="520" y="4517"/>
                    <a:pt x="1016" y="4305"/>
                    <a:pt x="1511" y="4069"/>
                  </a:cubicBezTo>
                  <a:cubicBezTo>
                    <a:pt x="2809" y="3502"/>
                    <a:pt x="4036" y="2818"/>
                    <a:pt x="5192" y="1992"/>
                  </a:cubicBezTo>
                  <a:cubicBezTo>
                    <a:pt x="5947" y="1450"/>
                    <a:pt x="6631" y="789"/>
                    <a:pt x="7221" y="34"/>
                  </a:cubicBezTo>
                  <a:cubicBezTo>
                    <a:pt x="7138" y="17"/>
                    <a:pt x="7054" y="0"/>
                    <a:pt x="696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21"/>
            <p:cNvSpPr/>
            <p:nvPr/>
          </p:nvSpPr>
          <p:spPr>
            <a:xfrm>
              <a:off x="5316964" y="4159425"/>
              <a:ext cx="208080" cy="273088"/>
            </a:xfrm>
            <a:custGeom>
              <a:avLst/>
              <a:gdLst/>
              <a:ahLst/>
              <a:cxnLst/>
              <a:rect l="l" t="t" r="r" b="b"/>
              <a:pathLst>
                <a:path w="7858" h="10313" extrusionOk="0">
                  <a:moveTo>
                    <a:pt x="2289" y="0"/>
                  </a:moveTo>
                  <a:lnTo>
                    <a:pt x="1534" y="472"/>
                  </a:lnTo>
                  <a:cubicBezTo>
                    <a:pt x="1799" y="886"/>
                    <a:pt x="1437" y="1288"/>
                    <a:pt x="1067" y="1288"/>
                  </a:cubicBezTo>
                  <a:cubicBezTo>
                    <a:pt x="909" y="1288"/>
                    <a:pt x="750" y="1215"/>
                    <a:pt x="637" y="1038"/>
                  </a:cubicBezTo>
                  <a:lnTo>
                    <a:pt x="95" y="1369"/>
                  </a:lnTo>
                  <a:cubicBezTo>
                    <a:pt x="24" y="1416"/>
                    <a:pt x="0" y="1510"/>
                    <a:pt x="47" y="1605"/>
                  </a:cubicBezTo>
                  <a:lnTo>
                    <a:pt x="5451" y="10241"/>
                  </a:lnTo>
                  <a:cubicBezTo>
                    <a:pt x="5481" y="10286"/>
                    <a:pt x="5531" y="10312"/>
                    <a:pt x="5582" y="10312"/>
                  </a:cubicBezTo>
                  <a:cubicBezTo>
                    <a:pt x="5610" y="10312"/>
                    <a:pt x="5638" y="10305"/>
                    <a:pt x="5663" y="10288"/>
                  </a:cubicBezTo>
                  <a:lnTo>
                    <a:pt x="6206" y="9958"/>
                  </a:lnTo>
                  <a:cubicBezTo>
                    <a:pt x="5943" y="9530"/>
                    <a:pt x="6298" y="9137"/>
                    <a:pt x="6665" y="9137"/>
                  </a:cubicBezTo>
                  <a:cubicBezTo>
                    <a:pt x="6825" y="9137"/>
                    <a:pt x="6988" y="9212"/>
                    <a:pt x="7102" y="9391"/>
                  </a:cubicBezTo>
                  <a:lnTo>
                    <a:pt x="7857" y="8919"/>
                  </a:lnTo>
                  <a:lnTo>
                    <a:pt x="22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21"/>
            <p:cNvSpPr/>
            <p:nvPr/>
          </p:nvSpPr>
          <p:spPr>
            <a:xfrm>
              <a:off x="5376942" y="4138611"/>
              <a:ext cx="183083" cy="257015"/>
            </a:xfrm>
            <a:custGeom>
              <a:avLst/>
              <a:gdLst/>
              <a:ahLst/>
              <a:cxnLst/>
              <a:rect l="l" t="t" r="r" b="b"/>
              <a:pathLst>
                <a:path w="6914" h="9706" extrusionOk="0">
                  <a:moveTo>
                    <a:pt x="1341" y="0"/>
                  </a:moveTo>
                  <a:cubicBezTo>
                    <a:pt x="1305" y="0"/>
                    <a:pt x="1266" y="12"/>
                    <a:pt x="1227" y="31"/>
                  </a:cubicBezTo>
                  <a:lnTo>
                    <a:pt x="0" y="786"/>
                  </a:lnTo>
                  <a:lnTo>
                    <a:pt x="5569" y="9705"/>
                  </a:lnTo>
                  <a:lnTo>
                    <a:pt x="6796" y="8950"/>
                  </a:lnTo>
                  <a:cubicBezTo>
                    <a:pt x="6890" y="8903"/>
                    <a:pt x="6914" y="8785"/>
                    <a:pt x="6867" y="8714"/>
                  </a:cubicBezTo>
                  <a:lnTo>
                    <a:pt x="1463" y="78"/>
                  </a:lnTo>
                  <a:cubicBezTo>
                    <a:pt x="1436" y="23"/>
                    <a:pt x="1392" y="0"/>
                    <a:pt x="1341" y="0"/>
                  </a:cubicBez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21"/>
            <p:cNvSpPr/>
            <p:nvPr/>
          </p:nvSpPr>
          <p:spPr>
            <a:xfrm>
              <a:off x="5389440" y="4264022"/>
              <a:ext cx="61248" cy="54019"/>
            </a:xfrm>
            <a:custGeom>
              <a:avLst/>
              <a:gdLst/>
              <a:ahLst/>
              <a:cxnLst/>
              <a:rect l="l" t="t" r="r" b="b"/>
              <a:pathLst>
                <a:path w="2313" h="2040" extrusionOk="0">
                  <a:moveTo>
                    <a:pt x="1153" y="0"/>
                  </a:moveTo>
                  <a:cubicBezTo>
                    <a:pt x="971" y="0"/>
                    <a:pt x="785" y="50"/>
                    <a:pt x="614" y="156"/>
                  </a:cubicBezTo>
                  <a:cubicBezTo>
                    <a:pt x="142" y="463"/>
                    <a:pt x="0" y="1076"/>
                    <a:pt x="307" y="1548"/>
                  </a:cubicBezTo>
                  <a:cubicBezTo>
                    <a:pt x="489" y="1867"/>
                    <a:pt x="819" y="2040"/>
                    <a:pt x="1157" y="2040"/>
                  </a:cubicBezTo>
                  <a:cubicBezTo>
                    <a:pt x="1343" y="2040"/>
                    <a:pt x="1531" y="1987"/>
                    <a:pt x="1699" y="1878"/>
                  </a:cubicBezTo>
                  <a:cubicBezTo>
                    <a:pt x="2171" y="1595"/>
                    <a:pt x="2313" y="958"/>
                    <a:pt x="2029" y="486"/>
                  </a:cubicBezTo>
                  <a:cubicBezTo>
                    <a:pt x="1829" y="178"/>
                    <a:pt x="1497" y="0"/>
                    <a:pt x="115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21"/>
            <p:cNvSpPr/>
            <p:nvPr/>
          </p:nvSpPr>
          <p:spPr>
            <a:xfrm>
              <a:off x="5406308" y="4272522"/>
              <a:ext cx="28148" cy="36251"/>
            </a:xfrm>
            <a:custGeom>
              <a:avLst/>
              <a:gdLst/>
              <a:ahLst/>
              <a:cxnLst/>
              <a:rect l="l" t="t" r="r" b="b"/>
              <a:pathLst>
                <a:path w="1063" h="1369" extrusionOk="0">
                  <a:moveTo>
                    <a:pt x="354" y="0"/>
                  </a:moveTo>
                  <a:lnTo>
                    <a:pt x="0" y="236"/>
                  </a:lnTo>
                  <a:lnTo>
                    <a:pt x="708" y="1369"/>
                  </a:lnTo>
                  <a:lnTo>
                    <a:pt x="1062" y="1156"/>
                  </a:lnTo>
                  <a:lnTo>
                    <a:pt x="354"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21"/>
            <p:cNvSpPr/>
            <p:nvPr/>
          </p:nvSpPr>
          <p:spPr>
            <a:xfrm>
              <a:off x="5402548" y="4276892"/>
              <a:ext cx="36278" cy="28122"/>
            </a:xfrm>
            <a:custGeom>
              <a:avLst/>
              <a:gdLst/>
              <a:ahLst/>
              <a:cxnLst/>
              <a:rect l="l" t="t" r="r" b="b"/>
              <a:pathLst>
                <a:path w="1370" h="1062" extrusionOk="0">
                  <a:moveTo>
                    <a:pt x="1133" y="0"/>
                  </a:moveTo>
                  <a:lnTo>
                    <a:pt x="1" y="708"/>
                  </a:lnTo>
                  <a:lnTo>
                    <a:pt x="213" y="1062"/>
                  </a:lnTo>
                  <a:lnTo>
                    <a:pt x="1369" y="354"/>
                  </a:lnTo>
                  <a:lnTo>
                    <a:pt x="1133"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21"/>
            <p:cNvSpPr/>
            <p:nvPr/>
          </p:nvSpPr>
          <p:spPr>
            <a:xfrm>
              <a:off x="5315639" y="4091502"/>
              <a:ext cx="81876" cy="50233"/>
            </a:xfrm>
            <a:custGeom>
              <a:avLst/>
              <a:gdLst/>
              <a:ahLst/>
              <a:cxnLst/>
              <a:rect l="l" t="t" r="r" b="b"/>
              <a:pathLst>
                <a:path w="3092" h="1897" extrusionOk="0">
                  <a:moveTo>
                    <a:pt x="2810" y="0"/>
                  </a:moveTo>
                  <a:cubicBezTo>
                    <a:pt x="2527" y="0"/>
                    <a:pt x="1946" y="243"/>
                    <a:pt x="1322" y="628"/>
                  </a:cubicBezTo>
                  <a:cubicBezTo>
                    <a:pt x="543" y="1100"/>
                    <a:pt x="1" y="1666"/>
                    <a:pt x="119" y="1832"/>
                  </a:cubicBezTo>
                  <a:cubicBezTo>
                    <a:pt x="146" y="1876"/>
                    <a:pt x="207" y="1897"/>
                    <a:pt x="294" y="1897"/>
                  </a:cubicBezTo>
                  <a:cubicBezTo>
                    <a:pt x="580" y="1897"/>
                    <a:pt x="1149" y="1669"/>
                    <a:pt x="1747" y="1289"/>
                  </a:cubicBezTo>
                  <a:cubicBezTo>
                    <a:pt x="2525" y="793"/>
                    <a:pt x="3092" y="251"/>
                    <a:pt x="2974" y="62"/>
                  </a:cubicBezTo>
                  <a:cubicBezTo>
                    <a:pt x="2948" y="20"/>
                    <a:pt x="2891" y="0"/>
                    <a:pt x="28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hanks">
  <p:cSld name="CUSTOM_1">
    <p:spTree>
      <p:nvGrpSpPr>
        <p:cNvPr id="1" name="Shape 1470"/>
        <p:cNvGrpSpPr/>
        <p:nvPr/>
      </p:nvGrpSpPr>
      <p:grpSpPr>
        <a:xfrm>
          <a:off x="0" y="0"/>
          <a:ext cx="0" cy="0"/>
          <a:chOff x="0" y="0"/>
          <a:chExt cx="0" cy="0"/>
        </a:xfrm>
      </p:grpSpPr>
      <p:grpSp>
        <p:nvGrpSpPr>
          <p:cNvPr id="1471" name="Google Shape;1471;p24"/>
          <p:cNvGrpSpPr/>
          <p:nvPr/>
        </p:nvGrpSpPr>
        <p:grpSpPr>
          <a:xfrm>
            <a:off x="-438149" y="-1036800"/>
            <a:ext cx="9753730" cy="7085298"/>
            <a:chOff x="-438149" y="-1036800"/>
            <a:chExt cx="9753730" cy="7085298"/>
          </a:xfrm>
        </p:grpSpPr>
        <p:sp>
          <p:nvSpPr>
            <p:cNvPr id="1472" name="Google Shape;1472;p24"/>
            <p:cNvSpPr/>
            <p:nvPr/>
          </p:nvSpPr>
          <p:spPr>
            <a:xfrm>
              <a:off x="963939"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24"/>
            <p:cNvSpPr/>
            <p:nvPr/>
          </p:nvSpPr>
          <p:spPr>
            <a:xfrm>
              <a:off x="300107"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24"/>
            <p:cNvSpPr/>
            <p:nvPr/>
          </p:nvSpPr>
          <p:spPr>
            <a:xfrm>
              <a:off x="1628615"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24"/>
            <p:cNvSpPr/>
            <p:nvPr/>
          </p:nvSpPr>
          <p:spPr>
            <a:xfrm>
              <a:off x="2292411"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24"/>
            <p:cNvSpPr/>
            <p:nvPr/>
          </p:nvSpPr>
          <p:spPr>
            <a:xfrm>
              <a:off x="295712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24"/>
            <p:cNvSpPr/>
            <p:nvPr/>
          </p:nvSpPr>
          <p:spPr>
            <a:xfrm>
              <a:off x="3620919"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24"/>
            <p:cNvSpPr/>
            <p:nvPr/>
          </p:nvSpPr>
          <p:spPr>
            <a:xfrm>
              <a:off x="4285595"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24"/>
            <p:cNvSpPr/>
            <p:nvPr/>
          </p:nvSpPr>
          <p:spPr>
            <a:xfrm>
              <a:off x="494942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24"/>
            <p:cNvSpPr/>
            <p:nvPr/>
          </p:nvSpPr>
          <p:spPr>
            <a:xfrm>
              <a:off x="561410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24"/>
            <p:cNvSpPr/>
            <p:nvPr/>
          </p:nvSpPr>
          <p:spPr>
            <a:xfrm>
              <a:off x="6278780"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24"/>
            <p:cNvSpPr/>
            <p:nvPr/>
          </p:nvSpPr>
          <p:spPr>
            <a:xfrm>
              <a:off x="6942612"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24"/>
            <p:cNvSpPr/>
            <p:nvPr/>
          </p:nvSpPr>
          <p:spPr>
            <a:xfrm>
              <a:off x="760728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24"/>
            <p:cNvSpPr/>
            <p:nvPr/>
          </p:nvSpPr>
          <p:spPr>
            <a:xfrm>
              <a:off x="8271084"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24"/>
            <p:cNvSpPr/>
            <p:nvPr/>
          </p:nvSpPr>
          <p:spPr>
            <a:xfrm>
              <a:off x="8935797"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24"/>
            <p:cNvSpPr/>
            <p:nvPr/>
          </p:nvSpPr>
          <p:spPr>
            <a:xfrm>
              <a:off x="-438149" y="2241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24"/>
            <p:cNvSpPr/>
            <p:nvPr/>
          </p:nvSpPr>
          <p:spPr>
            <a:xfrm>
              <a:off x="-438149" y="-4396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24"/>
            <p:cNvSpPr/>
            <p:nvPr/>
          </p:nvSpPr>
          <p:spPr>
            <a:xfrm>
              <a:off x="-438149" y="888861"/>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24"/>
            <p:cNvSpPr/>
            <p:nvPr/>
          </p:nvSpPr>
          <p:spPr>
            <a:xfrm>
              <a:off x="-438149" y="15535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24"/>
            <p:cNvSpPr/>
            <p:nvPr/>
          </p:nvSpPr>
          <p:spPr>
            <a:xfrm>
              <a:off x="-438149" y="22173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24"/>
            <p:cNvSpPr/>
            <p:nvPr/>
          </p:nvSpPr>
          <p:spPr>
            <a:xfrm>
              <a:off x="-438149" y="28820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24"/>
            <p:cNvSpPr/>
            <p:nvPr/>
          </p:nvSpPr>
          <p:spPr>
            <a:xfrm>
              <a:off x="-438149" y="35458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24"/>
            <p:cNvSpPr/>
            <p:nvPr/>
          </p:nvSpPr>
          <p:spPr>
            <a:xfrm>
              <a:off x="-438149" y="4210561"/>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24"/>
            <p:cNvSpPr/>
            <p:nvPr/>
          </p:nvSpPr>
          <p:spPr>
            <a:xfrm>
              <a:off x="-438149" y="48752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24"/>
            <p:cNvSpPr/>
            <p:nvPr/>
          </p:nvSpPr>
          <p:spPr>
            <a:xfrm>
              <a:off x="-438149" y="55390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6" name="Google Shape;1496;p24"/>
          <p:cNvGrpSpPr/>
          <p:nvPr/>
        </p:nvGrpSpPr>
        <p:grpSpPr>
          <a:xfrm>
            <a:off x="7718729" y="550204"/>
            <a:ext cx="745421" cy="1040624"/>
            <a:chOff x="7718729" y="550204"/>
            <a:chExt cx="745421" cy="1040624"/>
          </a:xfrm>
        </p:grpSpPr>
        <p:sp>
          <p:nvSpPr>
            <p:cNvPr id="1497" name="Google Shape;1497;p24"/>
            <p:cNvSpPr/>
            <p:nvPr/>
          </p:nvSpPr>
          <p:spPr>
            <a:xfrm>
              <a:off x="7918047" y="706067"/>
              <a:ext cx="510481" cy="688586"/>
            </a:xfrm>
            <a:custGeom>
              <a:avLst/>
              <a:gdLst/>
              <a:ahLst/>
              <a:cxnLst/>
              <a:rect l="l" t="t" r="r" b="b"/>
              <a:pathLst>
                <a:path w="19278" h="26004" extrusionOk="0">
                  <a:moveTo>
                    <a:pt x="3563" y="1"/>
                  </a:moveTo>
                  <a:lnTo>
                    <a:pt x="0" y="2384"/>
                  </a:lnTo>
                  <a:lnTo>
                    <a:pt x="15691" y="26003"/>
                  </a:lnTo>
                  <a:lnTo>
                    <a:pt x="19278" y="23620"/>
                  </a:lnTo>
                  <a:lnTo>
                    <a:pt x="3563" y="1"/>
                  </a:lnTo>
                  <a:close/>
                </a:path>
              </a:pathLst>
            </a:custGeom>
            <a:solidFill>
              <a:srgbClr val="EFE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24"/>
            <p:cNvSpPr/>
            <p:nvPr/>
          </p:nvSpPr>
          <p:spPr>
            <a:xfrm>
              <a:off x="7823062" y="769197"/>
              <a:ext cx="510508" cy="688559"/>
            </a:xfrm>
            <a:custGeom>
              <a:avLst/>
              <a:gdLst/>
              <a:ahLst/>
              <a:cxnLst/>
              <a:rect l="l" t="t" r="r" b="b"/>
              <a:pathLst>
                <a:path w="19279" h="26003" extrusionOk="0">
                  <a:moveTo>
                    <a:pt x="3587" y="0"/>
                  </a:moveTo>
                  <a:lnTo>
                    <a:pt x="1" y="2383"/>
                  </a:lnTo>
                  <a:lnTo>
                    <a:pt x="15715" y="26002"/>
                  </a:lnTo>
                  <a:lnTo>
                    <a:pt x="19278" y="23619"/>
                  </a:lnTo>
                  <a:lnTo>
                    <a:pt x="3587" y="0"/>
                  </a:lnTo>
                  <a:close/>
                </a:path>
              </a:pathLst>
            </a:custGeom>
            <a:solidFill>
              <a:srgbClr val="D1C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24"/>
            <p:cNvSpPr/>
            <p:nvPr/>
          </p:nvSpPr>
          <p:spPr>
            <a:xfrm>
              <a:off x="8408516" y="1479585"/>
              <a:ext cx="55634" cy="111242"/>
            </a:xfrm>
            <a:custGeom>
              <a:avLst/>
              <a:gdLst/>
              <a:ahLst/>
              <a:cxnLst/>
              <a:rect l="l" t="t" r="r" b="b"/>
              <a:pathLst>
                <a:path w="2101" h="4201" extrusionOk="0">
                  <a:moveTo>
                    <a:pt x="1534" y="1"/>
                  </a:moveTo>
                  <a:lnTo>
                    <a:pt x="0" y="1039"/>
                  </a:lnTo>
                  <a:lnTo>
                    <a:pt x="2100" y="4201"/>
                  </a:lnTo>
                  <a:lnTo>
                    <a:pt x="1534" y="1"/>
                  </a:lnTo>
                  <a:close/>
                </a:path>
              </a:pathLst>
            </a:custGeom>
            <a:solidFill>
              <a:srgbClr val="EFE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24"/>
            <p:cNvSpPr/>
            <p:nvPr/>
          </p:nvSpPr>
          <p:spPr>
            <a:xfrm>
              <a:off x="8367895" y="1507098"/>
              <a:ext cx="96255" cy="83730"/>
            </a:xfrm>
            <a:custGeom>
              <a:avLst/>
              <a:gdLst/>
              <a:ahLst/>
              <a:cxnLst/>
              <a:rect l="l" t="t" r="r" b="b"/>
              <a:pathLst>
                <a:path w="3635" h="3162" extrusionOk="0">
                  <a:moveTo>
                    <a:pt x="1534" y="0"/>
                  </a:moveTo>
                  <a:lnTo>
                    <a:pt x="1" y="1015"/>
                  </a:lnTo>
                  <a:lnTo>
                    <a:pt x="3634" y="3162"/>
                  </a:lnTo>
                  <a:lnTo>
                    <a:pt x="1534" y="0"/>
                  </a:lnTo>
                  <a:close/>
                </a:path>
              </a:pathLst>
            </a:custGeom>
            <a:solidFill>
              <a:srgbClr val="D1C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24"/>
            <p:cNvSpPr/>
            <p:nvPr/>
          </p:nvSpPr>
          <p:spPr>
            <a:xfrm>
              <a:off x="8334159" y="1331507"/>
              <a:ext cx="115003" cy="175615"/>
            </a:xfrm>
            <a:custGeom>
              <a:avLst/>
              <a:gdLst/>
              <a:ahLst/>
              <a:cxnLst/>
              <a:rect l="l" t="t" r="r" b="b"/>
              <a:pathLst>
                <a:path w="4343" h="6632" extrusionOk="0">
                  <a:moveTo>
                    <a:pt x="3564" y="1"/>
                  </a:moveTo>
                  <a:lnTo>
                    <a:pt x="1" y="2384"/>
                  </a:lnTo>
                  <a:lnTo>
                    <a:pt x="2808" y="6631"/>
                  </a:lnTo>
                  <a:lnTo>
                    <a:pt x="4342" y="5593"/>
                  </a:lnTo>
                  <a:lnTo>
                    <a:pt x="3564" y="1"/>
                  </a:lnTo>
                  <a:close/>
                </a:path>
              </a:pathLst>
            </a:custGeom>
            <a:solidFill>
              <a:srgbClr val="FFD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24"/>
            <p:cNvSpPr/>
            <p:nvPr/>
          </p:nvSpPr>
          <p:spPr>
            <a:xfrm>
              <a:off x="8239200" y="1394636"/>
              <a:ext cx="169340" cy="139338"/>
            </a:xfrm>
            <a:custGeom>
              <a:avLst/>
              <a:gdLst/>
              <a:ahLst/>
              <a:cxnLst/>
              <a:rect l="l" t="t" r="r" b="b"/>
              <a:pathLst>
                <a:path w="6395" h="5262" extrusionOk="0">
                  <a:moveTo>
                    <a:pt x="3587" y="0"/>
                  </a:moveTo>
                  <a:lnTo>
                    <a:pt x="0" y="2383"/>
                  </a:lnTo>
                  <a:lnTo>
                    <a:pt x="4861" y="5262"/>
                  </a:lnTo>
                  <a:lnTo>
                    <a:pt x="6394" y="4247"/>
                  </a:lnTo>
                  <a:lnTo>
                    <a:pt x="3587" y="0"/>
                  </a:lnTo>
                  <a:close/>
                </a:path>
              </a:pathLst>
            </a:custGeom>
            <a:solidFill>
              <a:srgbClr val="F2C8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24"/>
            <p:cNvSpPr/>
            <p:nvPr/>
          </p:nvSpPr>
          <p:spPr>
            <a:xfrm>
              <a:off x="7789369" y="735024"/>
              <a:ext cx="121225" cy="103113"/>
            </a:xfrm>
            <a:custGeom>
              <a:avLst/>
              <a:gdLst/>
              <a:ahLst/>
              <a:cxnLst/>
              <a:rect l="l" t="t" r="r" b="b"/>
              <a:pathLst>
                <a:path w="4578" h="3894" extrusionOk="0">
                  <a:moveTo>
                    <a:pt x="3563" y="0"/>
                  </a:moveTo>
                  <a:lnTo>
                    <a:pt x="0" y="2360"/>
                  </a:lnTo>
                  <a:lnTo>
                    <a:pt x="1015" y="3894"/>
                  </a:lnTo>
                  <a:lnTo>
                    <a:pt x="4578" y="1511"/>
                  </a:lnTo>
                  <a:lnTo>
                    <a:pt x="3563" y="0"/>
                  </a:lnTo>
                  <a:close/>
                </a:path>
              </a:pathLst>
            </a:custGeom>
            <a:solidFill>
              <a:srgbClr val="4CA5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24"/>
            <p:cNvSpPr/>
            <p:nvPr/>
          </p:nvSpPr>
          <p:spPr>
            <a:xfrm>
              <a:off x="7891169" y="665473"/>
              <a:ext cx="121252" cy="103749"/>
            </a:xfrm>
            <a:custGeom>
              <a:avLst/>
              <a:gdLst/>
              <a:ahLst/>
              <a:cxnLst/>
              <a:rect l="l" t="t" r="r" b="b"/>
              <a:pathLst>
                <a:path w="4579" h="3918" extrusionOk="0">
                  <a:moveTo>
                    <a:pt x="3563" y="0"/>
                  </a:moveTo>
                  <a:lnTo>
                    <a:pt x="1" y="2383"/>
                  </a:lnTo>
                  <a:lnTo>
                    <a:pt x="1015" y="3917"/>
                  </a:lnTo>
                  <a:lnTo>
                    <a:pt x="4578" y="1534"/>
                  </a:lnTo>
                  <a:lnTo>
                    <a:pt x="3563" y="0"/>
                  </a:ln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24"/>
            <p:cNvSpPr/>
            <p:nvPr/>
          </p:nvSpPr>
          <p:spPr>
            <a:xfrm>
              <a:off x="7718729" y="591752"/>
              <a:ext cx="172464" cy="200586"/>
            </a:xfrm>
            <a:custGeom>
              <a:avLst/>
              <a:gdLst/>
              <a:ahLst/>
              <a:cxnLst/>
              <a:rect l="l" t="t" r="r" b="b"/>
              <a:pathLst>
                <a:path w="6513" h="7575" extrusionOk="0">
                  <a:moveTo>
                    <a:pt x="3068" y="0"/>
                  </a:moveTo>
                  <a:lnTo>
                    <a:pt x="1251" y="1227"/>
                  </a:lnTo>
                  <a:cubicBezTo>
                    <a:pt x="260" y="1864"/>
                    <a:pt x="0" y="3185"/>
                    <a:pt x="661" y="4176"/>
                  </a:cubicBezTo>
                  <a:lnTo>
                    <a:pt x="2926" y="7574"/>
                  </a:lnTo>
                  <a:lnTo>
                    <a:pt x="6513" y="5191"/>
                  </a:lnTo>
                  <a:lnTo>
                    <a:pt x="3068" y="0"/>
                  </a:lnTo>
                  <a:close/>
                </a:path>
              </a:pathLst>
            </a:custGeom>
            <a:solidFill>
              <a:srgbClr val="DB65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24"/>
            <p:cNvSpPr/>
            <p:nvPr/>
          </p:nvSpPr>
          <p:spPr>
            <a:xfrm>
              <a:off x="7799336" y="550204"/>
              <a:ext cx="186843" cy="179031"/>
            </a:xfrm>
            <a:custGeom>
              <a:avLst/>
              <a:gdLst/>
              <a:ahLst/>
              <a:cxnLst/>
              <a:rect l="l" t="t" r="r" b="b"/>
              <a:pathLst>
                <a:path w="7056" h="6761" extrusionOk="0">
                  <a:moveTo>
                    <a:pt x="3019" y="1"/>
                  </a:moveTo>
                  <a:cubicBezTo>
                    <a:pt x="2612" y="1"/>
                    <a:pt x="2202" y="119"/>
                    <a:pt x="1841" y="366"/>
                  </a:cubicBezTo>
                  <a:lnTo>
                    <a:pt x="0" y="1569"/>
                  </a:lnTo>
                  <a:lnTo>
                    <a:pt x="3445" y="6760"/>
                  </a:lnTo>
                  <a:lnTo>
                    <a:pt x="7055" y="4353"/>
                  </a:lnTo>
                  <a:lnTo>
                    <a:pt x="4790" y="956"/>
                  </a:lnTo>
                  <a:cubicBezTo>
                    <a:pt x="4376" y="334"/>
                    <a:pt x="3702" y="1"/>
                    <a:pt x="3019" y="1"/>
                  </a:cubicBezTo>
                  <a:close/>
                </a:path>
              </a:pathLst>
            </a:custGeom>
            <a:solidFill>
              <a:srgbClr val="E177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24"/>
            <p:cNvSpPr/>
            <p:nvPr/>
          </p:nvSpPr>
          <p:spPr>
            <a:xfrm>
              <a:off x="7918047" y="748568"/>
              <a:ext cx="446135" cy="646086"/>
            </a:xfrm>
            <a:custGeom>
              <a:avLst/>
              <a:gdLst/>
              <a:ahLst/>
              <a:cxnLst/>
              <a:rect l="l" t="t" r="r" b="b"/>
              <a:pathLst>
                <a:path w="16848" h="24399" extrusionOk="0">
                  <a:moveTo>
                    <a:pt x="1133" y="0"/>
                  </a:moveTo>
                  <a:lnTo>
                    <a:pt x="0" y="779"/>
                  </a:lnTo>
                  <a:lnTo>
                    <a:pt x="15691" y="24398"/>
                  </a:lnTo>
                  <a:lnTo>
                    <a:pt x="16847" y="23619"/>
                  </a:lnTo>
                  <a:lnTo>
                    <a:pt x="113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24"/>
            <p:cNvSpPr/>
            <p:nvPr/>
          </p:nvSpPr>
          <p:spPr>
            <a:xfrm>
              <a:off x="7887436" y="769197"/>
              <a:ext cx="446135" cy="645450"/>
            </a:xfrm>
            <a:custGeom>
              <a:avLst/>
              <a:gdLst/>
              <a:ahLst/>
              <a:cxnLst/>
              <a:rect l="l" t="t" r="r" b="b"/>
              <a:pathLst>
                <a:path w="16848" h="24375" extrusionOk="0">
                  <a:moveTo>
                    <a:pt x="1133" y="0"/>
                  </a:moveTo>
                  <a:lnTo>
                    <a:pt x="0" y="755"/>
                  </a:lnTo>
                  <a:lnTo>
                    <a:pt x="15691" y="24374"/>
                  </a:lnTo>
                  <a:lnTo>
                    <a:pt x="16847" y="23619"/>
                  </a:lnTo>
                  <a:lnTo>
                    <a:pt x="1133" y="0"/>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9" name="Google Shape;1509;p24"/>
          <p:cNvSpPr/>
          <p:nvPr/>
        </p:nvSpPr>
        <p:spPr>
          <a:xfrm>
            <a:off x="692533" y="283450"/>
            <a:ext cx="7758933" cy="4469475"/>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24"/>
          <p:cNvSpPr/>
          <p:nvPr/>
        </p:nvSpPr>
        <p:spPr>
          <a:xfrm>
            <a:off x="7105154" y="2825370"/>
            <a:ext cx="15650" cy="15094"/>
          </a:xfrm>
          <a:custGeom>
            <a:avLst/>
            <a:gdLst/>
            <a:ahLst/>
            <a:cxnLst/>
            <a:rect l="l" t="t" r="r" b="b"/>
            <a:pathLst>
              <a:path w="591" h="570" extrusionOk="0">
                <a:moveTo>
                  <a:pt x="320" y="0"/>
                </a:moveTo>
                <a:cubicBezTo>
                  <a:pt x="308" y="0"/>
                  <a:pt x="296" y="1"/>
                  <a:pt x="284" y="3"/>
                </a:cubicBezTo>
                <a:cubicBezTo>
                  <a:pt x="119" y="3"/>
                  <a:pt x="1" y="145"/>
                  <a:pt x="1" y="310"/>
                </a:cubicBezTo>
                <a:cubicBezTo>
                  <a:pt x="24" y="452"/>
                  <a:pt x="142" y="570"/>
                  <a:pt x="308" y="570"/>
                </a:cubicBezTo>
                <a:cubicBezTo>
                  <a:pt x="473" y="570"/>
                  <a:pt x="591" y="428"/>
                  <a:pt x="567" y="263"/>
                </a:cubicBezTo>
                <a:cubicBezTo>
                  <a:pt x="567" y="112"/>
                  <a:pt x="449" y="0"/>
                  <a:pt x="3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24"/>
          <p:cNvSpPr txBox="1">
            <a:spLocks noGrp="1"/>
          </p:cNvSpPr>
          <p:nvPr>
            <p:ph type="ctrTitle"/>
          </p:nvPr>
        </p:nvSpPr>
        <p:spPr>
          <a:xfrm>
            <a:off x="1513200" y="933450"/>
            <a:ext cx="6117600" cy="935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500" b="1">
                <a:latin typeface="Amatic SC"/>
                <a:ea typeface="Amatic SC"/>
                <a:cs typeface="Amatic SC"/>
                <a:sym typeface="Amatic SC"/>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512" name="Google Shape;1512;p24"/>
          <p:cNvSpPr txBox="1">
            <a:spLocks noGrp="1"/>
          </p:cNvSpPr>
          <p:nvPr>
            <p:ph type="subTitle" idx="1"/>
          </p:nvPr>
        </p:nvSpPr>
        <p:spPr>
          <a:xfrm>
            <a:off x="1513200" y="1756350"/>
            <a:ext cx="6117600" cy="1129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600">
                <a:latin typeface="Cabin"/>
                <a:ea typeface="Cabin"/>
                <a:cs typeface="Cabin"/>
                <a:sym typeface="Cabin"/>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grpSp>
        <p:nvGrpSpPr>
          <p:cNvPr id="1533" name="Google Shape;1533;p24"/>
          <p:cNvGrpSpPr/>
          <p:nvPr/>
        </p:nvGrpSpPr>
        <p:grpSpPr>
          <a:xfrm>
            <a:off x="8093809" y="4335486"/>
            <a:ext cx="976717" cy="808014"/>
            <a:chOff x="8639759" y="1788937"/>
            <a:chExt cx="976717" cy="808014"/>
          </a:xfrm>
        </p:grpSpPr>
        <p:grpSp>
          <p:nvGrpSpPr>
            <p:cNvPr id="1534" name="Google Shape;1534;p24"/>
            <p:cNvGrpSpPr/>
            <p:nvPr/>
          </p:nvGrpSpPr>
          <p:grpSpPr>
            <a:xfrm>
              <a:off x="8639759" y="1788937"/>
              <a:ext cx="976717" cy="808014"/>
              <a:chOff x="7420559" y="2246137"/>
              <a:chExt cx="976717" cy="808014"/>
            </a:xfrm>
          </p:grpSpPr>
          <p:sp>
            <p:nvSpPr>
              <p:cNvPr id="1535" name="Google Shape;1535;p24"/>
              <p:cNvSpPr/>
              <p:nvPr/>
            </p:nvSpPr>
            <p:spPr>
              <a:xfrm>
                <a:off x="7420559" y="2246137"/>
                <a:ext cx="930375" cy="747292"/>
              </a:xfrm>
              <a:custGeom>
                <a:avLst/>
                <a:gdLst/>
                <a:ahLst/>
                <a:cxnLst/>
                <a:rect l="l" t="t" r="r" b="b"/>
                <a:pathLst>
                  <a:path w="35135" h="28221" extrusionOk="0">
                    <a:moveTo>
                      <a:pt x="33294" y="0"/>
                    </a:moveTo>
                    <a:lnTo>
                      <a:pt x="1" y="25861"/>
                    </a:lnTo>
                    <a:lnTo>
                      <a:pt x="1865" y="28220"/>
                    </a:lnTo>
                    <a:lnTo>
                      <a:pt x="35134" y="2383"/>
                    </a:lnTo>
                    <a:lnTo>
                      <a:pt x="332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24"/>
              <p:cNvSpPr/>
              <p:nvPr/>
            </p:nvSpPr>
            <p:spPr>
              <a:xfrm>
                <a:off x="7467564" y="2306858"/>
                <a:ext cx="929713" cy="747292"/>
              </a:xfrm>
              <a:custGeom>
                <a:avLst/>
                <a:gdLst/>
                <a:ahLst/>
                <a:cxnLst/>
                <a:rect l="l" t="t" r="r" b="b"/>
                <a:pathLst>
                  <a:path w="35110" h="28221" extrusionOk="0">
                    <a:moveTo>
                      <a:pt x="33269" y="0"/>
                    </a:moveTo>
                    <a:lnTo>
                      <a:pt x="0" y="25837"/>
                    </a:lnTo>
                    <a:lnTo>
                      <a:pt x="1840" y="28220"/>
                    </a:lnTo>
                    <a:lnTo>
                      <a:pt x="35110" y="2383"/>
                    </a:lnTo>
                    <a:lnTo>
                      <a:pt x="3326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24"/>
              <p:cNvSpPr/>
              <p:nvPr/>
            </p:nvSpPr>
            <p:spPr>
              <a:xfrm>
                <a:off x="7547534" y="2914795"/>
                <a:ext cx="53119" cy="64373"/>
              </a:xfrm>
              <a:custGeom>
                <a:avLst/>
                <a:gdLst/>
                <a:ahLst/>
                <a:cxnLst/>
                <a:rect l="l" t="t" r="r" b="b"/>
                <a:pathLst>
                  <a:path w="2006" h="2431" extrusionOk="0">
                    <a:moveTo>
                      <a:pt x="307" y="0"/>
                    </a:moveTo>
                    <a:lnTo>
                      <a:pt x="0" y="236"/>
                    </a:lnTo>
                    <a:lnTo>
                      <a:pt x="1723" y="2431"/>
                    </a:lnTo>
                    <a:lnTo>
                      <a:pt x="2006" y="2195"/>
                    </a:lnTo>
                    <a:lnTo>
                      <a:pt x="3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24"/>
              <p:cNvSpPr/>
              <p:nvPr/>
            </p:nvSpPr>
            <p:spPr>
              <a:xfrm>
                <a:off x="7596893" y="2876054"/>
                <a:ext cx="53119" cy="65008"/>
              </a:xfrm>
              <a:custGeom>
                <a:avLst/>
                <a:gdLst/>
                <a:ahLst/>
                <a:cxnLst/>
                <a:rect l="l" t="t" r="r" b="b"/>
                <a:pathLst>
                  <a:path w="2006" h="2455" extrusionOk="0">
                    <a:moveTo>
                      <a:pt x="307" y="1"/>
                    </a:moveTo>
                    <a:lnTo>
                      <a:pt x="0" y="236"/>
                    </a:lnTo>
                    <a:lnTo>
                      <a:pt x="1723" y="2454"/>
                    </a:lnTo>
                    <a:lnTo>
                      <a:pt x="2006" y="2218"/>
                    </a:lnTo>
                    <a:lnTo>
                      <a:pt x="30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24"/>
              <p:cNvSpPr/>
              <p:nvPr/>
            </p:nvSpPr>
            <p:spPr>
              <a:xfrm>
                <a:off x="7646253" y="2837949"/>
                <a:ext cx="53119" cy="65008"/>
              </a:xfrm>
              <a:custGeom>
                <a:avLst/>
                <a:gdLst/>
                <a:ahLst/>
                <a:cxnLst/>
                <a:rect l="l" t="t" r="r" b="b"/>
                <a:pathLst>
                  <a:path w="2006" h="2455" extrusionOk="0">
                    <a:moveTo>
                      <a:pt x="307" y="0"/>
                    </a:moveTo>
                    <a:lnTo>
                      <a:pt x="0" y="236"/>
                    </a:lnTo>
                    <a:lnTo>
                      <a:pt x="1699" y="2454"/>
                    </a:lnTo>
                    <a:lnTo>
                      <a:pt x="2006" y="2218"/>
                    </a:lnTo>
                    <a:lnTo>
                      <a:pt x="3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24"/>
              <p:cNvSpPr/>
              <p:nvPr/>
            </p:nvSpPr>
            <p:spPr>
              <a:xfrm>
                <a:off x="8132352" y="2459004"/>
                <a:ext cx="53119" cy="64373"/>
              </a:xfrm>
              <a:custGeom>
                <a:avLst/>
                <a:gdLst/>
                <a:ahLst/>
                <a:cxnLst/>
                <a:rect l="l" t="t" r="r" b="b"/>
                <a:pathLst>
                  <a:path w="2006" h="2431" extrusionOk="0">
                    <a:moveTo>
                      <a:pt x="307" y="0"/>
                    </a:moveTo>
                    <a:lnTo>
                      <a:pt x="0" y="236"/>
                    </a:lnTo>
                    <a:lnTo>
                      <a:pt x="1699" y="2431"/>
                    </a:lnTo>
                    <a:lnTo>
                      <a:pt x="2006" y="2195"/>
                    </a:lnTo>
                    <a:lnTo>
                      <a:pt x="3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24"/>
              <p:cNvSpPr/>
              <p:nvPr/>
            </p:nvSpPr>
            <p:spPr>
              <a:xfrm>
                <a:off x="8181712" y="2420872"/>
                <a:ext cx="53119" cy="64399"/>
              </a:xfrm>
              <a:custGeom>
                <a:avLst/>
                <a:gdLst/>
                <a:ahLst/>
                <a:cxnLst/>
                <a:rect l="l" t="t" r="r" b="b"/>
                <a:pathLst>
                  <a:path w="2006" h="2432" extrusionOk="0">
                    <a:moveTo>
                      <a:pt x="307" y="1"/>
                    </a:moveTo>
                    <a:lnTo>
                      <a:pt x="0" y="237"/>
                    </a:lnTo>
                    <a:lnTo>
                      <a:pt x="1699" y="2431"/>
                    </a:lnTo>
                    <a:lnTo>
                      <a:pt x="2006" y="2195"/>
                    </a:lnTo>
                    <a:lnTo>
                      <a:pt x="30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24"/>
              <p:cNvSpPr/>
              <p:nvPr/>
            </p:nvSpPr>
            <p:spPr>
              <a:xfrm>
                <a:off x="8237320" y="2379335"/>
                <a:ext cx="53754" cy="64373"/>
              </a:xfrm>
              <a:custGeom>
                <a:avLst/>
                <a:gdLst/>
                <a:ahLst/>
                <a:cxnLst/>
                <a:rect l="l" t="t" r="r" b="b"/>
                <a:pathLst>
                  <a:path w="2030" h="2431" extrusionOk="0">
                    <a:moveTo>
                      <a:pt x="307" y="0"/>
                    </a:moveTo>
                    <a:lnTo>
                      <a:pt x="0" y="236"/>
                    </a:lnTo>
                    <a:lnTo>
                      <a:pt x="1723" y="2431"/>
                    </a:lnTo>
                    <a:lnTo>
                      <a:pt x="2030" y="2195"/>
                    </a:lnTo>
                    <a:lnTo>
                      <a:pt x="3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24"/>
              <p:cNvSpPr/>
              <p:nvPr/>
            </p:nvSpPr>
            <p:spPr>
              <a:xfrm>
                <a:off x="7990524" y="2569279"/>
                <a:ext cx="53754" cy="65008"/>
              </a:xfrm>
              <a:custGeom>
                <a:avLst/>
                <a:gdLst/>
                <a:ahLst/>
                <a:cxnLst/>
                <a:rect l="l" t="t" r="r" b="b"/>
                <a:pathLst>
                  <a:path w="2030" h="2455" extrusionOk="0">
                    <a:moveTo>
                      <a:pt x="307" y="0"/>
                    </a:moveTo>
                    <a:lnTo>
                      <a:pt x="0" y="236"/>
                    </a:lnTo>
                    <a:lnTo>
                      <a:pt x="1723" y="2454"/>
                    </a:lnTo>
                    <a:lnTo>
                      <a:pt x="2029" y="2218"/>
                    </a:lnTo>
                    <a:lnTo>
                      <a:pt x="3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24"/>
              <p:cNvSpPr/>
              <p:nvPr/>
            </p:nvSpPr>
            <p:spPr>
              <a:xfrm>
                <a:off x="8040492" y="2531783"/>
                <a:ext cx="53145" cy="65008"/>
              </a:xfrm>
              <a:custGeom>
                <a:avLst/>
                <a:gdLst/>
                <a:ahLst/>
                <a:cxnLst/>
                <a:rect l="l" t="t" r="r" b="b"/>
                <a:pathLst>
                  <a:path w="2007" h="2455" extrusionOk="0">
                    <a:moveTo>
                      <a:pt x="308" y="0"/>
                    </a:moveTo>
                    <a:lnTo>
                      <a:pt x="1" y="236"/>
                    </a:lnTo>
                    <a:lnTo>
                      <a:pt x="1700" y="2454"/>
                    </a:lnTo>
                    <a:lnTo>
                      <a:pt x="2006" y="2218"/>
                    </a:lnTo>
                    <a:lnTo>
                      <a:pt x="30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24"/>
              <p:cNvSpPr/>
              <p:nvPr/>
            </p:nvSpPr>
            <p:spPr>
              <a:xfrm>
                <a:off x="7744971" y="2761712"/>
                <a:ext cx="53119" cy="64373"/>
              </a:xfrm>
              <a:custGeom>
                <a:avLst/>
                <a:gdLst/>
                <a:ahLst/>
                <a:cxnLst/>
                <a:rect l="l" t="t" r="r" b="b"/>
                <a:pathLst>
                  <a:path w="2006" h="2431" extrusionOk="0">
                    <a:moveTo>
                      <a:pt x="283" y="1"/>
                    </a:moveTo>
                    <a:lnTo>
                      <a:pt x="0" y="237"/>
                    </a:lnTo>
                    <a:lnTo>
                      <a:pt x="1699" y="2431"/>
                    </a:lnTo>
                    <a:lnTo>
                      <a:pt x="2006" y="2195"/>
                    </a:lnTo>
                    <a:lnTo>
                      <a:pt x="2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24"/>
              <p:cNvSpPr/>
              <p:nvPr/>
            </p:nvSpPr>
            <p:spPr>
              <a:xfrm>
                <a:off x="7794331" y="2723606"/>
                <a:ext cx="53119" cy="64373"/>
              </a:xfrm>
              <a:custGeom>
                <a:avLst/>
                <a:gdLst/>
                <a:ahLst/>
                <a:cxnLst/>
                <a:rect l="l" t="t" r="r" b="b"/>
                <a:pathLst>
                  <a:path w="2006" h="2431" extrusionOk="0">
                    <a:moveTo>
                      <a:pt x="283" y="0"/>
                    </a:moveTo>
                    <a:lnTo>
                      <a:pt x="0" y="236"/>
                    </a:lnTo>
                    <a:lnTo>
                      <a:pt x="1699" y="2431"/>
                    </a:lnTo>
                    <a:lnTo>
                      <a:pt x="2006" y="2195"/>
                    </a:lnTo>
                    <a:lnTo>
                      <a:pt x="28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24"/>
              <p:cNvSpPr/>
              <p:nvPr/>
            </p:nvSpPr>
            <p:spPr>
              <a:xfrm>
                <a:off x="7843055" y="2684866"/>
                <a:ext cx="53754" cy="65008"/>
              </a:xfrm>
              <a:custGeom>
                <a:avLst/>
                <a:gdLst/>
                <a:ahLst/>
                <a:cxnLst/>
                <a:rect l="l" t="t" r="r" b="b"/>
                <a:pathLst>
                  <a:path w="2030" h="2455" extrusionOk="0">
                    <a:moveTo>
                      <a:pt x="308" y="0"/>
                    </a:moveTo>
                    <a:lnTo>
                      <a:pt x="1" y="236"/>
                    </a:lnTo>
                    <a:lnTo>
                      <a:pt x="1723" y="2454"/>
                    </a:lnTo>
                    <a:lnTo>
                      <a:pt x="2030" y="2218"/>
                    </a:lnTo>
                    <a:lnTo>
                      <a:pt x="30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24"/>
              <p:cNvSpPr/>
              <p:nvPr/>
            </p:nvSpPr>
            <p:spPr>
              <a:xfrm>
                <a:off x="7668126" y="2764836"/>
                <a:ext cx="80605" cy="99988"/>
              </a:xfrm>
              <a:custGeom>
                <a:avLst/>
                <a:gdLst/>
                <a:ahLst/>
                <a:cxnLst/>
                <a:rect l="l" t="t" r="r" b="b"/>
                <a:pathLst>
                  <a:path w="3044" h="3776" extrusionOk="0">
                    <a:moveTo>
                      <a:pt x="307" y="1"/>
                    </a:moveTo>
                    <a:lnTo>
                      <a:pt x="0" y="237"/>
                    </a:lnTo>
                    <a:lnTo>
                      <a:pt x="2737" y="3776"/>
                    </a:lnTo>
                    <a:lnTo>
                      <a:pt x="3044" y="3540"/>
                    </a:lnTo>
                    <a:lnTo>
                      <a:pt x="30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24"/>
              <p:cNvSpPr/>
              <p:nvPr/>
            </p:nvSpPr>
            <p:spPr>
              <a:xfrm>
                <a:off x="8062365" y="2458670"/>
                <a:ext cx="80632" cy="100015"/>
              </a:xfrm>
              <a:custGeom>
                <a:avLst/>
                <a:gdLst/>
                <a:ahLst/>
                <a:cxnLst/>
                <a:rect l="l" t="t" r="r" b="b"/>
                <a:pathLst>
                  <a:path w="3045" h="3777" extrusionOk="0">
                    <a:moveTo>
                      <a:pt x="307" y="1"/>
                    </a:moveTo>
                    <a:lnTo>
                      <a:pt x="1" y="237"/>
                    </a:lnTo>
                    <a:lnTo>
                      <a:pt x="2738" y="3776"/>
                    </a:lnTo>
                    <a:lnTo>
                      <a:pt x="3045" y="3540"/>
                    </a:lnTo>
                    <a:lnTo>
                      <a:pt x="30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0" name="Google Shape;1550;p24"/>
            <p:cNvSpPr/>
            <p:nvPr/>
          </p:nvSpPr>
          <p:spPr>
            <a:xfrm>
              <a:off x="9165755" y="2140504"/>
              <a:ext cx="53145" cy="64399"/>
            </a:xfrm>
            <a:custGeom>
              <a:avLst/>
              <a:gdLst/>
              <a:ahLst/>
              <a:cxnLst/>
              <a:rect l="l" t="t" r="r" b="b"/>
              <a:pathLst>
                <a:path w="2007" h="2432" extrusionOk="0">
                  <a:moveTo>
                    <a:pt x="308" y="1"/>
                  </a:moveTo>
                  <a:lnTo>
                    <a:pt x="1" y="237"/>
                  </a:lnTo>
                  <a:lnTo>
                    <a:pt x="1723" y="2431"/>
                  </a:lnTo>
                  <a:lnTo>
                    <a:pt x="2006" y="2195"/>
                  </a:lnTo>
                  <a:lnTo>
                    <a:pt x="30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24"/>
            <p:cNvSpPr/>
            <p:nvPr/>
          </p:nvSpPr>
          <p:spPr>
            <a:xfrm>
              <a:off x="9088909" y="2143019"/>
              <a:ext cx="80632" cy="99988"/>
            </a:xfrm>
            <a:custGeom>
              <a:avLst/>
              <a:gdLst/>
              <a:ahLst/>
              <a:cxnLst/>
              <a:rect l="l" t="t" r="r" b="b"/>
              <a:pathLst>
                <a:path w="3045" h="3776" extrusionOk="0">
                  <a:moveTo>
                    <a:pt x="307" y="0"/>
                  </a:moveTo>
                  <a:lnTo>
                    <a:pt x="1" y="236"/>
                  </a:lnTo>
                  <a:lnTo>
                    <a:pt x="2761" y="3775"/>
                  </a:lnTo>
                  <a:lnTo>
                    <a:pt x="3044" y="3539"/>
                  </a:lnTo>
                  <a:lnTo>
                    <a:pt x="3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1">
  <p:cSld name="CUSTOM_14">
    <p:spTree>
      <p:nvGrpSpPr>
        <p:cNvPr id="1" name="Shape 1686"/>
        <p:cNvGrpSpPr/>
        <p:nvPr/>
      </p:nvGrpSpPr>
      <p:grpSpPr>
        <a:xfrm>
          <a:off x="0" y="0"/>
          <a:ext cx="0" cy="0"/>
          <a:chOff x="0" y="0"/>
          <a:chExt cx="0" cy="0"/>
        </a:xfrm>
      </p:grpSpPr>
      <p:grpSp>
        <p:nvGrpSpPr>
          <p:cNvPr id="1687" name="Google Shape;1687;p26"/>
          <p:cNvGrpSpPr/>
          <p:nvPr/>
        </p:nvGrpSpPr>
        <p:grpSpPr>
          <a:xfrm>
            <a:off x="-438149" y="-1036800"/>
            <a:ext cx="9753730" cy="7085298"/>
            <a:chOff x="-438149" y="-1036800"/>
            <a:chExt cx="9753730" cy="7085298"/>
          </a:xfrm>
        </p:grpSpPr>
        <p:sp>
          <p:nvSpPr>
            <p:cNvPr id="1688" name="Google Shape;1688;p26"/>
            <p:cNvSpPr/>
            <p:nvPr/>
          </p:nvSpPr>
          <p:spPr>
            <a:xfrm>
              <a:off x="963939"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26"/>
            <p:cNvSpPr/>
            <p:nvPr/>
          </p:nvSpPr>
          <p:spPr>
            <a:xfrm>
              <a:off x="300107"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26"/>
            <p:cNvSpPr/>
            <p:nvPr/>
          </p:nvSpPr>
          <p:spPr>
            <a:xfrm>
              <a:off x="1628615"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26"/>
            <p:cNvSpPr/>
            <p:nvPr/>
          </p:nvSpPr>
          <p:spPr>
            <a:xfrm>
              <a:off x="2292411"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26"/>
            <p:cNvSpPr/>
            <p:nvPr/>
          </p:nvSpPr>
          <p:spPr>
            <a:xfrm>
              <a:off x="295712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26"/>
            <p:cNvSpPr/>
            <p:nvPr/>
          </p:nvSpPr>
          <p:spPr>
            <a:xfrm>
              <a:off x="3620919"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26"/>
            <p:cNvSpPr/>
            <p:nvPr/>
          </p:nvSpPr>
          <p:spPr>
            <a:xfrm>
              <a:off x="4285595"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26"/>
            <p:cNvSpPr/>
            <p:nvPr/>
          </p:nvSpPr>
          <p:spPr>
            <a:xfrm>
              <a:off x="494942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26"/>
            <p:cNvSpPr/>
            <p:nvPr/>
          </p:nvSpPr>
          <p:spPr>
            <a:xfrm>
              <a:off x="561410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26"/>
            <p:cNvSpPr/>
            <p:nvPr/>
          </p:nvSpPr>
          <p:spPr>
            <a:xfrm>
              <a:off x="6278780"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26"/>
            <p:cNvSpPr/>
            <p:nvPr/>
          </p:nvSpPr>
          <p:spPr>
            <a:xfrm>
              <a:off x="6942612"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26"/>
            <p:cNvSpPr/>
            <p:nvPr/>
          </p:nvSpPr>
          <p:spPr>
            <a:xfrm>
              <a:off x="760728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26"/>
            <p:cNvSpPr/>
            <p:nvPr/>
          </p:nvSpPr>
          <p:spPr>
            <a:xfrm>
              <a:off x="8271084"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26"/>
            <p:cNvSpPr/>
            <p:nvPr/>
          </p:nvSpPr>
          <p:spPr>
            <a:xfrm>
              <a:off x="8935797"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26"/>
            <p:cNvSpPr/>
            <p:nvPr/>
          </p:nvSpPr>
          <p:spPr>
            <a:xfrm>
              <a:off x="-438149" y="2241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26"/>
            <p:cNvSpPr/>
            <p:nvPr/>
          </p:nvSpPr>
          <p:spPr>
            <a:xfrm>
              <a:off x="-438149" y="-4396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26"/>
            <p:cNvSpPr/>
            <p:nvPr/>
          </p:nvSpPr>
          <p:spPr>
            <a:xfrm>
              <a:off x="-438149" y="888861"/>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26"/>
            <p:cNvSpPr/>
            <p:nvPr/>
          </p:nvSpPr>
          <p:spPr>
            <a:xfrm>
              <a:off x="-438149" y="15535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26"/>
            <p:cNvSpPr/>
            <p:nvPr/>
          </p:nvSpPr>
          <p:spPr>
            <a:xfrm>
              <a:off x="-438149" y="22173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26"/>
            <p:cNvSpPr/>
            <p:nvPr/>
          </p:nvSpPr>
          <p:spPr>
            <a:xfrm>
              <a:off x="-438149" y="28820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26"/>
            <p:cNvSpPr/>
            <p:nvPr/>
          </p:nvSpPr>
          <p:spPr>
            <a:xfrm>
              <a:off x="-438149" y="35458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26"/>
            <p:cNvSpPr/>
            <p:nvPr/>
          </p:nvSpPr>
          <p:spPr>
            <a:xfrm>
              <a:off x="-438149" y="4210561"/>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26"/>
            <p:cNvSpPr/>
            <p:nvPr/>
          </p:nvSpPr>
          <p:spPr>
            <a:xfrm>
              <a:off x="-438149" y="48752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26"/>
            <p:cNvSpPr/>
            <p:nvPr/>
          </p:nvSpPr>
          <p:spPr>
            <a:xfrm>
              <a:off x="-438149" y="55390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12" name="Google Shape;1712;p26"/>
          <p:cNvSpPr/>
          <p:nvPr/>
        </p:nvSpPr>
        <p:spPr>
          <a:xfrm>
            <a:off x="692533" y="283450"/>
            <a:ext cx="7758933" cy="4469475"/>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13" name="Google Shape;1713;p26"/>
          <p:cNvGrpSpPr/>
          <p:nvPr/>
        </p:nvGrpSpPr>
        <p:grpSpPr>
          <a:xfrm rot="-899960" flipH="1">
            <a:off x="8196335" y="532219"/>
            <a:ext cx="819746" cy="865608"/>
            <a:chOff x="7088286" y="1674216"/>
            <a:chExt cx="819771" cy="865634"/>
          </a:xfrm>
        </p:grpSpPr>
        <p:grpSp>
          <p:nvGrpSpPr>
            <p:cNvPr id="1714" name="Google Shape;1714;p26"/>
            <p:cNvGrpSpPr/>
            <p:nvPr/>
          </p:nvGrpSpPr>
          <p:grpSpPr>
            <a:xfrm>
              <a:off x="7331958" y="1674216"/>
              <a:ext cx="576099" cy="865634"/>
              <a:chOff x="7331958" y="1674216"/>
              <a:chExt cx="576099" cy="865634"/>
            </a:xfrm>
          </p:grpSpPr>
          <p:sp>
            <p:nvSpPr>
              <p:cNvPr id="1715" name="Google Shape;1715;p26"/>
              <p:cNvSpPr/>
              <p:nvPr/>
            </p:nvSpPr>
            <p:spPr>
              <a:xfrm>
                <a:off x="7331958" y="1859552"/>
                <a:ext cx="576099" cy="680298"/>
              </a:xfrm>
              <a:custGeom>
                <a:avLst/>
                <a:gdLst/>
                <a:ahLst/>
                <a:cxnLst/>
                <a:rect l="l" t="t" r="r" b="b"/>
                <a:pathLst>
                  <a:path w="21756" h="25691" extrusionOk="0">
                    <a:moveTo>
                      <a:pt x="11030" y="0"/>
                    </a:moveTo>
                    <a:cubicBezTo>
                      <a:pt x="10081" y="0"/>
                      <a:pt x="9170" y="525"/>
                      <a:pt x="8731" y="1437"/>
                    </a:cubicBezTo>
                    <a:lnTo>
                      <a:pt x="614" y="18261"/>
                    </a:lnTo>
                    <a:cubicBezTo>
                      <a:pt x="1" y="19511"/>
                      <a:pt x="520" y="21045"/>
                      <a:pt x="1794" y="21658"/>
                    </a:cubicBezTo>
                    <a:lnTo>
                      <a:pt x="5027" y="23216"/>
                    </a:lnTo>
                    <a:lnTo>
                      <a:pt x="6372" y="23876"/>
                    </a:lnTo>
                    <a:lnTo>
                      <a:pt x="9604" y="25434"/>
                    </a:lnTo>
                    <a:cubicBezTo>
                      <a:pt x="9966" y="25608"/>
                      <a:pt x="10350" y="25691"/>
                      <a:pt x="10727" y="25691"/>
                    </a:cubicBezTo>
                    <a:cubicBezTo>
                      <a:pt x="11676" y="25691"/>
                      <a:pt x="12586" y="25166"/>
                      <a:pt x="13025" y="24254"/>
                    </a:cubicBezTo>
                    <a:lnTo>
                      <a:pt x="21142" y="7430"/>
                    </a:lnTo>
                    <a:cubicBezTo>
                      <a:pt x="21756" y="6180"/>
                      <a:pt x="21237" y="4646"/>
                      <a:pt x="19986" y="4033"/>
                    </a:cubicBezTo>
                    <a:lnTo>
                      <a:pt x="19089" y="3608"/>
                    </a:lnTo>
                    <a:cubicBezTo>
                      <a:pt x="18641" y="3396"/>
                      <a:pt x="18429" y="2877"/>
                      <a:pt x="18618" y="2405"/>
                    </a:cubicBezTo>
                    <a:lnTo>
                      <a:pt x="14276" y="305"/>
                    </a:lnTo>
                    <a:cubicBezTo>
                      <a:pt x="14093" y="604"/>
                      <a:pt x="13769" y="775"/>
                      <a:pt x="13437" y="775"/>
                    </a:cubicBezTo>
                    <a:cubicBezTo>
                      <a:pt x="13298" y="775"/>
                      <a:pt x="13158" y="745"/>
                      <a:pt x="13025" y="682"/>
                    </a:cubicBezTo>
                    <a:lnTo>
                      <a:pt x="12152" y="257"/>
                    </a:lnTo>
                    <a:cubicBezTo>
                      <a:pt x="11790" y="83"/>
                      <a:pt x="11407" y="0"/>
                      <a:pt x="11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26"/>
              <p:cNvSpPr/>
              <p:nvPr/>
            </p:nvSpPr>
            <p:spPr>
              <a:xfrm>
                <a:off x="7698737" y="1674216"/>
                <a:ext cx="186207" cy="248409"/>
              </a:xfrm>
              <a:custGeom>
                <a:avLst/>
                <a:gdLst/>
                <a:ahLst/>
                <a:cxnLst/>
                <a:rect l="l" t="t" r="r" b="b"/>
                <a:pathLst>
                  <a:path w="7032" h="9381" extrusionOk="0">
                    <a:moveTo>
                      <a:pt x="6460" y="0"/>
                    </a:moveTo>
                    <a:cubicBezTo>
                      <a:pt x="6430" y="0"/>
                      <a:pt x="6400" y="4"/>
                      <a:pt x="6371" y="13"/>
                    </a:cubicBezTo>
                    <a:cubicBezTo>
                      <a:pt x="5852" y="178"/>
                      <a:pt x="5380" y="461"/>
                      <a:pt x="5002" y="862"/>
                    </a:cubicBezTo>
                    <a:cubicBezTo>
                      <a:pt x="4059" y="1853"/>
                      <a:pt x="3799" y="3387"/>
                      <a:pt x="2785" y="4307"/>
                    </a:cubicBezTo>
                    <a:lnTo>
                      <a:pt x="3445" y="4637"/>
                    </a:lnTo>
                    <a:cubicBezTo>
                      <a:pt x="3666" y="4718"/>
                      <a:pt x="3562" y="5021"/>
                      <a:pt x="3380" y="5021"/>
                    </a:cubicBezTo>
                    <a:cubicBezTo>
                      <a:pt x="3349" y="5021"/>
                      <a:pt x="3315" y="5012"/>
                      <a:pt x="3280" y="4991"/>
                    </a:cubicBezTo>
                    <a:lnTo>
                      <a:pt x="2619" y="4685"/>
                    </a:lnTo>
                    <a:cubicBezTo>
                      <a:pt x="2413" y="4585"/>
                      <a:pt x="2194" y="4537"/>
                      <a:pt x="1977" y="4537"/>
                    </a:cubicBezTo>
                    <a:cubicBezTo>
                      <a:pt x="1425" y="4537"/>
                      <a:pt x="891" y="4844"/>
                      <a:pt x="637" y="5369"/>
                    </a:cubicBezTo>
                    <a:lnTo>
                      <a:pt x="0" y="6714"/>
                    </a:lnTo>
                    <a:lnTo>
                      <a:pt x="2572" y="7964"/>
                    </a:lnTo>
                    <a:lnTo>
                      <a:pt x="2926" y="8130"/>
                    </a:lnTo>
                    <a:lnTo>
                      <a:pt x="5522" y="9380"/>
                    </a:lnTo>
                    <a:lnTo>
                      <a:pt x="6159" y="8035"/>
                    </a:lnTo>
                    <a:cubicBezTo>
                      <a:pt x="6513" y="7304"/>
                      <a:pt x="6206" y="6407"/>
                      <a:pt x="5451" y="6053"/>
                    </a:cubicBezTo>
                    <a:lnTo>
                      <a:pt x="4814" y="5746"/>
                    </a:lnTo>
                    <a:cubicBezTo>
                      <a:pt x="4629" y="5623"/>
                      <a:pt x="4730" y="5375"/>
                      <a:pt x="4899" y="5375"/>
                    </a:cubicBezTo>
                    <a:cubicBezTo>
                      <a:pt x="4925" y="5375"/>
                      <a:pt x="4951" y="5380"/>
                      <a:pt x="4979" y="5392"/>
                    </a:cubicBezTo>
                    <a:lnTo>
                      <a:pt x="5640" y="5699"/>
                    </a:lnTo>
                    <a:cubicBezTo>
                      <a:pt x="5734" y="4331"/>
                      <a:pt x="6772" y="3174"/>
                      <a:pt x="6961" y="1806"/>
                    </a:cubicBezTo>
                    <a:cubicBezTo>
                      <a:pt x="7032" y="1263"/>
                      <a:pt x="6984" y="721"/>
                      <a:pt x="6772" y="201"/>
                    </a:cubicBezTo>
                    <a:cubicBezTo>
                      <a:pt x="6733" y="85"/>
                      <a:pt x="6599" y="0"/>
                      <a:pt x="64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26"/>
              <p:cNvSpPr/>
              <p:nvPr/>
            </p:nvSpPr>
            <p:spPr>
              <a:xfrm>
                <a:off x="7731837" y="1817395"/>
                <a:ext cx="23144" cy="36993"/>
              </a:xfrm>
              <a:custGeom>
                <a:avLst/>
                <a:gdLst/>
                <a:ahLst/>
                <a:cxnLst/>
                <a:rect l="l" t="t" r="r" b="b"/>
                <a:pathLst>
                  <a:path w="874" h="1397" extrusionOk="0">
                    <a:moveTo>
                      <a:pt x="713" y="0"/>
                    </a:moveTo>
                    <a:cubicBezTo>
                      <a:pt x="651" y="0"/>
                      <a:pt x="603" y="27"/>
                      <a:pt x="567" y="80"/>
                    </a:cubicBezTo>
                    <a:lnTo>
                      <a:pt x="48" y="1189"/>
                    </a:lnTo>
                    <a:cubicBezTo>
                      <a:pt x="1" y="1260"/>
                      <a:pt x="48" y="1354"/>
                      <a:pt x="119" y="1378"/>
                    </a:cubicBezTo>
                    <a:cubicBezTo>
                      <a:pt x="139" y="1391"/>
                      <a:pt x="158" y="1397"/>
                      <a:pt x="178" y="1397"/>
                    </a:cubicBezTo>
                    <a:cubicBezTo>
                      <a:pt x="227" y="1397"/>
                      <a:pt x="274" y="1358"/>
                      <a:pt x="308" y="1307"/>
                    </a:cubicBezTo>
                    <a:lnTo>
                      <a:pt x="827" y="221"/>
                    </a:lnTo>
                    <a:cubicBezTo>
                      <a:pt x="874" y="151"/>
                      <a:pt x="850" y="56"/>
                      <a:pt x="779" y="9"/>
                    </a:cubicBezTo>
                    <a:cubicBezTo>
                      <a:pt x="756" y="3"/>
                      <a:pt x="734" y="0"/>
                      <a:pt x="71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26"/>
              <p:cNvSpPr/>
              <p:nvPr/>
            </p:nvSpPr>
            <p:spPr>
              <a:xfrm>
                <a:off x="7753710" y="1827749"/>
                <a:ext cx="22534" cy="36993"/>
              </a:xfrm>
              <a:custGeom>
                <a:avLst/>
                <a:gdLst/>
                <a:ahLst/>
                <a:cxnLst/>
                <a:rect l="l" t="t" r="r" b="b"/>
                <a:pathLst>
                  <a:path w="851" h="1397" extrusionOk="0">
                    <a:moveTo>
                      <a:pt x="693" y="0"/>
                    </a:moveTo>
                    <a:cubicBezTo>
                      <a:pt x="638" y="0"/>
                      <a:pt x="584" y="39"/>
                      <a:pt x="567" y="90"/>
                    </a:cubicBezTo>
                    <a:lnTo>
                      <a:pt x="24" y="1199"/>
                    </a:lnTo>
                    <a:cubicBezTo>
                      <a:pt x="1" y="1270"/>
                      <a:pt x="24" y="1341"/>
                      <a:pt x="95" y="1388"/>
                    </a:cubicBezTo>
                    <a:cubicBezTo>
                      <a:pt x="113" y="1394"/>
                      <a:pt x="132" y="1397"/>
                      <a:pt x="151" y="1397"/>
                    </a:cubicBezTo>
                    <a:cubicBezTo>
                      <a:pt x="209" y="1397"/>
                      <a:pt x="266" y="1370"/>
                      <a:pt x="284" y="1317"/>
                    </a:cubicBezTo>
                    <a:lnTo>
                      <a:pt x="826" y="208"/>
                    </a:lnTo>
                    <a:cubicBezTo>
                      <a:pt x="850" y="137"/>
                      <a:pt x="826" y="43"/>
                      <a:pt x="756" y="19"/>
                    </a:cubicBezTo>
                    <a:cubicBezTo>
                      <a:pt x="736" y="6"/>
                      <a:pt x="714" y="0"/>
                      <a:pt x="69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26"/>
              <p:cNvSpPr/>
              <p:nvPr/>
            </p:nvSpPr>
            <p:spPr>
              <a:xfrm>
                <a:off x="7774947" y="1837997"/>
                <a:ext cx="22534" cy="36754"/>
              </a:xfrm>
              <a:custGeom>
                <a:avLst/>
                <a:gdLst/>
                <a:ahLst/>
                <a:cxnLst/>
                <a:rect l="l" t="t" r="r" b="b"/>
                <a:pathLst>
                  <a:path w="851" h="1388" extrusionOk="0">
                    <a:moveTo>
                      <a:pt x="700" y="1"/>
                    </a:moveTo>
                    <a:cubicBezTo>
                      <a:pt x="642" y="1"/>
                      <a:pt x="585" y="27"/>
                      <a:pt x="567" y="80"/>
                    </a:cubicBezTo>
                    <a:lnTo>
                      <a:pt x="24" y="1189"/>
                    </a:lnTo>
                    <a:cubicBezTo>
                      <a:pt x="1" y="1260"/>
                      <a:pt x="24" y="1331"/>
                      <a:pt x="95" y="1378"/>
                    </a:cubicBezTo>
                    <a:cubicBezTo>
                      <a:pt x="113" y="1384"/>
                      <a:pt x="132" y="1387"/>
                      <a:pt x="151" y="1387"/>
                    </a:cubicBezTo>
                    <a:cubicBezTo>
                      <a:pt x="209" y="1387"/>
                      <a:pt x="266" y="1361"/>
                      <a:pt x="284" y="1307"/>
                    </a:cubicBezTo>
                    <a:lnTo>
                      <a:pt x="827" y="198"/>
                    </a:lnTo>
                    <a:cubicBezTo>
                      <a:pt x="850" y="128"/>
                      <a:pt x="827" y="57"/>
                      <a:pt x="756" y="10"/>
                    </a:cubicBezTo>
                    <a:cubicBezTo>
                      <a:pt x="738" y="4"/>
                      <a:pt x="719" y="1"/>
                      <a:pt x="700" y="1"/>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26"/>
              <p:cNvSpPr/>
              <p:nvPr/>
            </p:nvSpPr>
            <p:spPr>
              <a:xfrm>
                <a:off x="7796211" y="1848616"/>
                <a:ext cx="22508" cy="36754"/>
              </a:xfrm>
              <a:custGeom>
                <a:avLst/>
                <a:gdLst/>
                <a:ahLst/>
                <a:cxnLst/>
                <a:rect l="l" t="t" r="r" b="b"/>
                <a:pathLst>
                  <a:path w="850" h="1388" extrusionOk="0">
                    <a:moveTo>
                      <a:pt x="699" y="1"/>
                    </a:moveTo>
                    <a:cubicBezTo>
                      <a:pt x="642" y="1"/>
                      <a:pt x="584" y="28"/>
                      <a:pt x="566" y="81"/>
                    </a:cubicBezTo>
                    <a:lnTo>
                      <a:pt x="24" y="1190"/>
                    </a:lnTo>
                    <a:cubicBezTo>
                      <a:pt x="0" y="1260"/>
                      <a:pt x="24" y="1331"/>
                      <a:pt x="95" y="1378"/>
                    </a:cubicBezTo>
                    <a:cubicBezTo>
                      <a:pt x="112" y="1384"/>
                      <a:pt x="131" y="1387"/>
                      <a:pt x="151" y="1387"/>
                    </a:cubicBezTo>
                    <a:cubicBezTo>
                      <a:pt x="210" y="1387"/>
                      <a:pt x="271" y="1361"/>
                      <a:pt x="307" y="1308"/>
                    </a:cubicBezTo>
                    <a:lnTo>
                      <a:pt x="826" y="199"/>
                    </a:lnTo>
                    <a:cubicBezTo>
                      <a:pt x="850" y="128"/>
                      <a:pt x="826" y="57"/>
                      <a:pt x="755" y="10"/>
                    </a:cubicBezTo>
                    <a:cubicBezTo>
                      <a:pt x="737" y="4"/>
                      <a:pt x="718" y="1"/>
                      <a:pt x="699" y="1"/>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26"/>
              <p:cNvSpPr/>
              <p:nvPr/>
            </p:nvSpPr>
            <p:spPr>
              <a:xfrm>
                <a:off x="7817448" y="1858625"/>
                <a:ext cx="23144" cy="36993"/>
              </a:xfrm>
              <a:custGeom>
                <a:avLst/>
                <a:gdLst/>
                <a:ahLst/>
                <a:cxnLst/>
                <a:rect l="l" t="t" r="r" b="b"/>
                <a:pathLst>
                  <a:path w="874" h="1397" extrusionOk="0">
                    <a:moveTo>
                      <a:pt x="703" y="0"/>
                    </a:moveTo>
                    <a:cubicBezTo>
                      <a:pt x="651" y="0"/>
                      <a:pt x="602" y="27"/>
                      <a:pt x="567" y="80"/>
                    </a:cubicBezTo>
                    <a:lnTo>
                      <a:pt x="48" y="1189"/>
                    </a:lnTo>
                    <a:cubicBezTo>
                      <a:pt x="0" y="1260"/>
                      <a:pt x="24" y="1354"/>
                      <a:pt x="95" y="1378"/>
                    </a:cubicBezTo>
                    <a:cubicBezTo>
                      <a:pt x="115" y="1391"/>
                      <a:pt x="136" y="1397"/>
                      <a:pt x="158" y="1397"/>
                    </a:cubicBezTo>
                    <a:cubicBezTo>
                      <a:pt x="215" y="1397"/>
                      <a:pt x="273" y="1358"/>
                      <a:pt x="307" y="1307"/>
                    </a:cubicBezTo>
                    <a:lnTo>
                      <a:pt x="826" y="222"/>
                    </a:lnTo>
                    <a:cubicBezTo>
                      <a:pt x="873" y="151"/>
                      <a:pt x="826" y="57"/>
                      <a:pt x="755" y="9"/>
                    </a:cubicBezTo>
                    <a:cubicBezTo>
                      <a:pt x="738" y="3"/>
                      <a:pt x="720" y="0"/>
                      <a:pt x="70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26"/>
              <p:cNvSpPr/>
              <p:nvPr/>
            </p:nvSpPr>
            <p:spPr>
              <a:xfrm>
                <a:off x="7428823" y="2207954"/>
                <a:ext cx="336773" cy="258736"/>
              </a:xfrm>
              <a:custGeom>
                <a:avLst/>
                <a:gdLst/>
                <a:ahLst/>
                <a:cxnLst/>
                <a:rect l="l" t="t" r="r" b="b"/>
                <a:pathLst>
                  <a:path w="12718" h="9771" extrusionOk="0">
                    <a:moveTo>
                      <a:pt x="12259" y="0"/>
                    </a:moveTo>
                    <a:cubicBezTo>
                      <a:pt x="10080" y="0"/>
                      <a:pt x="7931" y="470"/>
                      <a:pt x="5946" y="1352"/>
                    </a:cubicBezTo>
                    <a:cubicBezTo>
                      <a:pt x="3610" y="2414"/>
                      <a:pt x="1581" y="4018"/>
                      <a:pt x="0" y="6048"/>
                    </a:cubicBezTo>
                    <a:lnTo>
                      <a:pt x="7669" y="9728"/>
                    </a:lnTo>
                    <a:cubicBezTo>
                      <a:pt x="7712" y="9757"/>
                      <a:pt x="7762" y="9771"/>
                      <a:pt x="7812" y="9771"/>
                    </a:cubicBezTo>
                    <a:cubicBezTo>
                      <a:pt x="7927" y="9771"/>
                      <a:pt x="8044" y="9701"/>
                      <a:pt x="8093" y="9587"/>
                    </a:cubicBezTo>
                    <a:lnTo>
                      <a:pt x="12718" y="7"/>
                    </a:lnTo>
                    <a:cubicBezTo>
                      <a:pt x="12565" y="2"/>
                      <a:pt x="12412" y="0"/>
                      <a:pt x="12259"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26"/>
              <p:cNvSpPr/>
              <p:nvPr/>
            </p:nvSpPr>
            <p:spPr>
              <a:xfrm>
                <a:off x="7398821" y="1952472"/>
                <a:ext cx="433636" cy="415630"/>
              </a:xfrm>
              <a:custGeom>
                <a:avLst/>
                <a:gdLst/>
                <a:ahLst/>
                <a:cxnLst/>
                <a:rect l="l" t="t" r="r" b="b"/>
                <a:pathLst>
                  <a:path w="16376" h="15696" extrusionOk="0">
                    <a:moveTo>
                      <a:pt x="7462" y="1"/>
                    </a:moveTo>
                    <a:cubicBezTo>
                      <a:pt x="7332" y="1"/>
                      <a:pt x="7202" y="71"/>
                      <a:pt x="7150" y="193"/>
                    </a:cubicBezTo>
                    <a:lnTo>
                      <a:pt x="71" y="14822"/>
                    </a:lnTo>
                    <a:cubicBezTo>
                      <a:pt x="1" y="14988"/>
                      <a:pt x="71" y="15176"/>
                      <a:pt x="236" y="15247"/>
                    </a:cubicBezTo>
                    <a:lnTo>
                      <a:pt x="1110" y="15696"/>
                    </a:lnTo>
                    <a:cubicBezTo>
                      <a:pt x="4040" y="11873"/>
                      <a:pt x="8569" y="9649"/>
                      <a:pt x="13383" y="9649"/>
                    </a:cubicBezTo>
                    <a:cubicBezTo>
                      <a:pt x="13531" y="9649"/>
                      <a:pt x="13679" y="9651"/>
                      <a:pt x="13827" y="9655"/>
                    </a:cubicBezTo>
                    <a:lnTo>
                      <a:pt x="13851" y="9655"/>
                    </a:lnTo>
                    <a:lnTo>
                      <a:pt x="16281" y="4606"/>
                    </a:lnTo>
                    <a:cubicBezTo>
                      <a:pt x="16376" y="4441"/>
                      <a:pt x="16305" y="4228"/>
                      <a:pt x="16140" y="4157"/>
                    </a:cubicBezTo>
                    <a:lnTo>
                      <a:pt x="7598" y="28"/>
                    </a:lnTo>
                    <a:cubicBezTo>
                      <a:pt x="7555" y="10"/>
                      <a:pt x="7509" y="1"/>
                      <a:pt x="7462"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24" name="Google Shape;1724;p26"/>
            <p:cNvSpPr/>
            <p:nvPr/>
          </p:nvSpPr>
          <p:spPr>
            <a:xfrm>
              <a:off x="7088286" y="2013800"/>
              <a:ext cx="73138" cy="73138"/>
            </a:xfrm>
            <a:custGeom>
              <a:avLst/>
              <a:gdLst/>
              <a:ahLst/>
              <a:cxnLst/>
              <a:rect l="l" t="t" r="r" b="b"/>
              <a:pathLst>
                <a:path w="2762" h="2762" extrusionOk="0">
                  <a:moveTo>
                    <a:pt x="1369" y="1"/>
                  </a:moveTo>
                  <a:cubicBezTo>
                    <a:pt x="614" y="1"/>
                    <a:pt x="1" y="614"/>
                    <a:pt x="1" y="1370"/>
                  </a:cubicBezTo>
                  <a:cubicBezTo>
                    <a:pt x="1" y="2148"/>
                    <a:pt x="614" y="2762"/>
                    <a:pt x="1369" y="2762"/>
                  </a:cubicBezTo>
                  <a:cubicBezTo>
                    <a:pt x="2124" y="2762"/>
                    <a:pt x="2761" y="2148"/>
                    <a:pt x="2761" y="1370"/>
                  </a:cubicBezTo>
                  <a:cubicBezTo>
                    <a:pt x="2761"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5" name="Google Shape;1725;p26"/>
          <p:cNvGrpSpPr/>
          <p:nvPr/>
        </p:nvGrpSpPr>
        <p:grpSpPr>
          <a:xfrm flipH="1">
            <a:off x="7287888" y="-46898"/>
            <a:ext cx="736065" cy="1326494"/>
            <a:chOff x="1672423" y="3253452"/>
            <a:chExt cx="736065" cy="1326494"/>
          </a:xfrm>
        </p:grpSpPr>
        <p:sp>
          <p:nvSpPr>
            <p:cNvPr id="1726" name="Google Shape;1726;p26"/>
            <p:cNvSpPr/>
            <p:nvPr/>
          </p:nvSpPr>
          <p:spPr>
            <a:xfrm>
              <a:off x="1695567" y="3610513"/>
              <a:ext cx="712921" cy="969433"/>
            </a:xfrm>
            <a:custGeom>
              <a:avLst/>
              <a:gdLst/>
              <a:ahLst/>
              <a:cxnLst/>
              <a:rect l="l" t="t" r="r" b="b"/>
              <a:pathLst>
                <a:path w="26923" h="36610" extrusionOk="0">
                  <a:moveTo>
                    <a:pt x="13761" y="14426"/>
                  </a:moveTo>
                  <a:cubicBezTo>
                    <a:pt x="13838" y="14426"/>
                    <a:pt x="13915" y="14427"/>
                    <a:pt x="13992" y="14429"/>
                  </a:cubicBezTo>
                  <a:cubicBezTo>
                    <a:pt x="17814" y="14500"/>
                    <a:pt x="21212" y="16860"/>
                    <a:pt x="22604" y="20423"/>
                  </a:cubicBezTo>
                  <a:cubicBezTo>
                    <a:pt x="24492" y="25260"/>
                    <a:pt x="22085" y="30757"/>
                    <a:pt x="17248" y="32645"/>
                  </a:cubicBezTo>
                  <a:cubicBezTo>
                    <a:pt x="16071" y="33102"/>
                    <a:pt x="14899" y="33312"/>
                    <a:pt x="13768" y="33312"/>
                  </a:cubicBezTo>
                  <a:cubicBezTo>
                    <a:pt x="7373" y="33312"/>
                    <a:pt x="2300" y="26605"/>
                    <a:pt x="5167" y="20069"/>
                  </a:cubicBezTo>
                  <a:cubicBezTo>
                    <a:pt x="6670" y="16647"/>
                    <a:pt x="10052" y="14426"/>
                    <a:pt x="13761" y="14426"/>
                  </a:cubicBezTo>
                  <a:close/>
                  <a:moveTo>
                    <a:pt x="8578" y="1"/>
                  </a:moveTo>
                  <a:cubicBezTo>
                    <a:pt x="8353" y="1"/>
                    <a:pt x="8125" y="42"/>
                    <a:pt x="7904" y="131"/>
                  </a:cubicBezTo>
                  <a:lnTo>
                    <a:pt x="2053" y="2419"/>
                  </a:lnTo>
                  <a:cubicBezTo>
                    <a:pt x="103" y="3267"/>
                    <a:pt x="933" y="6000"/>
                    <a:pt x="2746" y="6000"/>
                  </a:cubicBezTo>
                  <a:cubicBezTo>
                    <a:pt x="2952" y="6000"/>
                    <a:pt x="3170" y="5965"/>
                    <a:pt x="3398" y="5888"/>
                  </a:cubicBezTo>
                  <a:lnTo>
                    <a:pt x="3704" y="5770"/>
                  </a:lnTo>
                  <a:lnTo>
                    <a:pt x="6701" y="13415"/>
                  </a:lnTo>
                  <a:cubicBezTo>
                    <a:pt x="2053" y="16553"/>
                    <a:pt x="0" y="22334"/>
                    <a:pt x="1652" y="27666"/>
                  </a:cubicBezTo>
                  <a:cubicBezTo>
                    <a:pt x="3293" y="32988"/>
                    <a:pt x="8195" y="36609"/>
                    <a:pt x="13743" y="36609"/>
                  </a:cubicBezTo>
                  <a:cubicBezTo>
                    <a:pt x="13779" y="36609"/>
                    <a:pt x="13815" y="36609"/>
                    <a:pt x="13850" y="36609"/>
                  </a:cubicBezTo>
                  <a:cubicBezTo>
                    <a:pt x="18711" y="36609"/>
                    <a:pt x="23147" y="33825"/>
                    <a:pt x="25247" y="29436"/>
                  </a:cubicBezTo>
                  <a:cubicBezTo>
                    <a:pt x="26781" y="26251"/>
                    <a:pt x="26922" y="22593"/>
                    <a:pt x="25648" y="19314"/>
                  </a:cubicBezTo>
                  <a:cubicBezTo>
                    <a:pt x="23736" y="14376"/>
                    <a:pt x="19018" y="11216"/>
                    <a:pt x="13859" y="11216"/>
                  </a:cubicBezTo>
                  <a:cubicBezTo>
                    <a:pt x="13224" y="11216"/>
                    <a:pt x="12583" y="11264"/>
                    <a:pt x="11939" y="11362"/>
                  </a:cubicBezTo>
                  <a:lnTo>
                    <a:pt x="8943" y="3717"/>
                  </a:lnTo>
                  <a:lnTo>
                    <a:pt x="9249" y="3599"/>
                  </a:lnTo>
                  <a:cubicBezTo>
                    <a:pt x="10193" y="3222"/>
                    <a:pt x="10689" y="2160"/>
                    <a:pt x="10311" y="1192"/>
                  </a:cubicBezTo>
                  <a:cubicBezTo>
                    <a:pt x="10022" y="451"/>
                    <a:pt x="9317" y="1"/>
                    <a:pt x="85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26"/>
            <p:cNvSpPr/>
            <p:nvPr/>
          </p:nvSpPr>
          <p:spPr>
            <a:xfrm>
              <a:off x="1744291" y="3707670"/>
              <a:ext cx="629827" cy="814684"/>
            </a:xfrm>
            <a:custGeom>
              <a:avLst/>
              <a:gdLst/>
              <a:ahLst/>
              <a:cxnLst/>
              <a:rect l="l" t="t" r="r" b="b"/>
              <a:pathLst>
                <a:path w="23785" h="30766" extrusionOk="0">
                  <a:moveTo>
                    <a:pt x="5097" y="1"/>
                  </a:moveTo>
                  <a:lnTo>
                    <a:pt x="3304" y="709"/>
                  </a:lnTo>
                  <a:lnTo>
                    <a:pt x="7221" y="10737"/>
                  </a:lnTo>
                  <a:cubicBezTo>
                    <a:pt x="2171" y="13261"/>
                    <a:pt x="0" y="19325"/>
                    <a:pt x="2289" y="24493"/>
                  </a:cubicBezTo>
                  <a:cubicBezTo>
                    <a:pt x="4028" y="28419"/>
                    <a:pt x="7879" y="30765"/>
                    <a:pt x="11946" y="30765"/>
                  </a:cubicBezTo>
                  <a:cubicBezTo>
                    <a:pt x="13232" y="30765"/>
                    <a:pt x="14540" y="30531"/>
                    <a:pt x="15809" y="30038"/>
                  </a:cubicBezTo>
                  <a:cubicBezTo>
                    <a:pt x="21071" y="27985"/>
                    <a:pt x="23784" y="22157"/>
                    <a:pt x="21968" y="16801"/>
                  </a:cubicBezTo>
                  <a:cubicBezTo>
                    <a:pt x="20477" y="12406"/>
                    <a:pt x="16365" y="9616"/>
                    <a:pt x="11940" y="9616"/>
                  </a:cubicBezTo>
                  <a:cubicBezTo>
                    <a:pt x="10971" y="9616"/>
                    <a:pt x="9988" y="9749"/>
                    <a:pt x="9014" y="10029"/>
                  </a:cubicBezTo>
                  <a:lnTo>
                    <a:pt x="5097" y="1"/>
                  </a:lnTo>
                  <a:close/>
                </a:path>
              </a:pathLst>
            </a:custGeom>
            <a:solidFill>
              <a:srgbClr val="E2F2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26"/>
            <p:cNvSpPr/>
            <p:nvPr/>
          </p:nvSpPr>
          <p:spPr>
            <a:xfrm>
              <a:off x="1821931" y="4073205"/>
              <a:ext cx="510958" cy="395293"/>
            </a:xfrm>
            <a:custGeom>
              <a:avLst/>
              <a:gdLst/>
              <a:ahLst/>
              <a:cxnLst/>
              <a:rect l="l" t="t" r="r" b="b"/>
              <a:pathLst>
                <a:path w="19296" h="14928" extrusionOk="0">
                  <a:moveTo>
                    <a:pt x="14128" y="0"/>
                  </a:moveTo>
                  <a:lnTo>
                    <a:pt x="962" y="5144"/>
                  </a:lnTo>
                  <a:cubicBezTo>
                    <a:pt x="0" y="10460"/>
                    <a:pt x="4193" y="14928"/>
                    <a:pt x="9105" y="14928"/>
                  </a:cubicBezTo>
                  <a:cubicBezTo>
                    <a:pt x="10101" y="14928"/>
                    <a:pt x="11127" y="14744"/>
                    <a:pt x="12146" y="14346"/>
                  </a:cubicBezTo>
                  <a:cubicBezTo>
                    <a:pt x="18186" y="11987"/>
                    <a:pt x="19295" y="3917"/>
                    <a:pt x="141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26"/>
            <p:cNvSpPr/>
            <p:nvPr/>
          </p:nvSpPr>
          <p:spPr>
            <a:xfrm>
              <a:off x="1921100" y="4295375"/>
              <a:ext cx="48141" cy="42394"/>
            </a:xfrm>
            <a:custGeom>
              <a:avLst/>
              <a:gdLst/>
              <a:ahLst/>
              <a:cxnLst/>
              <a:rect l="l" t="t" r="r" b="b"/>
              <a:pathLst>
                <a:path w="1818" h="1601" extrusionOk="0">
                  <a:moveTo>
                    <a:pt x="901" y="1"/>
                  </a:moveTo>
                  <a:cubicBezTo>
                    <a:pt x="805" y="1"/>
                    <a:pt x="708" y="19"/>
                    <a:pt x="614" y="57"/>
                  </a:cubicBezTo>
                  <a:cubicBezTo>
                    <a:pt x="213" y="222"/>
                    <a:pt x="1" y="671"/>
                    <a:pt x="166" y="1095"/>
                  </a:cubicBezTo>
                  <a:cubicBezTo>
                    <a:pt x="293" y="1403"/>
                    <a:pt x="587" y="1600"/>
                    <a:pt x="908" y="1600"/>
                  </a:cubicBezTo>
                  <a:cubicBezTo>
                    <a:pt x="1006" y="1600"/>
                    <a:pt x="1106" y="1582"/>
                    <a:pt x="1204" y="1544"/>
                  </a:cubicBezTo>
                  <a:cubicBezTo>
                    <a:pt x="1605" y="1379"/>
                    <a:pt x="1818" y="930"/>
                    <a:pt x="1653" y="506"/>
                  </a:cubicBezTo>
                  <a:cubicBezTo>
                    <a:pt x="1526" y="198"/>
                    <a:pt x="1218" y="1"/>
                    <a:pt x="901"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26"/>
            <p:cNvSpPr/>
            <p:nvPr/>
          </p:nvSpPr>
          <p:spPr>
            <a:xfrm>
              <a:off x="1939239" y="4228141"/>
              <a:ext cx="41256" cy="36357"/>
            </a:xfrm>
            <a:custGeom>
              <a:avLst/>
              <a:gdLst/>
              <a:ahLst/>
              <a:cxnLst/>
              <a:rect l="l" t="t" r="r" b="b"/>
              <a:pathLst>
                <a:path w="1558" h="1373" extrusionOk="0">
                  <a:moveTo>
                    <a:pt x="764" y="1"/>
                  </a:moveTo>
                  <a:cubicBezTo>
                    <a:pt x="683" y="1"/>
                    <a:pt x="600" y="16"/>
                    <a:pt x="519" y="48"/>
                  </a:cubicBezTo>
                  <a:cubicBezTo>
                    <a:pt x="189" y="190"/>
                    <a:pt x="0" y="591"/>
                    <a:pt x="142" y="945"/>
                  </a:cubicBezTo>
                  <a:cubicBezTo>
                    <a:pt x="249" y="1213"/>
                    <a:pt x="505" y="1373"/>
                    <a:pt x="777" y="1373"/>
                  </a:cubicBezTo>
                  <a:cubicBezTo>
                    <a:pt x="864" y="1373"/>
                    <a:pt x="953" y="1356"/>
                    <a:pt x="1038" y="1322"/>
                  </a:cubicBezTo>
                  <a:cubicBezTo>
                    <a:pt x="1369" y="1181"/>
                    <a:pt x="1557" y="803"/>
                    <a:pt x="1416" y="449"/>
                  </a:cubicBezTo>
                  <a:cubicBezTo>
                    <a:pt x="1306" y="176"/>
                    <a:pt x="1042" y="1"/>
                    <a:pt x="764"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26"/>
            <p:cNvSpPr/>
            <p:nvPr/>
          </p:nvSpPr>
          <p:spPr>
            <a:xfrm>
              <a:off x="1976099" y="4277262"/>
              <a:ext cx="28757" cy="25500"/>
            </a:xfrm>
            <a:custGeom>
              <a:avLst/>
              <a:gdLst/>
              <a:ahLst/>
              <a:cxnLst/>
              <a:rect l="l" t="t" r="r" b="b"/>
              <a:pathLst>
                <a:path w="1086" h="963" extrusionOk="0">
                  <a:moveTo>
                    <a:pt x="549" y="1"/>
                  </a:moveTo>
                  <a:cubicBezTo>
                    <a:pt x="491" y="1"/>
                    <a:pt x="433" y="11"/>
                    <a:pt x="378" y="33"/>
                  </a:cubicBezTo>
                  <a:cubicBezTo>
                    <a:pt x="118" y="128"/>
                    <a:pt x="0" y="411"/>
                    <a:pt x="95" y="647"/>
                  </a:cubicBezTo>
                  <a:cubicBezTo>
                    <a:pt x="167" y="846"/>
                    <a:pt x="351" y="962"/>
                    <a:pt x="540" y="962"/>
                  </a:cubicBezTo>
                  <a:cubicBezTo>
                    <a:pt x="597" y="962"/>
                    <a:pt x="654" y="952"/>
                    <a:pt x="708" y="930"/>
                  </a:cubicBezTo>
                  <a:cubicBezTo>
                    <a:pt x="968" y="836"/>
                    <a:pt x="1086" y="553"/>
                    <a:pt x="991" y="293"/>
                  </a:cubicBezTo>
                  <a:cubicBezTo>
                    <a:pt x="919" y="112"/>
                    <a:pt x="736" y="1"/>
                    <a:pt x="549"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26"/>
            <p:cNvSpPr/>
            <p:nvPr/>
          </p:nvSpPr>
          <p:spPr>
            <a:xfrm>
              <a:off x="1672423" y="3530225"/>
              <a:ext cx="46896" cy="46896"/>
            </a:xfrm>
            <a:custGeom>
              <a:avLst/>
              <a:gdLst/>
              <a:ahLst/>
              <a:cxnLst/>
              <a:rect l="l" t="t" r="r" b="b"/>
              <a:pathLst>
                <a:path w="1771" h="1771" extrusionOk="0">
                  <a:moveTo>
                    <a:pt x="874" y="1"/>
                  </a:moveTo>
                  <a:cubicBezTo>
                    <a:pt x="379" y="1"/>
                    <a:pt x="1" y="402"/>
                    <a:pt x="1" y="897"/>
                  </a:cubicBezTo>
                  <a:cubicBezTo>
                    <a:pt x="1" y="1369"/>
                    <a:pt x="379" y="1770"/>
                    <a:pt x="874" y="1770"/>
                  </a:cubicBezTo>
                  <a:cubicBezTo>
                    <a:pt x="1370" y="1770"/>
                    <a:pt x="1771" y="1369"/>
                    <a:pt x="1771" y="897"/>
                  </a:cubicBezTo>
                  <a:cubicBezTo>
                    <a:pt x="1771" y="402"/>
                    <a:pt x="1370" y="1"/>
                    <a:pt x="87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26"/>
            <p:cNvSpPr/>
            <p:nvPr/>
          </p:nvSpPr>
          <p:spPr>
            <a:xfrm>
              <a:off x="1672423" y="3253452"/>
              <a:ext cx="134360" cy="134969"/>
            </a:xfrm>
            <a:custGeom>
              <a:avLst/>
              <a:gdLst/>
              <a:ahLst/>
              <a:cxnLst/>
              <a:rect l="l" t="t" r="r" b="b"/>
              <a:pathLst>
                <a:path w="5074" h="5097" extrusionOk="0">
                  <a:moveTo>
                    <a:pt x="2549" y="0"/>
                  </a:moveTo>
                  <a:cubicBezTo>
                    <a:pt x="1134" y="0"/>
                    <a:pt x="1" y="1156"/>
                    <a:pt x="1" y="2548"/>
                  </a:cubicBezTo>
                  <a:cubicBezTo>
                    <a:pt x="1" y="3964"/>
                    <a:pt x="1134" y="5097"/>
                    <a:pt x="2549" y="5097"/>
                  </a:cubicBezTo>
                  <a:cubicBezTo>
                    <a:pt x="3941" y="5097"/>
                    <a:pt x="5074" y="3964"/>
                    <a:pt x="5074" y="2548"/>
                  </a:cubicBezTo>
                  <a:cubicBezTo>
                    <a:pt x="5074" y="1156"/>
                    <a:pt x="3941" y="0"/>
                    <a:pt x="25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26"/>
            <p:cNvSpPr/>
            <p:nvPr/>
          </p:nvSpPr>
          <p:spPr>
            <a:xfrm>
              <a:off x="1771168" y="3449645"/>
              <a:ext cx="60613" cy="60004"/>
            </a:xfrm>
            <a:custGeom>
              <a:avLst/>
              <a:gdLst/>
              <a:ahLst/>
              <a:cxnLst/>
              <a:rect l="l" t="t" r="r" b="b"/>
              <a:pathLst>
                <a:path w="2289" h="2266" extrusionOk="0">
                  <a:moveTo>
                    <a:pt x="1133" y="0"/>
                  </a:moveTo>
                  <a:cubicBezTo>
                    <a:pt x="519" y="0"/>
                    <a:pt x="0" y="496"/>
                    <a:pt x="0" y="1133"/>
                  </a:cubicBezTo>
                  <a:cubicBezTo>
                    <a:pt x="0" y="1746"/>
                    <a:pt x="519" y="2265"/>
                    <a:pt x="1133" y="2265"/>
                  </a:cubicBezTo>
                  <a:cubicBezTo>
                    <a:pt x="1770" y="2265"/>
                    <a:pt x="2289" y="1746"/>
                    <a:pt x="2289" y="1133"/>
                  </a:cubicBezTo>
                  <a:cubicBezTo>
                    <a:pt x="2289" y="496"/>
                    <a:pt x="1770" y="0"/>
                    <a:pt x="11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35" name="Google Shape;1735;p26"/>
          <p:cNvSpPr/>
          <p:nvPr/>
        </p:nvSpPr>
        <p:spPr>
          <a:xfrm>
            <a:off x="1594392" y="744527"/>
            <a:ext cx="65895" cy="65895"/>
          </a:xfrm>
          <a:custGeom>
            <a:avLst/>
            <a:gdLst/>
            <a:ahLst/>
            <a:cxnLst/>
            <a:rect l="l" t="t" r="r" b="b"/>
            <a:pathLst>
              <a:path w="1912" h="1912" extrusionOk="0">
                <a:moveTo>
                  <a:pt x="968" y="0"/>
                </a:moveTo>
                <a:cubicBezTo>
                  <a:pt x="425" y="0"/>
                  <a:pt x="1" y="425"/>
                  <a:pt x="1" y="968"/>
                </a:cubicBezTo>
                <a:cubicBezTo>
                  <a:pt x="1" y="1487"/>
                  <a:pt x="425" y="1911"/>
                  <a:pt x="968" y="1911"/>
                </a:cubicBezTo>
                <a:cubicBezTo>
                  <a:pt x="1487" y="1911"/>
                  <a:pt x="1912" y="1487"/>
                  <a:pt x="1912" y="968"/>
                </a:cubicBezTo>
                <a:cubicBezTo>
                  <a:pt x="1912" y="425"/>
                  <a:pt x="1487" y="0"/>
                  <a:pt x="968" y="0"/>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26"/>
          <p:cNvSpPr/>
          <p:nvPr/>
        </p:nvSpPr>
        <p:spPr>
          <a:xfrm>
            <a:off x="1899330" y="323271"/>
            <a:ext cx="43149" cy="43976"/>
          </a:xfrm>
          <a:custGeom>
            <a:avLst/>
            <a:gdLst/>
            <a:ahLst/>
            <a:cxnLst/>
            <a:rect l="l" t="t" r="r" b="b"/>
            <a:pathLst>
              <a:path w="1252" h="1276" extrusionOk="0">
                <a:moveTo>
                  <a:pt x="638" y="1"/>
                </a:moveTo>
                <a:cubicBezTo>
                  <a:pt x="284" y="1"/>
                  <a:pt x="1" y="284"/>
                  <a:pt x="1" y="638"/>
                </a:cubicBezTo>
                <a:cubicBezTo>
                  <a:pt x="1" y="992"/>
                  <a:pt x="284" y="1275"/>
                  <a:pt x="638" y="1275"/>
                </a:cubicBezTo>
                <a:cubicBezTo>
                  <a:pt x="992" y="1275"/>
                  <a:pt x="1251" y="992"/>
                  <a:pt x="1251" y="638"/>
                </a:cubicBezTo>
                <a:cubicBezTo>
                  <a:pt x="1251" y="284"/>
                  <a:pt x="992" y="1"/>
                  <a:pt x="638"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26"/>
          <p:cNvSpPr/>
          <p:nvPr/>
        </p:nvSpPr>
        <p:spPr>
          <a:xfrm>
            <a:off x="8160661" y="1496550"/>
            <a:ext cx="73138" cy="73138"/>
          </a:xfrm>
          <a:custGeom>
            <a:avLst/>
            <a:gdLst/>
            <a:ahLst/>
            <a:cxnLst/>
            <a:rect l="l" t="t" r="r" b="b"/>
            <a:pathLst>
              <a:path w="2762" h="2762" extrusionOk="0">
                <a:moveTo>
                  <a:pt x="1369" y="1"/>
                </a:moveTo>
                <a:cubicBezTo>
                  <a:pt x="614" y="1"/>
                  <a:pt x="1" y="614"/>
                  <a:pt x="1" y="1370"/>
                </a:cubicBezTo>
                <a:cubicBezTo>
                  <a:pt x="1" y="2148"/>
                  <a:pt x="614" y="2762"/>
                  <a:pt x="1369" y="2762"/>
                </a:cubicBezTo>
                <a:cubicBezTo>
                  <a:pt x="2124" y="2762"/>
                  <a:pt x="2761" y="2148"/>
                  <a:pt x="2761" y="1370"/>
                </a:cubicBezTo>
                <a:cubicBezTo>
                  <a:pt x="2761"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26"/>
          <p:cNvSpPr/>
          <p:nvPr/>
        </p:nvSpPr>
        <p:spPr>
          <a:xfrm>
            <a:off x="7125448" y="831537"/>
            <a:ext cx="109903" cy="110860"/>
          </a:xfrm>
          <a:custGeom>
            <a:avLst/>
            <a:gdLst/>
            <a:ahLst/>
            <a:cxnLst/>
            <a:rect l="l" t="t" r="r" b="b"/>
            <a:pathLst>
              <a:path w="2738" h="2762" extrusionOk="0">
                <a:moveTo>
                  <a:pt x="1369" y="0"/>
                </a:moveTo>
                <a:cubicBezTo>
                  <a:pt x="614" y="0"/>
                  <a:pt x="0" y="614"/>
                  <a:pt x="0" y="1369"/>
                </a:cubicBezTo>
                <a:cubicBezTo>
                  <a:pt x="0" y="2124"/>
                  <a:pt x="614" y="2761"/>
                  <a:pt x="1369" y="2761"/>
                </a:cubicBezTo>
                <a:cubicBezTo>
                  <a:pt x="2124" y="2761"/>
                  <a:pt x="2737" y="2124"/>
                  <a:pt x="2737" y="1369"/>
                </a:cubicBezTo>
                <a:cubicBezTo>
                  <a:pt x="2737" y="614"/>
                  <a:pt x="2124" y="0"/>
                  <a:pt x="1369" y="0"/>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39" name="Google Shape;1739;p26"/>
          <p:cNvGrpSpPr/>
          <p:nvPr/>
        </p:nvGrpSpPr>
        <p:grpSpPr>
          <a:xfrm>
            <a:off x="848981" y="3794879"/>
            <a:ext cx="717966" cy="575573"/>
            <a:chOff x="2905824" y="3732667"/>
            <a:chExt cx="538609" cy="431788"/>
          </a:xfrm>
        </p:grpSpPr>
        <p:sp>
          <p:nvSpPr>
            <p:cNvPr id="1740" name="Google Shape;1740;p26"/>
            <p:cNvSpPr/>
            <p:nvPr/>
          </p:nvSpPr>
          <p:spPr>
            <a:xfrm>
              <a:off x="2905824" y="3732667"/>
              <a:ext cx="46261" cy="46896"/>
            </a:xfrm>
            <a:custGeom>
              <a:avLst/>
              <a:gdLst/>
              <a:ahLst/>
              <a:cxnLst/>
              <a:rect l="l" t="t" r="r" b="b"/>
              <a:pathLst>
                <a:path w="1747" h="1771" extrusionOk="0">
                  <a:moveTo>
                    <a:pt x="873" y="1"/>
                  </a:moveTo>
                  <a:cubicBezTo>
                    <a:pt x="378" y="1"/>
                    <a:pt x="0" y="402"/>
                    <a:pt x="0" y="874"/>
                  </a:cubicBezTo>
                  <a:cubicBezTo>
                    <a:pt x="0" y="1369"/>
                    <a:pt x="378" y="1770"/>
                    <a:pt x="873" y="1770"/>
                  </a:cubicBezTo>
                  <a:cubicBezTo>
                    <a:pt x="1369" y="1770"/>
                    <a:pt x="1746" y="1369"/>
                    <a:pt x="1746" y="874"/>
                  </a:cubicBezTo>
                  <a:cubicBezTo>
                    <a:pt x="1746" y="402"/>
                    <a:pt x="1369" y="1"/>
                    <a:pt x="873"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26"/>
            <p:cNvSpPr/>
            <p:nvPr/>
          </p:nvSpPr>
          <p:spPr>
            <a:xfrm>
              <a:off x="3369415" y="4089437"/>
              <a:ext cx="75018" cy="75018"/>
            </a:xfrm>
            <a:custGeom>
              <a:avLst/>
              <a:gdLst/>
              <a:ahLst/>
              <a:cxnLst/>
              <a:rect l="l" t="t" r="r" b="b"/>
              <a:pathLst>
                <a:path w="2833" h="2833" extrusionOk="0">
                  <a:moveTo>
                    <a:pt x="1416" y="1"/>
                  </a:moveTo>
                  <a:cubicBezTo>
                    <a:pt x="638" y="1"/>
                    <a:pt x="1" y="638"/>
                    <a:pt x="1" y="1416"/>
                  </a:cubicBezTo>
                  <a:cubicBezTo>
                    <a:pt x="1" y="2195"/>
                    <a:pt x="638" y="2832"/>
                    <a:pt x="1416" y="2832"/>
                  </a:cubicBezTo>
                  <a:cubicBezTo>
                    <a:pt x="2195" y="2832"/>
                    <a:pt x="2832" y="2195"/>
                    <a:pt x="2832" y="1416"/>
                  </a:cubicBezTo>
                  <a:cubicBezTo>
                    <a:pt x="2832" y="638"/>
                    <a:pt x="2195" y="1"/>
                    <a:pt x="1416"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42" name="Google Shape;1742;p26"/>
          <p:cNvSpPr/>
          <p:nvPr/>
        </p:nvSpPr>
        <p:spPr>
          <a:xfrm>
            <a:off x="1120014" y="3091234"/>
            <a:ext cx="90783" cy="92030"/>
          </a:xfrm>
          <a:custGeom>
            <a:avLst/>
            <a:gdLst/>
            <a:ahLst/>
            <a:cxnLst/>
            <a:rect l="l" t="t" r="r" b="b"/>
            <a:pathLst>
              <a:path w="1747" h="1771" extrusionOk="0">
                <a:moveTo>
                  <a:pt x="873" y="1"/>
                </a:moveTo>
                <a:cubicBezTo>
                  <a:pt x="378" y="1"/>
                  <a:pt x="0" y="402"/>
                  <a:pt x="0" y="874"/>
                </a:cubicBezTo>
                <a:cubicBezTo>
                  <a:pt x="0" y="1369"/>
                  <a:pt x="378" y="1770"/>
                  <a:pt x="873" y="1770"/>
                </a:cubicBezTo>
                <a:cubicBezTo>
                  <a:pt x="1369" y="1770"/>
                  <a:pt x="1746" y="1369"/>
                  <a:pt x="1746" y="874"/>
                </a:cubicBezTo>
                <a:cubicBezTo>
                  <a:pt x="1746" y="402"/>
                  <a:pt x="1369" y="1"/>
                  <a:pt x="873"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26"/>
          <p:cNvSpPr/>
          <p:nvPr/>
        </p:nvSpPr>
        <p:spPr>
          <a:xfrm>
            <a:off x="8290285" y="2539546"/>
            <a:ext cx="48870" cy="48909"/>
          </a:xfrm>
          <a:custGeom>
            <a:avLst/>
            <a:gdLst/>
            <a:ahLst/>
            <a:cxnLst/>
            <a:rect l="l" t="t" r="r" b="b"/>
            <a:pathLst>
              <a:path w="1251" h="1252" extrusionOk="0">
                <a:moveTo>
                  <a:pt x="637" y="1"/>
                </a:moveTo>
                <a:cubicBezTo>
                  <a:pt x="283" y="1"/>
                  <a:pt x="0" y="284"/>
                  <a:pt x="0" y="614"/>
                </a:cubicBezTo>
                <a:cubicBezTo>
                  <a:pt x="0" y="968"/>
                  <a:pt x="283" y="1251"/>
                  <a:pt x="637" y="1251"/>
                </a:cubicBezTo>
                <a:cubicBezTo>
                  <a:pt x="968" y="1251"/>
                  <a:pt x="1251" y="968"/>
                  <a:pt x="1251" y="614"/>
                </a:cubicBezTo>
                <a:cubicBezTo>
                  <a:pt x="1251" y="284"/>
                  <a:pt x="968" y="1"/>
                  <a:pt x="637"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26"/>
          <p:cNvSpPr/>
          <p:nvPr/>
        </p:nvSpPr>
        <p:spPr>
          <a:xfrm>
            <a:off x="7287565" y="3438509"/>
            <a:ext cx="147217" cy="147217"/>
          </a:xfrm>
          <a:custGeom>
            <a:avLst/>
            <a:gdLst/>
            <a:ahLst/>
            <a:cxnLst/>
            <a:rect l="l" t="t" r="r" b="b"/>
            <a:pathLst>
              <a:path w="2833" h="2833" extrusionOk="0">
                <a:moveTo>
                  <a:pt x="1416" y="1"/>
                </a:moveTo>
                <a:cubicBezTo>
                  <a:pt x="638" y="1"/>
                  <a:pt x="1" y="638"/>
                  <a:pt x="1" y="1416"/>
                </a:cubicBezTo>
                <a:cubicBezTo>
                  <a:pt x="1" y="2195"/>
                  <a:pt x="638" y="2832"/>
                  <a:pt x="1416" y="2832"/>
                </a:cubicBezTo>
                <a:cubicBezTo>
                  <a:pt x="2195" y="2832"/>
                  <a:pt x="2832" y="2195"/>
                  <a:pt x="2832" y="1416"/>
                </a:cubicBezTo>
                <a:cubicBezTo>
                  <a:pt x="2832" y="638"/>
                  <a:pt x="2195" y="1"/>
                  <a:pt x="1416"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45" name="Google Shape;1745;p26"/>
          <p:cNvGrpSpPr/>
          <p:nvPr/>
        </p:nvGrpSpPr>
        <p:grpSpPr>
          <a:xfrm rot="-558925" flipH="1">
            <a:off x="645865" y="3733270"/>
            <a:ext cx="1084994" cy="1200031"/>
            <a:chOff x="6758394" y="3187198"/>
            <a:chExt cx="1143406" cy="1264636"/>
          </a:xfrm>
        </p:grpSpPr>
        <p:sp>
          <p:nvSpPr>
            <p:cNvPr id="1746" name="Google Shape;1746;p26"/>
            <p:cNvSpPr/>
            <p:nvPr/>
          </p:nvSpPr>
          <p:spPr>
            <a:xfrm>
              <a:off x="6758394" y="3187198"/>
              <a:ext cx="1143406" cy="1131570"/>
            </a:xfrm>
            <a:custGeom>
              <a:avLst/>
              <a:gdLst/>
              <a:ahLst/>
              <a:cxnLst/>
              <a:rect l="l" t="t" r="r" b="b"/>
              <a:pathLst>
                <a:path w="43180" h="42733" extrusionOk="0">
                  <a:moveTo>
                    <a:pt x="7315" y="1"/>
                  </a:moveTo>
                  <a:lnTo>
                    <a:pt x="0" y="41411"/>
                  </a:lnTo>
                  <a:lnTo>
                    <a:pt x="7433" y="42732"/>
                  </a:lnTo>
                  <a:cubicBezTo>
                    <a:pt x="14087" y="28079"/>
                    <a:pt x="27135" y="16518"/>
                    <a:pt x="42330" y="11209"/>
                  </a:cubicBezTo>
                  <a:lnTo>
                    <a:pt x="43180" y="6348"/>
                  </a:lnTo>
                  <a:lnTo>
                    <a:pt x="39239" y="5640"/>
                  </a:lnTo>
                  <a:lnTo>
                    <a:pt x="38909" y="7599"/>
                  </a:lnTo>
                  <a:cubicBezTo>
                    <a:pt x="39967" y="8436"/>
                    <a:pt x="39336" y="10078"/>
                    <a:pt x="38094" y="10078"/>
                  </a:cubicBezTo>
                  <a:cubicBezTo>
                    <a:pt x="38007" y="10078"/>
                    <a:pt x="37916" y="10070"/>
                    <a:pt x="37824" y="10053"/>
                  </a:cubicBezTo>
                  <a:cubicBezTo>
                    <a:pt x="36408" y="9817"/>
                    <a:pt x="36266" y="7811"/>
                    <a:pt x="37658" y="7386"/>
                  </a:cubicBezTo>
                  <a:lnTo>
                    <a:pt x="37989" y="5428"/>
                  </a:lnTo>
                  <a:lnTo>
                    <a:pt x="34803" y="4862"/>
                  </a:lnTo>
                  <a:lnTo>
                    <a:pt x="34449" y="6820"/>
                  </a:lnTo>
                  <a:cubicBezTo>
                    <a:pt x="35514" y="7641"/>
                    <a:pt x="34869" y="9295"/>
                    <a:pt x="33612" y="9295"/>
                  </a:cubicBezTo>
                  <a:cubicBezTo>
                    <a:pt x="33532" y="9295"/>
                    <a:pt x="33449" y="9288"/>
                    <a:pt x="33364" y="9274"/>
                  </a:cubicBezTo>
                  <a:cubicBezTo>
                    <a:pt x="31948" y="9014"/>
                    <a:pt x="31807" y="7032"/>
                    <a:pt x="33199" y="6608"/>
                  </a:cubicBezTo>
                  <a:lnTo>
                    <a:pt x="33553" y="4626"/>
                  </a:lnTo>
                  <a:lnTo>
                    <a:pt x="30344" y="4059"/>
                  </a:lnTo>
                  <a:lnTo>
                    <a:pt x="29990" y="6041"/>
                  </a:lnTo>
                  <a:cubicBezTo>
                    <a:pt x="31070" y="6857"/>
                    <a:pt x="30420" y="8497"/>
                    <a:pt x="29175" y="8497"/>
                  </a:cubicBezTo>
                  <a:cubicBezTo>
                    <a:pt x="29088" y="8497"/>
                    <a:pt x="28998" y="8489"/>
                    <a:pt x="28905" y="8472"/>
                  </a:cubicBezTo>
                  <a:cubicBezTo>
                    <a:pt x="27489" y="8236"/>
                    <a:pt x="27371" y="6254"/>
                    <a:pt x="28739" y="5805"/>
                  </a:cubicBezTo>
                  <a:lnTo>
                    <a:pt x="29093" y="3847"/>
                  </a:lnTo>
                  <a:lnTo>
                    <a:pt x="25884" y="3281"/>
                  </a:lnTo>
                  <a:lnTo>
                    <a:pt x="25530" y="5239"/>
                  </a:lnTo>
                  <a:cubicBezTo>
                    <a:pt x="26612" y="6056"/>
                    <a:pt x="25980" y="7718"/>
                    <a:pt x="24736" y="7718"/>
                  </a:cubicBezTo>
                  <a:cubicBezTo>
                    <a:pt x="24650" y="7718"/>
                    <a:pt x="24561" y="7710"/>
                    <a:pt x="24469" y="7693"/>
                  </a:cubicBezTo>
                  <a:cubicBezTo>
                    <a:pt x="23029" y="7434"/>
                    <a:pt x="22911" y="5452"/>
                    <a:pt x="24280" y="5027"/>
                  </a:cubicBezTo>
                  <a:lnTo>
                    <a:pt x="24634" y="3045"/>
                  </a:lnTo>
                  <a:lnTo>
                    <a:pt x="21425" y="2478"/>
                  </a:lnTo>
                  <a:lnTo>
                    <a:pt x="21095" y="4460"/>
                  </a:lnTo>
                  <a:cubicBezTo>
                    <a:pt x="22159" y="5281"/>
                    <a:pt x="21514" y="6935"/>
                    <a:pt x="20258" y="6935"/>
                  </a:cubicBezTo>
                  <a:cubicBezTo>
                    <a:pt x="20177" y="6935"/>
                    <a:pt x="20094" y="6929"/>
                    <a:pt x="20009" y="6914"/>
                  </a:cubicBezTo>
                  <a:cubicBezTo>
                    <a:pt x="18593" y="6655"/>
                    <a:pt x="18452" y="4673"/>
                    <a:pt x="19844" y="4225"/>
                  </a:cubicBezTo>
                  <a:lnTo>
                    <a:pt x="20174" y="2266"/>
                  </a:lnTo>
                  <a:lnTo>
                    <a:pt x="16989" y="1700"/>
                  </a:lnTo>
                  <a:lnTo>
                    <a:pt x="16611" y="3682"/>
                  </a:lnTo>
                  <a:cubicBezTo>
                    <a:pt x="17670" y="4498"/>
                    <a:pt x="17039" y="6137"/>
                    <a:pt x="15797" y="6137"/>
                  </a:cubicBezTo>
                  <a:cubicBezTo>
                    <a:pt x="15709" y="6137"/>
                    <a:pt x="15619" y="6129"/>
                    <a:pt x="15526" y="6112"/>
                  </a:cubicBezTo>
                  <a:cubicBezTo>
                    <a:pt x="14110" y="5876"/>
                    <a:pt x="13969" y="3894"/>
                    <a:pt x="15361" y="3446"/>
                  </a:cubicBezTo>
                  <a:lnTo>
                    <a:pt x="15715" y="1487"/>
                  </a:lnTo>
                  <a:lnTo>
                    <a:pt x="12506" y="921"/>
                  </a:lnTo>
                  <a:lnTo>
                    <a:pt x="12152" y="2880"/>
                  </a:lnTo>
                  <a:cubicBezTo>
                    <a:pt x="13233" y="3696"/>
                    <a:pt x="12581" y="5358"/>
                    <a:pt x="11334" y="5358"/>
                  </a:cubicBezTo>
                  <a:cubicBezTo>
                    <a:pt x="11248" y="5358"/>
                    <a:pt x="11158" y="5350"/>
                    <a:pt x="11067" y="5334"/>
                  </a:cubicBezTo>
                  <a:cubicBezTo>
                    <a:pt x="9651" y="5074"/>
                    <a:pt x="9533" y="3092"/>
                    <a:pt x="10901" y="2667"/>
                  </a:cubicBezTo>
                  <a:lnTo>
                    <a:pt x="11255" y="685"/>
                  </a:lnTo>
                  <a:lnTo>
                    <a:pt x="7315" y="1"/>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26"/>
            <p:cNvSpPr/>
            <p:nvPr/>
          </p:nvSpPr>
          <p:spPr>
            <a:xfrm>
              <a:off x="6955196" y="3483990"/>
              <a:ext cx="924126" cy="967844"/>
            </a:xfrm>
            <a:custGeom>
              <a:avLst/>
              <a:gdLst/>
              <a:ahLst/>
              <a:cxnLst/>
              <a:rect l="l" t="t" r="r" b="b"/>
              <a:pathLst>
                <a:path w="34899" h="36550" extrusionOk="0">
                  <a:moveTo>
                    <a:pt x="34898" y="1"/>
                  </a:moveTo>
                  <a:lnTo>
                    <a:pt x="34898" y="1"/>
                  </a:lnTo>
                  <a:cubicBezTo>
                    <a:pt x="19703" y="5310"/>
                    <a:pt x="6655" y="16871"/>
                    <a:pt x="1" y="31524"/>
                  </a:cubicBezTo>
                  <a:lnTo>
                    <a:pt x="28433" y="36550"/>
                  </a:lnTo>
                  <a:lnTo>
                    <a:pt x="34898" y="1"/>
                  </a:lnTo>
                  <a:close/>
                </a:path>
              </a:pathLst>
            </a:custGeom>
            <a:solidFill>
              <a:srgbClr val="F4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26"/>
            <p:cNvSpPr/>
            <p:nvPr/>
          </p:nvSpPr>
          <p:spPr>
            <a:xfrm>
              <a:off x="6974579" y="3510868"/>
              <a:ext cx="791646" cy="163090"/>
            </a:xfrm>
            <a:custGeom>
              <a:avLst/>
              <a:gdLst/>
              <a:ahLst/>
              <a:cxnLst/>
              <a:rect l="l" t="t" r="r" b="b"/>
              <a:pathLst>
                <a:path w="29896" h="6159" extrusionOk="0">
                  <a:moveTo>
                    <a:pt x="166" y="0"/>
                  </a:moveTo>
                  <a:lnTo>
                    <a:pt x="0" y="897"/>
                  </a:lnTo>
                  <a:lnTo>
                    <a:pt x="29754" y="6159"/>
                  </a:lnTo>
                  <a:lnTo>
                    <a:pt x="29896" y="5239"/>
                  </a:lnTo>
                  <a:lnTo>
                    <a:pt x="16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26"/>
            <p:cNvSpPr/>
            <p:nvPr/>
          </p:nvSpPr>
          <p:spPr>
            <a:xfrm>
              <a:off x="6948946" y="3650816"/>
              <a:ext cx="791673" cy="163117"/>
            </a:xfrm>
            <a:custGeom>
              <a:avLst/>
              <a:gdLst/>
              <a:ahLst/>
              <a:cxnLst/>
              <a:rect l="l" t="t" r="r" b="b"/>
              <a:pathLst>
                <a:path w="29897" h="6160" extrusionOk="0">
                  <a:moveTo>
                    <a:pt x="166" y="1"/>
                  </a:moveTo>
                  <a:lnTo>
                    <a:pt x="1" y="897"/>
                  </a:lnTo>
                  <a:lnTo>
                    <a:pt x="29755" y="6159"/>
                  </a:lnTo>
                  <a:lnTo>
                    <a:pt x="29896" y="5262"/>
                  </a:lnTo>
                  <a:lnTo>
                    <a:pt x="1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26"/>
            <p:cNvSpPr/>
            <p:nvPr/>
          </p:nvSpPr>
          <p:spPr>
            <a:xfrm>
              <a:off x="6924584" y="3791401"/>
              <a:ext cx="791646" cy="163117"/>
            </a:xfrm>
            <a:custGeom>
              <a:avLst/>
              <a:gdLst/>
              <a:ahLst/>
              <a:cxnLst/>
              <a:rect l="l" t="t" r="r" b="b"/>
              <a:pathLst>
                <a:path w="29896" h="6160" extrusionOk="0">
                  <a:moveTo>
                    <a:pt x="166" y="1"/>
                  </a:moveTo>
                  <a:lnTo>
                    <a:pt x="1" y="921"/>
                  </a:lnTo>
                  <a:lnTo>
                    <a:pt x="29731" y="6159"/>
                  </a:lnTo>
                  <a:lnTo>
                    <a:pt x="29896" y="5262"/>
                  </a:lnTo>
                  <a:lnTo>
                    <a:pt x="1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26"/>
            <p:cNvSpPr/>
            <p:nvPr/>
          </p:nvSpPr>
          <p:spPr>
            <a:xfrm>
              <a:off x="6899587" y="3931985"/>
              <a:ext cx="791673" cy="163090"/>
            </a:xfrm>
            <a:custGeom>
              <a:avLst/>
              <a:gdLst/>
              <a:ahLst/>
              <a:cxnLst/>
              <a:rect l="l" t="t" r="r" b="b"/>
              <a:pathLst>
                <a:path w="29897" h="6159" extrusionOk="0">
                  <a:moveTo>
                    <a:pt x="166" y="1"/>
                  </a:moveTo>
                  <a:lnTo>
                    <a:pt x="1" y="921"/>
                  </a:lnTo>
                  <a:lnTo>
                    <a:pt x="29755" y="6159"/>
                  </a:lnTo>
                  <a:lnTo>
                    <a:pt x="29896" y="5262"/>
                  </a:lnTo>
                  <a:lnTo>
                    <a:pt x="1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26"/>
            <p:cNvSpPr/>
            <p:nvPr/>
          </p:nvSpPr>
          <p:spPr>
            <a:xfrm>
              <a:off x="6874616" y="4073205"/>
              <a:ext cx="792255" cy="162455"/>
            </a:xfrm>
            <a:custGeom>
              <a:avLst/>
              <a:gdLst/>
              <a:ahLst/>
              <a:cxnLst/>
              <a:rect l="l" t="t" r="r" b="b"/>
              <a:pathLst>
                <a:path w="29919" h="6135" extrusionOk="0">
                  <a:moveTo>
                    <a:pt x="165" y="0"/>
                  </a:moveTo>
                  <a:lnTo>
                    <a:pt x="0" y="897"/>
                  </a:lnTo>
                  <a:lnTo>
                    <a:pt x="29754" y="6135"/>
                  </a:lnTo>
                  <a:lnTo>
                    <a:pt x="29919" y="5238"/>
                  </a:lnTo>
                  <a:lnTo>
                    <a:pt x="16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53" name="Google Shape;1753;p26"/>
          <p:cNvGrpSpPr/>
          <p:nvPr/>
        </p:nvGrpSpPr>
        <p:grpSpPr>
          <a:xfrm rot="1200163" flipH="1">
            <a:off x="1016197" y="4333711"/>
            <a:ext cx="844905" cy="1044951"/>
            <a:chOff x="5959271" y="3613664"/>
            <a:chExt cx="890364" cy="1101173"/>
          </a:xfrm>
        </p:grpSpPr>
        <p:sp>
          <p:nvSpPr>
            <p:cNvPr id="1754" name="Google Shape;1754;p26"/>
            <p:cNvSpPr/>
            <p:nvPr/>
          </p:nvSpPr>
          <p:spPr>
            <a:xfrm>
              <a:off x="6201062" y="3613664"/>
              <a:ext cx="192457" cy="184645"/>
            </a:xfrm>
            <a:custGeom>
              <a:avLst/>
              <a:gdLst/>
              <a:ahLst/>
              <a:cxnLst/>
              <a:rect l="l" t="t" r="r" b="b"/>
              <a:pathLst>
                <a:path w="7268" h="6973" extrusionOk="0">
                  <a:moveTo>
                    <a:pt x="3272" y="1"/>
                  </a:moveTo>
                  <a:cubicBezTo>
                    <a:pt x="3181" y="1"/>
                    <a:pt x="3089" y="4"/>
                    <a:pt x="2997" y="12"/>
                  </a:cubicBezTo>
                  <a:lnTo>
                    <a:pt x="2973" y="12"/>
                  </a:lnTo>
                  <a:cubicBezTo>
                    <a:pt x="1817" y="271"/>
                    <a:pt x="873" y="1121"/>
                    <a:pt x="449" y="2230"/>
                  </a:cubicBezTo>
                  <a:cubicBezTo>
                    <a:pt x="48" y="3315"/>
                    <a:pt x="0" y="4495"/>
                    <a:pt x="284" y="5627"/>
                  </a:cubicBezTo>
                  <a:cubicBezTo>
                    <a:pt x="378" y="5981"/>
                    <a:pt x="472" y="6359"/>
                    <a:pt x="614" y="6713"/>
                  </a:cubicBezTo>
                  <a:lnTo>
                    <a:pt x="708" y="6972"/>
                  </a:lnTo>
                  <a:lnTo>
                    <a:pt x="968" y="6878"/>
                  </a:lnTo>
                  <a:cubicBezTo>
                    <a:pt x="1227" y="6760"/>
                    <a:pt x="1511" y="6665"/>
                    <a:pt x="1770" y="6571"/>
                  </a:cubicBezTo>
                  <a:lnTo>
                    <a:pt x="2006" y="6500"/>
                  </a:lnTo>
                  <a:lnTo>
                    <a:pt x="2360" y="6382"/>
                  </a:lnTo>
                  <a:lnTo>
                    <a:pt x="2266" y="6123"/>
                  </a:lnTo>
                  <a:cubicBezTo>
                    <a:pt x="2148" y="5792"/>
                    <a:pt x="2053" y="5462"/>
                    <a:pt x="1959" y="5108"/>
                  </a:cubicBezTo>
                  <a:cubicBezTo>
                    <a:pt x="1794" y="4377"/>
                    <a:pt x="1794" y="3622"/>
                    <a:pt x="2006" y="2914"/>
                  </a:cubicBezTo>
                  <a:cubicBezTo>
                    <a:pt x="2099" y="2076"/>
                    <a:pt x="2776" y="1613"/>
                    <a:pt x="3455" y="1613"/>
                  </a:cubicBezTo>
                  <a:cubicBezTo>
                    <a:pt x="3982" y="1613"/>
                    <a:pt x="4509" y="1892"/>
                    <a:pt x="4767" y="2489"/>
                  </a:cubicBezTo>
                  <a:cubicBezTo>
                    <a:pt x="5191" y="3103"/>
                    <a:pt x="5427" y="3834"/>
                    <a:pt x="5475" y="4565"/>
                  </a:cubicBezTo>
                  <a:cubicBezTo>
                    <a:pt x="5498" y="4919"/>
                    <a:pt x="5498" y="5273"/>
                    <a:pt x="5498" y="5627"/>
                  </a:cubicBezTo>
                  <a:lnTo>
                    <a:pt x="5498" y="5934"/>
                  </a:lnTo>
                  <a:lnTo>
                    <a:pt x="6088" y="5934"/>
                  </a:lnTo>
                  <a:cubicBezTo>
                    <a:pt x="6395" y="5934"/>
                    <a:pt x="6654" y="5958"/>
                    <a:pt x="6961" y="5981"/>
                  </a:cubicBezTo>
                  <a:lnTo>
                    <a:pt x="7244" y="6005"/>
                  </a:lnTo>
                  <a:lnTo>
                    <a:pt x="7244" y="5698"/>
                  </a:lnTo>
                  <a:cubicBezTo>
                    <a:pt x="7268" y="5321"/>
                    <a:pt x="7268" y="4943"/>
                    <a:pt x="7221" y="4565"/>
                  </a:cubicBezTo>
                  <a:cubicBezTo>
                    <a:pt x="7173" y="3409"/>
                    <a:pt x="6772" y="2300"/>
                    <a:pt x="6064" y="1380"/>
                  </a:cubicBezTo>
                  <a:cubicBezTo>
                    <a:pt x="5390" y="510"/>
                    <a:pt x="4354" y="1"/>
                    <a:pt x="32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26"/>
            <p:cNvSpPr/>
            <p:nvPr/>
          </p:nvSpPr>
          <p:spPr>
            <a:xfrm>
              <a:off x="6457869" y="3708411"/>
              <a:ext cx="169949" cy="134254"/>
            </a:xfrm>
            <a:custGeom>
              <a:avLst/>
              <a:gdLst/>
              <a:ahLst/>
              <a:cxnLst/>
              <a:rect l="l" t="t" r="r" b="b"/>
              <a:pathLst>
                <a:path w="6418" h="5070" extrusionOk="0">
                  <a:moveTo>
                    <a:pt x="2549" y="1"/>
                  </a:moveTo>
                  <a:cubicBezTo>
                    <a:pt x="2035" y="1"/>
                    <a:pt x="1528" y="70"/>
                    <a:pt x="1062" y="303"/>
                  </a:cubicBezTo>
                  <a:cubicBezTo>
                    <a:pt x="401" y="681"/>
                    <a:pt x="0" y="1412"/>
                    <a:pt x="47" y="2191"/>
                  </a:cubicBezTo>
                  <a:cubicBezTo>
                    <a:pt x="2312" y="2663"/>
                    <a:pt x="4483" y="3536"/>
                    <a:pt x="6253" y="5069"/>
                  </a:cubicBezTo>
                  <a:cubicBezTo>
                    <a:pt x="6324" y="3819"/>
                    <a:pt x="6418" y="1672"/>
                    <a:pt x="5828" y="1011"/>
                  </a:cubicBezTo>
                  <a:cubicBezTo>
                    <a:pt x="5238" y="350"/>
                    <a:pt x="4271" y="138"/>
                    <a:pt x="3351" y="44"/>
                  </a:cubicBezTo>
                  <a:cubicBezTo>
                    <a:pt x="3085" y="19"/>
                    <a:pt x="2816" y="1"/>
                    <a:pt x="25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26"/>
            <p:cNvSpPr/>
            <p:nvPr/>
          </p:nvSpPr>
          <p:spPr>
            <a:xfrm>
              <a:off x="5989246" y="3771885"/>
              <a:ext cx="164970" cy="162614"/>
            </a:xfrm>
            <a:custGeom>
              <a:avLst/>
              <a:gdLst/>
              <a:ahLst/>
              <a:cxnLst/>
              <a:rect l="l" t="t" r="r" b="b"/>
              <a:pathLst>
                <a:path w="6230" h="6141" extrusionOk="0">
                  <a:moveTo>
                    <a:pt x="4312" y="1"/>
                  </a:moveTo>
                  <a:cubicBezTo>
                    <a:pt x="3680" y="1"/>
                    <a:pt x="3039" y="223"/>
                    <a:pt x="2431" y="478"/>
                  </a:cubicBezTo>
                  <a:cubicBezTo>
                    <a:pt x="1605" y="832"/>
                    <a:pt x="732" y="1328"/>
                    <a:pt x="378" y="2130"/>
                  </a:cubicBezTo>
                  <a:cubicBezTo>
                    <a:pt x="1" y="2956"/>
                    <a:pt x="732" y="4961"/>
                    <a:pt x="1157" y="6141"/>
                  </a:cubicBezTo>
                  <a:cubicBezTo>
                    <a:pt x="2407" y="4135"/>
                    <a:pt x="4201" y="2672"/>
                    <a:pt x="6230" y="1540"/>
                  </a:cubicBezTo>
                  <a:cubicBezTo>
                    <a:pt x="6041" y="785"/>
                    <a:pt x="5451" y="219"/>
                    <a:pt x="4696" y="30"/>
                  </a:cubicBezTo>
                  <a:cubicBezTo>
                    <a:pt x="4569" y="10"/>
                    <a:pt x="4441" y="1"/>
                    <a:pt x="43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26"/>
            <p:cNvSpPr/>
            <p:nvPr/>
          </p:nvSpPr>
          <p:spPr>
            <a:xfrm>
              <a:off x="5959271" y="3755175"/>
              <a:ext cx="890364" cy="959662"/>
            </a:xfrm>
            <a:custGeom>
              <a:avLst/>
              <a:gdLst/>
              <a:ahLst/>
              <a:cxnLst/>
              <a:rect l="l" t="t" r="r" b="b"/>
              <a:pathLst>
                <a:path w="33624" h="36241" extrusionOk="0">
                  <a:moveTo>
                    <a:pt x="17250" y="5383"/>
                  </a:moveTo>
                  <a:cubicBezTo>
                    <a:pt x="17942" y="5383"/>
                    <a:pt x="18634" y="5413"/>
                    <a:pt x="19325" y="5474"/>
                  </a:cubicBezTo>
                  <a:cubicBezTo>
                    <a:pt x="20386" y="5569"/>
                    <a:pt x="21495" y="5852"/>
                    <a:pt x="22180" y="6654"/>
                  </a:cubicBezTo>
                  <a:cubicBezTo>
                    <a:pt x="22581" y="7197"/>
                    <a:pt x="22864" y="7834"/>
                    <a:pt x="23029" y="8494"/>
                  </a:cubicBezTo>
                  <a:cubicBezTo>
                    <a:pt x="23407" y="9674"/>
                    <a:pt x="23784" y="11066"/>
                    <a:pt x="23100" y="12105"/>
                  </a:cubicBezTo>
                  <a:cubicBezTo>
                    <a:pt x="22416" y="13214"/>
                    <a:pt x="20929" y="13473"/>
                    <a:pt x="19631" y="13591"/>
                  </a:cubicBezTo>
                  <a:lnTo>
                    <a:pt x="10547" y="14960"/>
                  </a:lnTo>
                  <a:cubicBezTo>
                    <a:pt x="9957" y="15101"/>
                    <a:pt x="9367" y="15172"/>
                    <a:pt x="8754" y="15196"/>
                  </a:cubicBezTo>
                  <a:cubicBezTo>
                    <a:pt x="8689" y="15200"/>
                    <a:pt x="8625" y="15202"/>
                    <a:pt x="8560" y="15202"/>
                  </a:cubicBezTo>
                  <a:cubicBezTo>
                    <a:pt x="7918" y="15202"/>
                    <a:pt x="7289" y="14989"/>
                    <a:pt x="6796" y="14582"/>
                  </a:cubicBezTo>
                  <a:cubicBezTo>
                    <a:pt x="5852" y="13780"/>
                    <a:pt x="5781" y="12340"/>
                    <a:pt x="5805" y="11114"/>
                  </a:cubicBezTo>
                  <a:cubicBezTo>
                    <a:pt x="5757" y="10429"/>
                    <a:pt x="5852" y="9745"/>
                    <a:pt x="6064" y="9108"/>
                  </a:cubicBezTo>
                  <a:cubicBezTo>
                    <a:pt x="6465" y="8164"/>
                    <a:pt x="7362" y="7551"/>
                    <a:pt x="8306" y="7173"/>
                  </a:cubicBezTo>
                  <a:cubicBezTo>
                    <a:pt x="8376" y="7150"/>
                    <a:pt x="8447" y="7126"/>
                    <a:pt x="8542" y="7079"/>
                  </a:cubicBezTo>
                  <a:cubicBezTo>
                    <a:pt x="8707" y="7008"/>
                    <a:pt x="9155" y="6819"/>
                    <a:pt x="9792" y="6583"/>
                  </a:cubicBezTo>
                  <a:cubicBezTo>
                    <a:pt x="12200" y="5787"/>
                    <a:pt x="14723" y="5383"/>
                    <a:pt x="17250" y="5383"/>
                  </a:cubicBezTo>
                  <a:close/>
                  <a:moveTo>
                    <a:pt x="15172" y="0"/>
                  </a:moveTo>
                  <a:cubicBezTo>
                    <a:pt x="14983" y="0"/>
                    <a:pt x="14771" y="0"/>
                    <a:pt x="14582" y="24"/>
                  </a:cubicBezTo>
                  <a:lnTo>
                    <a:pt x="11326" y="519"/>
                  </a:lnTo>
                  <a:cubicBezTo>
                    <a:pt x="11113" y="543"/>
                    <a:pt x="10925" y="590"/>
                    <a:pt x="10736" y="661"/>
                  </a:cubicBezTo>
                  <a:cubicBezTo>
                    <a:pt x="10476" y="755"/>
                    <a:pt x="10193" y="873"/>
                    <a:pt x="9934" y="968"/>
                  </a:cubicBezTo>
                  <a:cubicBezTo>
                    <a:pt x="9037" y="1298"/>
                    <a:pt x="8188" y="1699"/>
                    <a:pt x="7362" y="2171"/>
                  </a:cubicBezTo>
                  <a:cubicBezTo>
                    <a:pt x="5309" y="3280"/>
                    <a:pt x="3516" y="4766"/>
                    <a:pt x="2265" y="6748"/>
                  </a:cubicBezTo>
                  <a:lnTo>
                    <a:pt x="2194" y="6866"/>
                  </a:lnTo>
                  <a:cubicBezTo>
                    <a:pt x="236" y="10075"/>
                    <a:pt x="0" y="14110"/>
                    <a:pt x="118" y="17933"/>
                  </a:cubicBezTo>
                  <a:cubicBezTo>
                    <a:pt x="307" y="23265"/>
                    <a:pt x="1085" y="28550"/>
                    <a:pt x="1982" y="33836"/>
                  </a:cubicBezTo>
                  <a:cubicBezTo>
                    <a:pt x="2178" y="35229"/>
                    <a:pt x="3378" y="36241"/>
                    <a:pt x="4749" y="36241"/>
                  </a:cubicBezTo>
                  <a:cubicBezTo>
                    <a:pt x="4864" y="36241"/>
                    <a:pt x="4980" y="36234"/>
                    <a:pt x="5097" y="36219"/>
                  </a:cubicBezTo>
                  <a:lnTo>
                    <a:pt x="10901" y="35346"/>
                  </a:lnTo>
                  <a:lnTo>
                    <a:pt x="31099" y="32279"/>
                  </a:lnTo>
                  <a:cubicBezTo>
                    <a:pt x="32609" y="32019"/>
                    <a:pt x="33623" y="30580"/>
                    <a:pt x="33387" y="29070"/>
                  </a:cubicBezTo>
                  <a:cubicBezTo>
                    <a:pt x="32680" y="23784"/>
                    <a:pt x="31854" y="18499"/>
                    <a:pt x="30462" y="13355"/>
                  </a:cubicBezTo>
                  <a:cubicBezTo>
                    <a:pt x="29447" y="9651"/>
                    <a:pt x="28008" y="5875"/>
                    <a:pt x="25200" y="3398"/>
                  </a:cubicBezTo>
                  <a:lnTo>
                    <a:pt x="25082" y="3303"/>
                  </a:lnTo>
                  <a:cubicBezTo>
                    <a:pt x="23312" y="1770"/>
                    <a:pt x="21141" y="897"/>
                    <a:pt x="18876" y="425"/>
                  </a:cubicBezTo>
                  <a:cubicBezTo>
                    <a:pt x="17932" y="236"/>
                    <a:pt x="17012" y="118"/>
                    <a:pt x="16068" y="47"/>
                  </a:cubicBezTo>
                  <a:cubicBezTo>
                    <a:pt x="15762" y="24"/>
                    <a:pt x="15479" y="0"/>
                    <a:pt x="15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26"/>
            <p:cNvSpPr/>
            <p:nvPr/>
          </p:nvSpPr>
          <p:spPr>
            <a:xfrm>
              <a:off x="5996740" y="3784992"/>
              <a:ext cx="720441" cy="393360"/>
            </a:xfrm>
            <a:custGeom>
              <a:avLst/>
              <a:gdLst/>
              <a:ahLst/>
              <a:cxnLst/>
              <a:rect l="l" t="t" r="r" b="b"/>
              <a:pathLst>
                <a:path w="27207" h="14855" extrusionOk="0">
                  <a:moveTo>
                    <a:pt x="13943" y="1"/>
                  </a:moveTo>
                  <a:cubicBezTo>
                    <a:pt x="11983" y="1"/>
                    <a:pt x="10044" y="386"/>
                    <a:pt x="8236" y="1139"/>
                  </a:cubicBezTo>
                  <a:cubicBezTo>
                    <a:pt x="5782" y="2154"/>
                    <a:pt x="3682" y="3853"/>
                    <a:pt x="2172" y="6000"/>
                  </a:cubicBezTo>
                  <a:cubicBezTo>
                    <a:pt x="614" y="8265"/>
                    <a:pt x="48" y="11073"/>
                    <a:pt x="1" y="13786"/>
                  </a:cubicBezTo>
                  <a:lnTo>
                    <a:pt x="1" y="14754"/>
                  </a:lnTo>
                  <a:lnTo>
                    <a:pt x="1" y="14777"/>
                  </a:lnTo>
                  <a:cubicBezTo>
                    <a:pt x="1" y="14816"/>
                    <a:pt x="32" y="14854"/>
                    <a:pt x="69" y="14854"/>
                  </a:cubicBezTo>
                  <a:cubicBezTo>
                    <a:pt x="78" y="14854"/>
                    <a:pt x="87" y="14852"/>
                    <a:pt x="95" y="14848"/>
                  </a:cubicBezTo>
                  <a:cubicBezTo>
                    <a:pt x="108" y="14852"/>
                    <a:pt x="120" y="14854"/>
                    <a:pt x="130" y="14854"/>
                  </a:cubicBezTo>
                  <a:cubicBezTo>
                    <a:pt x="181" y="14854"/>
                    <a:pt x="213" y="14812"/>
                    <a:pt x="213" y="14754"/>
                  </a:cubicBezTo>
                  <a:cubicBezTo>
                    <a:pt x="237" y="12158"/>
                    <a:pt x="638" y="9445"/>
                    <a:pt x="1912" y="7156"/>
                  </a:cubicBezTo>
                  <a:cubicBezTo>
                    <a:pt x="2549" y="6047"/>
                    <a:pt x="3351" y="5056"/>
                    <a:pt x="4295" y="4207"/>
                  </a:cubicBezTo>
                  <a:cubicBezTo>
                    <a:pt x="5215" y="3357"/>
                    <a:pt x="6254" y="2626"/>
                    <a:pt x="7386" y="2036"/>
                  </a:cubicBezTo>
                  <a:cubicBezTo>
                    <a:pt x="9442" y="1008"/>
                    <a:pt x="11704" y="479"/>
                    <a:pt x="13996" y="479"/>
                  </a:cubicBezTo>
                  <a:cubicBezTo>
                    <a:pt x="14388" y="479"/>
                    <a:pt x="14780" y="495"/>
                    <a:pt x="15173" y="526"/>
                  </a:cubicBezTo>
                  <a:cubicBezTo>
                    <a:pt x="17792" y="738"/>
                    <a:pt x="20316" y="1706"/>
                    <a:pt x="22393" y="3310"/>
                  </a:cubicBezTo>
                  <a:cubicBezTo>
                    <a:pt x="24469" y="4962"/>
                    <a:pt x="25814" y="7345"/>
                    <a:pt x="26687" y="9799"/>
                  </a:cubicBezTo>
                  <a:cubicBezTo>
                    <a:pt x="26805" y="10082"/>
                    <a:pt x="26899" y="10389"/>
                    <a:pt x="26994" y="10695"/>
                  </a:cubicBezTo>
                  <a:cubicBezTo>
                    <a:pt x="27003" y="10739"/>
                    <a:pt x="27034" y="10757"/>
                    <a:pt x="27070" y="10757"/>
                  </a:cubicBezTo>
                  <a:cubicBezTo>
                    <a:pt x="27129" y="10757"/>
                    <a:pt x="27197" y="10707"/>
                    <a:pt x="27183" y="10648"/>
                  </a:cubicBezTo>
                  <a:lnTo>
                    <a:pt x="27206" y="10625"/>
                  </a:lnTo>
                  <a:cubicBezTo>
                    <a:pt x="26451" y="8006"/>
                    <a:pt x="25248" y="5434"/>
                    <a:pt x="23266" y="3546"/>
                  </a:cubicBezTo>
                  <a:cubicBezTo>
                    <a:pt x="21331" y="1776"/>
                    <a:pt x="18924" y="620"/>
                    <a:pt x="16352" y="195"/>
                  </a:cubicBezTo>
                  <a:cubicBezTo>
                    <a:pt x="15551" y="65"/>
                    <a:pt x="14745" y="1"/>
                    <a:pt x="13943" y="1"/>
                  </a:cubicBezTo>
                  <a:close/>
                </a:path>
              </a:pathLst>
            </a:custGeom>
            <a:solidFill>
              <a:srgbClr val="D1C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26"/>
            <p:cNvSpPr/>
            <p:nvPr/>
          </p:nvSpPr>
          <p:spPr>
            <a:xfrm>
              <a:off x="6704665" y="4070451"/>
              <a:ext cx="43136" cy="68371"/>
            </a:xfrm>
            <a:custGeom>
              <a:avLst/>
              <a:gdLst/>
              <a:ahLst/>
              <a:cxnLst/>
              <a:rect l="l" t="t" r="r" b="b"/>
              <a:pathLst>
                <a:path w="1629" h="2582" extrusionOk="0">
                  <a:moveTo>
                    <a:pt x="661" y="505"/>
                  </a:moveTo>
                  <a:cubicBezTo>
                    <a:pt x="684" y="505"/>
                    <a:pt x="708" y="529"/>
                    <a:pt x="732" y="552"/>
                  </a:cubicBezTo>
                  <a:lnTo>
                    <a:pt x="755" y="812"/>
                  </a:lnTo>
                  <a:cubicBezTo>
                    <a:pt x="755" y="836"/>
                    <a:pt x="755" y="859"/>
                    <a:pt x="708" y="883"/>
                  </a:cubicBezTo>
                  <a:lnTo>
                    <a:pt x="449" y="906"/>
                  </a:lnTo>
                  <a:cubicBezTo>
                    <a:pt x="425" y="906"/>
                    <a:pt x="401" y="906"/>
                    <a:pt x="401" y="859"/>
                  </a:cubicBezTo>
                  <a:lnTo>
                    <a:pt x="354" y="600"/>
                  </a:lnTo>
                  <a:cubicBezTo>
                    <a:pt x="354" y="576"/>
                    <a:pt x="378" y="552"/>
                    <a:pt x="401" y="552"/>
                  </a:cubicBezTo>
                  <a:lnTo>
                    <a:pt x="661" y="505"/>
                  </a:lnTo>
                  <a:close/>
                  <a:moveTo>
                    <a:pt x="675" y="1"/>
                  </a:moveTo>
                  <a:cubicBezTo>
                    <a:pt x="663" y="1"/>
                    <a:pt x="650" y="3"/>
                    <a:pt x="637" y="10"/>
                  </a:cubicBezTo>
                  <a:lnTo>
                    <a:pt x="260" y="57"/>
                  </a:lnTo>
                  <a:cubicBezTo>
                    <a:pt x="213" y="57"/>
                    <a:pt x="189" y="104"/>
                    <a:pt x="189" y="151"/>
                  </a:cubicBezTo>
                  <a:lnTo>
                    <a:pt x="0" y="2464"/>
                  </a:lnTo>
                  <a:cubicBezTo>
                    <a:pt x="0" y="2534"/>
                    <a:pt x="47" y="2582"/>
                    <a:pt x="118" y="2582"/>
                  </a:cubicBezTo>
                  <a:lnTo>
                    <a:pt x="802" y="2464"/>
                  </a:lnTo>
                  <a:lnTo>
                    <a:pt x="850" y="2464"/>
                  </a:lnTo>
                  <a:lnTo>
                    <a:pt x="1534" y="2369"/>
                  </a:lnTo>
                  <a:cubicBezTo>
                    <a:pt x="1581" y="2369"/>
                    <a:pt x="1628" y="2299"/>
                    <a:pt x="1605" y="2228"/>
                  </a:cubicBezTo>
                  <a:lnTo>
                    <a:pt x="755" y="57"/>
                  </a:lnTo>
                  <a:cubicBezTo>
                    <a:pt x="738" y="22"/>
                    <a:pt x="708" y="1"/>
                    <a:pt x="675" y="1"/>
                  </a:cubicBezTo>
                  <a:close/>
                </a:path>
              </a:pathLst>
            </a:custGeom>
            <a:solidFill>
              <a:srgbClr val="D1C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26"/>
            <p:cNvSpPr/>
            <p:nvPr/>
          </p:nvSpPr>
          <p:spPr>
            <a:xfrm>
              <a:off x="6111718" y="3902009"/>
              <a:ext cx="234957" cy="254314"/>
            </a:xfrm>
            <a:custGeom>
              <a:avLst/>
              <a:gdLst/>
              <a:ahLst/>
              <a:cxnLst/>
              <a:rect l="l" t="t" r="r" b="b"/>
              <a:pathLst>
                <a:path w="8873" h="9604" extrusionOk="0">
                  <a:moveTo>
                    <a:pt x="8872" y="0"/>
                  </a:moveTo>
                  <a:lnTo>
                    <a:pt x="8872" y="0"/>
                  </a:lnTo>
                  <a:cubicBezTo>
                    <a:pt x="5050" y="401"/>
                    <a:pt x="2690" y="1581"/>
                    <a:pt x="2690" y="1581"/>
                  </a:cubicBezTo>
                  <a:cubicBezTo>
                    <a:pt x="1699" y="1958"/>
                    <a:pt x="732" y="2596"/>
                    <a:pt x="331" y="3563"/>
                  </a:cubicBezTo>
                  <a:cubicBezTo>
                    <a:pt x="95" y="4200"/>
                    <a:pt x="0" y="4884"/>
                    <a:pt x="48" y="5569"/>
                  </a:cubicBezTo>
                  <a:cubicBezTo>
                    <a:pt x="48" y="6819"/>
                    <a:pt x="95" y="8211"/>
                    <a:pt x="1039" y="9037"/>
                  </a:cubicBezTo>
                  <a:cubicBezTo>
                    <a:pt x="1392" y="9344"/>
                    <a:pt x="1841" y="9533"/>
                    <a:pt x="2313" y="9603"/>
                  </a:cubicBezTo>
                  <a:cubicBezTo>
                    <a:pt x="2124" y="7763"/>
                    <a:pt x="2218" y="5922"/>
                    <a:pt x="3091" y="4318"/>
                  </a:cubicBezTo>
                  <a:cubicBezTo>
                    <a:pt x="4247" y="2147"/>
                    <a:pt x="6560" y="944"/>
                    <a:pt x="8872"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26"/>
            <p:cNvSpPr/>
            <p:nvPr/>
          </p:nvSpPr>
          <p:spPr>
            <a:xfrm>
              <a:off x="6167326" y="3898275"/>
              <a:ext cx="421138" cy="258842"/>
            </a:xfrm>
            <a:custGeom>
              <a:avLst/>
              <a:gdLst/>
              <a:ahLst/>
              <a:cxnLst/>
              <a:rect l="l" t="t" r="r" b="b"/>
              <a:pathLst>
                <a:path w="15904" h="9775" extrusionOk="0">
                  <a:moveTo>
                    <a:pt x="9422" y="1"/>
                  </a:moveTo>
                  <a:cubicBezTo>
                    <a:pt x="8560" y="1"/>
                    <a:pt x="7698" y="49"/>
                    <a:pt x="6843" y="141"/>
                  </a:cubicBezTo>
                  <a:lnTo>
                    <a:pt x="6772" y="141"/>
                  </a:lnTo>
                  <a:cubicBezTo>
                    <a:pt x="4460" y="1061"/>
                    <a:pt x="2147" y="2288"/>
                    <a:pt x="968" y="4459"/>
                  </a:cubicBezTo>
                  <a:cubicBezTo>
                    <a:pt x="95" y="6040"/>
                    <a:pt x="0" y="7880"/>
                    <a:pt x="189" y="9744"/>
                  </a:cubicBezTo>
                  <a:cubicBezTo>
                    <a:pt x="423" y="9764"/>
                    <a:pt x="660" y="9775"/>
                    <a:pt x="897" y="9775"/>
                  </a:cubicBezTo>
                  <a:cubicBezTo>
                    <a:pt x="1495" y="9775"/>
                    <a:pt x="2099" y="9708"/>
                    <a:pt x="2690" y="9556"/>
                  </a:cubicBezTo>
                  <a:lnTo>
                    <a:pt x="11774" y="8187"/>
                  </a:lnTo>
                  <a:lnTo>
                    <a:pt x="11963" y="8163"/>
                  </a:lnTo>
                  <a:cubicBezTo>
                    <a:pt x="13214" y="8022"/>
                    <a:pt x="14582" y="7762"/>
                    <a:pt x="15243" y="6701"/>
                  </a:cubicBezTo>
                  <a:cubicBezTo>
                    <a:pt x="15903" y="5662"/>
                    <a:pt x="15550" y="4270"/>
                    <a:pt x="15172" y="3090"/>
                  </a:cubicBezTo>
                  <a:cubicBezTo>
                    <a:pt x="15007" y="2430"/>
                    <a:pt x="14724" y="1816"/>
                    <a:pt x="14323" y="1274"/>
                  </a:cubicBezTo>
                  <a:cubicBezTo>
                    <a:pt x="13638" y="448"/>
                    <a:pt x="12529" y="165"/>
                    <a:pt x="11468" y="94"/>
                  </a:cubicBezTo>
                  <a:cubicBezTo>
                    <a:pt x="10789" y="31"/>
                    <a:pt x="10105" y="1"/>
                    <a:pt x="9422" y="1"/>
                  </a:cubicBezTo>
                  <a:close/>
                </a:path>
              </a:pathLst>
            </a:custGeom>
            <a:solidFill>
              <a:srgbClr val="E04B5D"/>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26"/>
            <p:cNvSpPr/>
            <p:nvPr/>
          </p:nvSpPr>
          <p:spPr>
            <a:xfrm>
              <a:off x="6102953" y="4213789"/>
              <a:ext cx="228708" cy="403635"/>
            </a:xfrm>
            <a:custGeom>
              <a:avLst/>
              <a:gdLst/>
              <a:ahLst/>
              <a:cxnLst/>
              <a:rect l="l" t="t" r="r" b="b"/>
              <a:pathLst>
                <a:path w="8637" h="15243" extrusionOk="0">
                  <a:moveTo>
                    <a:pt x="8637" y="0"/>
                  </a:moveTo>
                  <a:cubicBezTo>
                    <a:pt x="5664" y="496"/>
                    <a:pt x="3635" y="944"/>
                    <a:pt x="3635" y="944"/>
                  </a:cubicBezTo>
                  <a:cubicBezTo>
                    <a:pt x="2620" y="1085"/>
                    <a:pt x="1723" y="1699"/>
                    <a:pt x="1181" y="2572"/>
                  </a:cubicBezTo>
                  <a:cubicBezTo>
                    <a:pt x="591" y="3492"/>
                    <a:pt x="379" y="4601"/>
                    <a:pt x="261" y="5663"/>
                  </a:cubicBezTo>
                  <a:cubicBezTo>
                    <a:pt x="1" y="7834"/>
                    <a:pt x="25" y="10028"/>
                    <a:pt x="379" y="12152"/>
                  </a:cubicBezTo>
                  <a:lnTo>
                    <a:pt x="379" y="12222"/>
                  </a:lnTo>
                  <a:cubicBezTo>
                    <a:pt x="638" y="13709"/>
                    <a:pt x="1747" y="14865"/>
                    <a:pt x="3210" y="15172"/>
                  </a:cubicBezTo>
                  <a:cubicBezTo>
                    <a:pt x="3328" y="15195"/>
                    <a:pt x="3422" y="15219"/>
                    <a:pt x="3540" y="15243"/>
                  </a:cubicBezTo>
                  <a:cubicBezTo>
                    <a:pt x="3304" y="14393"/>
                    <a:pt x="3163" y="13520"/>
                    <a:pt x="3068" y="12671"/>
                  </a:cubicBezTo>
                  <a:cubicBezTo>
                    <a:pt x="2714" y="9745"/>
                    <a:pt x="2998" y="6678"/>
                    <a:pt x="4390" y="4082"/>
                  </a:cubicBezTo>
                  <a:cubicBezTo>
                    <a:pt x="5357" y="2312"/>
                    <a:pt x="6844" y="873"/>
                    <a:pt x="8637"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26"/>
            <p:cNvSpPr/>
            <p:nvPr/>
          </p:nvSpPr>
          <p:spPr>
            <a:xfrm>
              <a:off x="6174820" y="4186249"/>
              <a:ext cx="543608" cy="431412"/>
            </a:xfrm>
            <a:custGeom>
              <a:avLst/>
              <a:gdLst/>
              <a:ahLst/>
              <a:cxnLst/>
              <a:rect l="l" t="t" r="r" b="b"/>
              <a:pathLst>
                <a:path w="20529" h="16292" extrusionOk="0">
                  <a:moveTo>
                    <a:pt x="14303" y="1"/>
                  </a:moveTo>
                  <a:cubicBezTo>
                    <a:pt x="14161" y="1"/>
                    <a:pt x="14018" y="9"/>
                    <a:pt x="13874" y="25"/>
                  </a:cubicBezTo>
                  <a:cubicBezTo>
                    <a:pt x="13332" y="73"/>
                    <a:pt x="12813" y="120"/>
                    <a:pt x="12270" y="167"/>
                  </a:cubicBezTo>
                  <a:cubicBezTo>
                    <a:pt x="9958" y="427"/>
                    <a:pt x="7763" y="733"/>
                    <a:pt x="5946" y="1040"/>
                  </a:cubicBezTo>
                  <a:cubicBezTo>
                    <a:pt x="4130" y="1913"/>
                    <a:pt x="2643" y="3352"/>
                    <a:pt x="1699" y="5122"/>
                  </a:cubicBezTo>
                  <a:cubicBezTo>
                    <a:pt x="307" y="7718"/>
                    <a:pt x="0" y="10785"/>
                    <a:pt x="354" y="13711"/>
                  </a:cubicBezTo>
                  <a:cubicBezTo>
                    <a:pt x="449" y="14560"/>
                    <a:pt x="614" y="15433"/>
                    <a:pt x="850" y="16259"/>
                  </a:cubicBezTo>
                  <a:cubicBezTo>
                    <a:pt x="1009" y="16280"/>
                    <a:pt x="1168" y="16292"/>
                    <a:pt x="1327" y="16292"/>
                  </a:cubicBezTo>
                  <a:cubicBezTo>
                    <a:pt x="1522" y="16292"/>
                    <a:pt x="1717" y="16274"/>
                    <a:pt x="1912" y="16235"/>
                  </a:cubicBezTo>
                  <a:lnTo>
                    <a:pt x="14464" y="14348"/>
                  </a:lnTo>
                  <a:lnTo>
                    <a:pt x="17178" y="13923"/>
                  </a:lnTo>
                  <a:cubicBezTo>
                    <a:pt x="17650" y="13852"/>
                    <a:pt x="18098" y="13711"/>
                    <a:pt x="18499" y="13475"/>
                  </a:cubicBezTo>
                  <a:cubicBezTo>
                    <a:pt x="19797" y="12743"/>
                    <a:pt x="20528" y="11304"/>
                    <a:pt x="20340" y="9818"/>
                  </a:cubicBezTo>
                  <a:lnTo>
                    <a:pt x="20340" y="9747"/>
                  </a:lnTo>
                  <a:cubicBezTo>
                    <a:pt x="20009" y="7600"/>
                    <a:pt x="19396" y="5523"/>
                    <a:pt x="18499" y="3541"/>
                  </a:cubicBezTo>
                  <a:cubicBezTo>
                    <a:pt x="18074" y="2550"/>
                    <a:pt x="17532" y="1559"/>
                    <a:pt x="16706" y="851"/>
                  </a:cubicBezTo>
                  <a:cubicBezTo>
                    <a:pt x="16017" y="304"/>
                    <a:pt x="15171" y="1"/>
                    <a:pt x="14303"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64" name="Google Shape;1764;p26"/>
          <p:cNvGrpSpPr/>
          <p:nvPr/>
        </p:nvGrpSpPr>
        <p:grpSpPr>
          <a:xfrm flipH="1">
            <a:off x="358104" y="2826054"/>
            <a:ext cx="976717" cy="808014"/>
            <a:chOff x="8639759" y="1788937"/>
            <a:chExt cx="976717" cy="808014"/>
          </a:xfrm>
        </p:grpSpPr>
        <p:grpSp>
          <p:nvGrpSpPr>
            <p:cNvPr id="1765" name="Google Shape;1765;p26"/>
            <p:cNvGrpSpPr/>
            <p:nvPr/>
          </p:nvGrpSpPr>
          <p:grpSpPr>
            <a:xfrm>
              <a:off x="8639759" y="1788937"/>
              <a:ext cx="976717" cy="808014"/>
              <a:chOff x="7420559" y="2246137"/>
              <a:chExt cx="976717" cy="808014"/>
            </a:xfrm>
          </p:grpSpPr>
          <p:sp>
            <p:nvSpPr>
              <p:cNvPr id="1766" name="Google Shape;1766;p26"/>
              <p:cNvSpPr/>
              <p:nvPr/>
            </p:nvSpPr>
            <p:spPr>
              <a:xfrm>
                <a:off x="7420559" y="2246137"/>
                <a:ext cx="930375" cy="747292"/>
              </a:xfrm>
              <a:custGeom>
                <a:avLst/>
                <a:gdLst/>
                <a:ahLst/>
                <a:cxnLst/>
                <a:rect l="l" t="t" r="r" b="b"/>
                <a:pathLst>
                  <a:path w="35135" h="28221" extrusionOk="0">
                    <a:moveTo>
                      <a:pt x="33294" y="0"/>
                    </a:moveTo>
                    <a:lnTo>
                      <a:pt x="1" y="25861"/>
                    </a:lnTo>
                    <a:lnTo>
                      <a:pt x="1865" y="28220"/>
                    </a:lnTo>
                    <a:lnTo>
                      <a:pt x="35134" y="2383"/>
                    </a:lnTo>
                    <a:lnTo>
                      <a:pt x="332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26"/>
              <p:cNvSpPr/>
              <p:nvPr/>
            </p:nvSpPr>
            <p:spPr>
              <a:xfrm>
                <a:off x="7467564" y="2306858"/>
                <a:ext cx="929713" cy="747292"/>
              </a:xfrm>
              <a:custGeom>
                <a:avLst/>
                <a:gdLst/>
                <a:ahLst/>
                <a:cxnLst/>
                <a:rect l="l" t="t" r="r" b="b"/>
                <a:pathLst>
                  <a:path w="35110" h="28221" extrusionOk="0">
                    <a:moveTo>
                      <a:pt x="33269" y="0"/>
                    </a:moveTo>
                    <a:lnTo>
                      <a:pt x="0" y="25837"/>
                    </a:lnTo>
                    <a:lnTo>
                      <a:pt x="1840" y="28220"/>
                    </a:lnTo>
                    <a:lnTo>
                      <a:pt x="35110" y="2383"/>
                    </a:lnTo>
                    <a:lnTo>
                      <a:pt x="3326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26"/>
              <p:cNvSpPr/>
              <p:nvPr/>
            </p:nvSpPr>
            <p:spPr>
              <a:xfrm>
                <a:off x="7547534" y="2914795"/>
                <a:ext cx="53119" cy="64373"/>
              </a:xfrm>
              <a:custGeom>
                <a:avLst/>
                <a:gdLst/>
                <a:ahLst/>
                <a:cxnLst/>
                <a:rect l="l" t="t" r="r" b="b"/>
                <a:pathLst>
                  <a:path w="2006" h="2431" extrusionOk="0">
                    <a:moveTo>
                      <a:pt x="307" y="0"/>
                    </a:moveTo>
                    <a:lnTo>
                      <a:pt x="0" y="236"/>
                    </a:lnTo>
                    <a:lnTo>
                      <a:pt x="1723" y="2431"/>
                    </a:lnTo>
                    <a:lnTo>
                      <a:pt x="2006" y="2195"/>
                    </a:lnTo>
                    <a:lnTo>
                      <a:pt x="3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26"/>
              <p:cNvSpPr/>
              <p:nvPr/>
            </p:nvSpPr>
            <p:spPr>
              <a:xfrm>
                <a:off x="7596893" y="2876054"/>
                <a:ext cx="53119" cy="65008"/>
              </a:xfrm>
              <a:custGeom>
                <a:avLst/>
                <a:gdLst/>
                <a:ahLst/>
                <a:cxnLst/>
                <a:rect l="l" t="t" r="r" b="b"/>
                <a:pathLst>
                  <a:path w="2006" h="2455" extrusionOk="0">
                    <a:moveTo>
                      <a:pt x="307" y="1"/>
                    </a:moveTo>
                    <a:lnTo>
                      <a:pt x="0" y="236"/>
                    </a:lnTo>
                    <a:lnTo>
                      <a:pt x="1723" y="2454"/>
                    </a:lnTo>
                    <a:lnTo>
                      <a:pt x="2006" y="2218"/>
                    </a:lnTo>
                    <a:lnTo>
                      <a:pt x="30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26"/>
              <p:cNvSpPr/>
              <p:nvPr/>
            </p:nvSpPr>
            <p:spPr>
              <a:xfrm>
                <a:off x="7646253" y="2837949"/>
                <a:ext cx="53119" cy="65008"/>
              </a:xfrm>
              <a:custGeom>
                <a:avLst/>
                <a:gdLst/>
                <a:ahLst/>
                <a:cxnLst/>
                <a:rect l="l" t="t" r="r" b="b"/>
                <a:pathLst>
                  <a:path w="2006" h="2455" extrusionOk="0">
                    <a:moveTo>
                      <a:pt x="307" y="0"/>
                    </a:moveTo>
                    <a:lnTo>
                      <a:pt x="0" y="236"/>
                    </a:lnTo>
                    <a:lnTo>
                      <a:pt x="1699" y="2454"/>
                    </a:lnTo>
                    <a:lnTo>
                      <a:pt x="2006" y="2218"/>
                    </a:lnTo>
                    <a:lnTo>
                      <a:pt x="3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26"/>
              <p:cNvSpPr/>
              <p:nvPr/>
            </p:nvSpPr>
            <p:spPr>
              <a:xfrm>
                <a:off x="8132352" y="2459004"/>
                <a:ext cx="53119" cy="64373"/>
              </a:xfrm>
              <a:custGeom>
                <a:avLst/>
                <a:gdLst/>
                <a:ahLst/>
                <a:cxnLst/>
                <a:rect l="l" t="t" r="r" b="b"/>
                <a:pathLst>
                  <a:path w="2006" h="2431" extrusionOk="0">
                    <a:moveTo>
                      <a:pt x="307" y="0"/>
                    </a:moveTo>
                    <a:lnTo>
                      <a:pt x="0" y="236"/>
                    </a:lnTo>
                    <a:lnTo>
                      <a:pt x="1699" y="2431"/>
                    </a:lnTo>
                    <a:lnTo>
                      <a:pt x="2006" y="2195"/>
                    </a:lnTo>
                    <a:lnTo>
                      <a:pt x="3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26"/>
              <p:cNvSpPr/>
              <p:nvPr/>
            </p:nvSpPr>
            <p:spPr>
              <a:xfrm>
                <a:off x="8181712" y="2420872"/>
                <a:ext cx="53119" cy="64399"/>
              </a:xfrm>
              <a:custGeom>
                <a:avLst/>
                <a:gdLst/>
                <a:ahLst/>
                <a:cxnLst/>
                <a:rect l="l" t="t" r="r" b="b"/>
                <a:pathLst>
                  <a:path w="2006" h="2432" extrusionOk="0">
                    <a:moveTo>
                      <a:pt x="307" y="1"/>
                    </a:moveTo>
                    <a:lnTo>
                      <a:pt x="0" y="237"/>
                    </a:lnTo>
                    <a:lnTo>
                      <a:pt x="1699" y="2431"/>
                    </a:lnTo>
                    <a:lnTo>
                      <a:pt x="2006" y="2195"/>
                    </a:lnTo>
                    <a:lnTo>
                      <a:pt x="30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26"/>
              <p:cNvSpPr/>
              <p:nvPr/>
            </p:nvSpPr>
            <p:spPr>
              <a:xfrm>
                <a:off x="8237320" y="2379335"/>
                <a:ext cx="53754" cy="64373"/>
              </a:xfrm>
              <a:custGeom>
                <a:avLst/>
                <a:gdLst/>
                <a:ahLst/>
                <a:cxnLst/>
                <a:rect l="l" t="t" r="r" b="b"/>
                <a:pathLst>
                  <a:path w="2030" h="2431" extrusionOk="0">
                    <a:moveTo>
                      <a:pt x="307" y="0"/>
                    </a:moveTo>
                    <a:lnTo>
                      <a:pt x="0" y="236"/>
                    </a:lnTo>
                    <a:lnTo>
                      <a:pt x="1723" y="2431"/>
                    </a:lnTo>
                    <a:lnTo>
                      <a:pt x="2030" y="2195"/>
                    </a:lnTo>
                    <a:lnTo>
                      <a:pt x="3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26"/>
              <p:cNvSpPr/>
              <p:nvPr/>
            </p:nvSpPr>
            <p:spPr>
              <a:xfrm>
                <a:off x="7990524" y="2569279"/>
                <a:ext cx="53754" cy="65008"/>
              </a:xfrm>
              <a:custGeom>
                <a:avLst/>
                <a:gdLst/>
                <a:ahLst/>
                <a:cxnLst/>
                <a:rect l="l" t="t" r="r" b="b"/>
                <a:pathLst>
                  <a:path w="2030" h="2455" extrusionOk="0">
                    <a:moveTo>
                      <a:pt x="307" y="0"/>
                    </a:moveTo>
                    <a:lnTo>
                      <a:pt x="0" y="236"/>
                    </a:lnTo>
                    <a:lnTo>
                      <a:pt x="1723" y="2454"/>
                    </a:lnTo>
                    <a:lnTo>
                      <a:pt x="2029" y="2218"/>
                    </a:lnTo>
                    <a:lnTo>
                      <a:pt x="3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26"/>
              <p:cNvSpPr/>
              <p:nvPr/>
            </p:nvSpPr>
            <p:spPr>
              <a:xfrm>
                <a:off x="8040492" y="2531783"/>
                <a:ext cx="53145" cy="65008"/>
              </a:xfrm>
              <a:custGeom>
                <a:avLst/>
                <a:gdLst/>
                <a:ahLst/>
                <a:cxnLst/>
                <a:rect l="l" t="t" r="r" b="b"/>
                <a:pathLst>
                  <a:path w="2007" h="2455" extrusionOk="0">
                    <a:moveTo>
                      <a:pt x="308" y="0"/>
                    </a:moveTo>
                    <a:lnTo>
                      <a:pt x="1" y="236"/>
                    </a:lnTo>
                    <a:lnTo>
                      <a:pt x="1700" y="2454"/>
                    </a:lnTo>
                    <a:lnTo>
                      <a:pt x="2006" y="2218"/>
                    </a:lnTo>
                    <a:lnTo>
                      <a:pt x="30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26"/>
              <p:cNvSpPr/>
              <p:nvPr/>
            </p:nvSpPr>
            <p:spPr>
              <a:xfrm>
                <a:off x="7744971" y="2761712"/>
                <a:ext cx="53119" cy="64373"/>
              </a:xfrm>
              <a:custGeom>
                <a:avLst/>
                <a:gdLst/>
                <a:ahLst/>
                <a:cxnLst/>
                <a:rect l="l" t="t" r="r" b="b"/>
                <a:pathLst>
                  <a:path w="2006" h="2431" extrusionOk="0">
                    <a:moveTo>
                      <a:pt x="283" y="1"/>
                    </a:moveTo>
                    <a:lnTo>
                      <a:pt x="0" y="237"/>
                    </a:lnTo>
                    <a:lnTo>
                      <a:pt x="1699" y="2431"/>
                    </a:lnTo>
                    <a:lnTo>
                      <a:pt x="2006" y="2195"/>
                    </a:lnTo>
                    <a:lnTo>
                      <a:pt x="2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26"/>
              <p:cNvSpPr/>
              <p:nvPr/>
            </p:nvSpPr>
            <p:spPr>
              <a:xfrm>
                <a:off x="7794331" y="2723606"/>
                <a:ext cx="53119" cy="64373"/>
              </a:xfrm>
              <a:custGeom>
                <a:avLst/>
                <a:gdLst/>
                <a:ahLst/>
                <a:cxnLst/>
                <a:rect l="l" t="t" r="r" b="b"/>
                <a:pathLst>
                  <a:path w="2006" h="2431" extrusionOk="0">
                    <a:moveTo>
                      <a:pt x="283" y="0"/>
                    </a:moveTo>
                    <a:lnTo>
                      <a:pt x="0" y="236"/>
                    </a:lnTo>
                    <a:lnTo>
                      <a:pt x="1699" y="2431"/>
                    </a:lnTo>
                    <a:lnTo>
                      <a:pt x="2006" y="2195"/>
                    </a:lnTo>
                    <a:lnTo>
                      <a:pt x="28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26"/>
              <p:cNvSpPr/>
              <p:nvPr/>
            </p:nvSpPr>
            <p:spPr>
              <a:xfrm>
                <a:off x="7843055" y="2684866"/>
                <a:ext cx="53754" cy="65008"/>
              </a:xfrm>
              <a:custGeom>
                <a:avLst/>
                <a:gdLst/>
                <a:ahLst/>
                <a:cxnLst/>
                <a:rect l="l" t="t" r="r" b="b"/>
                <a:pathLst>
                  <a:path w="2030" h="2455" extrusionOk="0">
                    <a:moveTo>
                      <a:pt x="308" y="0"/>
                    </a:moveTo>
                    <a:lnTo>
                      <a:pt x="1" y="236"/>
                    </a:lnTo>
                    <a:lnTo>
                      <a:pt x="1723" y="2454"/>
                    </a:lnTo>
                    <a:lnTo>
                      <a:pt x="2030" y="2218"/>
                    </a:lnTo>
                    <a:lnTo>
                      <a:pt x="30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26"/>
              <p:cNvSpPr/>
              <p:nvPr/>
            </p:nvSpPr>
            <p:spPr>
              <a:xfrm>
                <a:off x="7668126" y="2764836"/>
                <a:ext cx="80605" cy="99988"/>
              </a:xfrm>
              <a:custGeom>
                <a:avLst/>
                <a:gdLst/>
                <a:ahLst/>
                <a:cxnLst/>
                <a:rect l="l" t="t" r="r" b="b"/>
                <a:pathLst>
                  <a:path w="3044" h="3776" extrusionOk="0">
                    <a:moveTo>
                      <a:pt x="307" y="1"/>
                    </a:moveTo>
                    <a:lnTo>
                      <a:pt x="0" y="237"/>
                    </a:lnTo>
                    <a:lnTo>
                      <a:pt x="2737" y="3776"/>
                    </a:lnTo>
                    <a:lnTo>
                      <a:pt x="3044" y="3540"/>
                    </a:lnTo>
                    <a:lnTo>
                      <a:pt x="30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26"/>
              <p:cNvSpPr/>
              <p:nvPr/>
            </p:nvSpPr>
            <p:spPr>
              <a:xfrm>
                <a:off x="8062365" y="2458670"/>
                <a:ext cx="80632" cy="100015"/>
              </a:xfrm>
              <a:custGeom>
                <a:avLst/>
                <a:gdLst/>
                <a:ahLst/>
                <a:cxnLst/>
                <a:rect l="l" t="t" r="r" b="b"/>
                <a:pathLst>
                  <a:path w="3045" h="3777" extrusionOk="0">
                    <a:moveTo>
                      <a:pt x="307" y="1"/>
                    </a:moveTo>
                    <a:lnTo>
                      <a:pt x="1" y="237"/>
                    </a:lnTo>
                    <a:lnTo>
                      <a:pt x="2738" y="3776"/>
                    </a:lnTo>
                    <a:lnTo>
                      <a:pt x="3045" y="3540"/>
                    </a:lnTo>
                    <a:lnTo>
                      <a:pt x="30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81" name="Google Shape;1781;p26"/>
            <p:cNvSpPr/>
            <p:nvPr/>
          </p:nvSpPr>
          <p:spPr>
            <a:xfrm>
              <a:off x="9165755" y="2140504"/>
              <a:ext cx="53145" cy="64399"/>
            </a:xfrm>
            <a:custGeom>
              <a:avLst/>
              <a:gdLst/>
              <a:ahLst/>
              <a:cxnLst/>
              <a:rect l="l" t="t" r="r" b="b"/>
              <a:pathLst>
                <a:path w="2007" h="2432" extrusionOk="0">
                  <a:moveTo>
                    <a:pt x="308" y="1"/>
                  </a:moveTo>
                  <a:lnTo>
                    <a:pt x="1" y="237"/>
                  </a:lnTo>
                  <a:lnTo>
                    <a:pt x="1723" y="2431"/>
                  </a:lnTo>
                  <a:lnTo>
                    <a:pt x="2006" y="2195"/>
                  </a:lnTo>
                  <a:lnTo>
                    <a:pt x="30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26"/>
            <p:cNvSpPr/>
            <p:nvPr/>
          </p:nvSpPr>
          <p:spPr>
            <a:xfrm>
              <a:off x="9088909" y="2143019"/>
              <a:ext cx="80632" cy="99988"/>
            </a:xfrm>
            <a:custGeom>
              <a:avLst/>
              <a:gdLst/>
              <a:ahLst/>
              <a:cxnLst/>
              <a:rect l="l" t="t" r="r" b="b"/>
              <a:pathLst>
                <a:path w="3045" h="3776" extrusionOk="0">
                  <a:moveTo>
                    <a:pt x="307" y="0"/>
                  </a:moveTo>
                  <a:lnTo>
                    <a:pt x="1" y="236"/>
                  </a:lnTo>
                  <a:lnTo>
                    <a:pt x="2761" y="3775"/>
                  </a:lnTo>
                  <a:lnTo>
                    <a:pt x="3044" y="3539"/>
                  </a:lnTo>
                  <a:lnTo>
                    <a:pt x="3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3" name="Google Shape;1783;p26"/>
          <p:cNvGrpSpPr/>
          <p:nvPr/>
        </p:nvGrpSpPr>
        <p:grpSpPr>
          <a:xfrm flipH="1">
            <a:off x="2489683" y="4539883"/>
            <a:ext cx="776096" cy="798845"/>
            <a:chOff x="4228612" y="3830323"/>
            <a:chExt cx="856430" cy="881533"/>
          </a:xfrm>
        </p:grpSpPr>
        <p:sp>
          <p:nvSpPr>
            <p:cNvPr id="1784" name="Google Shape;1784;p26"/>
            <p:cNvSpPr/>
            <p:nvPr/>
          </p:nvSpPr>
          <p:spPr>
            <a:xfrm>
              <a:off x="4349631" y="3916500"/>
              <a:ext cx="578588" cy="596700"/>
            </a:xfrm>
            <a:custGeom>
              <a:avLst/>
              <a:gdLst/>
              <a:ahLst/>
              <a:cxnLst/>
              <a:rect l="l" t="t" r="r" b="b"/>
              <a:pathLst>
                <a:path w="21850" h="22534" extrusionOk="0">
                  <a:moveTo>
                    <a:pt x="18853" y="0"/>
                  </a:moveTo>
                  <a:lnTo>
                    <a:pt x="0" y="19679"/>
                  </a:lnTo>
                  <a:lnTo>
                    <a:pt x="2973" y="22534"/>
                  </a:lnTo>
                  <a:lnTo>
                    <a:pt x="21849" y="2855"/>
                  </a:lnTo>
                  <a:lnTo>
                    <a:pt x="1885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26"/>
            <p:cNvSpPr/>
            <p:nvPr/>
          </p:nvSpPr>
          <p:spPr>
            <a:xfrm>
              <a:off x="4428357" y="3992101"/>
              <a:ext cx="578588" cy="597336"/>
            </a:xfrm>
            <a:custGeom>
              <a:avLst/>
              <a:gdLst/>
              <a:ahLst/>
              <a:cxnLst/>
              <a:rect l="l" t="t" r="r" b="b"/>
              <a:pathLst>
                <a:path w="21850" h="22558" extrusionOk="0">
                  <a:moveTo>
                    <a:pt x="18876" y="0"/>
                  </a:moveTo>
                  <a:lnTo>
                    <a:pt x="0" y="19679"/>
                  </a:lnTo>
                  <a:lnTo>
                    <a:pt x="2997" y="22557"/>
                  </a:lnTo>
                  <a:lnTo>
                    <a:pt x="21849" y="2855"/>
                  </a:lnTo>
                  <a:lnTo>
                    <a:pt x="188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26"/>
            <p:cNvSpPr/>
            <p:nvPr/>
          </p:nvSpPr>
          <p:spPr>
            <a:xfrm>
              <a:off x="4983808" y="3830323"/>
              <a:ext cx="101233" cy="70013"/>
            </a:xfrm>
            <a:custGeom>
              <a:avLst/>
              <a:gdLst/>
              <a:ahLst/>
              <a:cxnLst/>
              <a:rect l="l" t="t" r="r" b="b"/>
              <a:pathLst>
                <a:path w="3823" h="2644" extrusionOk="0">
                  <a:moveTo>
                    <a:pt x="3823" y="1"/>
                  </a:moveTo>
                  <a:lnTo>
                    <a:pt x="0" y="1417"/>
                  </a:lnTo>
                  <a:lnTo>
                    <a:pt x="1274" y="2644"/>
                  </a:lnTo>
                  <a:lnTo>
                    <a:pt x="3823" y="1"/>
                  </a:ln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26"/>
            <p:cNvSpPr/>
            <p:nvPr/>
          </p:nvSpPr>
          <p:spPr>
            <a:xfrm>
              <a:off x="5016231" y="3830323"/>
              <a:ext cx="67498" cy="102504"/>
            </a:xfrm>
            <a:custGeom>
              <a:avLst/>
              <a:gdLst/>
              <a:ahLst/>
              <a:cxnLst/>
              <a:rect l="l" t="t" r="r" b="b"/>
              <a:pathLst>
                <a:path w="2549" h="3871" extrusionOk="0">
                  <a:moveTo>
                    <a:pt x="2549" y="1"/>
                  </a:moveTo>
                  <a:lnTo>
                    <a:pt x="0" y="2644"/>
                  </a:lnTo>
                  <a:lnTo>
                    <a:pt x="1275" y="3871"/>
                  </a:lnTo>
                  <a:lnTo>
                    <a:pt x="2549" y="1"/>
                  </a:lnTo>
                  <a:close/>
                </a:path>
              </a:pathLst>
            </a:custGeom>
            <a:solidFill>
              <a:srgbClr val="E04B5D"/>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26"/>
            <p:cNvSpPr/>
            <p:nvPr/>
          </p:nvSpPr>
          <p:spPr>
            <a:xfrm>
              <a:off x="4848838" y="3867819"/>
              <a:ext cx="168731" cy="125621"/>
            </a:xfrm>
            <a:custGeom>
              <a:avLst/>
              <a:gdLst/>
              <a:ahLst/>
              <a:cxnLst/>
              <a:rect l="l" t="t" r="r" b="b"/>
              <a:pathLst>
                <a:path w="6372" h="4744" extrusionOk="0">
                  <a:moveTo>
                    <a:pt x="5097" y="1"/>
                  </a:moveTo>
                  <a:lnTo>
                    <a:pt x="1" y="1888"/>
                  </a:lnTo>
                  <a:lnTo>
                    <a:pt x="2997" y="4743"/>
                  </a:lnTo>
                  <a:lnTo>
                    <a:pt x="6371" y="1228"/>
                  </a:lnTo>
                  <a:lnTo>
                    <a:pt x="509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26"/>
            <p:cNvSpPr/>
            <p:nvPr/>
          </p:nvSpPr>
          <p:spPr>
            <a:xfrm>
              <a:off x="4928200" y="3900310"/>
              <a:ext cx="123106" cy="168731"/>
            </a:xfrm>
            <a:custGeom>
              <a:avLst/>
              <a:gdLst/>
              <a:ahLst/>
              <a:cxnLst/>
              <a:rect l="l" t="t" r="r" b="b"/>
              <a:pathLst>
                <a:path w="4649" h="6372" extrusionOk="0">
                  <a:moveTo>
                    <a:pt x="3374" y="1"/>
                  </a:moveTo>
                  <a:lnTo>
                    <a:pt x="0" y="3516"/>
                  </a:lnTo>
                  <a:lnTo>
                    <a:pt x="2997" y="6371"/>
                  </a:lnTo>
                  <a:lnTo>
                    <a:pt x="4649" y="1228"/>
                  </a:lnTo>
                  <a:lnTo>
                    <a:pt x="337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26"/>
            <p:cNvSpPr/>
            <p:nvPr/>
          </p:nvSpPr>
          <p:spPr>
            <a:xfrm>
              <a:off x="4398493" y="4510554"/>
              <a:ext cx="111852" cy="109998"/>
            </a:xfrm>
            <a:custGeom>
              <a:avLst/>
              <a:gdLst/>
              <a:ahLst/>
              <a:cxnLst/>
              <a:rect l="l" t="t" r="r" b="b"/>
              <a:pathLst>
                <a:path w="4224" h="4154" extrusionOk="0">
                  <a:moveTo>
                    <a:pt x="1227" y="1"/>
                  </a:moveTo>
                  <a:lnTo>
                    <a:pt x="0" y="1275"/>
                  </a:lnTo>
                  <a:lnTo>
                    <a:pt x="2997" y="4154"/>
                  </a:lnTo>
                  <a:lnTo>
                    <a:pt x="4224" y="2879"/>
                  </a:lnTo>
                  <a:lnTo>
                    <a:pt x="122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26"/>
            <p:cNvSpPr/>
            <p:nvPr/>
          </p:nvSpPr>
          <p:spPr>
            <a:xfrm>
              <a:off x="4319767" y="4434953"/>
              <a:ext cx="111242" cy="109998"/>
            </a:xfrm>
            <a:custGeom>
              <a:avLst/>
              <a:gdLst/>
              <a:ahLst/>
              <a:cxnLst/>
              <a:rect l="l" t="t" r="r" b="b"/>
              <a:pathLst>
                <a:path w="4201" h="4154" extrusionOk="0">
                  <a:moveTo>
                    <a:pt x="1227" y="1"/>
                  </a:moveTo>
                  <a:lnTo>
                    <a:pt x="0" y="1275"/>
                  </a:lnTo>
                  <a:lnTo>
                    <a:pt x="2973" y="4154"/>
                  </a:lnTo>
                  <a:lnTo>
                    <a:pt x="4200" y="2879"/>
                  </a:lnTo>
                  <a:lnTo>
                    <a:pt x="122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26"/>
            <p:cNvSpPr/>
            <p:nvPr/>
          </p:nvSpPr>
          <p:spPr>
            <a:xfrm>
              <a:off x="4289130" y="4544317"/>
              <a:ext cx="188723" cy="167539"/>
            </a:xfrm>
            <a:custGeom>
              <a:avLst/>
              <a:gdLst/>
              <a:ahLst/>
              <a:cxnLst/>
              <a:rect l="l" t="t" r="r" b="b"/>
              <a:pathLst>
                <a:path w="7127" h="6327" extrusionOk="0">
                  <a:moveTo>
                    <a:pt x="4154" y="0"/>
                  </a:moveTo>
                  <a:lnTo>
                    <a:pt x="1" y="4318"/>
                  </a:lnTo>
                  <a:lnTo>
                    <a:pt x="1535" y="5757"/>
                  </a:lnTo>
                  <a:cubicBezTo>
                    <a:pt x="1927" y="6138"/>
                    <a:pt x="2437" y="6327"/>
                    <a:pt x="2948" y="6327"/>
                  </a:cubicBezTo>
                  <a:cubicBezTo>
                    <a:pt x="3482" y="6327"/>
                    <a:pt x="4015" y="6120"/>
                    <a:pt x="4413" y="5710"/>
                  </a:cubicBezTo>
                  <a:lnTo>
                    <a:pt x="7127" y="2855"/>
                  </a:lnTo>
                  <a:lnTo>
                    <a:pt x="41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26"/>
            <p:cNvSpPr/>
            <p:nvPr/>
          </p:nvSpPr>
          <p:spPr>
            <a:xfrm>
              <a:off x="4228612" y="4470003"/>
              <a:ext cx="171220" cy="189968"/>
            </a:xfrm>
            <a:custGeom>
              <a:avLst/>
              <a:gdLst/>
              <a:ahLst/>
              <a:cxnLst/>
              <a:rect l="l" t="t" r="r" b="b"/>
              <a:pathLst>
                <a:path w="6466" h="7174" extrusionOk="0">
                  <a:moveTo>
                    <a:pt x="3492" y="1"/>
                  </a:moveTo>
                  <a:lnTo>
                    <a:pt x="779" y="2832"/>
                  </a:lnTo>
                  <a:cubicBezTo>
                    <a:pt x="0" y="3658"/>
                    <a:pt x="24" y="4932"/>
                    <a:pt x="826" y="5711"/>
                  </a:cubicBezTo>
                  <a:lnTo>
                    <a:pt x="2336" y="7174"/>
                  </a:lnTo>
                  <a:lnTo>
                    <a:pt x="6465" y="2856"/>
                  </a:lnTo>
                  <a:lnTo>
                    <a:pt x="34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26"/>
            <p:cNvSpPr/>
            <p:nvPr/>
          </p:nvSpPr>
          <p:spPr>
            <a:xfrm>
              <a:off x="4405352" y="3965112"/>
              <a:ext cx="525496" cy="545462"/>
            </a:xfrm>
            <a:custGeom>
              <a:avLst/>
              <a:gdLst/>
              <a:ahLst/>
              <a:cxnLst/>
              <a:rect l="l" t="t" r="r" b="b"/>
              <a:pathLst>
                <a:path w="19845" h="20599" extrusionOk="0">
                  <a:moveTo>
                    <a:pt x="18877" y="0"/>
                  </a:moveTo>
                  <a:lnTo>
                    <a:pt x="1" y="19679"/>
                  </a:lnTo>
                  <a:lnTo>
                    <a:pt x="968" y="20599"/>
                  </a:lnTo>
                  <a:lnTo>
                    <a:pt x="19844" y="920"/>
                  </a:lnTo>
                  <a:lnTo>
                    <a:pt x="1887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26"/>
            <p:cNvSpPr/>
            <p:nvPr/>
          </p:nvSpPr>
          <p:spPr>
            <a:xfrm>
              <a:off x="4429671" y="3988160"/>
              <a:ext cx="525469" cy="545488"/>
            </a:xfrm>
            <a:custGeom>
              <a:avLst/>
              <a:gdLst/>
              <a:ahLst/>
              <a:cxnLst/>
              <a:rect l="l" t="t" r="r" b="b"/>
              <a:pathLst>
                <a:path w="19844" h="20600" extrusionOk="0">
                  <a:moveTo>
                    <a:pt x="18876" y="0"/>
                  </a:moveTo>
                  <a:lnTo>
                    <a:pt x="0" y="19679"/>
                  </a:lnTo>
                  <a:lnTo>
                    <a:pt x="967" y="20599"/>
                  </a:lnTo>
                  <a:lnTo>
                    <a:pt x="19844" y="921"/>
                  </a:lnTo>
                  <a:lnTo>
                    <a:pt x="18876" y="0"/>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96" name="Google Shape;1796;p26"/>
          <p:cNvGrpSpPr/>
          <p:nvPr/>
        </p:nvGrpSpPr>
        <p:grpSpPr>
          <a:xfrm rot="3667843">
            <a:off x="2069819" y="4619413"/>
            <a:ext cx="478009" cy="410615"/>
            <a:chOff x="5263209" y="4056946"/>
            <a:chExt cx="478022" cy="410626"/>
          </a:xfrm>
        </p:grpSpPr>
        <p:sp>
          <p:nvSpPr>
            <p:cNvPr id="1797" name="Google Shape;1797;p26"/>
            <p:cNvSpPr/>
            <p:nvPr/>
          </p:nvSpPr>
          <p:spPr>
            <a:xfrm>
              <a:off x="5668728" y="4056946"/>
              <a:ext cx="72502" cy="71893"/>
            </a:xfrm>
            <a:custGeom>
              <a:avLst/>
              <a:gdLst/>
              <a:ahLst/>
              <a:cxnLst/>
              <a:rect l="l" t="t" r="r" b="b"/>
              <a:pathLst>
                <a:path w="2738" h="2715" extrusionOk="0">
                  <a:moveTo>
                    <a:pt x="1369" y="1"/>
                  </a:moveTo>
                  <a:cubicBezTo>
                    <a:pt x="614" y="1"/>
                    <a:pt x="0" y="614"/>
                    <a:pt x="0" y="1369"/>
                  </a:cubicBezTo>
                  <a:cubicBezTo>
                    <a:pt x="0" y="2101"/>
                    <a:pt x="614" y="2714"/>
                    <a:pt x="1369" y="2714"/>
                  </a:cubicBezTo>
                  <a:cubicBezTo>
                    <a:pt x="2124" y="2714"/>
                    <a:pt x="2737" y="2101"/>
                    <a:pt x="2737" y="1369"/>
                  </a:cubicBezTo>
                  <a:cubicBezTo>
                    <a:pt x="2737"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26"/>
            <p:cNvSpPr/>
            <p:nvPr/>
          </p:nvSpPr>
          <p:spPr>
            <a:xfrm>
              <a:off x="5263209" y="4093806"/>
              <a:ext cx="345564" cy="373765"/>
            </a:xfrm>
            <a:custGeom>
              <a:avLst/>
              <a:gdLst/>
              <a:ahLst/>
              <a:cxnLst/>
              <a:rect l="l" t="t" r="r" b="b"/>
              <a:pathLst>
                <a:path w="13050" h="14115" extrusionOk="0">
                  <a:moveTo>
                    <a:pt x="6065" y="1"/>
                  </a:moveTo>
                  <a:cubicBezTo>
                    <a:pt x="5782" y="260"/>
                    <a:pt x="5475" y="520"/>
                    <a:pt x="5192" y="732"/>
                  </a:cubicBezTo>
                  <a:cubicBezTo>
                    <a:pt x="4036" y="1558"/>
                    <a:pt x="2809" y="2242"/>
                    <a:pt x="1535" y="2809"/>
                  </a:cubicBezTo>
                  <a:cubicBezTo>
                    <a:pt x="1039" y="3045"/>
                    <a:pt x="520" y="3257"/>
                    <a:pt x="1" y="3422"/>
                  </a:cubicBezTo>
                  <a:cubicBezTo>
                    <a:pt x="25" y="3564"/>
                    <a:pt x="95" y="3682"/>
                    <a:pt x="166" y="3800"/>
                  </a:cubicBezTo>
                  <a:cubicBezTo>
                    <a:pt x="662" y="4578"/>
                    <a:pt x="1228" y="5357"/>
                    <a:pt x="1865" y="6065"/>
                  </a:cubicBezTo>
                  <a:cubicBezTo>
                    <a:pt x="3587" y="8212"/>
                    <a:pt x="4980" y="10619"/>
                    <a:pt x="6018" y="13191"/>
                  </a:cubicBezTo>
                  <a:cubicBezTo>
                    <a:pt x="6112" y="13521"/>
                    <a:pt x="6301" y="13780"/>
                    <a:pt x="6560" y="13993"/>
                  </a:cubicBezTo>
                  <a:cubicBezTo>
                    <a:pt x="6702" y="14064"/>
                    <a:pt x="6891" y="14111"/>
                    <a:pt x="7056" y="14111"/>
                  </a:cubicBezTo>
                  <a:cubicBezTo>
                    <a:pt x="7113" y="14113"/>
                    <a:pt x="7169" y="14114"/>
                    <a:pt x="7226" y="14114"/>
                  </a:cubicBezTo>
                  <a:cubicBezTo>
                    <a:pt x="7735" y="14114"/>
                    <a:pt x="8240" y="14019"/>
                    <a:pt x="8708" y="13828"/>
                  </a:cubicBezTo>
                  <a:cubicBezTo>
                    <a:pt x="8708" y="13828"/>
                    <a:pt x="11185" y="12813"/>
                    <a:pt x="12860" y="11161"/>
                  </a:cubicBezTo>
                  <a:lnTo>
                    <a:pt x="13049" y="10996"/>
                  </a:lnTo>
                  <a:cubicBezTo>
                    <a:pt x="10288" y="7622"/>
                    <a:pt x="7929" y="3941"/>
                    <a:pt x="60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26"/>
            <p:cNvSpPr/>
            <p:nvPr/>
          </p:nvSpPr>
          <p:spPr>
            <a:xfrm>
              <a:off x="5422020" y="4063548"/>
              <a:ext cx="209351" cy="323692"/>
            </a:xfrm>
            <a:custGeom>
              <a:avLst/>
              <a:gdLst/>
              <a:ahLst/>
              <a:cxnLst/>
              <a:rect l="l" t="t" r="r" b="b"/>
              <a:pathLst>
                <a:path w="7906" h="12224" extrusionOk="0">
                  <a:moveTo>
                    <a:pt x="1157" y="1"/>
                  </a:moveTo>
                  <a:cubicBezTo>
                    <a:pt x="827" y="449"/>
                    <a:pt x="426" y="850"/>
                    <a:pt x="1" y="1228"/>
                  </a:cubicBezTo>
                  <a:cubicBezTo>
                    <a:pt x="1865" y="5168"/>
                    <a:pt x="4224" y="8849"/>
                    <a:pt x="6985" y="12223"/>
                  </a:cubicBezTo>
                  <a:cubicBezTo>
                    <a:pt x="7315" y="11916"/>
                    <a:pt x="7599" y="11515"/>
                    <a:pt x="7787" y="11091"/>
                  </a:cubicBezTo>
                  <a:cubicBezTo>
                    <a:pt x="7858" y="10925"/>
                    <a:pt x="7905" y="10760"/>
                    <a:pt x="7905" y="10572"/>
                  </a:cubicBezTo>
                  <a:cubicBezTo>
                    <a:pt x="7835" y="10265"/>
                    <a:pt x="7669" y="9958"/>
                    <a:pt x="7433" y="9746"/>
                  </a:cubicBezTo>
                  <a:cubicBezTo>
                    <a:pt x="5569" y="7693"/>
                    <a:pt x="4036" y="5381"/>
                    <a:pt x="2856" y="2879"/>
                  </a:cubicBezTo>
                  <a:cubicBezTo>
                    <a:pt x="2478" y="2006"/>
                    <a:pt x="2054" y="1157"/>
                    <a:pt x="1558" y="355"/>
                  </a:cubicBezTo>
                  <a:cubicBezTo>
                    <a:pt x="1487" y="213"/>
                    <a:pt x="1369" y="95"/>
                    <a:pt x="1228" y="24"/>
                  </a:cubicBezTo>
                  <a:lnTo>
                    <a:pt x="115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26"/>
            <p:cNvSpPr/>
            <p:nvPr/>
          </p:nvSpPr>
          <p:spPr>
            <a:xfrm>
              <a:off x="5264399" y="4061632"/>
              <a:ext cx="191239" cy="124615"/>
            </a:xfrm>
            <a:custGeom>
              <a:avLst/>
              <a:gdLst/>
              <a:ahLst/>
              <a:cxnLst/>
              <a:rect l="l" t="t" r="r" b="b"/>
              <a:pathLst>
                <a:path w="7222" h="4706" extrusionOk="0">
                  <a:moveTo>
                    <a:pt x="6962" y="0"/>
                  </a:moveTo>
                  <a:cubicBezTo>
                    <a:pt x="6924" y="0"/>
                    <a:pt x="6885" y="3"/>
                    <a:pt x="6844" y="10"/>
                  </a:cubicBezTo>
                  <a:cubicBezTo>
                    <a:pt x="6089" y="105"/>
                    <a:pt x="5333" y="341"/>
                    <a:pt x="4649" y="671"/>
                  </a:cubicBezTo>
                  <a:cubicBezTo>
                    <a:pt x="3399" y="1284"/>
                    <a:pt x="2219" y="2063"/>
                    <a:pt x="1157" y="2960"/>
                  </a:cubicBezTo>
                  <a:cubicBezTo>
                    <a:pt x="803" y="3314"/>
                    <a:pt x="473" y="3715"/>
                    <a:pt x="190" y="4139"/>
                  </a:cubicBezTo>
                  <a:cubicBezTo>
                    <a:pt x="72" y="4281"/>
                    <a:pt x="1" y="4446"/>
                    <a:pt x="1" y="4611"/>
                  </a:cubicBezTo>
                  <a:cubicBezTo>
                    <a:pt x="1" y="4635"/>
                    <a:pt x="1" y="4659"/>
                    <a:pt x="1" y="4706"/>
                  </a:cubicBezTo>
                  <a:cubicBezTo>
                    <a:pt x="520" y="4517"/>
                    <a:pt x="1016" y="4305"/>
                    <a:pt x="1511" y="4069"/>
                  </a:cubicBezTo>
                  <a:cubicBezTo>
                    <a:pt x="2809" y="3502"/>
                    <a:pt x="4036" y="2818"/>
                    <a:pt x="5192" y="1992"/>
                  </a:cubicBezTo>
                  <a:cubicBezTo>
                    <a:pt x="5947" y="1450"/>
                    <a:pt x="6631" y="789"/>
                    <a:pt x="7221" y="34"/>
                  </a:cubicBezTo>
                  <a:cubicBezTo>
                    <a:pt x="7138" y="17"/>
                    <a:pt x="7054" y="0"/>
                    <a:pt x="696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26"/>
            <p:cNvSpPr/>
            <p:nvPr/>
          </p:nvSpPr>
          <p:spPr>
            <a:xfrm>
              <a:off x="5316964" y="4159425"/>
              <a:ext cx="208080" cy="273088"/>
            </a:xfrm>
            <a:custGeom>
              <a:avLst/>
              <a:gdLst/>
              <a:ahLst/>
              <a:cxnLst/>
              <a:rect l="l" t="t" r="r" b="b"/>
              <a:pathLst>
                <a:path w="7858" h="10313" extrusionOk="0">
                  <a:moveTo>
                    <a:pt x="2289" y="0"/>
                  </a:moveTo>
                  <a:lnTo>
                    <a:pt x="1534" y="472"/>
                  </a:lnTo>
                  <a:cubicBezTo>
                    <a:pt x="1799" y="886"/>
                    <a:pt x="1437" y="1288"/>
                    <a:pt x="1067" y="1288"/>
                  </a:cubicBezTo>
                  <a:cubicBezTo>
                    <a:pt x="909" y="1288"/>
                    <a:pt x="750" y="1215"/>
                    <a:pt x="637" y="1038"/>
                  </a:cubicBezTo>
                  <a:lnTo>
                    <a:pt x="95" y="1369"/>
                  </a:lnTo>
                  <a:cubicBezTo>
                    <a:pt x="24" y="1416"/>
                    <a:pt x="0" y="1510"/>
                    <a:pt x="47" y="1605"/>
                  </a:cubicBezTo>
                  <a:lnTo>
                    <a:pt x="5451" y="10241"/>
                  </a:lnTo>
                  <a:cubicBezTo>
                    <a:pt x="5481" y="10286"/>
                    <a:pt x="5531" y="10312"/>
                    <a:pt x="5582" y="10312"/>
                  </a:cubicBezTo>
                  <a:cubicBezTo>
                    <a:pt x="5610" y="10312"/>
                    <a:pt x="5638" y="10305"/>
                    <a:pt x="5663" y="10288"/>
                  </a:cubicBezTo>
                  <a:lnTo>
                    <a:pt x="6206" y="9958"/>
                  </a:lnTo>
                  <a:cubicBezTo>
                    <a:pt x="5943" y="9530"/>
                    <a:pt x="6298" y="9137"/>
                    <a:pt x="6665" y="9137"/>
                  </a:cubicBezTo>
                  <a:cubicBezTo>
                    <a:pt x="6825" y="9137"/>
                    <a:pt x="6988" y="9212"/>
                    <a:pt x="7102" y="9391"/>
                  </a:cubicBezTo>
                  <a:lnTo>
                    <a:pt x="7857" y="8919"/>
                  </a:lnTo>
                  <a:lnTo>
                    <a:pt x="22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26"/>
            <p:cNvSpPr/>
            <p:nvPr/>
          </p:nvSpPr>
          <p:spPr>
            <a:xfrm>
              <a:off x="5376942" y="4138611"/>
              <a:ext cx="183083" cy="257015"/>
            </a:xfrm>
            <a:custGeom>
              <a:avLst/>
              <a:gdLst/>
              <a:ahLst/>
              <a:cxnLst/>
              <a:rect l="l" t="t" r="r" b="b"/>
              <a:pathLst>
                <a:path w="6914" h="9706" extrusionOk="0">
                  <a:moveTo>
                    <a:pt x="1341" y="0"/>
                  </a:moveTo>
                  <a:cubicBezTo>
                    <a:pt x="1305" y="0"/>
                    <a:pt x="1266" y="12"/>
                    <a:pt x="1227" y="31"/>
                  </a:cubicBezTo>
                  <a:lnTo>
                    <a:pt x="0" y="786"/>
                  </a:lnTo>
                  <a:lnTo>
                    <a:pt x="5569" y="9705"/>
                  </a:lnTo>
                  <a:lnTo>
                    <a:pt x="6796" y="8950"/>
                  </a:lnTo>
                  <a:cubicBezTo>
                    <a:pt x="6890" y="8903"/>
                    <a:pt x="6914" y="8785"/>
                    <a:pt x="6867" y="8714"/>
                  </a:cubicBezTo>
                  <a:lnTo>
                    <a:pt x="1463" y="78"/>
                  </a:lnTo>
                  <a:cubicBezTo>
                    <a:pt x="1436" y="23"/>
                    <a:pt x="1392" y="0"/>
                    <a:pt x="1341" y="0"/>
                  </a:cubicBez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26"/>
            <p:cNvSpPr/>
            <p:nvPr/>
          </p:nvSpPr>
          <p:spPr>
            <a:xfrm>
              <a:off x="5389440" y="4264022"/>
              <a:ext cx="61248" cy="54019"/>
            </a:xfrm>
            <a:custGeom>
              <a:avLst/>
              <a:gdLst/>
              <a:ahLst/>
              <a:cxnLst/>
              <a:rect l="l" t="t" r="r" b="b"/>
              <a:pathLst>
                <a:path w="2313" h="2040" extrusionOk="0">
                  <a:moveTo>
                    <a:pt x="1153" y="0"/>
                  </a:moveTo>
                  <a:cubicBezTo>
                    <a:pt x="971" y="0"/>
                    <a:pt x="785" y="50"/>
                    <a:pt x="614" y="156"/>
                  </a:cubicBezTo>
                  <a:cubicBezTo>
                    <a:pt x="142" y="463"/>
                    <a:pt x="0" y="1076"/>
                    <a:pt x="307" y="1548"/>
                  </a:cubicBezTo>
                  <a:cubicBezTo>
                    <a:pt x="489" y="1867"/>
                    <a:pt x="819" y="2040"/>
                    <a:pt x="1157" y="2040"/>
                  </a:cubicBezTo>
                  <a:cubicBezTo>
                    <a:pt x="1343" y="2040"/>
                    <a:pt x="1531" y="1987"/>
                    <a:pt x="1699" y="1878"/>
                  </a:cubicBezTo>
                  <a:cubicBezTo>
                    <a:pt x="2171" y="1595"/>
                    <a:pt x="2313" y="958"/>
                    <a:pt x="2029" y="486"/>
                  </a:cubicBezTo>
                  <a:cubicBezTo>
                    <a:pt x="1829" y="178"/>
                    <a:pt x="1497" y="0"/>
                    <a:pt x="115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26"/>
            <p:cNvSpPr/>
            <p:nvPr/>
          </p:nvSpPr>
          <p:spPr>
            <a:xfrm>
              <a:off x="5406308" y="4272522"/>
              <a:ext cx="28148" cy="36251"/>
            </a:xfrm>
            <a:custGeom>
              <a:avLst/>
              <a:gdLst/>
              <a:ahLst/>
              <a:cxnLst/>
              <a:rect l="l" t="t" r="r" b="b"/>
              <a:pathLst>
                <a:path w="1063" h="1369" extrusionOk="0">
                  <a:moveTo>
                    <a:pt x="354" y="0"/>
                  </a:moveTo>
                  <a:lnTo>
                    <a:pt x="0" y="236"/>
                  </a:lnTo>
                  <a:lnTo>
                    <a:pt x="708" y="1369"/>
                  </a:lnTo>
                  <a:lnTo>
                    <a:pt x="1062" y="1156"/>
                  </a:lnTo>
                  <a:lnTo>
                    <a:pt x="354"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26"/>
            <p:cNvSpPr/>
            <p:nvPr/>
          </p:nvSpPr>
          <p:spPr>
            <a:xfrm>
              <a:off x="5402548" y="4276892"/>
              <a:ext cx="36278" cy="28122"/>
            </a:xfrm>
            <a:custGeom>
              <a:avLst/>
              <a:gdLst/>
              <a:ahLst/>
              <a:cxnLst/>
              <a:rect l="l" t="t" r="r" b="b"/>
              <a:pathLst>
                <a:path w="1370" h="1062" extrusionOk="0">
                  <a:moveTo>
                    <a:pt x="1133" y="0"/>
                  </a:moveTo>
                  <a:lnTo>
                    <a:pt x="1" y="708"/>
                  </a:lnTo>
                  <a:lnTo>
                    <a:pt x="213" y="1062"/>
                  </a:lnTo>
                  <a:lnTo>
                    <a:pt x="1369" y="354"/>
                  </a:lnTo>
                  <a:lnTo>
                    <a:pt x="1133"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26"/>
            <p:cNvSpPr/>
            <p:nvPr/>
          </p:nvSpPr>
          <p:spPr>
            <a:xfrm>
              <a:off x="5315639" y="4091502"/>
              <a:ext cx="81876" cy="50233"/>
            </a:xfrm>
            <a:custGeom>
              <a:avLst/>
              <a:gdLst/>
              <a:ahLst/>
              <a:cxnLst/>
              <a:rect l="l" t="t" r="r" b="b"/>
              <a:pathLst>
                <a:path w="3092" h="1897" extrusionOk="0">
                  <a:moveTo>
                    <a:pt x="2810" y="0"/>
                  </a:moveTo>
                  <a:cubicBezTo>
                    <a:pt x="2527" y="0"/>
                    <a:pt x="1946" y="243"/>
                    <a:pt x="1322" y="628"/>
                  </a:cubicBezTo>
                  <a:cubicBezTo>
                    <a:pt x="543" y="1100"/>
                    <a:pt x="1" y="1666"/>
                    <a:pt x="119" y="1832"/>
                  </a:cubicBezTo>
                  <a:cubicBezTo>
                    <a:pt x="146" y="1876"/>
                    <a:pt x="207" y="1897"/>
                    <a:pt x="294" y="1897"/>
                  </a:cubicBezTo>
                  <a:cubicBezTo>
                    <a:pt x="580" y="1897"/>
                    <a:pt x="1149" y="1669"/>
                    <a:pt x="1747" y="1289"/>
                  </a:cubicBezTo>
                  <a:cubicBezTo>
                    <a:pt x="2525" y="793"/>
                    <a:pt x="3092" y="251"/>
                    <a:pt x="2974" y="62"/>
                  </a:cubicBezTo>
                  <a:cubicBezTo>
                    <a:pt x="2948" y="20"/>
                    <a:pt x="2891" y="0"/>
                    <a:pt x="28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2">
  <p:cSld name="CUSTOM_15">
    <p:spTree>
      <p:nvGrpSpPr>
        <p:cNvPr id="1" name="Shape 1807"/>
        <p:cNvGrpSpPr/>
        <p:nvPr/>
      </p:nvGrpSpPr>
      <p:grpSpPr>
        <a:xfrm>
          <a:off x="0" y="0"/>
          <a:ext cx="0" cy="0"/>
          <a:chOff x="0" y="0"/>
          <a:chExt cx="0" cy="0"/>
        </a:xfrm>
      </p:grpSpPr>
      <p:grpSp>
        <p:nvGrpSpPr>
          <p:cNvPr id="1808" name="Google Shape;1808;p27"/>
          <p:cNvGrpSpPr/>
          <p:nvPr/>
        </p:nvGrpSpPr>
        <p:grpSpPr>
          <a:xfrm>
            <a:off x="-438149" y="-1036800"/>
            <a:ext cx="9753730" cy="7085298"/>
            <a:chOff x="-438149" y="-1036800"/>
            <a:chExt cx="9753730" cy="7085298"/>
          </a:xfrm>
        </p:grpSpPr>
        <p:sp>
          <p:nvSpPr>
            <p:cNvPr id="1809" name="Google Shape;1809;p27"/>
            <p:cNvSpPr/>
            <p:nvPr/>
          </p:nvSpPr>
          <p:spPr>
            <a:xfrm>
              <a:off x="963939"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27"/>
            <p:cNvSpPr/>
            <p:nvPr/>
          </p:nvSpPr>
          <p:spPr>
            <a:xfrm>
              <a:off x="300107"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27"/>
            <p:cNvSpPr/>
            <p:nvPr/>
          </p:nvSpPr>
          <p:spPr>
            <a:xfrm>
              <a:off x="1628615"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27"/>
            <p:cNvSpPr/>
            <p:nvPr/>
          </p:nvSpPr>
          <p:spPr>
            <a:xfrm>
              <a:off x="2292411"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27"/>
            <p:cNvSpPr/>
            <p:nvPr/>
          </p:nvSpPr>
          <p:spPr>
            <a:xfrm>
              <a:off x="295712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27"/>
            <p:cNvSpPr/>
            <p:nvPr/>
          </p:nvSpPr>
          <p:spPr>
            <a:xfrm>
              <a:off x="3620919"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27"/>
            <p:cNvSpPr/>
            <p:nvPr/>
          </p:nvSpPr>
          <p:spPr>
            <a:xfrm>
              <a:off x="4285595"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27"/>
            <p:cNvSpPr/>
            <p:nvPr/>
          </p:nvSpPr>
          <p:spPr>
            <a:xfrm>
              <a:off x="494942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27"/>
            <p:cNvSpPr/>
            <p:nvPr/>
          </p:nvSpPr>
          <p:spPr>
            <a:xfrm>
              <a:off x="5614104"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27"/>
            <p:cNvSpPr/>
            <p:nvPr/>
          </p:nvSpPr>
          <p:spPr>
            <a:xfrm>
              <a:off x="6278780"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27"/>
            <p:cNvSpPr/>
            <p:nvPr/>
          </p:nvSpPr>
          <p:spPr>
            <a:xfrm>
              <a:off x="6942612"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27"/>
            <p:cNvSpPr/>
            <p:nvPr/>
          </p:nvSpPr>
          <p:spPr>
            <a:xfrm>
              <a:off x="7607288"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27"/>
            <p:cNvSpPr/>
            <p:nvPr/>
          </p:nvSpPr>
          <p:spPr>
            <a:xfrm>
              <a:off x="8271084" y="-1036800"/>
              <a:ext cx="37" cy="7085298"/>
            </a:xfrm>
            <a:custGeom>
              <a:avLst/>
              <a:gdLst/>
              <a:ahLst/>
              <a:cxnLst/>
              <a:rect l="l" t="t" r="r" b="b"/>
              <a:pathLst>
                <a:path w="1" h="193152" fill="none" extrusionOk="0">
                  <a:moveTo>
                    <a:pt x="1" y="0"/>
                  </a:moveTo>
                  <a:lnTo>
                    <a:pt x="1"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27"/>
            <p:cNvSpPr/>
            <p:nvPr/>
          </p:nvSpPr>
          <p:spPr>
            <a:xfrm>
              <a:off x="8935797" y="-1036800"/>
              <a:ext cx="37" cy="7085298"/>
            </a:xfrm>
            <a:custGeom>
              <a:avLst/>
              <a:gdLst/>
              <a:ahLst/>
              <a:cxnLst/>
              <a:rect l="l" t="t" r="r" b="b"/>
              <a:pathLst>
                <a:path w="1" h="193152" fill="none" extrusionOk="0">
                  <a:moveTo>
                    <a:pt x="0" y="0"/>
                  </a:moveTo>
                  <a:lnTo>
                    <a:pt x="0" y="19315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27"/>
            <p:cNvSpPr/>
            <p:nvPr/>
          </p:nvSpPr>
          <p:spPr>
            <a:xfrm>
              <a:off x="-438149" y="2241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27"/>
            <p:cNvSpPr/>
            <p:nvPr/>
          </p:nvSpPr>
          <p:spPr>
            <a:xfrm>
              <a:off x="-438149" y="-4396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27"/>
            <p:cNvSpPr/>
            <p:nvPr/>
          </p:nvSpPr>
          <p:spPr>
            <a:xfrm>
              <a:off x="-438149" y="888861"/>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27"/>
            <p:cNvSpPr/>
            <p:nvPr/>
          </p:nvSpPr>
          <p:spPr>
            <a:xfrm>
              <a:off x="-438149" y="15535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27"/>
            <p:cNvSpPr/>
            <p:nvPr/>
          </p:nvSpPr>
          <p:spPr>
            <a:xfrm>
              <a:off x="-438149" y="22173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27"/>
            <p:cNvSpPr/>
            <p:nvPr/>
          </p:nvSpPr>
          <p:spPr>
            <a:xfrm>
              <a:off x="-438149" y="2882050"/>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27"/>
            <p:cNvSpPr/>
            <p:nvPr/>
          </p:nvSpPr>
          <p:spPr>
            <a:xfrm>
              <a:off x="-438149" y="3545884"/>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27"/>
            <p:cNvSpPr/>
            <p:nvPr/>
          </p:nvSpPr>
          <p:spPr>
            <a:xfrm>
              <a:off x="-438149" y="4210561"/>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27"/>
            <p:cNvSpPr/>
            <p:nvPr/>
          </p:nvSpPr>
          <p:spPr>
            <a:xfrm>
              <a:off x="-438149" y="4875239"/>
              <a:ext cx="9753730" cy="37"/>
            </a:xfrm>
            <a:custGeom>
              <a:avLst/>
              <a:gdLst/>
              <a:ahLst/>
              <a:cxnLst/>
              <a:rect l="l" t="t" r="r" b="b"/>
              <a:pathLst>
                <a:path w="265896" h="1" fill="none" extrusionOk="0">
                  <a:moveTo>
                    <a:pt x="265896" y="1"/>
                  </a:moveTo>
                  <a:lnTo>
                    <a:pt x="1" y="1"/>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27"/>
            <p:cNvSpPr/>
            <p:nvPr/>
          </p:nvSpPr>
          <p:spPr>
            <a:xfrm>
              <a:off x="-438149" y="5539072"/>
              <a:ext cx="9753730" cy="37"/>
            </a:xfrm>
            <a:custGeom>
              <a:avLst/>
              <a:gdLst/>
              <a:ahLst/>
              <a:cxnLst/>
              <a:rect l="l" t="t" r="r" b="b"/>
              <a:pathLst>
                <a:path w="265896" h="1" fill="none" extrusionOk="0">
                  <a:moveTo>
                    <a:pt x="265896" y="0"/>
                  </a:moveTo>
                  <a:lnTo>
                    <a:pt x="1" y="0"/>
                  </a:lnTo>
                </a:path>
              </a:pathLst>
            </a:custGeom>
            <a:noFill/>
            <a:ln w="8250" cap="flat" cmpd="sng">
              <a:solidFill>
                <a:srgbClr val="FFFFFF"/>
              </a:solidFill>
              <a:prstDash val="solid"/>
              <a:miter lim="235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33" name="Google Shape;1833;p27"/>
          <p:cNvSpPr/>
          <p:nvPr/>
        </p:nvSpPr>
        <p:spPr>
          <a:xfrm>
            <a:off x="692533" y="283450"/>
            <a:ext cx="7758933" cy="4469475"/>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4" name="Google Shape;1834;p27"/>
          <p:cNvGrpSpPr/>
          <p:nvPr/>
        </p:nvGrpSpPr>
        <p:grpSpPr>
          <a:xfrm rot="-1200163">
            <a:off x="7734988" y="4164248"/>
            <a:ext cx="844905" cy="1044951"/>
            <a:chOff x="5959271" y="3613664"/>
            <a:chExt cx="890364" cy="1101173"/>
          </a:xfrm>
        </p:grpSpPr>
        <p:sp>
          <p:nvSpPr>
            <p:cNvPr id="1835" name="Google Shape;1835;p27"/>
            <p:cNvSpPr/>
            <p:nvPr/>
          </p:nvSpPr>
          <p:spPr>
            <a:xfrm>
              <a:off x="6201062" y="3613664"/>
              <a:ext cx="192457" cy="184645"/>
            </a:xfrm>
            <a:custGeom>
              <a:avLst/>
              <a:gdLst/>
              <a:ahLst/>
              <a:cxnLst/>
              <a:rect l="l" t="t" r="r" b="b"/>
              <a:pathLst>
                <a:path w="7268" h="6973" extrusionOk="0">
                  <a:moveTo>
                    <a:pt x="3272" y="1"/>
                  </a:moveTo>
                  <a:cubicBezTo>
                    <a:pt x="3181" y="1"/>
                    <a:pt x="3089" y="4"/>
                    <a:pt x="2997" y="12"/>
                  </a:cubicBezTo>
                  <a:lnTo>
                    <a:pt x="2973" y="12"/>
                  </a:lnTo>
                  <a:cubicBezTo>
                    <a:pt x="1817" y="271"/>
                    <a:pt x="873" y="1121"/>
                    <a:pt x="449" y="2230"/>
                  </a:cubicBezTo>
                  <a:cubicBezTo>
                    <a:pt x="48" y="3315"/>
                    <a:pt x="0" y="4495"/>
                    <a:pt x="284" y="5627"/>
                  </a:cubicBezTo>
                  <a:cubicBezTo>
                    <a:pt x="378" y="5981"/>
                    <a:pt x="472" y="6359"/>
                    <a:pt x="614" y="6713"/>
                  </a:cubicBezTo>
                  <a:lnTo>
                    <a:pt x="708" y="6972"/>
                  </a:lnTo>
                  <a:lnTo>
                    <a:pt x="968" y="6878"/>
                  </a:lnTo>
                  <a:cubicBezTo>
                    <a:pt x="1227" y="6760"/>
                    <a:pt x="1511" y="6665"/>
                    <a:pt x="1770" y="6571"/>
                  </a:cubicBezTo>
                  <a:lnTo>
                    <a:pt x="2006" y="6500"/>
                  </a:lnTo>
                  <a:lnTo>
                    <a:pt x="2360" y="6382"/>
                  </a:lnTo>
                  <a:lnTo>
                    <a:pt x="2266" y="6123"/>
                  </a:lnTo>
                  <a:cubicBezTo>
                    <a:pt x="2148" y="5792"/>
                    <a:pt x="2053" y="5462"/>
                    <a:pt x="1959" y="5108"/>
                  </a:cubicBezTo>
                  <a:cubicBezTo>
                    <a:pt x="1794" y="4377"/>
                    <a:pt x="1794" y="3622"/>
                    <a:pt x="2006" y="2914"/>
                  </a:cubicBezTo>
                  <a:cubicBezTo>
                    <a:pt x="2099" y="2076"/>
                    <a:pt x="2776" y="1613"/>
                    <a:pt x="3455" y="1613"/>
                  </a:cubicBezTo>
                  <a:cubicBezTo>
                    <a:pt x="3982" y="1613"/>
                    <a:pt x="4509" y="1892"/>
                    <a:pt x="4767" y="2489"/>
                  </a:cubicBezTo>
                  <a:cubicBezTo>
                    <a:pt x="5191" y="3103"/>
                    <a:pt x="5427" y="3834"/>
                    <a:pt x="5475" y="4565"/>
                  </a:cubicBezTo>
                  <a:cubicBezTo>
                    <a:pt x="5498" y="4919"/>
                    <a:pt x="5498" y="5273"/>
                    <a:pt x="5498" y="5627"/>
                  </a:cubicBezTo>
                  <a:lnTo>
                    <a:pt x="5498" y="5934"/>
                  </a:lnTo>
                  <a:lnTo>
                    <a:pt x="6088" y="5934"/>
                  </a:lnTo>
                  <a:cubicBezTo>
                    <a:pt x="6395" y="5934"/>
                    <a:pt x="6654" y="5958"/>
                    <a:pt x="6961" y="5981"/>
                  </a:cubicBezTo>
                  <a:lnTo>
                    <a:pt x="7244" y="6005"/>
                  </a:lnTo>
                  <a:lnTo>
                    <a:pt x="7244" y="5698"/>
                  </a:lnTo>
                  <a:cubicBezTo>
                    <a:pt x="7268" y="5321"/>
                    <a:pt x="7268" y="4943"/>
                    <a:pt x="7221" y="4565"/>
                  </a:cubicBezTo>
                  <a:cubicBezTo>
                    <a:pt x="7173" y="3409"/>
                    <a:pt x="6772" y="2300"/>
                    <a:pt x="6064" y="1380"/>
                  </a:cubicBezTo>
                  <a:cubicBezTo>
                    <a:pt x="5390" y="510"/>
                    <a:pt x="4354" y="1"/>
                    <a:pt x="32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27"/>
            <p:cNvSpPr/>
            <p:nvPr/>
          </p:nvSpPr>
          <p:spPr>
            <a:xfrm>
              <a:off x="6457869" y="3708411"/>
              <a:ext cx="169949" cy="134254"/>
            </a:xfrm>
            <a:custGeom>
              <a:avLst/>
              <a:gdLst/>
              <a:ahLst/>
              <a:cxnLst/>
              <a:rect l="l" t="t" r="r" b="b"/>
              <a:pathLst>
                <a:path w="6418" h="5070" extrusionOk="0">
                  <a:moveTo>
                    <a:pt x="2549" y="1"/>
                  </a:moveTo>
                  <a:cubicBezTo>
                    <a:pt x="2035" y="1"/>
                    <a:pt x="1528" y="70"/>
                    <a:pt x="1062" y="303"/>
                  </a:cubicBezTo>
                  <a:cubicBezTo>
                    <a:pt x="401" y="681"/>
                    <a:pt x="0" y="1412"/>
                    <a:pt x="47" y="2191"/>
                  </a:cubicBezTo>
                  <a:cubicBezTo>
                    <a:pt x="2312" y="2663"/>
                    <a:pt x="4483" y="3536"/>
                    <a:pt x="6253" y="5069"/>
                  </a:cubicBezTo>
                  <a:cubicBezTo>
                    <a:pt x="6324" y="3819"/>
                    <a:pt x="6418" y="1672"/>
                    <a:pt x="5828" y="1011"/>
                  </a:cubicBezTo>
                  <a:cubicBezTo>
                    <a:pt x="5238" y="350"/>
                    <a:pt x="4271" y="138"/>
                    <a:pt x="3351" y="44"/>
                  </a:cubicBezTo>
                  <a:cubicBezTo>
                    <a:pt x="3085" y="19"/>
                    <a:pt x="2816" y="1"/>
                    <a:pt x="25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27"/>
            <p:cNvSpPr/>
            <p:nvPr/>
          </p:nvSpPr>
          <p:spPr>
            <a:xfrm>
              <a:off x="5989246" y="3771885"/>
              <a:ext cx="164970" cy="162614"/>
            </a:xfrm>
            <a:custGeom>
              <a:avLst/>
              <a:gdLst/>
              <a:ahLst/>
              <a:cxnLst/>
              <a:rect l="l" t="t" r="r" b="b"/>
              <a:pathLst>
                <a:path w="6230" h="6141" extrusionOk="0">
                  <a:moveTo>
                    <a:pt x="4312" y="1"/>
                  </a:moveTo>
                  <a:cubicBezTo>
                    <a:pt x="3680" y="1"/>
                    <a:pt x="3039" y="223"/>
                    <a:pt x="2431" y="478"/>
                  </a:cubicBezTo>
                  <a:cubicBezTo>
                    <a:pt x="1605" y="832"/>
                    <a:pt x="732" y="1328"/>
                    <a:pt x="378" y="2130"/>
                  </a:cubicBezTo>
                  <a:cubicBezTo>
                    <a:pt x="1" y="2956"/>
                    <a:pt x="732" y="4961"/>
                    <a:pt x="1157" y="6141"/>
                  </a:cubicBezTo>
                  <a:cubicBezTo>
                    <a:pt x="2407" y="4135"/>
                    <a:pt x="4201" y="2672"/>
                    <a:pt x="6230" y="1540"/>
                  </a:cubicBezTo>
                  <a:cubicBezTo>
                    <a:pt x="6041" y="785"/>
                    <a:pt x="5451" y="219"/>
                    <a:pt x="4696" y="30"/>
                  </a:cubicBezTo>
                  <a:cubicBezTo>
                    <a:pt x="4569" y="10"/>
                    <a:pt x="4441" y="1"/>
                    <a:pt x="43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27"/>
            <p:cNvSpPr/>
            <p:nvPr/>
          </p:nvSpPr>
          <p:spPr>
            <a:xfrm>
              <a:off x="5959271" y="3755175"/>
              <a:ext cx="890364" cy="959662"/>
            </a:xfrm>
            <a:custGeom>
              <a:avLst/>
              <a:gdLst/>
              <a:ahLst/>
              <a:cxnLst/>
              <a:rect l="l" t="t" r="r" b="b"/>
              <a:pathLst>
                <a:path w="33624" h="36241" extrusionOk="0">
                  <a:moveTo>
                    <a:pt x="17250" y="5383"/>
                  </a:moveTo>
                  <a:cubicBezTo>
                    <a:pt x="17942" y="5383"/>
                    <a:pt x="18634" y="5413"/>
                    <a:pt x="19325" y="5474"/>
                  </a:cubicBezTo>
                  <a:cubicBezTo>
                    <a:pt x="20386" y="5569"/>
                    <a:pt x="21495" y="5852"/>
                    <a:pt x="22180" y="6654"/>
                  </a:cubicBezTo>
                  <a:cubicBezTo>
                    <a:pt x="22581" y="7197"/>
                    <a:pt x="22864" y="7834"/>
                    <a:pt x="23029" y="8494"/>
                  </a:cubicBezTo>
                  <a:cubicBezTo>
                    <a:pt x="23407" y="9674"/>
                    <a:pt x="23784" y="11066"/>
                    <a:pt x="23100" y="12105"/>
                  </a:cubicBezTo>
                  <a:cubicBezTo>
                    <a:pt x="22416" y="13214"/>
                    <a:pt x="20929" y="13473"/>
                    <a:pt x="19631" y="13591"/>
                  </a:cubicBezTo>
                  <a:lnTo>
                    <a:pt x="10547" y="14960"/>
                  </a:lnTo>
                  <a:cubicBezTo>
                    <a:pt x="9957" y="15101"/>
                    <a:pt x="9367" y="15172"/>
                    <a:pt x="8754" y="15196"/>
                  </a:cubicBezTo>
                  <a:cubicBezTo>
                    <a:pt x="8689" y="15200"/>
                    <a:pt x="8625" y="15202"/>
                    <a:pt x="8560" y="15202"/>
                  </a:cubicBezTo>
                  <a:cubicBezTo>
                    <a:pt x="7918" y="15202"/>
                    <a:pt x="7289" y="14989"/>
                    <a:pt x="6796" y="14582"/>
                  </a:cubicBezTo>
                  <a:cubicBezTo>
                    <a:pt x="5852" y="13780"/>
                    <a:pt x="5781" y="12340"/>
                    <a:pt x="5805" y="11114"/>
                  </a:cubicBezTo>
                  <a:cubicBezTo>
                    <a:pt x="5757" y="10429"/>
                    <a:pt x="5852" y="9745"/>
                    <a:pt x="6064" y="9108"/>
                  </a:cubicBezTo>
                  <a:cubicBezTo>
                    <a:pt x="6465" y="8164"/>
                    <a:pt x="7362" y="7551"/>
                    <a:pt x="8306" y="7173"/>
                  </a:cubicBezTo>
                  <a:cubicBezTo>
                    <a:pt x="8376" y="7150"/>
                    <a:pt x="8447" y="7126"/>
                    <a:pt x="8542" y="7079"/>
                  </a:cubicBezTo>
                  <a:cubicBezTo>
                    <a:pt x="8707" y="7008"/>
                    <a:pt x="9155" y="6819"/>
                    <a:pt x="9792" y="6583"/>
                  </a:cubicBezTo>
                  <a:cubicBezTo>
                    <a:pt x="12200" y="5787"/>
                    <a:pt x="14723" y="5383"/>
                    <a:pt x="17250" y="5383"/>
                  </a:cubicBezTo>
                  <a:close/>
                  <a:moveTo>
                    <a:pt x="15172" y="0"/>
                  </a:moveTo>
                  <a:cubicBezTo>
                    <a:pt x="14983" y="0"/>
                    <a:pt x="14771" y="0"/>
                    <a:pt x="14582" y="24"/>
                  </a:cubicBezTo>
                  <a:lnTo>
                    <a:pt x="11326" y="519"/>
                  </a:lnTo>
                  <a:cubicBezTo>
                    <a:pt x="11113" y="543"/>
                    <a:pt x="10925" y="590"/>
                    <a:pt x="10736" y="661"/>
                  </a:cubicBezTo>
                  <a:cubicBezTo>
                    <a:pt x="10476" y="755"/>
                    <a:pt x="10193" y="873"/>
                    <a:pt x="9934" y="968"/>
                  </a:cubicBezTo>
                  <a:cubicBezTo>
                    <a:pt x="9037" y="1298"/>
                    <a:pt x="8188" y="1699"/>
                    <a:pt x="7362" y="2171"/>
                  </a:cubicBezTo>
                  <a:cubicBezTo>
                    <a:pt x="5309" y="3280"/>
                    <a:pt x="3516" y="4766"/>
                    <a:pt x="2265" y="6748"/>
                  </a:cubicBezTo>
                  <a:lnTo>
                    <a:pt x="2194" y="6866"/>
                  </a:lnTo>
                  <a:cubicBezTo>
                    <a:pt x="236" y="10075"/>
                    <a:pt x="0" y="14110"/>
                    <a:pt x="118" y="17933"/>
                  </a:cubicBezTo>
                  <a:cubicBezTo>
                    <a:pt x="307" y="23265"/>
                    <a:pt x="1085" y="28550"/>
                    <a:pt x="1982" y="33836"/>
                  </a:cubicBezTo>
                  <a:cubicBezTo>
                    <a:pt x="2178" y="35229"/>
                    <a:pt x="3378" y="36241"/>
                    <a:pt x="4749" y="36241"/>
                  </a:cubicBezTo>
                  <a:cubicBezTo>
                    <a:pt x="4864" y="36241"/>
                    <a:pt x="4980" y="36234"/>
                    <a:pt x="5097" y="36219"/>
                  </a:cubicBezTo>
                  <a:lnTo>
                    <a:pt x="10901" y="35346"/>
                  </a:lnTo>
                  <a:lnTo>
                    <a:pt x="31099" y="32279"/>
                  </a:lnTo>
                  <a:cubicBezTo>
                    <a:pt x="32609" y="32019"/>
                    <a:pt x="33623" y="30580"/>
                    <a:pt x="33387" y="29070"/>
                  </a:cubicBezTo>
                  <a:cubicBezTo>
                    <a:pt x="32680" y="23784"/>
                    <a:pt x="31854" y="18499"/>
                    <a:pt x="30462" y="13355"/>
                  </a:cubicBezTo>
                  <a:cubicBezTo>
                    <a:pt x="29447" y="9651"/>
                    <a:pt x="28008" y="5875"/>
                    <a:pt x="25200" y="3398"/>
                  </a:cubicBezTo>
                  <a:lnTo>
                    <a:pt x="25082" y="3303"/>
                  </a:lnTo>
                  <a:cubicBezTo>
                    <a:pt x="23312" y="1770"/>
                    <a:pt x="21141" y="897"/>
                    <a:pt x="18876" y="425"/>
                  </a:cubicBezTo>
                  <a:cubicBezTo>
                    <a:pt x="17932" y="236"/>
                    <a:pt x="17012" y="118"/>
                    <a:pt x="16068" y="47"/>
                  </a:cubicBezTo>
                  <a:cubicBezTo>
                    <a:pt x="15762" y="24"/>
                    <a:pt x="15479" y="0"/>
                    <a:pt x="15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27"/>
            <p:cNvSpPr/>
            <p:nvPr/>
          </p:nvSpPr>
          <p:spPr>
            <a:xfrm>
              <a:off x="5996740" y="3784992"/>
              <a:ext cx="720441" cy="393360"/>
            </a:xfrm>
            <a:custGeom>
              <a:avLst/>
              <a:gdLst/>
              <a:ahLst/>
              <a:cxnLst/>
              <a:rect l="l" t="t" r="r" b="b"/>
              <a:pathLst>
                <a:path w="27207" h="14855" extrusionOk="0">
                  <a:moveTo>
                    <a:pt x="13943" y="1"/>
                  </a:moveTo>
                  <a:cubicBezTo>
                    <a:pt x="11983" y="1"/>
                    <a:pt x="10044" y="386"/>
                    <a:pt x="8236" y="1139"/>
                  </a:cubicBezTo>
                  <a:cubicBezTo>
                    <a:pt x="5782" y="2154"/>
                    <a:pt x="3682" y="3853"/>
                    <a:pt x="2172" y="6000"/>
                  </a:cubicBezTo>
                  <a:cubicBezTo>
                    <a:pt x="614" y="8265"/>
                    <a:pt x="48" y="11073"/>
                    <a:pt x="1" y="13786"/>
                  </a:cubicBezTo>
                  <a:lnTo>
                    <a:pt x="1" y="14754"/>
                  </a:lnTo>
                  <a:lnTo>
                    <a:pt x="1" y="14777"/>
                  </a:lnTo>
                  <a:cubicBezTo>
                    <a:pt x="1" y="14816"/>
                    <a:pt x="32" y="14854"/>
                    <a:pt x="69" y="14854"/>
                  </a:cubicBezTo>
                  <a:cubicBezTo>
                    <a:pt x="78" y="14854"/>
                    <a:pt x="87" y="14852"/>
                    <a:pt x="95" y="14848"/>
                  </a:cubicBezTo>
                  <a:cubicBezTo>
                    <a:pt x="108" y="14852"/>
                    <a:pt x="120" y="14854"/>
                    <a:pt x="130" y="14854"/>
                  </a:cubicBezTo>
                  <a:cubicBezTo>
                    <a:pt x="181" y="14854"/>
                    <a:pt x="213" y="14812"/>
                    <a:pt x="213" y="14754"/>
                  </a:cubicBezTo>
                  <a:cubicBezTo>
                    <a:pt x="237" y="12158"/>
                    <a:pt x="638" y="9445"/>
                    <a:pt x="1912" y="7156"/>
                  </a:cubicBezTo>
                  <a:cubicBezTo>
                    <a:pt x="2549" y="6047"/>
                    <a:pt x="3351" y="5056"/>
                    <a:pt x="4295" y="4207"/>
                  </a:cubicBezTo>
                  <a:cubicBezTo>
                    <a:pt x="5215" y="3357"/>
                    <a:pt x="6254" y="2626"/>
                    <a:pt x="7386" y="2036"/>
                  </a:cubicBezTo>
                  <a:cubicBezTo>
                    <a:pt x="9442" y="1008"/>
                    <a:pt x="11704" y="479"/>
                    <a:pt x="13996" y="479"/>
                  </a:cubicBezTo>
                  <a:cubicBezTo>
                    <a:pt x="14388" y="479"/>
                    <a:pt x="14780" y="495"/>
                    <a:pt x="15173" y="526"/>
                  </a:cubicBezTo>
                  <a:cubicBezTo>
                    <a:pt x="17792" y="738"/>
                    <a:pt x="20316" y="1706"/>
                    <a:pt x="22393" y="3310"/>
                  </a:cubicBezTo>
                  <a:cubicBezTo>
                    <a:pt x="24469" y="4962"/>
                    <a:pt x="25814" y="7345"/>
                    <a:pt x="26687" y="9799"/>
                  </a:cubicBezTo>
                  <a:cubicBezTo>
                    <a:pt x="26805" y="10082"/>
                    <a:pt x="26899" y="10389"/>
                    <a:pt x="26994" y="10695"/>
                  </a:cubicBezTo>
                  <a:cubicBezTo>
                    <a:pt x="27003" y="10739"/>
                    <a:pt x="27034" y="10757"/>
                    <a:pt x="27070" y="10757"/>
                  </a:cubicBezTo>
                  <a:cubicBezTo>
                    <a:pt x="27129" y="10757"/>
                    <a:pt x="27197" y="10707"/>
                    <a:pt x="27183" y="10648"/>
                  </a:cubicBezTo>
                  <a:lnTo>
                    <a:pt x="27206" y="10625"/>
                  </a:lnTo>
                  <a:cubicBezTo>
                    <a:pt x="26451" y="8006"/>
                    <a:pt x="25248" y="5434"/>
                    <a:pt x="23266" y="3546"/>
                  </a:cubicBezTo>
                  <a:cubicBezTo>
                    <a:pt x="21331" y="1776"/>
                    <a:pt x="18924" y="620"/>
                    <a:pt x="16352" y="195"/>
                  </a:cubicBezTo>
                  <a:cubicBezTo>
                    <a:pt x="15551" y="65"/>
                    <a:pt x="14745" y="1"/>
                    <a:pt x="13943" y="1"/>
                  </a:cubicBezTo>
                  <a:close/>
                </a:path>
              </a:pathLst>
            </a:custGeom>
            <a:solidFill>
              <a:srgbClr val="D1C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27"/>
            <p:cNvSpPr/>
            <p:nvPr/>
          </p:nvSpPr>
          <p:spPr>
            <a:xfrm>
              <a:off x="6704665" y="4070451"/>
              <a:ext cx="43136" cy="68371"/>
            </a:xfrm>
            <a:custGeom>
              <a:avLst/>
              <a:gdLst/>
              <a:ahLst/>
              <a:cxnLst/>
              <a:rect l="l" t="t" r="r" b="b"/>
              <a:pathLst>
                <a:path w="1629" h="2582" extrusionOk="0">
                  <a:moveTo>
                    <a:pt x="661" y="505"/>
                  </a:moveTo>
                  <a:cubicBezTo>
                    <a:pt x="684" y="505"/>
                    <a:pt x="708" y="529"/>
                    <a:pt x="732" y="552"/>
                  </a:cubicBezTo>
                  <a:lnTo>
                    <a:pt x="755" y="812"/>
                  </a:lnTo>
                  <a:cubicBezTo>
                    <a:pt x="755" y="836"/>
                    <a:pt x="755" y="859"/>
                    <a:pt x="708" y="883"/>
                  </a:cubicBezTo>
                  <a:lnTo>
                    <a:pt x="449" y="906"/>
                  </a:lnTo>
                  <a:cubicBezTo>
                    <a:pt x="425" y="906"/>
                    <a:pt x="401" y="906"/>
                    <a:pt x="401" y="859"/>
                  </a:cubicBezTo>
                  <a:lnTo>
                    <a:pt x="354" y="600"/>
                  </a:lnTo>
                  <a:cubicBezTo>
                    <a:pt x="354" y="576"/>
                    <a:pt x="378" y="552"/>
                    <a:pt x="401" y="552"/>
                  </a:cubicBezTo>
                  <a:lnTo>
                    <a:pt x="661" y="505"/>
                  </a:lnTo>
                  <a:close/>
                  <a:moveTo>
                    <a:pt x="675" y="1"/>
                  </a:moveTo>
                  <a:cubicBezTo>
                    <a:pt x="663" y="1"/>
                    <a:pt x="650" y="3"/>
                    <a:pt x="637" y="10"/>
                  </a:cubicBezTo>
                  <a:lnTo>
                    <a:pt x="260" y="57"/>
                  </a:lnTo>
                  <a:cubicBezTo>
                    <a:pt x="213" y="57"/>
                    <a:pt x="189" y="104"/>
                    <a:pt x="189" y="151"/>
                  </a:cubicBezTo>
                  <a:lnTo>
                    <a:pt x="0" y="2464"/>
                  </a:lnTo>
                  <a:cubicBezTo>
                    <a:pt x="0" y="2534"/>
                    <a:pt x="47" y="2582"/>
                    <a:pt x="118" y="2582"/>
                  </a:cubicBezTo>
                  <a:lnTo>
                    <a:pt x="802" y="2464"/>
                  </a:lnTo>
                  <a:lnTo>
                    <a:pt x="850" y="2464"/>
                  </a:lnTo>
                  <a:lnTo>
                    <a:pt x="1534" y="2369"/>
                  </a:lnTo>
                  <a:cubicBezTo>
                    <a:pt x="1581" y="2369"/>
                    <a:pt x="1628" y="2299"/>
                    <a:pt x="1605" y="2228"/>
                  </a:cubicBezTo>
                  <a:lnTo>
                    <a:pt x="755" y="57"/>
                  </a:lnTo>
                  <a:cubicBezTo>
                    <a:pt x="738" y="22"/>
                    <a:pt x="708" y="1"/>
                    <a:pt x="675" y="1"/>
                  </a:cubicBezTo>
                  <a:close/>
                </a:path>
              </a:pathLst>
            </a:custGeom>
            <a:solidFill>
              <a:srgbClr val="D1C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27"/>
            <p:cNvSpPr/>
            <p:nvPr/>
          </p:nvSpPr>
          <p:spPr>
            <a:xfrm>
              <a:off x="6111718" y="3902009"/>
              <a:ext cx="234957" cy="254314"/>
            </a:xfrm>
            <a:custGeom>
              <a:avLst/>
              <a:gdLst/>
              <a:ahLst/>
              <a:cxnLst/>
              <a:rect l="l" t="t" r="r" b="b"/>
              <a:pathLst>
                <a:path w="8873" h="9604" extrusionOk="0">
                  <a:moveTo>
                    <a:pt x="8872" y="0"/>
                  </a:moveTo>
                  <a:lnTo>
                    <a:pt x="8872" y="0"/>
                  </a:lnTo>
                  <a:cubicBezTo>
                    <a:pt x="5050" y="401"/>
                    <a:pt x="2690" y="1581"/>
                    <a:pt x="2690" y="1581"/>
                  </a:cubicBezTo>
                  <a:cubicBezTo>
                    <a:pt x="1699" y="1958"/>
                    <a:pt x="732" y="2596"/>
                    <a:pt x="331" y="3563"/>
                  </a:cubicBezTo>
                  <a:cubicBezTo>
                    <a:pt x="95" y="4200"/>
                    <a:pt x="0" y="4884"/>
                    <a:pt x="48" y="5569"/>
                  </a:cubicBezTo>
                  <a:cubicBezTo>
                    <a:pt x="48" y="6819"/>
                    <a:pt x="95" y="8211"/>
                    <a:pt x="1039" y="9037"/>
                  </a:cubicBezTo>
                  <a:cubicBezTo>
                    <a:pt x="1392" y="9344"/>
                    <a:pt x="1841" y="9533"/>
                    <a:pt x="2313" y="9603"/>
                  </a:cubicBezTo>
                  <a:cubicBezTo>
                    <a:pt x="2124" y="7763"/>
                    <a:pt x="2218" y="5922"/>
                    <a:pt x="3091" y="4318"/>
                  </a:cubicBezTo>
                  <a:cubicBezTo>
                    <a:pt x="4247" y="2147"/>
                    <a:pt x="6560" y="944"/>
                    <a:pt x="8872"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 name="Google Shape;1842;p27"/>
            <p:cNvSpPr/>
            <p:nvPr/>
          </p:nvSpPr>
          <p:spPr>
            <a:xfrm>
              <a:off x="6167326" y="3898275"/>
              <a:ext cx="421138" cy="258842"/>
            </a:xfrm>
            <a:custGeom>
              <a:avLst/>
              <a:gdLst/>
              <a:ahLst/>
              <a:cxnLst/>
              <a:rect l="l" t="t" r="r" b="b"/>
              <a:pathLst>
                <a:path w="15904" h="9775" extrusionOk="0">
                  <a:moveTo>
                    <a:pt x="9422" y="1"/>
                  </a:moveTo>
                  <a:cubicBezTo>
                    <a:pt x="8560" y="1"/>
                    <a:pt x="7698" y="49"/>
                    <a:pt x="6843" y="141"/>
                  </a:cubicBezTo>
                  <a:lnTo>
                    <a:pt x="6772" y="141"/>
                  </a:lnTo>
                  <a:cubicBezTo>
                    <a:pt x="4460" y="1061"/>
                    <a:pt x="2147" y="2288"/>
                    <a:pt x="968" y="4459"/>
                  </a:cubicBezTo>
                  <a:cubicBezTo>
                    <a:pt x="95" y="6040"/>
                    <a:pt x="0" y="7880"/>
                    <a:pt x="189" y="9744"/>
                  </a:cubicBezTo>
                  <a:cubicBezTo>
                    <a:pt x="423" y="9764"/>
                    <a:pt x="660" y="9775"/>
                    <a:pt x="897" y="9775"/>
                  </a:cubicBezTo>
                  <a:cubicBezTo>
                    <a:pt x="1495" y="9775"/>
                    <a:pt x="2099" y="9708"/>
                    <a:pt x="2690" y="9556"/>
                  </a:cubicBezTo>
                  <a:lnTo>
                    <a:pt x="11774" y="8187"/>
                  </a:lnTo>
                  <a:lnTo>
                    <a:pt x="11963" y="8163"/>
                  </a:lnTo>
                  <a:cubicBezTo>
                    <a:pt x="13214" y="8022"/>
                    <a:pt x="14582" y="7762"/>
                    <a:pt x="15243" y="6701"/>
                  </a:cubicBezTo>
                  <a:cubicBezTo>
                    <a:pt x="15903" y="5662"/>
                    <a:pt x="15550" y="4270"/>
                    <a:pt x="15172" y="3090"/>
                  </a:cubicBezTo>
                  <a:cubicBezTo>
                    <a:pt x="15007" y="2430"/>
                    <a:pt x="14724" y="1816"/>
                    <a:pt x="14323" y="1274"/>
                  </a:cubicBezTo>
                  <a:cubicBezTo>
                    <a:pt x="13638" y="448"/>
                    <a:pt x="12529" y="165"/>
                    <a:pt x="11468" y="94"/>
                  </a:cubicBezTo>
                  <a:cubicBezTo>
                    <a:pt x="10789" y="31"/>
                    <a:pt x="10105" y="1"/>
                    <a:pt x="9422" y="1"/>
                  </a:cubicBezTo>
                  <a:close/>
                </a:path>
              </a:pathLst>
            </a:custGeom>
            <a:solidFill>
              <a:srgbClr val="E04B5D"/>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27"/>
            <p:cNvSpPr/>
            <p:nvPr/>
          </p:nvSpPr>
          <p:spPr>
            <a:xfrm>
              <a:off x="6102953" y="4213789"/>
              <a:ext cx="228708" cy="403635"/>
            </a:xfrm>
            <a:custGeom>
              <a:avLst/>
              <a:gdLst/>
              <a:ahLst/>
              <a:cxnLst/>
              <a:rect l="l" t="t" r="r" b="b"/>
              <a:pathLst>
                <a:path w="8637" h="15243" extrusionOk="0">
                  <a:moveTo>
                    <a:pt x="8637" y="0"/>
                  </a:moveTo>
                  <a:cubicBezTo>
                    <a:pt x="5664" y="496"/>
                    <a:pt x="3635" y="944"/>
                    <a:pt x="3635" y="944"/>
                  </a:cubicBezTo>
                  <a:cubicBezTo>
                    <a:pt x="2620" y="1085"/>
                    <a:pt x="1723" y="1699"/>
                    <a:pt x="1181" y="2572"/>
                  </a:cubicBezTo>
                  <a:cubicBezTo>
                    <a:pt x="591" y="3492"/>
                    <a:pt x="379" y="4601"/>
                    <a:pt x="261" y="5663"/>
                  </a:cubicBezTo>
                  <a:cubicBezTo>
                    <a:pt x="1" y="7834"/>
                    <a:pt x="25" y="10028"/>
                    <a:pt x="379" y="12152"/>
                  </a:cubicBezTo>
                  <a:lnTo>
                    <a:pt x="379" y="12222"/>
                  </a:lnTo>
                  <a:cubicBezTo>
                    <a:pt x="638" y="13709"/>
                    <a:pt x="1747" y="14865"/>
                    <a:pt x="3210" y="15172"/>
                  </a:cubicBezTo>
                  <a:cubicBezTo>
                    <a:pt x="3328" y="15195"/>
                    <a:pt x="3422" y="15219"/>
                    <a:pt x="3540" y="15243"/>
                  </a:cubicBezTo>
                  <a:cubicBezTo>
                    <a:pt x="3304" y="14393"/>
                    <a:pt x="3163" y="13520"/>
                    <a:pt x="3068" y="12671"/>
                  </a:cubicBezTo>
                  <a:cubicBezTo>
                    <a:pt x="2714" y="9745"/>
                    <a:pt x="2998" y="6678"/>
                    <a:pt x="4390" y="4082"/>
                  </a:cubicBezTo>
                  <a:cubicBezTo>
                    <a:pt x="5357" y="2312"/>
                    <a:pt x="6844" y="873"/>
                    <a:pt x="8637"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27"/>
            <p:cNvSpPr/>
            <p:nvPr/>
          </p:nvSpPr>
          <p:spPr>
            <a:xfrm>
              <a:off x="6174820" y="4186249"/>
              <a:ext cx="543608" cy="431412"/>
            </a:xfrm>
            <a:custGeom>
              <a:avLst/>
              <a:gdLst/>
              <a:ahLst/>
              <a:cxnLst/>
              <a:rect l="l" t="t" r="r" b="b"/>
              <a:pathLst>
                <a:path w="20529" h="16292" extrusionOk="0">
                  <a:moveTo>
                    <a:pt x="14303" y="1"/>
                  </a:moveTo>
                  <a:cubicBezTo>
                    <a:pt x="14161" y="1"/>
                    <a:pt x="14018" y="9"/>
                    <a:pt x="13874" y="25"/>
                  </a:cubicBezTo>
                  <a:cubicBezTo>
                    <a:pt x="13332" y="73"/>
                    <a:pt x="12813" y="120"/>
                    <a:pt x="12270" y="167"/>
                  </a:cubicBezTo>
                  <a:cubicBezTo>
                    <a:pt x="9958" y="427"/>
                    <a:pt x="7763" y="733"/>
                    <a:pt x="5946" y="1040"/>
                  </a:cubicBezTo>
                  <a:cubicBezTo>
                    <a:pt x="4130" y="1913"/>
                    <a:pt x="2643" y="3352"/>
                    <a:pt x="1699" y="5122"/>
                  </a:cubicBezTo>
                  <a:cubicBezTo>
                    <a:pt x="307" y="7718"/>
                    <a:pt x="0" y="10785"/>
                    <a:pt x="354" y="13711"/>
                  </a:cubicBezTo>
                  <a:cubicBezTo>
                    <a:pt x="449" y="14560"/>
                    <a:pt x="614" y="15433"/>
                    <a:pt x="850" y="16259"/>
                  </a:cubicBezTo>
                  <a:cubicBezTo>
                    <a:pt x="1009" y="16280"/>
                    <a:pt x="1168" y="16292"/>
                    <a:pt x="1327" y="16292"/>
                  </a:cubicBezTo>
                  <a:cubicBezTo>
                    <a:pt x="1522" y="16292"/>
                    <a:pt x="1717" y="16274"/>
                    <a:pt x="1912" y="16235"/>
                  </a:cubicBezTo>
                  <a:lnTo>
                    <a:pt x="14464" y="14348"/>
                  </a:lnTo>
                  <a:lnTo>
                    <a:pt x="17178" y="13923"/>
                  </a:lnTo>
                  <a:cubicBezTo>
                    <a:pt x="17650" y="13852"/>
                    <a:pt x="18098" y="13711"/>
                    <a:pt x="18499" y="13475"/>
                  </a:cubicBezTo>
                  <a:cubicBezTo>
                    <a:pt x="19797" y="12743"/>
                    <a:pt x="20528" y="11304"/>
                    <a:pt x="20340" y="9818"/>
                  </a:cubicBezTo>
                  <a:lnTo>
                    <a:pt x="20340" y="9747"/>
                  </a:lnTo>
                  <a:cubicBezTo>
                    <a:pt x="20009" y="7600"/>
                    <a:pt x="19396" y="5523"/>
                    <a:pt x="18499" y="3541"/>
                  </a:cubicBezTo>
                  <a:cubicBezTo>
                    <a:pt x="18074" y="2550"/>
                    <a:pt x="17532" y="1559"/>
                    <a:pt x="16706" y="851"/>
                  </a:cubicBezTo>
                  <a:cubicBezTo>
                    <a:pt x="16017" y="304"/>
                    <a:pt x="15171" y="1"/>
                    <a:pt x="14303"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5" name="Google Shape;1845;p27"/>
          <p:cNvGrpSpPr/>
          <p:nvPr/>
        </p:nvGrpSpPr>
        <p:grpSpPr>
          <a:xfrm rot="899960">
            <a:off x="571400" y="379819"/>
            <a:ext cx="819746" cy="865608"/>
            <a:chOff x="7088286" y="1674216"/>
            <a:chExt cx="819771" cy="865634"/>
          </a:xfrm>
        </p:grpSpPr>
        <p:grpSp>
          <p:nvGrpSpPr>
            <p:cNvPr id="1846" name="Google Shape;1846;p27"/>
            <p:cNvGrpSpPr/>
            <p:nvPr/>
          </p:nvGrpSpPr>
          <p:grpSpPr>
            <a:xfrm>
              <a:off x="7331958" y="1674216"/>
              <a:ext cx="576099" cy="865634"/>
              <a:chOff x="7331958" y="1674216"/>
              <a:chExt cx="576099" cy="865634"/>
            </a:xfrm>
          </p:grpSpPr>
          <p:sp>
            <p:nvSpPr>
              <p:cNvPr id="1847" name="Google Shape;1847;p27"/>
              <p:cNvSpPr/>
              <p:nvPr/>
            </p:nvSpPr>
            <p:spPr>
              <a:xfrm>
                <a:off x="7331958" y="1859552"/>
                <a:ext cx="576099" cy="680298"/>
              </a:xfrm>
              <a:custGeom>
                <a:avLst/>
                <a:gdLst/>
                <a:ahLst/>
                <a:cxnLst/>
                <a:rect l="l" t="t" r="r" b="b"/>
                <a:pathLst>
                  <a:path w="21756" h="25691" extrusionOk="0">
                    <a:moveTo>
                      <a:pt x="11030" y="0"/>
                    </a:moveTo>
                    <a:cubicBezTo>
                      <a:pt x="10081" y="0"/>
                      <a:pt x="9170" y="525"/>
                      <a:pt x="8731" y="1437"/>
                    </a:cubicBezTo>
                    <a:lnTo>
                      <a:pt x="614" y="18261"/>
                    </a:lnTo>
                    <a:cubicBezTo>
                      <a:pt x="1" y="19511"/>
                      <a:pt x="520" y="21045"/>
                      <a:pt x="1794" y="21658"/>
                    </a:cubicBezTo>
                    <a:lnTo>
                      <a:pt x="5027" y="23216"/>
                    </a:lnTo>
                    <a:lnTo>
                      <a:pt x="6372" y="23876"/>
                    </a:lnTo>
                    <a:lnTo>
                      <a:pt x="9604" y="25434"/>
                    </a:lnTo>
                    <a:cubicBezTo>
                      <a:pt x="9966" y="25608"/>
                      <a:pt x="10350" y="25691"/>
                      <a:pt x="10727" y="25691"/>
                    </a:cubicBezTo>
                    <a:cubicBezTo>
                      <a:pt x="11676" y="25691"/>
                      <a:pt x="12586" y="25166"/>
                      <a:pt x="13025" y="24254"/>
                    </a:cubicBezTo>
                    <a:lnTo>
                      <a:pt x="21142" y="7430"/>
                    </a:lnTo>
                    <a:cubicBezTo>
                      <a:pt x="21756" y="6180"/>
                      <a:pt x="21237" y="4646"/>
                      <a:pt x="19986" y="4033"/>
                    </a:cubicBezTo>
                    <a:lnTo>
                      <a:pt x="19089" y="3608"/>
                    </a:lnTo>
                    <a:cubicBezTo>
                      <a:pt x="18641" y="3396"/>
                      <a:pt x="18429" y="2877"/>
                      <a:pt x="18618" y="2405"/>
                    </a:cubicBezTo>
                    <a:lnTo>
                      <a:pt x="14276" y="305"/>
                    </a:lnTo>
                    <a:cubicBezTo>
                      <a:pt x="14093" y="604"/>
                      <a:pt x="13769" y="775"/>
                      <a:pt x="13437" y="775"/>
                    </a:cubicBezTo>
                    <a:cubicBezTo>
                      <a:pt x="13298" y="775"/>
                      <a:pt x="13158" y="745"/>
                      <a:pt x="13025" y="682"/>
                    </a:cubicBezTo>
                    <a:lnTo>
                      <a:pt x="12152" y="257"/>
                    </a:lnTo>
                    <a:cubicBezTo>
                      <a:pt x="11790" y="83"/>
                      <a:pt x="11407" y="0"/>
                      <a:pt x="11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27"/>
              <p:cNvSpPr/>
              <p:nvPr/>
            </p:nvSpPr>
            <p:spPr>
              <a:xfrm>
                <a:off x="7698737" y="1674216"/>
                <a:ext cx="186207" cy="248409"/>
              </a:xfrm>
              <a:custGeom>
                <a:avLst/>
                <a:gdLst/>
                <a:ahLst/>
                <a:cxnLst/>
                <a:rect l="l" t="t" r="r" b="b"/>
                <a:pathLst>
                  <a:path w="7032" h="9381" extrusionOk="0">
                    <a:moveTo>
                      <a:pt x="6460" y="0"/>
                    </a:moveTo>
                    <a:cubicBezTo>
                      <a:pt x="6430" y="0"/>
                      <a:pt x="6400" y="4"/>
                      <a:pt x="6371" y="13"/>
                    </a:cubicBezTo>
                    <a:cubicBezTo>
                      <a:pt x="5852" y="178"/>
                      <a:pt x="5380" y="461"/>
                      <a:pt x="5002" y="862"/>
                    </a:cubicBezTo>
                    <a:cubicBezTo>
                      <a:pt x="4059" y="1853"/>
                      <a:pt x="3799" y="3387"/>
                      <a:pt x="2785" y="4307"/>
                    </a:cubicBezTo>
                    <a:lnTo>
                      <a:pt x="3445" y="4637"/>
                    </a:lnTo>
                    <a:cubicBezTo>
                      <a:pt x="3666" y="4718"/>
                      <a:pt x="3562" y="5021"/>
                      <a:pt x="3380" y="5021"/>
                    </a:cubicBezTo>
                    <a:cubicBezTo>
                      <a:pt x="3349" y="5021"/>
                      <a:pt x="3315" y="5012"/>
                      <a:pt x="3280" y="4991"/>
                    </a:cubicBezTo>
                    <a:lnTo>
                      <a:pt x="2619" y="4685"/>
                    </a:lnTo>
                    <a:cubicBezTo>
                      <a:pt x="2413" y="4585"/>
                      <a:pt x="2194" y="4537"/>
                      <a:pt x="1977" y="4537"/>
                    </a:cubicBezTo>
                    <a:cubicBezTo>
                      <a:pt x="1425" y="4537"/>
                      <a:pt x="891" y="4844"/>
                      <a:pt x="637" y="5369"/>
                    </a:cubicBezTo>
                    <a:lnTo>
                      <a:pt x="0" y="6714"/>
                    </a:lnTo>
                    <a:lnTo>
                      <a:pt x="2572" y="7964"/>
                    </a:lnTo>
                    <a:lnTo>
                      <a:pt x="2926" y="8130"/>
                    </a:lnTo>
                    <a:lnTo>
                      <a:pt x="5522" y="9380"/>
                    </a:lnTo>
                    <a:lnTo>
                      <a:pt x="6159" y="8035"/>
                    </a:lnTo>
                    <a:cubicBezTo>
                      <a:pt x="6513" y="7304"/>
                      <a:pt x="6206" y="6407"/>
                      <a:pt x="5451" y="6053"/>
                    </a:cubicBezTo>
                    <a:lnTo>
                      <a:pt x="4814" y="5746"/>
                    </a:lnTo>
                    <a:cubicBezTo>
                      <a:pt x="4629" y="5623"/>
                      <a:pt x="4730" y="5375"/>
                      <a:pt x="4899" y="5375"/>
                    </a:cubicBezTo>
                    <a:cubicBezTo>
                      <a:pt x="4925" y="5375"/>
                      <a:pt x="4951" y="5380"/>
                      <a:pt x="4979" y="5392"/>
                    </a:cubicBezTo>
                    <a:lnTo>
                      <a:pt x="5640" y="5699"/>
                    </a:lnTo>
                    <a:cubicBezTo>
                      <a:pt x="5734" y="4331"/>
                      <a:pt x="6772" y="3174"/>
                      <a:pt x="6961" y="1806"/>
                    </a:cubicBezTo>
                    <a:cubicBezTo>
                      <a:pt x="7032" y="1263"/>
                      <a:pt x="6984" y="721"/>
                      <a:pt x="6772" y="201"/>
                    </a:cubicBezTo>
                    <a:cubicBezTo>
                      <a:pt x="6733" y="85"/>
                      <a:pt x="6599" y="0"/>
                      <a:pt x="64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27"/>
              <p:cNvSpPr/>
              <p:nvPr/>
            </p:nvSpPr>
            <p:spPr>
              <a:xfrm>
                <a:off x="7731837" y="1817395"/>
                <a:ext cx="23144" cy="36993"/>
              </a:xfrm>
              <a:custGeom>
                <a:avLst/>
                <a:gdLst/>
                <a:ahLst/>
                <a:cxnLst/>
                <a:rect l="l" t="t" r="r" b="b"/>
                <a:pathLst>
                  <a:path w="874" h="1397" extrusionOk="0">
                    <a:moveTo>
                      <a:pt x="713" y="0"/>
                    </a:moveTo>
                    <a:cubicBezTo>
                      <a:pt x="651" y="0"/>
                      <a:pt x="603" y="27"/>
                      <a:pt x="567" y="80"/>
                    </a:cubicBezTo>
                    <a:lnTo>
                      <a:pt x="48" y="1189"/>
                    </a:lnTo>
                    <a:cubicBezTo>
                      <a:pt x="1" y="1260"/>
                      <a:pt x="48" y="1354"/>
                      <a:pt x="119" y="1378"/>
                    </a:cubicBezTo>
                    <a:cubicBezTo>
                      <a:pt x="139" y="1391"/>
                      <a:pt x="158" y="1397"/>
                      <a:pt x="178" y="1397"/>
                    </a:cubicBezTo>
                    <a:cubicBezTo>
                      <a:pt x="227" y="1397"/>
                      <a:pt x="274" y="1358"/>
                      <a:pt x="308" y="1307"/>
                    </a:cubicBezTo>
                    <a:lnTo>
                      <a:pt x="827" y="221"/>
                    </a:lnTo>
                    <a:cubicBezTo>
                      <a:pt x="874" y="151"/>
                      <a:pt x="850" y="56"/>
                      <a:pt x="779" y="9"/>
                    </a:cubicBezTo>
                    <a:cubicBezTo>
                      <a:pt x="756" y="3"/>
                      <a:pt x="734" y="0"/>
                      <a:pt x="71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27"/>
              <p:cNvSpPr/>
              <p:nvPr/>
            </p:nvSpPr>
            <p:spPr>
              <a:xfrm>
                <a:off x="7753710" y="1827749"/>
                <a:ext cx="22534" cy="36993"/>
              </a:xfrm>
              <a:custGeom>
                <a:avLst/>
                <a:gdLst/>
                <a:ahLst/>
                <a:cxnLst/>
                <a:rect l="l" t="t" r="r" b="b"/>
                <a:pathLst>
                  <a:path w="851" h="1397" extrusionOk="0">
                    <a:moveTo>
                      <a:pt x="693" y="0"/>
                    </a:moveTo>
                    <a:cubicBezTo>
                      <a:pt x="638" y="0"/>
                      <a:pt x="584" y="39"/>
                      <a:pt x="567" y="90"/>
                    </a:cubicBezTo>
                    <a:lnTo>
                      <a:pt x="24" y="1199"/>
                    </a:lnTo>
                    <a:cubicBezTo>
                      <a:pt x="1" y="1270"/>
                      <a:pt x="24" y="1341"/>
                      <a:pt x="95" y="1388"/>
                    </a:cubicBezTo>
                    <a:cubicBezTo>
                      <a:pt x="113" y="1394"/>
                      <a:pt x="132" y="1397"/>
                      <a:pt x="151" y="1397"/>
                    </a:cubicBezTo>
                    <a:cubicBezTo>
                      <a:pt x="209" y="1397"/>
                      <a:pt x="266" y="1370"/>
                      <a:pt x="284" y="1317"/>
                    </a:cubicBezTo>
                    <a:lnTo>
                      <a:pt x="826" y="208"/>
                    </a:lnTo>
                    <a:cubicBezTo>
                      <a:pt x="850" y="137"/>
                      <a:pt x="826" y="43"/>
                      <a:pt x="756" y="19"/>
                    </a:cubicBezTo>
                    <a:cubicBezTo>
                      <a:pt x="736" y="6"/>
                      <a:pt x="714" y="0"/>
                      <a:pt x="69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27"/>
              <p:cNvSpPr/>
              <p:nvPr/>
            </p:nvSpPr>
            <p:spPr>
              <a:xfrm>
                <a:off x="7774947" y="1837997"/>
                <a:ext cx="22534" cy="36754"/>
              </a:xfrm>
              <a:custGeom>
                <a:avLst/>
                <a:gdLst/>
                <a:ahLst/>
                <a:cxnLst/>
                <a:rect l="l" t="t" r="r" b="b"/>
                <a:pathLst>
                  <a:path w="851" h="1388" extrusionOk="0">
                    <a:moveTo>
                      <a:pt x="700" y="1"/>
                    </a:moveTo>
                    <a:cubicBezTo>
                      <a:pt x="642" y="1"/>
                      <a:pt x="585" y="27"/>
                      <a:pt x="567" y="80"/>
                    </a:cubicBezTo>
                    <a:lnTo>
                      <a:pt x="24" y="1189"/>
                    </a:lnTo>
                    <a:cubicBezTo>
                      <a:pt x="1" y="1260"/>
                      <a:pt x="24" y="1331"/>
                      <a:pt x="95" y="1378"/>
                    </a:cubicBezTo>
                    <a:cubicBezTo>
                      <a:pt x="113" y="1384"/>
                      <a:pt x="132" y="1387"/>
                      <a:pt x="151" y="1387"/>
                    </a:cubicBezTo>
                    <a:cubicBezTo>
                      <a:pt x="209" y="1387"/>
                      <a:pt x="266" y="1361"/>
                      <a:pt x="284" y="1307"/>
                    </a:cubicBezTo>
                    <a:lnTo>
                      <a:pt x="827" y="198"/>
                    </a:lnTo>
                    <a:cubicBezTo>
                      <a:pt x="850" y="128"/>
                      <a:pt x="827" y="57"/>
                      <a:pt x="756" y="10"/>
                    </a:cubicBezTo>
                    <a:cubicBezTo>
                      <a:pt x="738" y="4"/>
                      <a:pt x="719" y="1"/>
                      <a:pt x="700" y="1"/>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27"/>
              <p:cNvSpPr/>
              <p:nvPr/>
            </p:nvSpPr>
            <p:spPr>
              <a:xfrm>
                <a:off x="7796211" y="1848616"/>
                <a:ext cx="22508" cy="36754"/>
              </a:xfrm>
              <a:custGeom>
                <a:avLst/>
                <a:gdLst/>
                <a:ahLst/>
                <a:cxnLst/>
                <a:rect l="l" t="t" r="r" b="b"/>
                <a:pathLst>
                  <a:path w="850" h="1388" extrusionOk="0">
                    <a:moveTo>
                      <a:pt x="699" y="1"/>
                    </a:moveTo>
                    <a:cubicBezTo>
                      <a:pt x="642" y="1"/>
                      <a:pt x="584" y="28"/>
                      <a:pt x="566" y="81"/>
                    </a:cubicBezTo>
                    <a:lnTo>
                      <a:pt x="24" y="1190"/>
                    </a:lnTo>
                    <a:cubicBezTo>
                      <a:pt x="0" y="1260"/>
                      <a:pt x="24" y="1331"/>
                      <a:pt x="95" y="1378"/>
                    </a:cubicBezTo>
                    <a:cubicBezTo>
                      <a:pt x="112" y="1384"/>
                      <a:pt x="131" y="1387"/>
                      <a:pt x="151" y="1387"/>
                    </a:cubicBezTo>
                    <a:cubicBezTo>
                      <a:pt x="210" y="1387"/>
                      <a:pt x="271" y="1361"/>
                      <a:pt x="307" y="1308"/>
                    </a:cubicBezTo>
                    <a:lnTo>
                      <a:pt x="826" y="199"/>
                    </a:lnTo>
                    <a:cubicBezTo>
                      <a:pt x="850" y="128"/>
                      <a:pt x="826" y="57"/>
                      <a:pt x="755" y="10"/>
                    </a:cubicBezTo>
                    <a:cubicBezTo>
                      <a:pt x="737" y="4"/>
                      <a:pt x="718" y="1"/>
                      <a:pt x="699" y="1"/>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27"/>
              <p:cNvSpPr/>
              <p:nvPr/>
            </p:nvSpPr>
            <p:spPr>
              <a:xfrm>
                <a:off x="7817448" y="1858625"/>
                <a:ext cx="23144" cy="36993"/>
              </a:xfrm>
              <a:custGeom>
                <a:avLst/>
                <a:gdLst/>
                <a:ahLst/>
                <a:cxnLst/>
                <a:rect l="l" t="t" r="r" b="b"/>
                <a:pathLst>
                  <a:path w="874" h="1397" extrusionOk="0">
                    <a:moveTo>
                      <a:pt x="703" y="0"/>
                    </a:moveTo>
                    <a:cubicBezTo>
                      <a:pt x="651" y="0"/>
                      <a:pt x="602" y="27"/>
                      <a:pt x="567" y="80"/>
                    </a:cubicBezTo>
                    <a:lnTo>
                      <a:pt x="48" y="1189"/>
                    </a:lnTo>
                    <a:cubicBezTo>
                      <a:pt x="0" y="1260"/>
                      <a:pt x="24" y="1354"/>
                      <a:pt x="95" y="1378"/>
                    </a:cubicBezTo>
                    <a:cubicBezTo>
                      <a:pt x="115" y="1391"/>
                      <a:pt x="136" y="1397"/>
                      <a:pt x="158" y="1397"/>
                    </a:cubicBezTo>
                    <a:cubicBezTo>
                      <a:pt x="215" y="1397"/>
                      <a:pt x="273" y="1358"/>
                      <a:pt x="307" y="1307"/>
                    </a:cubicBezTo>
                    <a:lnTo>
                      <a:pt x="826" y="222"/>
                    </a:lnTo>
                    <a:cubicBezTo>
                      <a:pt x="873" y="151"/>
                      <a:pt x="826" y="57"/>
                      <a:pt x="755" y="9"/>
                    </a:cubicBezTo>
                    <a:cubicBezTo>
                      <a:pt x="738" y="3"/>
                      <a:pt x="720" y="0"/>
                      <a:pt x="70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27"/>
              <p:cNvSpPr/>
              <p:nvPr/>
            </p:nvSpPr>
            <p:spPr>
              <a:xfrm>
                <a:off x="7428823" y="2207954"/>
                <a:ext cx="336773" cy="258736"/>
              </a:xfrm>
              <a:custGeom>
                <a:avLst/>
                <a:gdLst/>
                <a:ahLst/>
                <a:cxnLst/>
                <a:rect l="l" t="t" r="r" b="b"/>
                <a:pathLst>
                  <a:path w="12718" h="9771" extrusionOk="0">
                    <a:moveTo>
                      <a:pt x="12259" y="0"/>
                    </a:moveTo>
                    <a:cubicBezTo>
                      <a:pt x="10080" y="0"/>
                      <a:pt x="7931" y="470"/>
                      <a:pt x="5946" y="1352"/>
                    </a:cubicBezTo>
                    <a:cubicBezTo>
                      <a:pt x="3610" y="2414"/>
                      <a:pt x="1581" y="4018"/>
                      <a:pt x="0" y="6048"/>
                    </a:cubicBezTo>
                    <a:lnTo>
                      <a:pt x="7669" y="9728"/>
                    </a:lnTo>
                    <a:cubicBezTo>
                      <a:pt x="7712" y="9757"/>
                      <a:pt x="7762" y="9771"/>
                      <a:pt x="7812" y="9771"/>
                    </a:cubicBezTo>
                    <a:cubicBezTo>
                      <a:pt x="7927" y="9771"/>
                      <a:pt x="8044" y="9701"/>
                      <a:pt x="8093" y="9587"/>
                    </a:cubicBezTo>
                    <a:lnTo>
                      <a:pt x="12718" y="7"/>
                    </a:lnTo>
                    <a:cubicBezTo>
                      <a:pt x="12565" y="2"/>
                      <a:pt x="12412" y="0"/>
                      <a:pt x="12259"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27"/>
              <p:cNvSpPr/>
              <p:nvPr/>
            </p:nvSpPr>
            <p:spPr>
              <a:xfrm>
                <a:off x="7398821" y="1952472"/>
                <a:ext cx="433636" cy="415630"/>
              </a:xfrm>
              <a:custGeom>
                <a:avLst/>
                <a:gdLst/>
                <a:ahLst/>
                <a:cxnLst/>
                <a:rect l="l" t="t" r="r" b="b"/>
                <a:pathLst>
                  <a:path w="16376" h="15696" extrusionOk="0">
                    <a:moveTo>
                      <a:pt x="7462" y="1"/>
                    </a:moveTo>
                    <a:cubicBezTo>
                      <a:pt x="7332" y="1"/>
                      <a:pt x="7202" y="71"/>
                      <a:pt x="7150" y="193"/>
                    </a:cubicBezTo>
                    <a:lnTo>
                      <a:pt x="71" y="14822"/>
                    </a:lnTo>
                    <a:cubicBezTo>
                      <a:pt x="1" y="14988"/>
                      <a:pt x="71" y="15176"/>
                      <a:pt x="236" y="15247"/>
                    </a:cubicBezTo>
                    <a:lnTo>
                      <a:pt x="1110" y="15696"/>
                    </a:lnTo>
                    <a:cubicBezTo>
                      <a:pt x="4040" y="11873"/>
                      <a:pt x="8569" y="9649"/>
                      <a:pt x="13383" y="9649"/>
                    </a:cubicBezTo>
                    <a:cubicBezTo>
                      <a:pt x="13531" y="9649"/>
                      <a:pt x="13679" y="9651"/>
                      <a:pt x="13827" y="9655"/>
                    </a:cubicBezTo>
                    <a:lnTo>
                      <a:pt x="13851" y="9655"/>
                    </a:lnTo>
                    <a:lnTo>
                      <a:pt x="16281" y="4606"/>
                    </a:lnTo>
                    <a:cubicBezTo>
                      <a:pt x="16376" y="4441"/>
                      <a:pt x="16305" y="4228"/>
                      <a:pt x="16140" y="4157"/>
                    </a:cubicBezTo>
                    <a:lnTo>
                      <a:pt x="7598" y="28"/>
                    </a:lnTo>
                    <a:cubicBezTo>
                      <a:pt x="7555" y="10"/>
                      <a:pt x="7509" y="1"/>
                      <a:pt x="7462"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56" name="Google Shape;1856;p27"/>
            <p:cNvSpPr/>
            <p:nvPr/>
          </p:nvSpPr>
          <p:spPr>
            <a:xfrm>
              <a:off x="7088286" y="2013800"/>
              <a:ext cx="73138" cy="73138"/>
            </a:xfrm>
            <a:custGeom>
              <a:avLst/>
              <a:gdLst/>
              <a:ahLst/>
              <a:cxnLst/>
              <a:rect l="l" t="t" r="r" b="b"/>
              <a:pathLst>
                <a:path w="2762" h="2762" extrusionOk="0">
                  <a:moveTo>
                    <a:pt x="1369" y="1"/>
                  </a:moveTo>
                  <a:cubicBezTo>
                    <a:pt x="614" y="1"/>
                    <a:pt x="1" y="614"/>
                    <a:pt x="1" y="1370"/>
                  </a:cubicBezTo>
                  <a:cubicBezTo>
                    <a:pt x="1" y="2148"/>
                    <a:pt x="614" y="2762"/>
                    <a:pt x="1369" y="2762"/>
                  </a:cubicBezTo>
                  <a:cubicBezTo>
                    <a:pt x="2124" y="2762"/>
                    <a:pt x="2761" y="2148"/>
                    <a:pt x="2761" y="1370"/>
                  </a:cubicBezTo>
                  <a:cubicBezTo>
                    <a:pt x="2761"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57" name="Google Shape;1857;p27"/>
          <p:cNvSpPr/>
          <p:nvPr/>
        </p:nvSpPr>
        <p:spPr>
          <a:xfrm>
            <a:off x="1594392" y="744527"/>
            <a:ext cx="65895" cy="65895"/>
          </a:xfrm>
          <a:custGeom>
            <a:avLst/>
            <a:gdLst/>
            <a:ahLst/>
            <a:cxnLst/>
            <a:rect l="l" t="t" r="r" b="b"/>
            <a:pathLst>
              <a:path w="1912" h="1912" extrusionOk="0">
                <a:moveTo>
                  <a:pt x="968" y="0"/>
                </a:moveTo>
                <a:cubicBezTo>
                  <a:pt x="425" y="0"/>
                  <a:pt x="1" y="425"/>
                  <a:pt x="1" y="968"/>
                </a:cubicBezTo>
                <a:cubicBezTo>
                  <a:pt x="1" y="1487"/>
                  <a:pt x="425" y="1911"/>
                  <a:pt x="968" y="1911"/>
                </a:cubicBezTo>
                <a:cubicBezTo>
                  <a:pt x="1487" y="1911"/>
                  <a:pt x="1912" y="1487"/>
                  <a:pt x="1912" y="968"/>
                </a:cubicBezTo>
                <a:cubicBezTo>
                  <a:pt x="1912" y="425"/>
                  <a:pt x="1487" y="0"/>
                  <a:pt x="968" y="0"/>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27"/>
          <p:cNvSpPr/>
          <p:nvPr/>
        </p:nvSpPr>
        <p:spPr>
          <a:xfrm>
            <a:off x="1899330" y="323271"/>
            <a:ext cx="43149" cy="43976"/>
          </a:xfrm>
          <a:custGeom>
            <a:avLst/>
            <a:gdLst/>
            <a:ahLst/>
            <a:cxnLst/>
            <a:rect l="l" t="t" r="r" b="b"/>
            <a:pathLst>
              <a:path w="1252" h="1276" extrusionOk="0">
                <a:moveTo>
                  <a:pt x="638" y="1"/>
                </a:moveTo>
                <a:cubicBezTo>
                  <a:pt x="284" y="1"/>
                  <a:pt x="1" y="284"/>
                  <a:pt x="1" y="638"/>
                </a:cubicBezTo>
                <a:cubicBezTo>
                  <a:pt x="1" y="992"/>
                  <a:pt x="284" y="1275"/>
                  <a:pt x="638" y="1275"/>
                </a:cubicBezTo>
                <a:cubicBezTo>
                  <a:pt x="992" y="1275"/>
                  <a:pt x="1251" y="992"/>
                  <a:pt x="1251" y="638"/>
                </a:cubicBezTo>
                <a:cubicBezTo>
                  <a:pt x="1251" y="284"/>
                  <a:pt x="992" y="1"/>
                  <a:pt x="638"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27"/>
          <p:cNvSpPr/>
          <p:nvPr/>
        </p:nvSpPr>
        <p:spPr>
          <a:xfrm>
            <a:off x="8160661" y="1496550"/>
            <a:ext cx="73138" cy="73138"/>
          </a:xfrm>
          <a:custGeom>
            <a:avLst/>
            <a:gdLst/>
            <a:ahLst/>
            <a:cxnLst/>
            <a:rect l="l" t="t" r="r" b="b"/>
            <a:pathLst>
              <a:path w="2762" h="2762" extrusionOk="0">
                <a:moveTo>
                  <a:pt x="1369" y="1"/>
                </a:moveTo>
                <a:cubicBezTo>
                  <a:pt x="614" y="1"/>
                  <a:pt x="1" y="614"/>
                  <a:pt x="1" y="1370"/>
                </a:cubicBezTo>
                <a:cubicBezTo>
                  <a:pt x="1" y="2148"/>
                  <a:pt x="614" y="2762"/>
                  <a:pt x="1369" y="2762"/>
                </a:cubicBezTo>
                <a:cubicBezTo>
                  <a:pt x="2124" y="2762"/>
                  <a:pt x="2761" y="2148"/>
                  <a:pt x="2761" y="1370"/>
                </a:cubicBezTo>
                <a:cubicBezTo>
                  <a:pt x="2761"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27"/>
          <p:cNvSpPr/>
          <p:nvPr/>
        </p:nvSpPr>
        <p:spPr>
          <a:xfrm>
            <a:off x="7125448" y="831537"/>
            <a:ext cx="109903" cy="110860"/>
          </a:xfrm>
          <a:custGeom>
            <a:avLst/>
            <a:gdLst/>
            <a:ahLst/>
            <a:cxnLst/>
            <a:rect l="l" t="t" r="r" b="b"/>
            <a:pathLst>
              <a:path w="2738" h="2762" extrusionOk="0">
                <a:moveTo>
                  <a:pt x="1369" y="0"/>
                </a:moveTo>
                <a:cubicBezTo>
                  <a:pt x="614" y="0"/>
                  <a:pt x="0" y="614"/>
                  <a:pt x="0" y="1369"/>
                </a:cubicBezTo>
                <a:cubicBezTo>
                  <a:pt x="0" y="2124"/>
                  <a:pt x="614" y="2761"/>
                  <a:pt x="1369" y="2761"/>
                </a:cubicBezTo>
                <a:cubicBezTo>
                  <a:pt x="2124" y="2761"/>
                  <a:pt x="2737" y="2124"/>
                  <a:pt x="2737" y="1369"/>
                </a:cubicBezTo>
                <a:cubicBezTo>
                  <a:pt x="2737" y="614"/>
                  <a:pt x="2124" y="0"/>
                  <a:pt x="1369" y="0"/>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61" name="Google Shape;1861;p27"/>
          <p:cNvGrpSpPr/>
          <p:nvPr/>
        </p:nvGrpSpPr>
        <p:grpSpPr>
          <a:xfrm>
            <a:off x="848981" y="3794879"/>
            <a:ext cx="717966" cy="575573"/>
            <a:chOff x="2905824" y="3732667"/>
            <a:chExt cx="538609" cy="431788"/>
          </a:xfrm>
        </p:grpSpPr>
        <p:sp>
          <p:nvSpPr>
            <p:cNvPr id="1862" name="Google Shape;1862;p27"/>
            <p:cNvSpPr/>
            <p:nvPr/>
          </p:nvSpPr>
          <p:spPr>
            <a:xfrm>
              <a:off x="2905824" y="3732667"/>
              <a:ext cx="46261" cy="46896"/>
            </a:xfrm>
            <a:custGeom>
              <a:avLst/>
              <a:gdLst/>
              <a:ahLst/>
              <a:cxnLst/>
              <a:rect l="l" t="t" r="r" b="b"/>
              <a:pathLst>
                <a:path w="1747" h="1771" extrusionOk="0">
                  <a:moveTo>
                    <a:pt x="873" y="1"/>
                  </a:moveTo>
                  <a:cubicBezTo>
                    <a:pt x="378" y="1"/>
                    <a:pt x="0" y="402"/>
                    <a:pt x="0" y="874"/>
                  </a:cubicBezTo>
                  <a:cubicBezTo>
                    <a:pt x="0" y="1369"/>
                    <a:pt x="378" y="1770"/>
                    <a:pt x="873" y="1770"/>
                  </a:cubicBezTo>
                  <a:cubicBezTo>
                    <a:pt x="1369" y="1770"/>
                    <a:pt x="1746" y="1369"/>
                    <a:pt x="1746" y="874"/>
                  </a:cubicBezTo>
                  <a:cubicBezTo>
                    <a:pt x="1746" y="402"/>
                    <a:pt x="1369" y="1"/>
                    <a:pt x="873"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27"/>
            <p:cNvSpPr/>
            <p:nvPr/>
          </p:nvSpPr>
          <p:spPr>
            <a:xfrm>
              <a:off x="3369415" y="4089437"/>
              <a:ext cx="75018" cy="75018"/>
            </a:xfrm>
            <a:custGeom>
              <a:avLst/>
              <a:gdLst/>
              <a:ahLst/>
              <a:cxnLst/>
              <a:rect l="l" t="t" r="r" b="b"/>
              <a:pathLst>
                <a:path w="2833" h="2833" extrusionOk="0">
                  <a:moveTo>
                    <a:pt x="1416" y="1"/>
                  </a:moveTo>
                  <a:cubicBezTo>
                    <a:pt x="638" y="1"/>
                    <a:pt x="1" y="638"/>
                    <a:pt x="1" y="1416"/>
                  </a:cubicBezTo>
                  <a:cubicBezTo>
                    <a:pt x="1" y="2195"/>
                    <a:pt x="638" y="2832"/>
                    <a:pt x="1416" y="2832"/>
                  </a:cubicBezTo>
                  <a:cubicBezTo>
                    <a:pt x="2195" y="2832"/>
                    <a:pt x="2832" y="2195"/>
                    <a:pt x="2832" y="1416"/>
                  </a:cubicBezTo>
                  <a:cubicBezTo>
                    <a:pt x="2832" y="638"/>
                    <a:pt x="2195" y="1"/>
                    <a:pt x="1416"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64" name="Google Shape;1864;p27"/>
          <p:cNvSpPr/>
          <p:nvPr/>
        </p:nvSpPr>
        <p:spPr>
          <a:xfrm>
            <a:off x="1120014" y="3091234"/>
            <a:ext cx="90783" cy="92030"/>
          </a:xfrm>
          <a:custGeom>
            <a:avLst/>
            <a:gdLst/>
            <a:ahLst/>
            <a:cxnLst/>
            <a:rect l="l" t="t" r="r" b="b"/>
            <a:pathLst>
              <a:path w="1747" h="1771" extrusionOk="0">
                <a:moveTo>
                  <a:pt x="873" y="1"/>
                </a:moveTo>
                <a:cubicBezTo>
                  <a:pt x="378" y="1"/>
                  <a:pt x="0" y="402"/>
                  <a:pt x="0" y="874"/>
                </a:cubicBezTo>
                <a:cubicBezTo>
                  <a:pt x="0" y="1369"/>
                  <a:pt x="378" y="1770"/>
                  <a:pt x="873" y="1770"/>
                </a:cubicBezTo>
                <a:cubicBezTo>
                  <a:pt x="1369" y="1770"/>
                  <a:pt x="1746" y="1369"/>
                  <a:pt x="1746" y="874"/>
                </a:cubicBezTo>
                <a:cubicBezTo>
                  <a:pt x="1746" y="402"/>
                  <a:pt x="1369" y="1"/>
                  <a:pt x="873"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27"/>
          <p:cNvSpPr/>
          <p:nvPr/>
        </p:nvSpPr>
        <p:spPr>
          <a:xfrm>
            <a:off x="8290285" y="2539546"/>
            <a:ext cx="48870" cy="48909"/>
          </a:xfrm>
          <a:custGeom>
            <a:avLst/>
            <a:gdLst/>
            <a:ahLst/>
            <a:cxnLst/>
            <a:rect l="l" t="t" r="r" b="b"/>
            <a:pathLst>
              <a:path w="1251" h="1252" extrusionOk="0">
                <a:moveTo>
                  <a:pt x="637" y="1"/>
                </a:moveTo>
                <a:cubicBezTo>
                  <a:pt x="283" y="1"/>
                  <a:pt x="0" y="284"/>
                  <a:pt x="0" y="614"/>
                </a:cubicBezTo>
                <a:cubicBezTo>
                  <a:pt x="0" y="968"/>
                  <a:pt x="283" y="1251"/>
                  <a:pt x="637" y="1251"/>
                </a:cubicBezTo>
                <a:cubicBezTo>
                  <a:pt x="968" y="1251"/>
                  <a:pt x="1251" y="968"/>
                  <a:pt x="1251" y="614"/>
                </a:cubicBezTo>
                <a:cubicBezTo>
                  <a:pt x="1251" y="284"/>
                  <a:pt x="968" y="1"/>
                  <a:pt x="637"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27"/>
          <p:cNvSpPr/>
          <p:nvPr/>
        </p:nvSpPr>
        <p:spPr>
          <a:xfrm>
            <a:off x="7287565" y="3438509"/>
            <a:ext cx="147217" cy="147217"/>
          </a:xfrm>
          <a:custGeom>
            <a:avLst/>
            <a:gdLst/>
            <a:ahLst/>
            <a:cxnLst/>
            <a:rect l="l" t="t" r="r" b="b"/>
            <a:pathLst>
              <a:path w="2833" h="2833" extrusionOk="0">
                <a:moveTo>
                  <a:pt x="1416" y="1"/>
                </a:moveTo>
                <a:cubicBezTo>
                  <a:pt x="638" y="1"/>
                  <a:pt x="1" y="638"/>
                  <a:pt x="1" y="1416"/>
                </a:cubicBezTo>
                <a:cubicBezTo>
                  <a:pt x="1" y="2195"/>
                  <a:pt x="638" y="2832"/>
                  <a:pt x="1416" y="2832"/>
                </a:cubicBezTo>
                <a:cubicBezTo>
                  <a:pt x="2195" y="2832"/>
                  <a:pt x="2832" y="2195"/>
                  <a:pt x="2832" y="1416"/>
                </a:cubicBezTo>
                <a:cubicBezTo>
                  <a:pt x="2832" y="638"/>
                  <a:pt x="2195" y="1"/>
                  <a:pt x="1416"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rgbClr val="E04B5D"/>
              </a:buClr>
              <a:buSzPts val="3000"/>
              <a:buFont typeface="Amatic SC"/>
              <a:buNone/>
              <a:defRPr sz="3000" b="1">
                <a:solidFill>
                  <a:srgbClr val="E04B5D"/>
                </a:solidFill>
                <a:latin typeface="Amatic SC"/>
                <a:ea typeface="Amatic SC"/>
                <a:cs typeface="Amatic SC"/>
                <a:sym typeface="Amatic SC"/>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Cabin"/>
              <a:buChar char="●"/>
              <a:defRPr sz="1800">
                <a:solidFill>
                  <a:schemeClr val="dk2"/>
                </a:solidFill>
                <a:latin typeface="Cabin"/>
                <a:ea typeface="Cabin"/>
                <a:cs typeface="Cabin"/>
                <a:sym typeface="Cabin"/>
              </a:defRPr>
            </a:lvl1pPr>
            <a:lvl2pPr marL="914400" lvl="1" indent="-317500">
              <a:lnSpc>
                <a:spcPct val="115000"/>
              </a:lnSpc>
              <a:spcBef>
                <a:spcPts val="1600"/>
              </a:spcBef>
              <a:spcAft>
                <a:spcPts val="0"/>
              </a:spcAft>
              <a:buClr>
                <a:schemeClr val="dk2"/>
              </a:buClr>
              <a:buSzPts val="1400"/>
              <a:buFont typeface="Cabin"/>
              <a:buChar char="○"/>
              <a:defRPr>
                <a:solidFill>
                  <a:schemeClr val="dk2"/>
                </a:solidFill>
                <a:latin typeface="Cabin"/>
                <a:ea typeface="Cabin"/>
                <a:cs typeface="Cabin"/>
                <a:sym typeface="Cabin"/>
              </a:defRPr>
            </a:lvl2pPr>
            <a:lvl3pPr marL="1371600" lvl="2" indent="-317500">
              <a:lnSpc>
                <a:spcPct val="115000"/>
              </a:lnSpc>
              <a:spcBef>
                <a:spcPts val="1600"/>
              </a:spcBef>
              <a:spcAft>
                <a:spcPts val="0"/>
              </a:spcAft>
              <a:buClr>
                <a:schemeClr val="dk2"/>
              </a:buClr>
              <a:buSzPts val="1400"/>
              <a:buFont typeface="Cabin"/>
              <a:buChar char="■"/>
              <a:defRPr>
                <a:solidFill>
                  <a:schemeClr val="dk2"/>
                </a:solidFill>
                <a:latin typeface="Cabin"/>
                <a:ea typeface="Cabin"/>
                <a:cs typeface="Cabin"/>
                <a:sym typeface="Cabin"/>
              </a:defRPr>
            </a:lvl3pPr>
            <a:lvl4pPr marL="1828800" lvl="3" indent="-317500">
              <a:lnSpc>
                <a:spcPct val="115000"/>
              </a:lnSpc>
              <a:spcBef>
                <a:spcPts val="1600"/>
              </a:spcBef>
              <a:spcAft>
                <a:spcPts val="0"/>
              </a:spcAft>
              <a:buClr>
                <a:schemeClr val="dk2"/>
              </a:buClr>
              <a:buSzPts val="1400"/>
              <a:buFont typeface="Cabin"/>
              <a:buChar char="●"/>
              <a:defRPr>
                <a:solidFill>
                  <a:schemeClr val="dk2"/>
                </a:solidFill>
                <a:latin typeface="Cabin"/>
                <a:ea typeface="Cabin"/>
                <a:cs typeface="Cabin"/>
                <a:sym typeface="Cabin"/>
              </a:defRPr>
            </a:lvl4pPr>
            <a:lvl5pPr marL="2286000" lvl="4" indent="-317500">
              <a:lnSpc>
                <a:spcPct val="115000"/>
              </a:lnSpc>
              <a:spcBef>
                <a:spcPts val="1600"/>
              </a:spcBef>
              <a:spcAft>
                <a:spcPts val="0"/>
              </a:spcAft>
              <a:buClr>
                <a:schemeClr val="dk2"/>
              </a:buClr>
              <a:buSzPts val="1400"/>
              <a:buFont typeface="Cabin"/>
              <a:buChar char="○"/>
              <a:defRPr>
                <a:solidFill>
                  <a:schemeClr val="dk2"/>
                </a:solidFill>
                <a:latin typeface="Cabin"/>
                <a:ea typeface="Cabin"/>
                <a:cs typeface="Cabin"/>
                <a:sym typeface="Cabin"/>
              </a:defRPr>
            </a:lvl5pPr>
            <a:lvl6pPr marL="2743200" lvl="5" indent="-317500">
              <a:lnSpc>
                <a:spcPct val="115000"/>
              </a:lnSpc>
              <a:spcBef>
                <a:spcPts val="1600"/>
              </a:spcBef>
              <a:spcAft>
                <a:spcPts val="0"/>
              </a:spcAft>
              <a:buClr>
                <a:schemeClr val="dk2"/>
              </a:buClr>
              <a:buSzPts val="1400"/>
              <a:buFont typeface="Cabin"/>
              <a:buChar char="■"/>
              <a:defRPr>
                <a:solidFill>
                  <a:schemeClr val="dk2"/>
                </a:solidFill>
                <a:latin typeface="Cabin"/>
                <a:ea typeface="Cabin"/>
                <a:cs typeface="Cabin"/>
                <a:sym typeface="Cabin"/>
              </a:defRPr>
            </a:lvl6pPr>
            <a:lvl7pPr marL="3200400" lvl="6" indent="-317500">
              <a:lnSpc>
                <a:spcPct val="115000"/>
              </a:lnSpc>
              <a:spcBef>
                <a:spcPts val="1600"/>
              </a:spcBef>
              <a:spcAft>
                <a:spcPts val="0"/>
              </a:spcAft>
              <a:buClr>
                <a:schemeClr val="dk2"/>
              </a:buClr>
              <a:buSzPts val="1400"/>
              <a:buFont typeface="Cabin"/>
              <a:buChar char="●"/>
              <a:defRPr>
                <a:solidFill>
                  <a:schemeClr val="dk2"/>
                </a:solidFill>
                <a:latin typeface="Cabin"/>
                <a:ea typeface="Cabin"/>
                <a:cs typeface="Cabin"/>
                <a:sym typeface="Cabin"/>
              </a:defRPr>
            </a:lvl7pPr>
            <a:lvl8pPr marL="3657600" lvl="7" indent="-317500">
              <a:lnSpc>
                <a:spcPct val="115000"/>
              </a:lnSpc>
              <a:spcBef>
                <a:spcPts val="1600"/>
              </a:spcBef>
              <a:spcAft>
                <a:spcPts val="0"/>
              </a:spcAft>
              <a:buClr>
                <a:schemeClr val="dk2"/>
              </a:buClr>
              <a:buSzPts val="1400"/>
              <a:buFont typeface="Cabin"/>
              <a:buChar char="○"/>
              <a:defRPr>
                <a:solidFill>
                  <a:schemeClr val="dk2"/>
                </a:solidFill>
                <a:latin typeface="Cabin"/>
                <a:ea typeface="Cabin"/>
                <a:cs typeface="Cabin"/>
                <a:sym typeface="Cabin"/>
              </a:defRPr>
            </a:lvl8pPr>
            <a:lvl9pPr marL="4114800" lvl="8" indent="-317500">
              <a:lnSpc>
                <a:spcPct val="115000"/>
              </a:lnSpc>
              <a:spcBef>
                <a:spcPts val="1600"/>
              </a:spcBef>
              <a:spcAft>
                <a:spcPts val="1600"/>
              </a:spcAft>
              <a:buClr>
                <a:schemeClr val="dk2"/>
              </a:buClr>
              <a:buSzPts val="1400"/>
              <a:buFont typeface="Cabin"/>
              <a:buChar char="■"/>
              <a:defRPr>
                <a:solidFill>
                  <a:schemeClr val="dk2"/>
                </a:solidFill>
                <a:latin typeface="Cabin"/>
                <a:ea typeface="Cabin"/>
                <a:cs typeface="Cabin"/>
                <a:sym typeface="Cabin"/>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4" r:id="rId6"/>
    <p:sldLayoutId id="2147483656" r:id="rId7"/>
    <p:sldLayoutId id="2147483657" r:id="rId8"/>
    <p:sldLayoutId id="2147483658" r:id="rId9"/>
    <p:sldLayoutId id="2147483659" r:id="rId10"/>
    <p:sldLayoutId id="2147483660" r:id="rId11"/>
    <p:sldLayoutId id="2147483663" r:id="rId12"/>
    <p:sldLayoutId id="2147483665" r:id="rId13"/>
    <p:sldLayoutId id="2147483666" r:id="rId14"/>
    <p:sldLayoutId id="2147483667" r:id="rId15"/>
    <p:sldLayoutId id="2147483670" r:id="rId16"/>
    <p:sldLayoutId id="2147483672" r:id="rId17"/>
    <p:sldLayoutId id="2147483673"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slide" Target="slide20.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slide" Target="slide29.xml"/></Relationships>
</file>

<file path=ppt/slides/_rels/slide7.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15.xml"/><Relationship Id="rId5" Type="http://schemas.openxmlformats.org/officeDocument/2006/relationships/slide" Target="slide21.xml"/><Relationship Id="rId4" Type="http://schemas.openxmlformats.org/officeDocument/2006/relationships/slide" Target="slide20.xml"/></Relationships>
</file>

<file path=ppt/slides/_rels/slide8.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slide" Target="slide4.xml"/></Relationships>
</file>

<file path=ppt/slides/_rels/slide1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13.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5.jpg"/></Relationships>
</file>

<file path=ppt/slides/_rels/slide19.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slide" Target="slide3.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slide" Target="slide12.xml"/><Relationship Id="rId1" Type="http://schemas.openxmlformats.org/officeDocument/2006/relationships/slideLayout" Target="../slideLayouts/slideLayout5.xml"/><Relationship Id="rId4" Type="http://schemas.openxmlformats.org/officeDocument/2006/relationships/slide" Target="slide34.xml"/></Relationships>
</file>

<file path=ppt/slides/_rels/slide33.xml.rels><?xml version="1.0" encoding="UTF-8" standalone="yes"?>
<Relationships xmlns="http://schemas.openxmlformats.org/package/2006/relationships"><Relationship Id="rId2" Type="http://schemas.openxmlformats.org/officeDocument/2006/relationships/image" Target="../media/image10.jfif"/><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74"/>
        <p:cNvGrpSpPr/>
        <p:nvPr/>
      </p:nvGrpSpPr>
      <p:grpSpPr>
        <a:xfrm>
          <a:off x="0" y="0"/>
          <a:ext cx="0" cy="0"/>
          <a:chOff x="0" y="0"/>
          <a:chExt cx="0" cy="0"/>
        </a:xfrm>
      </p:grpSpPr>
      <p:sp>
        <p:nvSpPr>
          <p:cNvPr id="6" name="TextBox 5">
            <a:extLst>
              <a:ext uri="{FF2B5EF4-FFF2-40B4-BE49-F238E27FC236}">
                <a16:creationId xmlns:a16="http://schemas.microsoft.com/office/drawing/2014/main" id="{8EA5B79C-5682-4D86-92C6-1B738B46167B}"/>
              </a:ext>
            </a:extLst>
          </p:cNvPr>
          <p:cNvSpPr txBox="1"/>
          <p:nvPr/>
        </p:nvSpPr>
        <p:spPr>
          <a:xfrm>
            <a:off x="1843518" y="1487060"/>
            <a:ext cx="4894729" cy="1446550"/>
          </a:xfrm>
          <a:prstGeom prst="rect">
            <a:avLst/>
          </a:prstGeom>
          <a:noFill/>
        </p:spPr>
        <p:txBody>
          <a:bodyPr wrap="square" rtlCol="0">
            <a:spAutoFit/>
          </a:bodyPr>
          <a:lstStyle/>
          <a:p>
            <a:pPr algn="ctr"/>
            <a:r>
              <a:rPr lang="ar-OM" sz="44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1-2</a:t>
            </a:r>
          </a:p>
          <a:p>
            <a:pPr algn="ctr"/>
            <a:r>
              <a:rPr lang="ar-OM" sz="44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الأعـــــــــــــــــــــــداد الأوّليــــــــــــــــــــــــــــــــــــــة</a:t>
            </a:r>
            <a:endParaRPr lang="en-US" sz="44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977F9ABB-A617-4C7A-884A-D21E3069F179}"/>
              </a:ext>
            </a:extLst>
          </p:cNvPr>
          <p:cNvSpPr txBox="1"/>
          <p:nvPr/>
        </p:nvSpPr>
        <p:spPr>
          <a:xfrm>
            <a:off x="1843518" y="4164078"/>
            <a:ext cx="2655735" cy="338554"/>
          </a:xfrm>
          <a:prstGeom prst="rect">
            <a:avLst/>
          </a:prstGeom>
          <a:noFill/>
        </p:spPr>
        <p:txBody>
          <a:bodyPr wrap="square" rtlCol="0">
            <a:spAutoFit/>
          </a:bodyPr>
          <a:lstStyle/>
          <a:p>
            <a:r>
              <a:rPr lang="ar-OM" sz="1600" b="1" dirty="0">
                <a:latin typeface="Calibri" panose="020F0502020204030204" pitchFamily="34" charset="0"/>
                <a:cs typeface="Calibri" panose="020F0502020204030204" pitchFamily="34" charset="0"/>
              </a:rPr>
              <a:t>إعداد الأُستاذة:شيـــــــــــخه السنيدية</a:t>
            </a:r>
            <a:endParaRPr lang="en-US" sz="1600" b="1" dirty="0">
              <a:latin typeface="Calibri" panose="020F0502020204030204" pitchFamily="34" charset="0"/>
              <a:cs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80"/>
        <p:cNvGrpSpPr/>
        <p:nvPr/>
      </p:nvGrpSpPr>
      <p:grpSpPr>
        <a:xfrm>
          <a:off x="0" y="0"/>
          <a:ext cx="0" cy="0"/>
          <a:chOff x="0" y="0"/>
          <a:chExt cx="0" cy="0"/>
        </a:xfrm>
      </p:grpSpPr>
      <p:sp>
        <p:nvSpPr>
          <p:cNvPr id="6" name="TextBox 5">
            <a:extLst>
              <a:ext uri="{FF2B5EF4-FFF2-40B4-BE49-F238E27FC236}">
                <a16:creationId xmlns:a16="http://schemas.microsoft.com/office/drawing/2014/main" id="{6294B14C-FE8C-4F50-9420-FD8BD00EC517}"/>
              </a:ext>
            </a:extLst>
          </p:cNvPr>
          <p:cNvSpPr txBox="1"/>
          <p:nvPr/>
        </p:nvSpPr>
        <p:spPr>
          <a:xfrm>
            <a:off x="393166" y="1438666"/>
            <a:ext cx="7713489" cy="369332"/>
          </a:xfrm>
          <a:prstGeom prst="rect">
            <a:avLst/>
          </a:prstGeom>
          <a:noFill/>
        </p:spPr>
        <p:txBody>
          <a:bodyPr wrap="square" rtlCol="0">
            <a:spAutoFit/>
          </a:bodyPr>
          <a:lstStyle/>
          <a:p>
            <a:pPr algn="r"/>
            <a:r>
              <a:rPr lang="ar-OM" sz="1800" b="1" dirty="0">
                <a:latin typeface="Calibri" panose="020F0502020204030204" pitchFamily="34" charset="0"/>
                <a:cs typeface="Calibri" panose="020F0502020204030204" pitchFamily="34" charset="0"/>
              </a:rPr>
              <a:t>يستخدم العوامل الأوّلية ،عند الضرورة ليجد المضاعف المشترك الأصغر لعددين أو أكثر </a:t>
            </a:r>
            <a:endParaRPr lang="en-US" sz="1800" b="1"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EB76068E-B7E1-4FE6-AAB3-7D501B4FB86B}"/>
              </a:ext>
            </a:extLst>
          </p:cNvPr>
          <p:cNvSpPr txBox="1"/>
          <p:nvPr/>
        </p:nvSpPr>
        <p:spPr>
          <a:xfrm>
            <a:off x="468725" y="2113740"/>
            <a:ext cx="7713489" cy="369332"/>
          </a:xfrm>
          <a:prstGeom prst="rect">
            <a:avLst/>
          </a:prstGeom>
          <a:noFill/>
        </p:spPr>
        <p:txBody>
          <a:bodyPr wrap="square" rtlCol="0">
            <a:spAutoFit/>
          </a:bodyPr>
          <a:lstStyle/>
          <a:p>
            <a:pPr algn="r"/>
            <a:r>
              <a:rPr lang="ar-OM" sz="1800" b="1" dirty="0">
                <a:latin typeface="Calibri" panose="020F0502020204030204" pitchFamily="34" charset="0"/>
                <a:cs typeface="Calibri" panose="020F0502020204030204" pitchFamily="34" charset="0"/>
              </a:rPr>
              <a:t>يستخدم العوامل الأوّلية ،عند الضرورة ليجد العامل المشترك الأكبر لعددين أو أكثر </a:t>
            </a:r>
            <a:endParaRPr lang="en-US" sz="1800" b="1"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DC5BBF1-8074-4B32-89C5-E47605693B95}"/>
              </a:ext>
            </a:extLst>
          </p:cNvPr>
          <p:cNvSpPr txBox="1"/>
          <p:nvPr/>
        </p:nvSpPr>
        <p:spPr>
          <a:xfrm>
            <a:off x="468726" y="2869648"/>
            <a:ext cx="7713489" cy="369332"/>
          </a:xfrm>
          <a:prstGeom prst="rect">
            <a:avLst/>
          </a:prstGeom>
          <a:noFill/>
        </p:spPr>
        <p:txBody>
          <a:bodyPr wrap="square" rtlCol="0">
            <a:spAutoFit/>
          </a:bodyPr>
          <a:lstStyle/>
          <a:p>
            <a:pPr algn="r"/>
            <a:r>
              <a:rPr lang="ar-OM" sz="1800" b="1" dirty="0">
                <a:latin typeface="Calibri" panose="020F0502020204030204" pitchFamily="34" charset="0"/>
                <a:cs typeface="Calibri" panose="020F0502020204030204" pitchFamily="34" charset="0"/>
              </a:rPr>
              <a:t>يطبق المعرفه بالمضاعف المشترك الأصغر والعامل المشترك الأكبر لحل مسائل ممن واقع الحياة.</a:t>
            </a:r>
            <a:endParaRPr lang="en-US" sz="1800" b="1"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3BC50B1-68AC-4952-9C1E-54EF5F2FDEEC}"/>
              </a:ext>
            </a:extLst>
          </p:cNvPr>
          <p:cNvSpPr txBox="1"/>
          <p:nvPr/>
        </p:nvSpPr>
        <p:spPr>
          <a:xfrm>
            <a:off x="3497516" y="3729388"/>
            <a:ext cx="4609139" cy="369332"/>
          </a:xfrm>
          <a:prstGeom prst="rect">
            <a:avLst/>
          </a:prstGeom>
          <a:noFill/>
        </p:spPr>
        <p:txBody>
          <a:bodyPr wrap="square" rtlCol="0">
            <a:spAutoFit/>
          </a:bodyPr>
          <a:lstStyle/>
          <a:p>
            <a:pPr algn="r"/>
            <a:r>
              <a:rPr lang="ar-OM" sz="1800" b="1" dirty="0">
                <a:latin typeface="Calibri" panose="020F0502020204030204" pitchFamily="34" charset="0"/>
                <a:cs typeface="Calibri" panose="020F0502020204030204" pitchFamily="34" charset="0"/>
              </a:rPr>
              <a:t>يوجد العوامل مستخدماً قواعد قابلية القسمة.</a:t>
            </a:r>
            <a:endParaRPr lang="en-US" sz="1800" b="1"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26E1813A-CFFF-4D5B-ADFF-256C67C5C78D}"/>
              </a:ext>
            </a:extLst>
          </p:cNvPr>
          <p:cNvSpPr txBox="1"/>
          <p:nvPr/>
        </p:nvSpPr>
        <p:spPr>
          <a:xfrm>
            <a:off x="3035193" y="593180"/>
            <a:ext cx="3296450" cy="400110"/>
          </a:xfrm>
          <a:prstGeom prst="rect">
            <a:avLst/>
          </a:prstGeom>
          <a:solidFill>
            <a:schemeClr val="accent2">
              <a:lumMod val="40000"/>
              <a:lumOff val="60000"/>
            </a:schemeClr>
          </a:solidFill>
        </p:spPr>
        <p:txBody>
          <a:bodyPr wrap="square" rtlCol="0">
            <a:spAutoFit/>
          </a:bodyPr>
          <a:lstStyle/>
          <a:p>
            <a:pPr algn="ctr"/>
            <a:r>
              <a:rPr lang="ar-OM" sz="2000" b="1" dirty="0">
                <a:latin typeface="Calibri" panose="020F0502020204030204" pitchFamily="34" charset="0"/>
                <a:cs typeface="Calibri" panose="020F0502020204030204" pitchFamily="34" charset="0"/>
              </a:rPr>
              <a:t>معايـــــــــــــــــــير النـــــــــــــــــــــــــجاح</a:t>
            </a:r>
            <a:endParaRPr lang="en-US" sz="2000" b="1" dirty="0">
              <a:latin typeface="Calibri" panose="020F0502020204030204" pitchFamily="34" charset="0"/>
              <a:cs typeface="Calibri" panose="020F0502020204030204" pitchFamily="34" charset="0"/>
            </a:endParaRPr>
          </a:p>
        </p:txBody>
      </p:sp>
      <p:grpSp>
        <p:nvGrpSpPr>
          <p:cNvPr id="13" name="Google Shape;3128;p59">
            <a:extLst>
              <a:ext uri="{FF2B5EF4-FFF2-40B4-BE49-F238E27FC236}">
                <a16:creationId xmlns:a16="http://schemas.microsoft.com/office/drawing/2014/main" id="{78D429B8-4CB9-4974-BE1D-0CE5F00C51F1}"/>
              </a:ext>
            </a:extLst>
          </p:cNvPr>
          <p:cNvGrpSpPr/>
          <p:nvPr/>
        </p:nvGrpSpPr>
        <p:grpSpPr>
          <a:xfrm flipH="1">
            <a:off x="198656" y="3158138"/>
            <a:ext cx="1768455" cy="2088028"/>
            <a:chOff x="5053200" y="1571625"/>
            <a:chExt cx="2250874" cy="2650835"/>
          </a:xfrm>
        </p:grpSpPr>
        <p:sp>
          <p:nvSpPr>
            <p:cNvPr id="14" name="Google Shape;3129;p59">
              <a:extLst>
                <a:ext uri="{FF2B5EF4-FFF2-40B4-BE49-F238E27FC236}">
                  <a16:creationId xmlns:a16="http://schemas.microsoft.com/office/drawing/2014/main" id="{E0B41D78-BFFC-4801-95A4-3658DB09EB90}"/>
                </a:ext>
              </a:extLst>
            </p:cNvPr>
            <p:cNvSpPr/>
            <p:nvPr/>
          </p:nvSpPr>
          <p:spPr>
            <a:xfrm>
              <a:off x="5364959" y="3804764"/>
              <a:ext cx="1939115" cy="417696"/>
            </a:xfrm>
            <a:custGeom>
              <a:avLst/>
              <a:gdLst/>
              <a:ahLst/>
              <a:cxnLst/>
              <a:rect l="l" t="t" r="r" b="b"/>
              <a:pathLst>
                <a:path w="143585" h="30929" extrusionOk="0">
                  <a:moveTo>
                    <a:pt x="71730" y="1"/>
                  </a:moveTo>
                  <a:cubicBezTo>
                    <a:pt x="32156" y="1"/>
                    <a:pt x="0" y="6893"/>
                    <a:pt x="0" y="15464"/>
                  </a:cubicBezTo>
                  <a:cubicBezTo>
                    <a:pt x="0" y="24036"/>
                    <a:pt x="32156" y="30928"/>
                    <a:pt x="71730" y="30928"/>
                  </a:cubicBezTo>
                  <a:cubicBezTo>
                    <a:pt x="111404" y="30928"/>
                    <a:pt x="143585" y="24036"/>
                    <a:pt x="143585" y="15464"/>
                  </a:cubicBezTo>
                  <a:cubicBezTo>
                    <a:pt x="143585" y="6893"/>
                    <a:pt x="111404" y="1"/>
                    <a:pt x="717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130;p59">
              <a:extLst>
                <a:ext uri="{FF2B5EF4-FFF2-40B4-BE49-F238E27FC236}">
                  <a16:creationId xmlns:a16="http://schemas.microsoft.com/office/drawing/2014/main" id="{89E11FFF-FD73-4A5D-8862-78B307E5B8AC}"/>
                </a:ext>
              </a:extLst>
            </p:cNvPr>
            <p:cNvSpPr/>
            <p:nvPr/>
          </p:nvSpPr>
          <p:spPr>
            <a:xfrm>
              <a:off x="5828700" y="2946751"/>
              <a:ext cx="125583" cy="119155"/>
            </a:xfrm>
            <a:custGeom>
              <a:avLst/>
              <a:gdLst/>
              <a:ahLst/>
              <a:cxnLst/>
              <a:rect l="l" t="t" r="r" b="b"/>
              <a:pathLst>
                <a:path w="9299" h="8823" extrusionOk="0">
                  <a:moveTo>
                    <a:pt x="4365" y="0"/>
                  </a:moveTo>
                  <a:cubicBezTo>
                    <a:pt x="3919" y="0"/>
                    <a:pt x="3467" y="81"/>
                    <a:pt x="3033" y="246"/>
                  </a:cubicBezTo>
                  <a:cubicBezTo>
                    <a:pt x="2632" y="472"/>
                    <a:pt x="2206" y="672"/>
                    <a:pt x="1880" y="998"/>
                  </a:cubicBezTo>
                  <a:cubicBezTo>
                    <a:pt x="526" y="2026"/>
                    <a:pt x="0" y="4131"/>
                    <a:pt x="326" y="5584"/>
                  </a:cubicBezTo>
                  <a:cubicBezTo>
                    <a:pt x="737" y="7495"/>
                    <a:pt x="2503" y="8823"/>
                    <a:pt x="4405" y="8823"/>
                  </a:cubicBezTo>
                  <a:cubicBezTo>
                    <a:pt x="4474" y="8823"/>
                    <a:pt x="4543" y="8821"/>
                    <a:pt x="4612" y="8818"/>
                  </a:cubicBezTo>
                  <a:cubicBezTo>
                    <a:pt x="6592" y="8717"/>
                    <a:pt x="8572" y="7264"/>
                    <a:pt x="8998" y="5259"/>
                  </a:cubicBezTo>
                  <a:cubicBezTo>
                    <a:pt x="9298" y="3279"/>
                    <a:pt x="7945" y="1198"/>
                    <a:pt x="6166" y="472"/>
                  </a:cubicBezTo>
                  <a:cubicBezTo>
                    <a:pt x="5621" y="163"/>
                    <a:pt x="4999" y="0"/>
                    <a:pt x="43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131;p59">
              <a:extLst>
                <a:ext uri="{FF2B5EF4-FFF2-40B4-BE49-F238E27FC236}">
                  <a16:creationId xmlns:a16="http://schemas.microsoft.com/office/drawing/2014/main" id="{672991CD-58CA-4C69-B71A-58007DCE2B8B}"/>
                </a:ext>
              </a:extLst>
            </p:cNvPr>
            <p:cNvSpPr/>
            <p:nvPr/>
          </p:nvSpPr>
          <p:spPr>
            <a:xfrm>
              <a:off x="5624246" y="2830465"/>
              <a:ext cx="193284" cy="189570"/>
            </a:xfrm>
            <a:custGeom>
              <a:avLst/>
              <a:gdLst/>
              <a:ahLst/>
              <a:cxnLst/>
              <a:rect l="l" t="t" r="r" b="b"/>
              <a:pathLst>
                <a:path w="14312" h="14037" extrusionOk="0">
                  <a:moveTo>
                    <a:pt x="6503" y="0"/>
                  </a:moveTo>
                  <a:cubicBezTo>
                    <a:pt x="5260" y="0"/>
                    <a:pt x="4019" y="322"/>
                    <a:pt x="3033" y="1036"/>
                  </a:cubicBezTo>
                  <a:cubicBezTo>
                    <a:pt x="2732" y="1237"/>
                    <a:pt x="2406" y="1563"/>
                    <a:pt x="2106" y="1763"/>
                  </a:cubicBezTo>
                  <a:cubicBezTo>
                    <a:pt x="2106" y="1864"/>
                    <a:pt x="1980" y="1864"/>
                    <a:pt x="1980" y="1864"/>
                  </a:cubicBezTo>
                  <a:cubicBezTo>
                    <a:pt x="1980" y="1964"/>
                    <a:pt x="1880" y="1964"/>
                    <a:pt x="1880" y="2089"/>
                  </a:cubicBezTo>
                  <a:cubicBezTo>
                    <a:pt x="1479" y="2590"/>
                    <a:pt x="1153" y="3117"/>
                    <a:pt x="852" y="3743"/>
                  </a:cubicBezTo>
                  <a:cubicBezTo>
                    <a:pt x="0" y="5849"/>
                    <a:pt x="100" y="8230"/>
                    <a:pt x="1053" y="10235"/>
                  </a:cubicBezTo>
                  <a:cubicBezTo>
                    <a:pt x="2228" y="12504"/>
                    <a:pt x="4649" y="14037"/>
                    <a:pt x="7123" y="14037"/>
                  </a:cubicBezTo>
                  <a:cubicBezTo>
                    <a:pt x="7708" y="14037"/>
                    <a:pt x="8297" y="13951"/>
                    <a:pt x="8872" y="13768"/>
                  </a:cubicBezTo>
                  <a:cubicBezTo>
                    <a:pt x="10451" y="13242"/>
                    <a:pt x="12005" y="12214"/>
                    <a:pt x="12958" y="10861"/>
                  </a:cubicBezTo>
                  <a:cubicBezTo>
                    <a:pt x="13885" y="9608"/>
                    <a:pt x="14311" y="8029"/>
                    <a:pt x="14211" y="6475"/>
                  </a:cubicBezTo>
                  <a:cubicBezTo>
                    <a:pt x="13885" y="3342"/>
                    <a:pt x="11278" y="836"/>
                    <a:pt x="8246" y="209"/>
                  </a:cubicBezTo>
                  <a:cubicBezTo>
                    <a:pt x="7682" y="72"/>
                    <a:pt x="7092" y="0"/>
                    <a:pt x="65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132;p59">
              <a:extLst>
                <a:ext uri="{FF2B5EF4-FFF2-40B4-BE49-F238E27FC236}">
                  <a16:creationId xmlns:a16="http://schemas.microsoft.com/office/drawing/2014/main" id="{4EBCE42F-AE41-4E79-9985-3C48AE16F785}"/>
                </a:ext>
              </a:extLst>
            </p:cNvPr>
            <p:cNvSpPr/>
            <p:nvPr/>
          </p:nvSpPr>
          <p:spPr>
            <a:xfrm>
              <a:off x="5053200" y="1571625"/>
              <a:ext cx="1389097" cy="1220960"/>
            </a:xfrm>
            <a:custGeom>
              <a:avLst/>
              <a:gdLst/>
              <a:ahLst/>
              <a:cxnLst/>
              <a:rect l="l" t="t" r="r" b="b"/>
              <a:pathLst>
                <a:path w="102858" h="90408" extrusionOk="0">
                  <a:moveTo>
                    <a:pt x="60791" y="0"/>
                  </a:moveTo>
                  <a:cubicBezTo>
                    <a:pt x="57909" y="0"/>
                    <a:pt x="55014" y="732"/>
                    <a:pt x="52407" y="2138"/>
                  </a:cubicBezTo>
                  <a:cubicBezTo>
                    <a:pt x="49800" y="3491"/>
                    <a:pt x="47620" y="5371"/>
                    <a:pt x="46041" y="7777"/>
                  </a:cubicBezTo>
                  <a:cubicBezTo>
                    <a:pt x="45740" y="7351"/>
                    <a:pt x="45314" y="6824"/>
                    <a:pt x="44788" y="6524"/>
                  </a:cubicBezTo>
                  <a:cubicBezTo>
                    <a:pt x="42217" y="3862"/>
                    <a:pt x="38533" y="2474"/>
                    <a:pt x="34863" y="2474"/>
                  </a:cubicBezTo>
                  <a:cubicBezTo>
                    <a:pt x="33488" y="2474"/>
                    <a:pt x="32114" y="2669"/>
                    <a:pt x="30802" y="3065"/>
                  </a:cubicBezTo>
                  <a:cubicBezTo>
                    <a:pt x="25464" y="4644"/>
                    <a:pt x="22030" y="9556"/>
                    <a:pt x="21504" y="14970"/>
                  </a:cubicBezTo>
                  <a:cubicBezTo>
                    <a:pt x="21304" y="17601"/>
                    <a:pt x="21830" y="20308"/>
                    <a:pt x="23083" y="22614"/>
                  </a:cubicBezTo>
                  <a:cubicBezTo>
                    <a:pt x="18171" y="22714"/>
                    <a:pt x="13259" y="24068"/>
                    <a:pt x="9599" y="27401"/>
                  </a:cubicBezTo>
                  <a:cubicBezTo>
                    <a:pt x="6040" y="30534"/>
                    <a:pt x="4286" y="35346"/>
                    <a:pt x="5213" y="40033"/>
                  </a:cubicBezTo>
                  <a:cubicBezTo>
                    <a:pt x="5639" y="42338"/>
                    <a:pt x="6667" y="44419"/>
                    <a:pt x="8346" y="45998"/>
                  </a:cubicBezTo>
                  <a:cubicBezTo>
                    <a:pt x="3434" y="49231"/>
                    <a:pt x="401" y="54870"/>
                    <a:pt x="201" y="60609"/>
                  </a:cubicBezTo>
                  <a:cubicBezTo>
                    <a:pt x="0" y="66975"/>
                    <a:pt x="3434" y="72740"/>
                    <a:pt x="8672" y="76073"/>
                  </a:cubicBezTo>
                  <a:cubicBezTo>
                    <a:pt x="11479" y="77852"/>
                    <a:pt x="14812" y="78880"/>
                    <a:pt x="18171" y="78880"/>
                  </a:cubicBezTo>
                  <a:cubicBezTo>
                    <a:pt x="19098" y="83692"/>
                    <a:pt x="22858" y="87552"/>
                    <a:pt x="27244" y="89431"/>
                  </a:cubicBezTo>
                  <a:cubicBezTo>
                    <a:pt x="28976" y="90094"/>
                    <a:pt x="30785" y="90408"/>
                    <a:pt x="32595" y="90408"/>
                  </a:cubicBezTo>
                  <a:cubicBezTo>
                    <a:pt x="35918" y="90408"/>
                    <a:pt x="39241" y="89350"/>
                    <a:pt x="42081" y="87451"/>
                  </a:cubicBezTo>
                  <a:cubicBezTo>
                    <a:pt x="44387" y="85998"/>
                    <a:pt x="46266" y="83893"/>
                    <a:pt x="47720" y="81612"/>
                  </a:cubicBezTo>
                  <a:cubicBezTo>
                    <a:pt x="50752" y="84218"/>
                    <a:pt x="54612" y="85772"/>
                    <a:pt x="58572" y="85772"/>
                  </a:cubicBezTo>
                  <a:cubicBezTo>
                    <a:pt x="62432" y="85672"/>
                    <a:pt x="66191" y="83692"/>
                    <a:pt x="68397" y="80459"/>
                  </a:cubicBezTo>
                  <a:cubicBezTo>
                    <a:pt x="69449" y="79106"/>
                    <a:pt x="70076" y="77426"/>
                    <a:pt x="70276" y="75647"/>
                  </a:cubicBezTo>
                  <a:cubicBezTo>
                    <a:pt x="72962" y="77172"/>
                    <a:pt x="76064" y="78094"/>
                    <a:pt x="79162" y="78094"/>
                  </a:cubicBezTo>
                  <a:cubicBezTo>
                    <a:pt x="80748" y="78094"/>
                    <a:pt x="82333" y="77852"/>
                    <a:pt x="83860" y="77326"/>
                  </a:cubicBezTo>
                  <a:cubicBezTo>
                    <a:pt x="88021" y="75747"/>
                    <a:pt x="91053" y="71988"/>
                    <a:pt x="91680" y="67501"/>
                  </a:cubicBezTo>
                  <a:cubicBezTo>
                    <a:pt x="92006" y="65522"/>
                    <a:pt x="91680" y="63341"/>
                    <a:pt x="90753" y="61562"/>
                  </a:cubicBezTo>
                  <a:cubicBezTo>
                    <a:pt x="95013" y="61035"/>
                    <a:pt x="98898" y="58203"/>
                    <a:pt x="100778" y="54344"/>
                  </a:cubicBezTo>
                  <a:cubicBezTo>
                    <a:pt x="102858" y="50183"/>
                    <a:pt x="102131" y="45171"/>
                    <a:pt x="99399" y="41411"/>
                  </a:cubicBezTo>
                  <a:cubicBezTo>
                    <a:pt x="97946" y="39632"/>
                    <a:pt x="96066" y="38153"/>
                    <a:pt x="93886" y="37226"/>
                  </a:cubicBezTo>
                  <a:cubicBezTo>
                    <a:pt x="95966" y="33566"/>
                    <a:pt x="96166" y="28880"/>
                    <a:pt x="94387" y="24895"/>
                  </a:cubicBezTo>
                  <a:cubicBezTo>
                    <a:pt x="92632" y="20835"/>
                    <a:pt x="88748" y="18002"/>
                    <a:pt x="84362" y="17276"/>
                  </a:cubicBezTo>
                  <a:cubicBezTo>
                    <a:pt x="83504" y="17108"/>
                    <a:pt x="82642" y="17026"/>
                    <a:pt x="81786" y="17026"/>
                  </a:cubicBezTo>
                  <a:cubicBezTo>
                    <a:pt x="80465" y="17026"/>
                    <a:pt x="79157" y="17221"/>
                    <a:pt x="77895" y="17601"/>
                  </a:cubicBezTo>
                  <a:cubicBezTo>
                    <a:pt x="77996" y="11637"/>
                    <a:pt x="74763" y="5897"/>
                    <a:pt x="69750" y="2664"/>
                  </a:cubicBezTo>
                  <a:cubicBezTo>
                    <a:pt x="67036" y="863"/>
                    <a:pt x="63921" y="0"/>
                    <a:pt x="607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133;p59">
              <a:extLst>
                <a:ext uri="{FF2B5EF4-FFF2-40B4-BE49-F238E27FC236}">
                  <a16:creationId xmlns:a16="http://schemas.microsoft.com/office/drawing/2014/main" id="{E6A86C37-0FDD-4CD5-8D8E-8197F1513B22}"/>
                </a:ext>
              </a:extLst>
            </p:cNvPr>
            <p:cNvSpPr/>
            <p:nvPr/>
          </p:nvSpPr>
          <p:spPr>
            <a:xfrm>
              <a:off x="5222443" y="2300158"/>
              <a:ext cx="320217" cy="315814"/>
            </a:xfrm>
            <a:custGeom>
              <a:avLst/>
              <a:gdLst/>
              <a:ahLst/>
              <a:cxnLst/>
              <a:rect l="l" t="t" r="r" b="b"/>
              <a:pathLst>
                <a:path w="23711" h="23385" extrusionOk="0">
                  <a:moveTo>
                    <a:pt x="5214" y="1"/>
                  </a:moveTo>
                  <a:lnTo>
                    <a:pt x="1" y="18046"/>
                  </a:lnTo>
                  <a:lnTo>
                    <a:pt x="18472" y="23384"/>
                  </a:lnTo>
                  <a:lnTo>
                    <a:pt x="23710" y="5314"/>
                  </a:lnTo>
                  <a:lnTo>
                    <a:pt x="521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134;p59">
              <a:extLst>
                <a:ext uri="{FF2B5EF4-FFF2-40B4-BE49-F238E27FC236}">
                  <a16:creationId xmlns:a16="http://schemas.microsoft.com/office/drawing/2014/main" id="{12D8037E-3F6D-4FCD-8812-61AF1C31BA50}"/>
                </a:ext>
              </a:extLst>
            </p:cNvPr>
            <p:cNvSpPr/>
            <p:nvPr/>
          </p:nvSpPr>
          <p:spPr>
            <a:xfrm>
              <a:off x="5240731" y="2314042"/>
              <a:ext cx="283308" cy="283646"/>
            </a:xfrm>
            <a:custGeom>
              <a:avLst/>
              <a:gdLst/>
              <a:ahLst/>
              <a:cxnLst/>
              <a:rect l="l" t="t" r="r" b="b"/>
              <a:pathLst>
                <a:path w="20978" h="21003" extrusionOk="0">
                  <a:moveTo>
                    <a:pt x="4687" y="0"/>
                  </a:moveTo>
                  <a:lnTo>
                    <a:pt x="0" y="16291"/>
                  </a:lnTo>
                  <a:lnTo>
                    <a:pt x="16291" y="21003"/>
                  </a:lnTo>
                  <a:lnTo>
                    <a:pt x="20978" y="4812"/>
                  </a:lnTo>
                  <a:lnTo>
                    <a:pt x="468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135;p59">
              <a:extLst>
                <a:ext uri="{FF2B5EF4-FFF2-40B4-BE49-F238E27FC236}">
                  <a16:creationId xmlns:a16="http://schemas.microsoft.com/office/drawing/2014/main" id="{9E7BB95B-BFF6-43B1-874A-18B91182B714}"/>
                </a:ext>
              </a:extLst>
            </p:cNvPr>
            <p:cNvSpPr/>
            <p:nvPr/>
          </p:nvSpPr>
          <p:spPr>
            <a:xfrm>
              <a:off x="5278642" y="2356342"/>
              <a:ext cx="86324" cy="214608"/>
            </a:xfrm>
            <a:custGeom>
              <a:avLst/>
              <a:gdLst/>
              <a:ahLst/>
              <a:cxnLst/>
              <a:rect l="l" t="t" r="r" b="b"/>
              <a:pathLst>
                <a:path w="6392" h="15891" extrusionOk="0">
                  <a:moveTo>
                    <a:pt x="1053" y="1"/>
                  </a:moveTo>
                  <a:lnTo>
                    <a:pt x="0" y="3460"/>
                  </a:lnTo>
                  <a:cubicBezTo>
                    <a:pt x="2506" y="5966"/>
                    <a:pt x="2406" y="9725"/>
                    <a:pt x="2632" y="13159"/>
                  </a:cubicBezTo>
                  <a:cubicBezTo>
                    <a:pt x="2632" y="13685"/>
                    <a:pt x="2732" y="14212"/>
                    <a:pt x="2832" y="14838"/>
                  </a:cubicBezTo>
                  <a:lnTo>
                    <a:pt x="6391" y="15891"/>
                  </a:lnTo>
                  <a:cubicBezTo>
                    <a:pt x="6065" y="14938"/>
                    <a:pt x="5965" y="13685"/>
                    <a:pt x="5965" y="13259"/>
                  </a:cubicBezTo>
                  <a:cubicBezTo>
                    <a:pt x="5865" y="11379"/>
                    <a:pt x="5865" y="9500"/>
                    <a:pt x="5539" y="7745"/>
                  </a:cubicBezTo>
                  <a:cubicBezTo>
                    <a:pt x="5013" y="4612"/>
                    <a:pt x="3559" y="1780"/>
                    <a:pt x="10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3136;p59">
              <a:extLst>
                <a:ext uri="{FF2B5EF4-FFF2-40B4-BE49-F238E27FC236}">
                  <a16:creationId xmlns:a16="http://schemas.microsoft.com/office/drawing/2014/main" id="{07A2BF79-18CD-407A-B11A-7BD84076C63F}"/>
                </a:ext>
              </a:extLst>
            </p:cNvPr>
            <p:cNvSpPr/>
            <p:nvPr/>
          </p:nvSpPr>
          <p:spPr>
            <a:xfrm>
              <a:off x="5370374" y="2334003"/>
              <a:ext cx="108661" cy="249478"/>
            </a:xfrm>
            <a:custGeom>
              <a:avLst/>
              <a:gdLst/>
              <a:ahLst/>
              <a:cxnLst/>
              <a:rect l="l" t="t" r="r" b="b"/>
              <a:pathLst>
                <a:path w="8046" h="18473" extrusionOk="0">
                  <a:moveTo>
                    <a:pt x="0" y="1"/>
                  </a:moveTo>
                  <a:lnTo>
                    <a:pt x="0" y="1"/>
                  </a:lnTo>
                  <a:cubicBezTo>
                    <a:pt x="2206" y="2382"/>
                    <a:pt x="2732" y="5941"/>
                    <a:pt x="3233" y="9399"/>
                  </a:cubicBezTo>
                  <a:cubicBezTo>
                    <a:pt x="3659" y="12407"/>
                    <a:pt x="4386" y="16592"/>
                    <a:pt x="6993" y="18472"/>
                  </a:cubicBezTo>
                  <a:lnTo>
                    <a:pt x="8045" y="14713"/>
                  </a:lnTo>
                  <a:cubicBezTo>
                    <a:pt x="7845" y="14412"/>
                    <a:pt x="7745" y="14186"/>
                    <a:pt x="7619" y="13986"/>
                  </a:cubicBezTo>
                  <a:cubicBezTo>
                    <a:pt x="7118" y="12933"/>
                    <a:pt x="6892" y="11780"/>
                    <a:pt x="6792" y="10753"/>
                  </a:cubicBezTo>
                  <a:cubicBezTo>
                    <a:pt x="6366" y="8246"/>
                    <a:pt x="6166" y="5640"/>
                    <a:pt x="5439" y="3234"/>
                  </a:cubicBezTo>
                  <a:cubicBezTo>
                    <a:pt x="5238" y="2607"/>
                    <a:pt x="5013" y="1981"/>
                    <a:pt x="4812" y="1354"/>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137;p59">
              <a:extLst>
                <a:ext uri="{FF2B5EF4-FFF2-40B4-BE49-F238E27FC236}">
                  <a16:creationId xmlns:a16="http://schemas.microsoft.com/office/drawing/2014/main" id="{53E63356-FC37-45A6-9CC9-E1F16F903DCD}"/>
                </a:ext>
              </a:extLst>
            </p:cNvPr>
            <p:cNvSpPr/>
            <p:nvPr/>
          </p:nvSpPr>
          <p:spPr>
            <a:xfrm>
              <a:off x="5443820" y="1954556"/>
              <a:ext cx="396372" cy="399073"/>
            </a:xfrm>
            <a:custGeom>
              <a:avLst/>
              <a:gdLst/>
              <a:ahLst/>
              <a:cxnLst/>
              <a:rect l="l" t="t" r="r" b="b"/>
              <a:pathLst>
                <a:path w="29350" h="29550" extrusionOk="0">
                  <a:moveTo>
                    <a:pt x="17645" y="0"/>
                  </a:moveTo>
                  <a:lnTo>
                    <a:pt x="1" y="11379"/>
                  </a:lnTo>
                  <a:lnTo>
                    <a:pt x="11705" y="29549"/>
                  </a:lnTo>
                  <a:lnTo>
                    <a:pt x="29349" y="18271"/>
                  </a:lnTo>
                  <a:lnTo>
                    <a:pt x="176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3138;p59">
              <a:extLst>
                <a:ext uri="{FF2B5EF4-FFF2-40B4-BE49-F238E27FC236}">
                  <a16:creationId xmlns:a16="http://schemas.microsoft.com/office/drawing/2014/main" id="{9CEC5430-7F66-4036-A867-E60811A129AB}"/>
                </a:ext>
              </a:extLst>
            </p:cNvPr>
            <p:cNvSpPr/>
            <p:nvPr/>
          </p:nvSpPr>
          <p:spPr>
            <a:xfrm>
              <a:off x="5464808" y="1975545"/>
              <a:ext cx="352710" cy="352697"/>
            </a:xfrm>
            <a:custGeom>
              <a:avLst/>
              <a:gdLst/>
              <a:ahLst/>
              <a:cxnLst/>
              <a:rect l="l" t="t" r="r" b="b"/>
              <a:pathLst>
                <a:path w="26117" h="26116" extrusionOk="0">
                  <a:moveTo>
                    <a:pt x="15991" y="0"/>
                  </a:moveTo>
                  <a:lnTo>
                    <a:pt x="1" y="10126"/>
                  </a:lnTo>
                  <a:lnTo>
                    <a:pt x="10251" y="26116"/>
                  </a:lnTo>
                  <a:lnTo>
                    <a:pt x="26116" y="15890"/>
                  </a:lnTo>
                  <a:lnTo>
                    <a:pt x="1599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3139;p59">
              <a:extLst>
                <a:ext uri="{FF2B5EF4-FFF2-40B4-BE49-F238E27FC236}">
                  <a16:creationId xmlns:a16="http://schemas.microsoft.com/office/drawing/2014/main" id="{763873BA-2201-443E-ADD6-8109D07C1956}"/>
                </a:ext>
              </a:extLst>
            </p:cNvPr>
            <p:cNvSpPr/>
            <p:nvPr/>
          </p:nvSpPr>
          <p:spPr>
            <a:xfrm>
              <a:off x="5512876" y="2000936"/>
              <a:ext cx="138116" cy="234231"/>
            </a:xfrm>
            <a:custGeom>
              <a:avLst/>
              <a:gdLst/>
              <a:ahLst/>
              <a:cxnLst/>
              <a:rect l="l" t="t" r="r" b="b"/>
              <a:pathLst>
                <a:path w="10227" h="17344" extrusionOk="0">
                  <a:moveTo>
                    <a:pt x="9399" y="0"/>
                  </a:moveTo>
                  <a:lnTo>
                    <a:pt x="6066" y="2206"/>
                  </a:lnTo>
                  <a:cubicBezTo>
                    <a:pt x="6266" y="6165"/>
                    <a:pt x="3334" y="9198"/>
                    <a:pt x="1053" y="12231"/>
                  </a:cubicBezTo>
                  <a:cubicBezTo>
                    <a:pt x="727" y="12757"/>
                    <a:pt x="326" y="13258"/>
                    <a:pt x="1" y="13785"/>
                  </a:cubicBezTo>
                  <a:lnTo>
                    <a:pt x="2306" y="17343"/>
                  </a:lnTo>
                  <a:cubicBezTo>
                    <a:pt x="2707" y="16291"/>
                    <a:pt x="3459" y="15138"/>
                    <a:pt x="3760" y="14737"/>
                  </a:cubicBezTo>
                  <a:cubicBezTo>
                    <a:pt x="5013" y="13058"/>
                    <a:pt x="6467" y="11604"/>
                    <a:pt x="7519" y="9825"/>
                  </a:cubicBezTo>
                  <a:cubicBezTo>
                    <a:pt x="9399" y="6892"/>
                    <a:pt x="10226" y="3459"/>
                    <a:pt x="93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3140;p59">
              <a:extLst>
                <a:ext uri="{FF2B5EF4-FFF2-40B4-BE49-F238E27FC236}">
                  <a16:creationId xmlns:a16="http://schemas.microsoft.com/office/drawing/2014/main" id="{64CD9D6D-4B1D-41DD-B3E3-62038E08C17C}"/>
                </a:ext>
              </a:extLst>
            </p:cNvPr>
            <p:cNvSpPr/>
            <p:nvPr/>
          </p:nvSpPr>
          <p:spPr>
            <a:xfrm>
              <a:off x="5607323" y="2040535"/>
              <a:ext cx="155362" cy="277892"/>
            </a:xfrm>
            <a:custGeom>
              <a:avLst/>
              <a:gdLst/>
              <a:ahLst/>
              <a:cxnLst/>
              <a:rect l="l" t="t" r="r" b="b"/>
              <a:pathLst>
                <a:path w="11504" h="20577" extrusionOk="0">
                  <a:moveTo>
                    <a:pt x="8471" y="0"/>
                  </a:moveTo>
                  <a:cubicBezTo>
                    <a:pt x="8572" y="3559"/>
                    <a:pt x="6366" y="6993"/>
                    <a:pt x="4286" y="10226"/>
                  </a:cubicBezTo>
                  <a:cubicBezTo>
                    <a:pt x="2406" y="13058"/>
                    <a:pt x="0" y="17018"/>
                    <a:pt x="727" y="20577"/>
                  </a:cubicBezTo>
                  <a:lnTo>
                    <a:pt x="4386" y="18271"/>
                  </a:lnTo>
                  <a:cubicBezTo>
                    <a:pt x="4486" y="17845"/>
                    <a:pt x="4486" y="17544"/>
                    <a:pt x="4612" y="17344"/>
                  </a:cubicBezTo>
                  <a:cubicBezTo>
                    <a:pt x="4912" y="16091"/>
                    <a:pt x="5639" y="14938"/>
                    <a:pt x="6266" y="13885"/>
                  </a:cubicBezTo>
                  <a:cubicBezTo>
                    <a:pt x="7744" y="11479"/>
                    <a:pt x="9499" y="9198"/>
                    <a:pt x="10652" y="6692"/>
                  </a:cubicBezTo>
                  <a:cubicBezTo>
                    <a:pt x="10978" y="5940"/>
                    <a:pt x="11278" y="5314"/>
                    <a:pt x="11504" y="4687"/>
                  </a:cubicBezTo>
                  <a:lnTo>
                    <a:pt x="847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3141;p59">
              <a:extLst>
                <a:ext uri="{FF2B5EF4-FFF2-40B4-BE49-F238E27FC236}">
                  <a16:creationId xmlns:a16="http://schemas.microsoft.com/office/drawing/2014/main" id="{C79E50F4-4A83-4065-9FB8-42645638819E}"/>
                </a:ext>
              </a:extLst>
            </p:cNvPr>
            <p:cNvSpPr/>
            <p:nvPr/>
          </p:nvSpPr>
          <p:spPr>
            <a:xfrm>
              <a:off x="5874053" y="1838784"/>
              <a:ext cx="328671" cy="334424"/>
            </a:xfrm>
            <a:custGeom>
              <a:avLst/>
              <a:gdLst/>
              <a:ahLst/>
              <a:cxnLst/>
              <a:rect l="l" t="t" r="r" b="b"/>
              <a:pathLst>
                <a:path w="24337" h="24763" extrusionOk="0">
                  <a:moveTo>
                    <a:pt x="6667" y="1"/>
                  </a:moveTo>
                  <a:lnTo>
                    <a:pt x="1" y="18272"/>
                  </a:lnTo>
                  <a:lnTo>
                    <a:pt x="17545" y="24763"/>
                  </a:lnTo>
                  <a:lnTo>
                    <a:pt x="24337" y="6467"/>
                  </a:lnTo>
                  <a:lnTo>
                    <a:pt x="66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3142;p59">
              <a:extLst>
                <a:ext uri="{FF2B5EF4-FFF2-40B4-BE49-F238E27FC236}">
                  <a16:creationId xmlns:a16="http://schemas.microsoft.com/office/drawing/2014/main" id="{94941A23-7117-419F-9329-6C8AF76FBE74}"/>
                </a:ext>
              </a:extLst>
            </p:cNvPr>
            <p:cNvSpPr/>
            <p:nvPr/>
          </p:nvSpPr>
          <p:spPr>
            <a:xfrm>
              <a:off x="5893691" y="1857071"/>
              <a:ext cx="293464" cy="293464"/>
            </a:xfrm>
            <a:custGeom>
              <a:avLst/>
              <a:gdLst/>
              <a:ahLst/>
              <a:cxnLst/>
              <a:rect l="l" t="t" r="r" b="b"/>
              <a:pathLst>
                <a:path w="21730" h="21730" extrusionOk="0">
                  <a:moveTo>
                    <a:pt x="5840" y="0"/>
                  </a:moveTo>
                  <a:lnTo>
                    <a:pt x="0" y="15890"/>
                  </a:lnTo>
                  <a:lnTo>
                    <a:pt x="15865" y="21730"/>
                  </a:lnTo>
                  <a:lnTo>
                    <a:pt x="21730" y="5865"/>
                  </a:lnTo>
                  <a:lnTo>
                    <a:pt x="584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3143;p59">
              <a:extLst>
                <a:ext uri="{FF2B5EF4-FFF2-40B4-BE49-F238E27FC236}">
                  <a16:creationId xmlns:a16="http://schemas.microsoft.com/office/drawing/2014/main" id="{C15ED8E4-F379-4BC7-BD36-228031C8B7AB}"/>
                </a:ext>
              </a:extLst>
            </p:cNvPr>
            <p:cNvSpPr/>
            <p:nvPr/>
          </p:nvSpPr>
          <p:spPr>
            <a:xfrm>
              <a:off x="5927537" y="1903774"/>
              <a:ext cx="218673" cy="74818"/>
            </a:xfrm>
            <a:custGeom>
              <a:avLst/>
              <a:gdLst/>
              <a:ahLst/>
              <a:cxnLst/>
              <a:rect l="l" t="t" r="r" b="b"/>
              <a:pathLst>
                <a:path w="16192" h="5540" extrusionOk="0">
                  <a:moveTo>
                    <a:pt x="12858" y="1"/>
                  </a:moveTo>
                  <a:cubicBezTo>
                    <a:pt x="10840" y="1778"/>
                    <a:pt x="8263" y="2010"/>
                    <a:pt x="5670" y="2010"/>
                  </a:cubicBezTo>
                  <a:cubicBezTo>
                    <a:pt x="4751" y="2010"/>
                    <a:pt x="3831" y="1981"/>
                    <a:pt x="2933" y="1981"/>
                  </a:cubicBezTo>
                  <a:lnTo>
                    <a:pt x="1254" y="1981"/>
                  </a:lnTo>
                  <a:lnTo>
                    <a:pt x="0" y="5540"/>
                  </a:lnTo>
                  <a:cubicBezTo>
                    <a:pt x="953" y="5314"/>
                    <a:pt x="2206" y="5214"/>
                    <a:pt x="2607" y="5214"/>
                  </a:cubicBezTo>
                  <a:cubicBezTo>
                    <a:pt x="3936" y="5285"/>
                    <a:pt x="5265" y="5356"/>
                    <a:pt x="6559" y="5356"/>
                  </a:cubicBezTo>
                  <a:cubicBezTo>
                    <a:pt x="7095" y="5356"/>
                    <a:pt x="7625" y="5344"/>
                    <a:pt x="8146" y="5314"/>
                  </a:cubicBezTo>
                  <a:cubicBezTo>
                    <a:pt x="11279" y="5014"/>
                    <a:pt x="14211" y="3760"/>
                    <a:pt x="16191" y="1254"/>
                  </a:cubicBezTo>
                  <a:lnTo>
                    <a:pt x="1285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144;p59">
              <a:extLst>
                <a:ext uri="{FF2B5EF4-FFF2-40B4-BE49-F238E27FC236}">
                  <a16:creationId xmlns:a16="http://schemas.microsoft.com/office/drawing/2014/main" id="{C08C2E5F-66B0-4532-A051-C2A26B36A03B}"/>
                </a:ext>
              </a:extLst>
            </p:cNvPr>
            <p:cNvSpPr/>
            <p:nvPr/>
          </p:nvSpPr>
          <p:spPr>
            <a:xfrm>
              <a:off x="5907899" y="2000936"/>
              <a:ext cx="255231" cy="94440"/>
            </a:xfrm>
            <a:custGeom>
              <a:avLst/>
              <a:gdLst/>
              <a:ahLst/>
              <a:cxnLst/>
              <a:rect l="l" t="t" r="r" b="b"/>
              <a:pathLst>
                <a:path w="18899" h="6993" extrusionOk="0">
                  <a:moveTo>
                    <a:pt x="18898" y="0"/>
                  </a:moveTo>
                  <a:lnTo>
                    <a:pt x="18898" y="0"/>
                  </a:lnTo>
                  <a:cubicBezTo>
                    <a:pt x="16392" y="1980"/>
                    <a:pt x="12733" y="2306"/>
                    <a:pt x="9299" y="2506"/>
                  </a:cubicBezTo>
                  <a:cubicBezTo>
                    <a:pt x="6267" y="2732"/>
                    <a:pt x="2081" y="3133"/>
                    <a:pt x="1" y="5639"/>
                  </a:cubicBezTo>
                  <a:lnTo>
                    <a:pt x="3660" y="6993"/>
                  </a:lnTo>
                  <a:cubicBezTo>
                    <a:pt x="3961" y="6792"/>
                    <a:pt x="4161" y="6692"/>
                    <a:pt x="4387" y="6592"/>
                  </a:cubicBezTo>
                  <a:cubicBezTo>
                    <a:pt x="5414" y="6165"/>
                    <a:pt x="6668" y="6065"/>
                    <a:pt x="7720" y="5965"/>
                  </a:cubicBezTo>
                  <a:cubicBezTo>
                    <a:pt x="10226" y="5739"/>
                    <a:pt x="12833" y="5739"/>
                    <a:pt x="15339" y="5238"/>
                  </a:cubicBezTo>
                  <a:cubicBezTo>
                    <a:pt x="15966" y="5013"/>
                    <a:pt x="16592" y="4912"/>
                    <a:pt x="17219" y="4712"/>
                  </a:cubicBezTo>
                  <a:lnTo>
                    <a:pt x="1889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145;p59">
              <a:extLst>
                <a:ext uri="{FF2B5EF4-FFF2-40B4-BE49-F238E27FC236}">
                  <a16:creationId xmlns:a16="http://schemas.microsoft.com/office/drawing/2014/main" id="{5E073BAF-FD58-4144-8718-EB5A191D97AF}"/>
                </a:ext>
              </a:extLst>
            </p:cNvPr>
            <p:cNvSpPr/>
            <p:nvPr/>
          </p:nvSpPr>
          <p:spPr>
            <a:xfrm>
              <a:off x="6401434" y="2164600"/>
              <a:ext cx="831976" cy="849856"/>
            </a:xfrm>
            <a:custGeom>
              <a:avLst/>
              <a:gdLst/>
              <a:ahLst/>
              <a:cxnLst/>
              <a:rect l="l" t="t" r="r" b="b"/>
              <a:pathLst>
                <a:path w="61605" h="62929" extrusionOk="0">
                  <a:moveTo>
                    <a:pt x="21336" y="0"/>
                  </a:moveTo>
                  <a:cubicBezTo>
                    <a:pt x="16225" y="0"/>
                    <a:pt x="10875" y="1704"/>
                    <a:pt x="7319" y="5426"/>
                  </a:cubicBezTo>
                  <a:cubicBezTo>
                    <a:pt x="5439" y="7406"/>
                    <a:pt x="3459" y="9712"/>
                    <a:pt x="2406" y="12218"/>
                  </a:cubicBezTo>
                  <a:cubicBezTo>
                    <a:pt x="426" y="16303"/>
                    <a:pt x="0" y="20890"/>
                    <a:pt x="426" y="25476"/>
                  </a:cubicBezTo>
                  <a:cubicBezTo>
                    <a:pt x="727" y="29561"/>
                    <a:pt x="2206" y="33622"/>
                    <a:pt x="4712" y="36855"/>
                  </a:cubicBezTo>
                  <a:lnTo>
                    <a:pt x="4812" y="36980"/>
                  </a:lnTo>
                  <a:cubicBezTo>
                    <a:pt x="5013" y="37181"/>
                    <a:pt x="5113" y="37381"/>
                    <a:pt x="5339" y="37607"/>
                  </a:cubicBezTo>
                  <a:cubicBezTo>
                    <a:pt x="5740" y="38008"/>
                    <a:pt x="6066" y="38434"/>
                    <a:pt x="6467" y="38734"/>
                  </a:cubicBezTo>
                  <a:cubicBezTo>
                    <a:pt x="8572" y="40840"/>
                    <a:pt x="11078" y="42494"/>
                    <a:pt x="13785" y="43647"/>
                  </a:cubicBezTo>
                  <a:cubicBezTo>
                    <a:pt x="17745" y="45426"/>
                    <a:pt x="21930" y="46379"/>
                    <a:pt x="26216" y="47005"/>
                  </a:cubicBezTo>
                  <a:cubicBezTo>
                    <a:pt x="25690" y="49812"/>
                    <a:pt x="26417" y="52644"/>
                    <a:pt x="27895" y="54925"/>
                  </a:cubicBezTo>
                  <a:cubicBezTo>
                    <a:pt x="29449" y="57532"/>
                    <a:pt x="31955" y="59411"/>
                    <a:pt x="34788" y="60664"/>
                  </a:cubicBezTo>
                  <a:cubicBezTo>
                    <a:pt x="37846" y="62091"/>
                    <a:pt x="41361" y="62929"/>
                    <a:pt x="44837" y="62929"/>
                  </a:cubicBezTo>
                  <a:cubicBezTo>
                    <a:pt x="47771" y="62929"/>
                    <a:pt x="50678" y="62332"/>
                    <a:pt x="53259" y="60990"/>
                  </a:cubicBezTo>
                  <a:cubicBezTo>
                    <a:pt x="58171" y="58484"/>
                    <a:pt x="61605" y="53271"/>
                    <a:pt x="60477" y="47632"/>
                  </a:cubicBezTo>
                  <a:cubicBezTo>
                    <a:pt x="60251" y="46253"/>
                    <a:pt x="59725" y="45000"/>
                    <a:pt x="58998" y="43872"/>
                  </a:cubicBezTo>
                  <a:cubicBezTo>
                    <a:pt x="58697" y="43346"/>
                    <a:pt x="58271" y="42820"/>
                    <a:pt x="57745" y="42394"/>
                  </a:cubicBezTo>
                  <a:lnTo>
                    <a:pt x="57119" y="41767"/>
                  </a:lnTo>
                  <a:cubicBezTo>
                    <a:pt x="56918" y="41567"/>
                    <a:pt x="56592" y="41466"/>
                    <a:pt x="56492" y="41241"/>
                  </a:cubicBezTo>
                  <a:cubicBezTo>
                    <a:pt x="56392" y="41040"/>
                    <a:pt x="56392" y="40840"/>
                    <a:pt x="56592" y="40614"/>
                  </a:cubicBezTo>
                  <a:cubicBezTo>
                    <a:pt x="56918" y="39887"/>
                    <a:pt x="57444" y="39361"/>
                    <a:pt x="57745" y="38734"/>
                  </a:cubicBezTo>
                  <a:cubicBezTo>
                    <a:pt x="58071" y="38108"/>
                    <a:pt x="58271" y="37481"/>
                    <a:pt x="58597" y="36855"/>
                  </a:cubicBezTo>
                  <a:cubicBezTo>
                    <a:pt x="58998" y="35501"/>
                    <a:pt x="59224" y="34148"/>
                    <a:pt x="59224" y="32694"/>
                  </a:cubicBezTo>
                  <a:cubicBezTo>
                    <a:pt x="59224" y="29962"/>
                    <a:pt x="58171" y="27356"/>
                    <a:pt x="56291" y="25376"/>
                  </a:cubicBezTo>
                  <a:cubicBezTo>
                    <a:pt x="54311" y="23496"/>
                    <a:pt x="51805" y="22343"/>
                    <a:pt x="49399" y="21190"/>
                  </a:cubicBezTo>
                  <a:cubicBezTo>
                    <a:pt x="46793" y="20063"/>
                    <a:pt x="44387" y="18809"/>
                    <a:pt x="42407" y="16704"/>
                  </a:cubicBezTo>
                  <a:cubicBezTo>
                    <a:pt x="40527" y="14724"/>
                    <a:pt x="39048" y="12218"/>
                    <a:pt x="37695" y="9912"/>
                  </a:cubicBezTo>
                  <a:cubicBezTo>
                    <a:pt x="36241" y="7531"/>
                    <a:pt x="34662" y="5225"/>
                    <a:pt x="32482" y="3446"/>
                  </a:cubicBezTo>
                  <a:cubicBezTo>
                    <a:pt x="30176" y="1566"/>
                    <a:pt x="27369" y="514"/>
                    <a:pt x="24437" y="213"/>
                  </a:cubicBezTo>
                  <a:cubicBezTo>
                    <a:pt x="23425" y="72"/>
                    <a:pt x="22386" y="0"/>
                    <a:pt x="2133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46;p59">
              <a:extLst>
                <a:ext uri="{FF2B5EF4-FFF2-40B4-BE49-F238E27FC236}">
                  <a16:creationId xmlns:a16="http://schemas.microsoft.com/office/drawing/2014/main" id="{90BF16A5-22B6-481C-800E-30992A854364}"/>
                </a:ext>
              </a:extLst>
            </p:cNvPr>
            <p:cNvSpPr/>
            <p:nvPr/>
          </p:nvSpPr>
          <p:spPr>
            <a:xfrm>
              <a:off x="6483348" y="2444927"/>
              <a:ext cx="750068" cy="569546"/>
            </a:xfrm>
            <a:custGeom>
              <a:avLst/>
              <a:gdLst/>
              <a:ahLst/>
              <a:cxnLst/>
              <a:rect l="l" t="t" r="r" b="b"/>
              <a:pathLst>
                <a:path w="55540" h="42173" extrusionOk="0">
                  <a:moveTo>
                    <a:pt x="10457" y="1"/>
                  </a:moveTo>
                  <a:cubicBezTo>
                    <a:pt x="10172" y="1"/>
                    <a:pt x="9886" y="11"/>
                    <a:pt x="9600" y="33"/>
                  </a:cubicBezTo>
                  <a:cubicBezTo>
                    <a:pt x="6793" y="334"/>
                    <a:pt x="4061" y="1487"/>
                    <a:pt x="2507" y="3793"/>
                  </a:cubicBezTo>
                  <a:cubicBezTo>
                    <a:pt x="1028" y="5873"/>
                    <a:pt x="402" y="8580"/>
                    <a:pt x="301" y="11086"/>
                  </a:cubicBezTo>
                  <a:cubicBezTo>
                    <a:pt x="1" y="13392"/>
                    <a:pt x="1" y="15698"/>
                    <a:pt x="402" y="17978"/>
                  </a:cubicBezTo>
                  <a:cubicBezTo>
                    <a:pt x="2507" y="20084"/>
                    <a:pt x="5013" y="21738"/>
                    <a:pt x="7720" y="22891"/>
                  </a:cubicBezTo>
                  <a:cubicBezTo>
                    <a:pt x="11680" y="24670"/>
                    <a:pt x="15865" y="25623"/>
                    <a:pt x="20151" y="26249"/>
                  </a:cubicBezTo>
                  <a:cubicBezTo>
                    <a:pt x="19625" y="29056"/>
                    <a:pt x="20352" y="31888"/>
                    <a:pt x="21830" y="34169"/>
                  </a:cubicBezTo>
                  <a:cubicBezTo>
                    <a:pt x="23384" y="36776"/>
                    <a:pt x="25890" y="38655"/>
                    <a:pt x="28723" y="39908"/>
                  </a:cubicBezTo>
                  <a:cubicBezTo>
                    <a:pt x="31781" y="41335"/>
                    <a:pt x="35296" y="42173"/>
                    <a:pt x="38772" y="42173"/>
                  </a:cubicBezTo>
                  <a:cubicBezTo>
                    <a:pt x="41706" y="42173"/>
                    <a:pt x="44613" y="41576"/>
                    <a:pt x="47194" y="40234"/>
                  </a:cubicBezTo>
                  <a:cubicBezTo>
                    <a:pt x="52106" y="37728"/>
                    <a:pt x="55540" y="32515"/>
                    <a:pt x="54412" y="26876"/>
                  </a:cubicBezTo>
                  <a:cubicBezTo>
                    <a:pt x="54186" y="25497"/>
                    <a:pt x="53660" y="24244"/>
                    <a:pt x="52933" y="23116"/>
                  </a:cubicBezTo>
                  <a:cubicBezTo>
                    <a:pt x="52632" y="22590"/>
                    <a:pt x="52206" y="22064"/>
                    <a:pt x="51680" y="21638"/>
                  </a:cubicBezTo>
                  <a:lnTo>
                    <a:pt x="51054" y="21011"/>
                  </a:lnTo>
                  <a:cubicBezTo>
                    <a:pt x="50853" y="20811"/>
                    <a:pt x="50527" y="20710"/>
                    <a:pt x="50427" y="20485"/>
                  </a:cubicBezTo>
                  <a:cubicBezTo>
                    <a:pt x="49700" y="20284"/>
                    <a:pt x="48973" y="20084"/>
                    <a:pt x="48246" y="19983"/>
                  </a:cubicBezTo>
                  <a:cubicBezTo>
                    <a:pt x="45114" y="19232"/>
                    <a:pt x="41981" y="18605"/>
                    <a:pt x="38948" y="17778"/>
                  </a:cubicBezTo>
                  <a:cubicBezTo>
                    <a:pt x="35916" y="16851"/>
                    <a:pt x="32983" y="15698"/>
                    <a:pt x="30377" y="14018"/>
                  </a:cubicBezTo>
                  <a:cubicBezTo>
                    <a:pt x="27770" y="12465"/>
                    <a:pt x="25690" y="10359"/>
                    <a:pt x="23710" y="8179"/>
                  </a:cubicBezTo>
                  <a:cubicBezTo>
                    <a:pt x="21931" y="6074"/>
                    <a:pt x="20151" y="3993"/>
                    <a:pt x="17845" y="2439"/>
                  </a:cubicBezTo>
                  <a:cubicBezTo>
                    <a:pt x="15674" y="924"/>
                    <a:pt x="13095" y="1"/>
                    <a:pt x="1045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147;p59">
              <a:extLst>
                <a:ext uri="{FF2B5EF4-FFF2-40B4-BE49-F238E27FC236}">
                  <a16:creationId xmlns:a16="http://schemas.microsoft.com/office/drawing/2014/main" id="{99306C84-CA36-4946-B230-2A59850FA9F2}"/>
                </a:ext>
              </a:extLst>
            </p:cNvPr>
            <p:cNvSpPr/>
            <p:nvPr/>
          </p:nvSpPr>
          <p:spPr>
            <a:xfrm>
              <a:off x="6569840" y="2185628"/>
              <a:ext cx="178212" cy="258634"/>
            </a:xfrm>
            <a:custGeom>
              <a:avLst/>
              <a:gdLst/>
              <a:ahLst/>
              <a:cxnLst/>
              <a:rect l="l" t="t" r="r" b="b"/>
              <a:pathLst>
                <a:path w="13196" h="19151" extrusionOk="0">
                  <a:moveTo>
                    <a:pt x="279" y="0"/>
                  </a:moveTo>
                  <a:cubicBezTo>
                    <a:pt x="140" y="0"/>
                    <a:pt x="1" y="86"/>
                    <a:pt x="63" y="210"/>
                  </a:cubicBezTo>
                  <a:cubicBezTo>
                    <a:pt x="790" y="3142"/>
                    <a:pt x="1943" y="5974"/>
                    <a:pt x="3521" y="8581"/>
                  </a:cubicBezTo>
                  <a:cubicBezTo>
                    <a:pt x="4975" y="11187"/>
                    <a:pt x="6855" y="13694"/>
                    <a:pt x="8935" y="15774"/>
                  </a:cubicBezTo>
                  <a:cubicBezTo>
                    <a:pt x="10188" y="16927"/>
                    <a:pt x="11441" y="18080"/>
                    <a:pt x="12795" y="19132"/>
                  </a:cubicBezTo>
                  <a:cubicBezTo>
                    <a:pt x="12824" y="19145"/>
                    <a:pt x="12852" y="19151"/>
                    <a:pt x="12879" y="19151"/>
                  </a:cubicBezTo>
                  <a:cubicBezTo>
                    <a:pt x="13065" y="19151"/>
                    <a:pt x="13195" y="18881"/>
                    <a:pt x="13020" y="18706"/>
                  </a:cubicBezTo>
                  <a:cubicBezTo>
                    <a:pt x="10614" y="16927"/>
                    <a:pt x="8534" y="14846"/>
                    <a:pt x="6654" y="12541"/>
                  </a:cubicBezTo>
                  <a:cubicBezTo>
                    <a:pt x="4775" y="10235"/>
                    <a:pt x="3296" y="7628"/>
                    <a:pt x="2043" y="4922"/>
                  </a:cubicBezTo>
                  <a:cubicBezTo>
                    <a:pt x="1416" y="3343"/>
                    <a:pt x="890" y="1789"/>
                    <a:pt x="489" y="110"/>
                  </a:cubicBezTo>
                  <a:cubicBezTo>
                    <a:pt x="451" y="33"/>
                    <a:pt x="365" y="0"/>
                    <a:pt x="27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148;p59">
              <a:extLst>
                <a:ext uri="{FF2B5EF4-FFF2-40B4-BE49-F238E27FC236}">
                  <a16:creationId xmlns:a16="http://schemas.microsoft.com/office/drawing/2014/main" id="{CD14A219-5822-42B8-B926-A30D6BF40FF1}"/>
                </a:ext>
              </a:extLst>
            </p:cNvPr>
            <p:cNvSpPr/>
            <p:nvPr/>
          </p:nvSpPr>
          <p:spPr>
            <a:xfrm>
              <a:off x="6656657" y="2157536"/>
              <a:ext cx="112564" cy="276245"/>
            </a:xfrm>
            <a:custGeom>
              <a:avLst/>
              <a:gdLst/>
              <a:ahLst/>
              <a:cxnLst/>
              <a:rect l="l" t="t" r="r" b="b"/>
              <a:pathLst>
                <a:path w="8335" h="20455" extrusionOk="0">
                  <a:moveTo>
                    <a:pt x="288" y="0"/>
                  </a:moveTo>
                  <a:cubicBezTo>
                    <a:pt x="163" y="0"/>
                    <a:pt x="1" y="86"/>
                    <a:pt x="1" y="210"/>
                  </a:cubicBezTo>
                  <a:cubicBezTo>
                    <a:pt x="953" y="5849"/>
                    <a:pt x="2733" y="11287"/>
                    <a:pt x="5439" y="16300"/>
                  </a:cubicBezTo>
                  <a:cubicBezTo>
                    <a:pt x="6166" y="17653"/>
                    <a:pt x="6993" y="19007"/>
                    <a:pt x="7845" y="20360"/>
                  </a:cubicBezTo>
                  <a:cubicBezTo>
                    <a:pt x="7905" y="20427"/>
                    <a:pt x="7975" y="20454"/>
                    <a:pt x="8042" y="20454"/>
                  </a:cubicBezTo>
                  <a:cubicBezTo>
                    <a:pt x="8199" y="20454"/>
                    <a:pt x="8335" y="20301"/>
                    <a:pt x="8246" y="20160"/>
                  </a:cubicBezTo>
                  <a:cubicBezTo>
                    <a:pt x="5114" y="15448"/>
                    <a:pt x="2833" y="10235"/>
                    <a:pt x="1354" y="4796"/>
                  </a:cubicBezTo>
                  <a:lnTo>
                    <a:pt x="427" y="109"/>
                  </a:lnTo>
                  <a:cubicBezTo>
                    <a:pt x="427" y="33"/>
                    <a:pt x="365" y="0"/>
                    <a:pt x="28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149;p59">
              <a:extLst>
                <a:ext uri="{FF2B5EF4-FFF2-40B4-BE49-F238E27FC236}">
                  <a16:creationId xmlns:a16="http://schemas.microsoft.com/office/drawing/2014/main" id="{3B456FE5-8804-4063-A926-5E70089324FE}"/>
                </a:ext>
              </a:extLst>
            </p:cNvPr>
            <p:cNvSpPr/>
            <p:nvPr/>
          </p:nvSpPr>
          <p:spPr>
            <a:xfrm>
              <a:off x="6749753" y="2164167"/>
              <a:ext cx="34654" cy="269587"/>
            </a:xfrm>
            <a:custGeom>
              <a:avLst/>
              <a:gdLst/>
              <a:ahLst/>
              <a:cxnLst/>
              <a:rect l="l" t="t" r="r" b="b"/>
              <a:pathLst>
                <a:path w="2566" h="19962" extrusionOk="0">
                  <a:moveTo>
                    <a:pt x="714" y="1"/>
                  </a:moveTo>
                  <a:cubicBezTo>
                    <a:pt x="608" y="1"/>
                    <a:pt x="476" y="82"/>
                    <a:pt x="426" y="245"/>
                  </a:cubicBezTo>
                  <a:cubicBezTo>
                    <a:pt x="0" y="5358"/>
                    <a:pt x="226" y="10471"/>
                    <a:pt x="1153" y="15483"/>
                  </a:cubicBezTo>
                  <a:cubicBezTo>
                    <a:pt x="1479" y="16962"/>
                    <a:pt x="1779" y="18415"/>
                    <a:pt x="2206" y="19769"/>
                  </a:cubicBezTo>
                  <a:cubicBezTo>
                    <a:pt x="2206" y="19903"/>
                    <a:pt x="2274" y="19961"/>
                    <a:pt x="2347" y="19961"/>
                  </a:cubicBezTo>
                  <a:cubicBezTo>
                    <a:pt x="2451" y="19961"/>
                    <a:pt x="2565" y="19845"/>
                    <a:pt x="2506" y="19669"/>
                  </a:cubicBezTo>
                  <a:cubicBezTo>
                    <a:pt x="1253" y="14756"/>
                    <a:pt x="526" y="9643"/>
                    <a:pt x="627" y="4531"/>
                  </a:cubicBezTo>
                  <a:cubicBezTo>
                    <a:pt x="627" y="3052"/>
                    <a:pt x="727" y="1598"/>
                    <a:pt x="852" y="245"/>
                  </a:cubicBezTo>
                  <a:cubicBezTo>
                    <a:pt x="902" y="82"/>
                    <a:pt x="821" y="1"/>
                    <a:pt x="71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150;p59">
              <a:extLst>
                <a:ext uri="{FF2B5EF4-FFF2-40B4-BE49-F238E27FC236}">
                  <a16:creationId xmlns:a16="http://schemas.microsoft.com/office/drawing/2014/main" id="{B2E4DB40-9C78-4CF9-B491-B7DCA6E06BA1}"/>
                </a:ext>
              </a:extLst>
            </p:cNvPr>
            <p:cNvSpPr/>
            <p:nvPr/>
          </p:nvSpPr>
          <p:spPr>
            <a:xfrm>
              <a:off x="6432579" y="2264610"/>
              <a:ext cx="370969" cy="486747"/>
            </a:xfrm>
            <a:custGeom>
              <a:avLst/>
              <a:gdLst/>
              <a:ahLst/>
              <a:cxnLst/>
              <a:rect l="l" t="t" r="r" b="b"/>
              <a:pathLst>
                <a:path w="27469" h="36042" extrusionOk="0">
                  <a:moveTo>
                    <a:pt x="6892" y="1"/>
                  </a:moveTo>
                  <a:lnTo>
                    <a:pt x="6466" y="427"/>
                  </a:lnTo>
                  <a:cubicBezTo>
                    <a:pt x="5840" y="1154"/>
                    <a:pt x="5313" y="1881"/>
                    <a:pt x="4912" y="2733"/>
                  </a:cubicBezTo>
                  <a:cubicBezTo>
                    <a:pt x="1253" y="9625"/>
                    <a:pt x="0" y="17871"/>
                    <a:pt x="1454" y="25590"/>
                  </a:cubicBezTo>
                  <a:cubicBezTo>
                    <a:pt x="1654" y="26843"/>
                    <a:pt x="1980" y="28197"/>
                    <a:pt x="3033" y="29149"/>
                  </a:cubicBezTo>
                  <a:lnTo>
                    <a:pt x="3033" y="29249"/>
                  </a:lnTo>
                  <a:cubicBezTo>
                    <a:pt x="4060" y="30076"/>
                    <a:pt x="5539" y="30302"/>
                    <a:pt x="6792" y="30402"/>
                  </a:cubicBezTo>
                  <a:cubicBezTo>
                    <a:pt x="7820" y="30402"/>
                    <a:pt x="8772" y="30302"/>
                    <a:pt x="9800" y="30076"/>
                  </a:cubicBezTo>
                  <a:lnTo>
                    <a:pt x="9800" y="30076"/>
                  </a:lnTo>
                  <a:lnTo>
                    <a:pt x="8446" y="36041"/>
                  </a:lnTo>
                  <a:lnTo>
                    <a:pt x="12005" y="35941"/>
                  </a:lnTo>
                  <a:cubicBezTo>
                    <a:pt x="16391" y="35715"/>
                    <a:pt x="20877" y="35615"/>
                    <a:pt x="25263" y="35415"/>
                  </a:cubicBezTo>
                  <a:cubicBezTo>
                    <a:pt x="24010" y="30703"/>
                    <a:pt x="23910" y="25690"/>
                    <a:pt x="22657" y="21004"/>
                  </a:cubicBezTo>
                  <a:cubicBezTo>
                    <a:pt x="23810" y="20477"/>
                    <a:pt x="24837" y="19650"/>
                    <a:pt x="25790" y="18698"/>
                  </a:cubicBezTo>
                  <a:cubicBezTo>
                    <a:pt x="26617" y="17670"/>
                    <a:pt x="27243" y="16417"/>
                    <a:pt x="27344" y="15039"/>
                  </a:cubicBezTo>
                  <a:cubicBezTo>
                    <a:pt x="27469" y="14111"/>
                    <a:pt x="27243" y="13159"/>
                    <a:pt x="26517" y="12658"/>
                  </a:cubicBezTo>
                  <a:cubicBezTo>
                    <a:pt x="26222" y="12475"/>
                    <a:pt x="25864" y="12395"/>
                    <a:pt x="25513" y="12395"/>
                  </a:cubicBezTo>
                  <a:cubicBezTo>
                    <a:pt x="25239" y="12395"/>
                    <a:pt x="24969" y="12444"/>
                    <a:pt x="24737" y="12532"/>
                  </a:cubicBezTo>
                  <a:cubicBezTo>
                    <a:pt x="24211" y="12758"/>
                    <a:pt x="23710" y="13159"/>
                    <a:pt x="23384" y="13585"/>
                  </a:cubicBezTo>
                  <a:cubicBezTo>
                    <a:pt x="19725" y="12758"/>
                    <a:pt x="16391" y="11079"/>
                    <a:pt x="13459" y="8773"/>
                  </a:cubicBezTo>
                  <a:cubicBezTo>
                    <a:pt x="10652" y="6392"/>
                    <a:pt x="8346" y="3359"/>
                    <a:pt x="6892" y="1"/>
                  </a:cubicBezTo>
                  <a:close/>
                </a:path>
              </a:pathLst>
            </a:custGeom>
            <a:solidFill>
              <a:srgbClr val="F9CF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151;p59">
              <a:extLst>
                <a:ext uri="{FF2B5EF4-FFF2-40B4-BE49-F238E27FC236}">
                  <a16:creationId xmlns:a16="http://schemas.microsoft.com/office/drawing/2014/main" id="{67040D2F-F0DB-4D39-B690-962FF453DEDF}"/>
                </a:ext>
              </a:extLst>
            </p:cNvPr>
            <p:cNvSpPr/>
            <p:nvPr/>
          </p:nvSpPr>
          <p:spPr>
            <a:xfrm>
              <a:off x="6546651" y="2617329"/>
              <a:ext cx="145219" cy="134051"/>
            </a:xfrm>
            <a:custGeom>
              <a:avLst/>
              <a:gdLst/>
              <a:ahLst/>
              <a:cxnLst/>
              <a:rect l="l" t="t" r="r" b="b"/>
              <a:pathLst>
                <a:path w="10753" h="9926" extrusionOk="0">
                  <a:moveTo>
                    <a:pt x="10752" y="0"/>
                  </a:moveTo>
                  <a:lnTo>
                    <a:pt x="10752" y="0"/>
                  </a:lnTo>
                  <a:cubicBezTo>
                    <a:pt x="7845" y="1780"/>
                    <a:pt x="4712" y="3459"/>
                    <a:pt x="1354" y="3960"/>
                  </a:cubicBezTo>
                  <a:cubicBezTo>
                    <a:pt x="852" y="5840"/>
                    <a:pt x="0" y="9925"/>
                    <a:pt x="0" y="9925"/>
                  </a:cubicBezTo>
                  <a:cubicBezTo>
                    <a:pt x="1053" y="9825"/>
                    <a:pt x="2106" y="9825"/>
                    <a:pt x="3033" y="9825"/>
                  </a:cubicBezTo>
                  <a:cubicBezTo>
                    <a:pt x="5740" y="6692"/>
                    <a:pt x="8246" y="3233"/>
                    <a:pt x="10752" y="0"/>
                  </a:cubicBezTo>
                  <a:close/>
                </a:path>
              </a:pathLst>
            </a:custGeom>
            <a:solidFill>
              <a:srgbClr val="ED7656">
                <a:alpha val="592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152;p59">
              <a:extLst>
                <a:ext uri="{FF2B5EF4-FFF2-40B4-BE49-F238E27FC236}">
                  <a16:creationId xmlns:a16="http://schemas.microsoft.com/office/drawing/2014/main" id="{533644B2-5155-427A-88A2-A9064B3D89AF}"/>
                </a:ext>
              </a:extLst>
            </p:cNvPr>
            <p:cNvSpPr/>
            <p:nvPr/>
          </p:nvSpPr>
          <p:spPr>
            <a:xfrm>
              <a:off x="5803309" y="3823389"/>
              <a:ext cx="89025" cy="146570"/>
            </a:xfrm>
            <a:custGeom>
              <a:avLst/>
              <a:gdLst/>
              <a:ahLst/>
              <a:cxnLst/>
              <a:rect l="l" t="t" r="r" b="b"/>
              <a:pathLst>
                <a:path w="6592" h="10853" extrusionOk="0">
                  <a:moveTo>
                    <a:pt x="226" y="0"/>
                  </a:moveTo>
                  <a:lnTo>
                    <a:pt x="226" y="0"/>
                  </a:lnTo>
                  <a:cubicBezTo>
                    <a:pt x="0" y="2381"/>
                    <a:pt x="326" y="4787"/>
                    <a:pt x="1053" y="7193"/>
                  </a:cubicBezTo>
                  <a:cubicBezTo>
                    <a:pt x="1479" y="8546"/>
                    <a:pt x="2206" y="10025"/>
                    <a:pt x="3559" y="10526"/>
                  </a:cubicBezTo>
                  <a:cubicBezTo>
                    <a:pt x="4186" y="10852"/>
                    <a:pt x="4813" y="10852"/>
                    <a:pt x="5439" y="10852"/>
                  </a:cubicBezTo>
                  <a:lnTo>
                    <a:pt x="6592" y="10852"/>
                  </a:lnTo>
                  <a:cubicBezTo>
                    <a:pt x="5138" y="8446"/>
                    <a:pt x="4512" y="5514"/>
                    <a:pt x="5013" y="2707"/>
                  </a:cubicBezTo>
                  <a:cubicBezTo>
                    <a:pt x="3459" y="1654"/>
                    <a:pt x="1780" y="827"/>
                    <a:pt x="22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153;p59">
              <a:extLst>
                <a:ext uri="{FF2B5EF4-FFF2-40B4-BE49-F238E27FC236}">
                  <a16:creationId xmlns:a16="http://schemas.microsoft.com/office/drawing/2014/main" id="{2D688F1D-FE52-4735-A31D-AD6E217170E3}"/>
                </a:ext>
              </a:extLst>
            </p:cNvPr>
            <p:cNvSpPr/>
            <p:nvPr/>
          </p:nvSpPr>
          <p:spPr>
            <a:xfrm>
              <a:off x="5864234" y="3859935"/>
              <a:ext cx="159102" cy="110025"/>
            </a:xfrm>
            <a:custGeom>
              <a:avLst/>
              <a:gdLst/>
              <a:ahLst/>
              <a:cxnLst/>
              <a:rect l="l" t="t" r="r" b="b"/>
              <a:pathLst>
                <a:path w="11781" h="8147" extrusionOk="0">
                  <a:moveTo>
                    <a:pt x="502" y="1"/>
                  </a:moveTo>
                  <a:lnTo>
                    <a:pt x="502" y="1"/>
                  </a:lnTo>
                  <a:cubicBezTo>
                    <a:pt x="1" y="2808"/>
                    <a:pt x="627" y="5740"/>
                    <a:pt x="2081" y="8146"/>
                  </a:cubicBezTo>
                  <a:cubicBezTo>
                    <a:pt x="5314" y="8146"/>
                    <a:pt x="8547" y="7820"/>
                    <a:pt x="11780" y="7419"/>
                  </a:cubicBezTo>
                  <a:lnTo>
                    <a:pt x="11780" y="7194"/>
                  </a:lnTo>
                  <a:cubicBezTo>
                    <a:pt x="11637" y="7206"/>
                    <a:pt x="11494" y="7212"/>
                    <a:pt x="11351" y="7212"/>
                  </a:cubicBezTo>
                  <a:cubicBezTo>
                    <a:pt x="10043" y="7212"/>
                    <a:pt x="8759" y="6709"/>
                    <a:pt x="7720" y="5941"/>
                  </a:cubicBezTo>
                  <a:cubicBezTo>
                    <a:pt x="6467" y="5013"/>
                    <a:pt x="5314" y="3760"/>
                    <a:pt x="4161" y="2708"/>
                  </a:cubicBezTo>
                  <a:cubicBezTo>
                    <a:pt x="3008" y="1680"/>
                    <a:pt x="1755" y="828"/>
                    <a:pt x="5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154;p59">
              <a:extLst>
                <a:ext uri="{FF2B5EF4-FFF2-40B4-BE49-F238E27FC236}">
                  <a16:creationId xmlns:a16="http://schemas.microsoft.com/office/drawing/2014/main" id="{4C02C080-119C-462B-AE2B-700A6BA3DF2D}"/>
                </a:ext>
              </a:extLst>
            </p:cNvPr>
            <p:cNvSpPr/>
            <p:nvPr/>
          </p:nvSpPr>
          <p:spPr>
            <a:xfrm>
              <a:off x="5645572" y="3496452"/>
              <a:ext cx="1332579" cy="536162"/>
            </a:xfrm>
            <a:custGeom>
              <a:avLst/>
              <a:gdLst/>
              <a:ahLst/>
              <a:cxnLst/>
              <a:rect l="l" t="t" r="r" b="b"/>
              <a:pathLst>
                <a:path w="98673" h="39701" extrusionOk="0">
                  <a:moveTo>
                    <a:pt x="19663" y="0"/>
                  </a:moveTo>
                  <a:cubicBezTo>
                    <a:pt x="15788" y="0"/>
                    <a:pt x="11907" y="542"/>
                    <a:pt x="8246" y="1851"/>
                  </a:cubicBezTo>
                  <a:cubicBezTo>
                    <a:pt x="5639" y="2904"/>
                    <a:pt x="2907" y="4458"/>
                    <a:pt x="1654" y="7064"/>
                  </a:cubicBezTo>
                  <a:cubicBezTo>
                    <a:pt x="0" y="10197"/>
                    <a:pt x="827" y="14282"/>
                    <a:pt x="3033" y="17190"/>
                  </a:cubicBezTo>
                  <a:cubicBezTo>
                    <a:pt x="5113" y="20122"/>
                    <a:pt x="8146" y="22102"/>
                    <a:pt x="11278" y="23881"/>
                  </a:cubicBezTo>
                  <a:cubicBezTo>
                    <a:pt x="11479" y="23982"/>
                    <a:pt x="11679" y="24082"/>
                    <a:pt x="11905" y="24207"/>
                  </a:cubicBezTo>
                  <a:cubicBezTo>
                    <a:pt x="13459" y="25034"/>
                    <a:pt x="15138" y="25861"/>
                    <a:pt x="16692" y="26914"/>
                  </a:cubicBezTo>
                  <a:cubicBezTo>
                    <a:pt x="17945" y="27741"/>
                    <a:pt x="19198" y="28593"/>
                    <a:pt x="20351" y="29621"/>
                  </a:cubicBezTo>
                  <a:cubicBezTo>
                    <a:pt x="21504" y="30673"/>
                    <a:pt x="22657" y="31926"/>
                    <a:pt x="23910" y="32854"/>
                  </a:cubicBezTo>
                  <a:cubicBezTo>
                    <a:pt x="24949" y="33622"/>
                    <a:pt x="26233" y="34125"/>
                    <a:pt x="27467" y="34125"/>
                  </a:cubicBezTo>
                  <a:cubicBezTo>
                    <a:pt x="27602" y="34125"/>
                    <a:pt x="27737" y="34119"/>
                    <a:pt x="27870" y="34107"/>
                  </a:cubicBezTo>
                  <a:cubicBezTo>
                    <a:pt x="28096" y="34107"/>
                    <a:pt x="28196" y="34107"/>
                    <a:pt x="28396" y="34007"/>
                  </a:cubicBezTo>
                  <a:lnTo>
                    <a:pt x="28396" y="34007"/>
                  </a:lnTo>
                  <a:cubicBezTo>
                    <a:pt x="28196" y="35160"/>
                    <a:pt x="28923" y="36312"/>
                    <a:pt x="29975" y="36613"/>
                  </a:cubicBezTo>
                  <a:cubicBezTo>
                    <a:pt x="30144" y="36667"/>
                    <a:pt x="30319" y="36692"/>
                    <a:pt x="30494" y="36692"/>
                  </a:cubicBezTo>
                  <a:cubicBezTo>
                    <a:pt x="31389" y="36692"/>
                    <a:pt x="32309" y="36039"/>
                    <a:pt x="32582" y="35160"/>
                  </a:cubicBezTo>
                  <a:lnTo>
                    <a:pt x="32682" y="35160"/>
                  </a:lnTo>
                  <a:lnTo>
                    <a:pt x="32682" y="34959"/>
                  </a:lnTo>
                  <a:lnTo>
                    <a:pt x="33108" y="35059"/>
                  </a:lnTo>
                  <a:cubicBezTo>
                    <a:pt x="32715" y="36702"/>
                    <a:pt x="34201" y="38430"/>
                    <a:pt x="35831" y="38430"/>
                  </a:cubicBezTo>
                  <a:cubicBezTo>
                    <a:pt x="35967" y="38430"/>
                    <a:pt x="36104" y="38418"/>
                    <a:pt x="36241" y="38393"/>
                  </a:cubicBezTo>
                  <a:cubicBezTo>
                    <a:pt x="36575" y="38393"/>
                    <a:pt x="36938" y="38307"/>
                    <a:pt x="37249" y="38307"/>
                  </a:cubicBezTo>
                  <a:cubicBezTo>
                    <a:pt x="37522" y="38307"/>
                    <a:pt x="37755" y="38373"/>
                    <a:pt x="37895" y="38618"/>
                  </a:cubicBezTo>
                  <a:cubicBezTo>
                    <a:pt x="38121" y="38718"/>
                    <a:pt x="38121" y="38919"/>
                    <a:pt x="38221" y="39119"/>
                  </a:cubicBezTo>
                  <a:cubicBezTo>
                    <a:pt x="38496" y="39513"/>
                    <a:pt x="38970" y="39700"/>
                    <a:pt x="39463" y="39700"/>
                  </a:cubicBezTo>
                  <a:cubicBezTo>
                    <a:pt x="39914" y="39700"/>
                    <a:pt x="40380" y="39544"/>
                    <a:pt x="40727" y="39245"/>
                  </a:cubicBezTo>
                  <a:cubicBezTo>
                    <a:pt x="41354" y="38618"/>
                    <a:pt x="41655" y="37666"/>
                    <a:pt x="42081" y="36839"/>
                  </a:cubicBezTo>
                  <a:lnTo>
                    <a:pt x="42081" y="36738"/>
                  </a:lnTo>
                  <a:cubicBezTo>
                    <a:pt x="43133" y="34107"/>
                    <a:pt x="44687" y="31601"/>
                    <a:pt x="46567" y="29520"/>
                  </a:cubicBezTo>
                  <a:cubicBezTo>
                    <a:pt x="46993" y="28994"/>
                    <a:pt x="47394" y="28593"/>
                    <a:pt x="47820" y="28167"/>
                  </a:cubicBezTo>
                  <a:cubicBezTo>
                    <a:pt x="48346" y="28368"/>
                    <a:pt x="48873" y="28593"/>
                    <a:pt x="49399" y="28894"/>
                  </a:cubicBezTo>
                  <a:cubicBezTo>
                    <a:pt x="51153" y="29721"/>
                    <a:pt x="52833" y="30573"/>
                    <a:pt x="54712" y="31300"/>
                  </a:cubicBezTo>
                  <a:cubicBezTo>
                    <a:pt x="55765" y="31726"/>
                    <a:pt x="56792" y="32027"/>
                    <a:pt x="57945" y="32553"/>
                  </a:cubicBezTo>
                  <a:cubicBezTo>
                    <a:pt x="58998" y="32979"/>
                    <a:pt x="60051" y="33480"/>
                    <a:pt x="60978" y="34107"/>
                  </a:cubicBezTo>
                  <a:cubicBezTo>
                    <a:pt x="62958" y="35260"/>
                    <a:pt x="65063" y="36312"/>
                    <a:pt x="67143" y="37240"/>
                  </a:cubicBezTo>
                  <a:cubicBezTo>
                    <a:pt x="68196" y="37666"/>
                    <a:pt x="69224" y="38192"/>
                    <a:pt x="70276" y="38618"/>
                  </a:cubicBezTo>
                  <a:cubicBezTo>
                    <a:pt x="70979" y="38874"/>
                    <a:pt x="71771" y="39147"/>
                    <a:pt x="72623" y="39147"/>
                  </a:cubicBezTo>
                  <a:cubicBezTo>
                    <a:pt x="72775" y="39147"/>
                    <a:pt x="72928" y="39138"/>
                    <a:pt x="73083" y="39119"/>
                  </a:cubicBezTo>
                  <a:cubicBezTo>
                    <a:pt x="74763" y="38819"/>
                    <a:pt x="75815" y="37566"/>
                    <a:pt x="76542" y="36112"/>
                  </a:cubicBezTo>
                  <a:cubicBezTo>
                    <a:pt x="80301" y="36738"/>
                    <a:pt x="84061" y="37039"/>
                    <a:pt x="87920" y="37240"/>
                  </a:cubicBezTo>
                  <a:cubicBezTo>
                    <a:pt x="88560" y="37276"/>
                    <a:pt x="89206" y="37302"/>
                    <a:pt x="89851" y="37302"/>
                  </a:cubicBezTo>
                  <a:cubicBezTo>
                    <a:pt x="91434" y="37302"/>
                    <a:pt x="93017" y="37147"/>
                    <a:pt x="94512" y="36613"/>
                  </a:cubicBezTo>
                  <a:cubicBezTo>
                    <a:pt x="96166" y="36112"/>
                    <a:pt x="97745" y="35059"/>
                    <a:pt x="98672" y="33706"/>
                  </a:cubicBezTo>
                  <a:cubicBezTo>
                    <a:pt x="96692" y="29420"/>
                    <a:pt x="94712" y="25235"/>
                    <a:pt x="92733" y="20949"/>
                  </a:cubicBezTo>
                  <a:cubicBezTo>
                    <a:pt x="91254" y="17816"/>
                    <a:pt x="89800" y="14583"/>
                    <a:pt x="88748" y="11250"/>
                  </a:cubicBezTo>
                  <a:cubicBezTo>
                    <a:pt x="88647" y="11149"/>
                    <a:pt x="88647" y="10924"/>
                    <a:pt x="88547" y="10723"/>
                  </a:cubicBezTo>
                  <a:cubicBezTo>
                    <a:pt x="77369" y="9570"/>
                    <a:pt x="66091" y="8418"/>
                    <a:pt x="55038" y="6538"/>
                  </a:cubicBezTo>
                  <a:cubicBezTo>
                    <a:pt x="53459" y="6237"/>
                    <a:pt x="51905" y="6037"/>
                    <a:pt x="50326" y="5711"/>
                  </a:cubicBezTo>
                  <a:cubicBezTo>
                    <a:pt x="47820" y="5184"/>
                    <a:pt x="45314" y="4658"/>
                    <a:pt x="42807" y="4032"/>
                  </a:cubicBezTo>
                  <a:cubicBezTo>
                    <a:pt x="37068" y="2778"/>
                    <a:pt x="31429" y="1225"/>
                    <a:pt x="25589" y="397"/>
                  </a:cubicBezTo>
                  <a:cubicBezTo>
                    <a:pt x="23635" y="143"/>
                    <a:pt x="21650" y="0"/>
                    <a:pt x="196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155;p59">
              <a:extLst>
                <a:ext uri="{FF2B5EF4-FFF2-40B4-BE49-F238E27FC236}">
                  <a16:creationId xmlns:a16="http://schemas.microsoft.com/office/drawing/2014/main" id="{8A46E0CD-C953-468C-BFFA-A5969A51629A}"/>
                </a:ext>
              </a:extLst>
            </p:cNvPr>
            <p:cNvSpPr/>
            <p:nvPr/>
          </p:nvSpPr>
          <p:spPr>
            <a:xfrm>
              <a:off x="6086975" y="3804872"/>
              <a:ext cx="228478" cy="227762"/>
            </a:xfrm>
            <a:custGeom>
              <a:avLst/>
              <a:gdLst/>
              <a:ahLst/>
              <a:cxnLst/>
              <a:rect l="l" t="t" r="r" b="b"/>
              <a:pathLst>
                <a:path w="16918" h="16865" extrusionOk="0">
                  <a:moveTo>
                    <a:pt x="9526" y="0"/>
                  </a:moveTo>
                  <a:cubicBezTo>
                    <a:pt x="8918" y="0"/>
                    <a:pt x="8312" y="166"/>
                    <a:pt x="7820" y="519"/>
                  </a:cubicBezTo>
                  <a:lnTo>
                    <a:pt x="7820" y="419"/>
                  </a:lnTo>
                  <a:cubicBezTo>
                    <a:pt x="7719" y="519"/>
                    <a:pt x="7619" y="619"/>
                    <a:pt x="7419" y="745"/>
                  </a:cubicBezTo>
                  <a:cubicBezTo>
                    <a:pt x="3659" y="3451"/>
                    <a:pt x="927" y="7637"/>
                    <a:pt x="0" y="12123"/>
                  </a:cubicBezTo>
                  <a:lnTo>
                    <a:pt x="426" y="12223"/>
                  </a:lnTo>
                  <a:cubicBezTo>
                    <a:pt x="33" y="13866"/>
                    <a:pt x="1519" y="15594"/>
                    <a:pt x="3149" y="15594"/>
                  </a:cubicBezTo>
                  <a:cubicBezTo>
                    <a:pt x="3285" y="15594"/>
                    <a:pt x="3422" y="15582"/>
                    <a:pt x="3559" y="15557"/>
                  </a:cubicBezTo>
                  <a:cubicBezTo>
                    <a:pt x="3893" y="15557"/>
                    <a:pt x="4256" y="15471"/>
                    <a:pt x="4567" y="15471"/>
                  </a:cubicBezTo>
                  <a:cubicBezTo>
                    <a:pt x="4840" y="15471"/>
                    <a:pt x="5073" y="15537"/>
                    <a:pt x="5213" y="15782"/>
                  </a:cubicBezTo>
                  <a:cubicBezTo>
                    <a:pt x="5439" y="15882"/>
                    <a:pt x="5439" y="16083"/>
                    <a:pt x="5539" y="16283"/>
                  </a:cubicBezTo>
                  <a:cubicBezTo>
                    <a:pt x="5814" y="16677"/>
                    <a:pt x="6288" y="16864"/>
                    <a:pt x="6781" y="16864"/>
                  </a:cubicBezTo>
                  <a:cubicBezTo>
                    <a:pt x="7232" y="16864"/>
                    <a:pt x="7698" y="16708"/>
                    <a:pt x="8045" y="16409"/>
                  </a:cubicBezTo>
                  <a:cubicBezTo>
                    <a:pt x="8672" y="15782"/>
                    <a:pt x="8973" y="14830"/>
                    <a:pt x="9399" y="14003"/>
                  </a:cubicBezTo>
                  <a:lnTo>
                    <a:pt x="9399" y="13902"/>
                  </a:lnTo>
                  <a:cubicBezTo>
                    <a:pt x="10451" y="11271"/>
                    <a:pt x="12005" y="8765"/>
                    <a:pt x="13885" y="6684"/>
                  </a:cubicBezTo>
                  <a:cubicBezTo>
                    <a:pt x="14311" y="6158"/>
                    <a:pt x="14712" y="5757"/>
                    <a:pt x="15138" y="5331"/>
                  </a:cubicBezTo>
                  <a:cubicBezTo>
                    <a:pt x="15664" y="4704"/>
                    <a:pt x="16291" y="3978"/>
                    <a:pt x="16717" y="3251"/>
                  </a:cubicBezTo>
                  <a:cubicBezTo>
                    <a:pt x="16817" y="3125"/>
                    <a:pt x="16917" y="2925"/>
                    <a:pt x="16917" y="2825"/>
                  </a:cubicBezTo>
                  <a:cubicBezTo>
                    <a:pt x="16917" y="2499"/>
                    <a:pt x="16717" y="2399"/>
                    <a:pt x="16491" y="2298"/>
                  </a:cubicBezTo>
                  <a:cubicBezTo>
                    <a:pt x="16301" y="2207"/>
                    <a:pt x="16101" y="2171"/>
                    <a:pt x="15898" y="2171"/>
                  </a:cubicBezTo>
                  <a:cubicBezTo>
                    <a:pt x="15432" y="2171"/>
                    <a:pt x="14948" y="2359"/>
                    <a:pt x="14511" y="2499"/>
                  </a:cubicBezTo>
                  <a:cubicBezTo>
                    <a:pt x="14236" y="2642"/>
                    <a:pt x="13940" y="2723"/>
                    <a:pt x="13651" y="2723"/>
                  </a:cubicBezTo>
                  <a:cubicBezTo>
                    <a:pt x="13284" y="2723"/>
                    <a:pt x="12926" y="2593"/>
                    <a:pt x="12632" y="2298"/>
                  </a:cubicBezTo>
                  <a:cubicBezTo>
                    <a:pt x="12531" y="2198"/>
                    <a:pt x="12431" y="1872"/>
                    <a:pt x="12331" y="1672"/>
                  </a:cubicBezTo>
                  <a:cubicBezTo>
                    <a:pt x="12206" y="1371"/>
                    <a:pt x="12005" y="1045"/>
                    <a:pt x="11704" y="845"/>
                  </a:cubicBezTo>
                  <a:cubicBezTo>
                    <a:pt x="11159" y="299"/>
                    <a:pt x="10341" y="0"/>
                    <a:pt x="95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156;p59">
              <a:extLst>
                <a:ext uri="{FF2B5EF4-FFF2-40B4-BE49-F238E27FC236}">
                  <a16:creationId xmlns:a16="http://schemas.microsoft.com/office/drawing/2014/main" id="{30CF8B93-D043-4CC3-8483-25F447BCCD8B}"/>
                </a:ext>
              </a:extLst>
            </p:cNvPr>
            <p:cNvSpPr/>
            <p:nvPr/>
          </p:nvSpPr>
          <p:spPr>
            <a:xfrm>
              <a:off x="5944460" y="3601663"/>
              <a:ext cx="496552" cy="214608"/>
            </a:xfrm>
            <a:custGeom>
              <a:avLst/>
              <a:gdLst/>
              <a:ahLst/>
              <a:cxnLst/>
              <a:rect l="l" t="t" r="r" b="b"/>
              <a:pathLst>
                <a:path w="36768" h="15891" extrusionOk="0">
                  <a:moveTo>
                    <a:pt x="1" y="1"/>
                  </a:moveTo>
                  <a:cubicBezTo>
                    <a:pt x="2933" y="2507"/>
                    <a:pt x="5966" y="5014"/>
                    <a:pt x="8973" y="7520"/>
                  </a:cubicBezTo>
                  <a:cubicBezTo>
                    <a:pt x="9499" y="7946"/>
                    <a:pt x="10026" y="8372"/>
                    <a:pt x="10753" y="8572"/>
                  </a:cubicBezTo>
                  <a:cubicBezTo>
                    <a:pt x="11705" y="8898"/>
                    <a:pt x="12958" y="8572"/>
                    <a:pt x="13484" y="9400"/>
                  </a:cubicBezTo>
                  <a:cubicBezTo>
                    <a:pt x="13885" y="10026"/>
                    <a:pt x="13585" y="10978"/>
                    <a:pt x="14111" y="11405"/>
                  </a:cubicBezTo>
                  <a:cubicBezTo>
                    <a:pt x="14412" y="11605"/>
                    <a:pt x="14738" y="11705"/>
                    <a:pt x="15038" y="11705"/>
                  </a:cubicBezTo>
                  <a:cubicBezTo>
                    <a:pt x="15991" y="11705"/>
                    <a:pt x="16818" y="11405"/>
                    <a:pt x="17745" y="11279"/>
                  </a:cubicBezTo>
                  <a:cubicBezTo>
                    <a:pt x="17856" y="11268"/>
                    <a:pt x="17968" y="11262"/>
                    <a:pt x="18081" y="11262"/>
                  </a:cubicBezTo>
                  <a:cubicBezTo>
                    <a:pt x="18934" y="11262"/>
                    <a:pt x="19797" y="11601"/>
                    <a:pt x="20151" y="12332"/>
                  </a:cubicBezTo>
                  <a:cubicBezTo>
                    <a:pt x="20677" y="13585"/>
                    <a:pt x="19525" y="14738"/>
                    <a:pt x="18372" y="15465"/>
                  </a:cubicBezTo>
                  <a:lnTo>
                    <a:pt x="18372" y="15565"/>
                  </a:lnTo>
                  <a:cubicBezTo>
                    <a:pt x="18864" y="15212"/>
                    <a:pt x="19470" y="15046"/>
                    <a:pt x="20078" y="15046"/>
                  </a:cubicBezTo>
                  <a:cubicBezTo>
                    <a:pt x="20893" y="15046"/>
                    <a:pt x="21711" y="15345"/>
                    <a:pt x="22256" y="15891"/>
                  </a:cubicBezTo>
                  <a:cubicBezTo>
                    <a:pt x="26642" y="12958"/>
                    <a:pt x="31755" y="11279"/>
                    <a:pt x="36768" y="9926"/>
                  </a:cubicBezTo>
                  <a:cubicBezTo>
                    <a:pt x="24136" y="8898"/>
                    <a:pt x="11905" y="4613"/>
                    <a:pt x="1" y="1"/>
                  </a:cubicBezTo>
                  <a:close/>
                </a:path>
              </a:pathLst>
            </a:custGeom>
            <a:solidFill>
              <a:srgbClr val="D1C7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157;p59">
              <a:extLst>
                <a:ext uri="{FF2B5EF4-FFF2-40B4-BE49-F238E27FC236}">
                  <a16:creationId xmlns:a16="http://schemas.microsoft.com/office/drawing/2014/main" id="{A516082E-CF8A-42D9-88A4-B6398CFA7FCB}"/>
                </a:ext>
              </a:extLst>
            </p:cNvPr>
            <p:cNvSpPr/>
            <p:nvPr/>
          </p:nvSpPr>
          <p:spPr>
            <a:xfrm>
              <a:off x="5996593" y="3746419"/>
              <a:ext cx="130404" cy="188219"/>
            </a:xfrm>
            <a:custGeom>
              <a:avLst/>
              <a:gdLst/>
              <a:ahLst/>
              <a:cxnLst/>
              <a:rect l="l" t="t" r="r" b="b"/>
              <a:pathLst>
                <a:path w="9656" h="13937" extrusionOk="0">
                  <a:moveTo>
                    <a:pt x="5705" y="1"/>
                  </a:moveTo>
                  <a:cubicBezTo>
                    <a:pt x="5529" y="1"/>
                    <a:pt x="5356" y="77"/>
                    <a:pt x="5238" y="260"/>
                  </a:cubicBezTo>
                  <a:cubicBezTo>
                    <a:pt x="3359" y="2967"/>
                    <a:pt x="1880" y="6000"/>
                    <a:pt x="1053" y="9233"/>
                  </a:cubicBezTo>
                  <a:cubicBezTo>
                    <a:pt x="727" y="10085"/>
                    <a:pt x="0" y="12466"/>
                    <a:pt x="1680" y="12466"/>
                  </a:cubicBezTo>
                  <a:cubicBezTo>
                    <a:pt x="2406" y="12466"/>
                    <a:pt x="2933" y="11539"/>
                    <a:pt x="3359" y="11012"/>
                  </a:cubicBezTo>
                  <a:lnTo>
                    <a:pt x="5238" y="8932"/>
                  </a:lnTo>
                  <a:cubicBezTo>
                    <a:pt x="5439" y="8606"/>
                    <a:pt x="5740" y="8205"/>
                    <a:pt x="6066" y="7880"/>
                  </a:cubicBezTo>
                  <a:lnTo>
                    <a:pt x="6066" y="7880"/>
                  </a:lnTo>
                  <a:cubicBezTo>
                    <a:pt x="5238" y="9559"/>
                    <a:pt x="4612" y="11338"/>
                    <a:pt x="4186" y="13218"/>
                  </a:cubicBezTo>
                  <a:cubicBezTo>
                    <a:pt x="4066" y="13654"/>
                    <a:pt x="4423" y="13936"/>
                    <a:pt x="4777" y="13936"/>
                  </a:cubicBezTo>
                  <a:cubicBezTo>
                    <a:pt x="5013" y="13936"/>
                    <a:pt x="5248" y="13810"/>
                    <a:pt x="5339" y="13519"/>
                  </a:cubicBezTo>
                  <a:cubicBezTo>
                    <a:pt x="6066" y="10386"/>
                    <a:pt x="7419" y="7453"/>
                    <a:pt x="9299" y="4747"/>
                  </a:cubicBezTo>
                  <a:cubicBezTo>
                    <a:pt x="9655" y="4306"/>
                    <a:pt x="9205" y="3866"/>
                    <a:pt x="8740" y="3866"/>
                  </a:cubicBezTo>
                  <a:cubicBezTo>
                    <a:pt x="8649" y="3866"/>
                    <a:pt x="8558" y="3883"/>
                    <a:pt x="8472" y="3920"/>
                  </a:cubicBezTo>
                  <a:cubicBezTo>
                    <a:pt x="6893" y="4747"/>
                    <a:pt x="5865" y="6326"/>
                    <a:pt x="4712" y="7579"/>
                  </a:cubicBezTo>
                  <a:cubicBezTo>
                    <a:pt x="4086" y="8406"/>
                    <a:pt x="3459" y="9133"/>
                    <a:pt x="2732" y="9860"/>
                  </a:cubicBezTo>
                  <a:cubicBezTo>
                    <a:pt x="2607" y="10085"/>
                    <a:pt x="2406" y="10286"/>
                    <a:pt x="2206" y="10486"/>
                  </a:cubicBezTo>
                  <a:cubicBezTo>
                    <a:pt x="2206" y="10586"/>
                    <a:pt x="1980" y="10712"/>
                    <a:pt x="1880" y="10912"/>
                  </a:cubicBezTo>
                  <a:lnTo>
                    <a:pt x="1880" y="10812"/>
                  </a:lnTo>
                  <a:cubicBezTo>
                    <a:pt x="2206" y="9032"/>
                    <a:pt x="2832" y="7253"/>
                    <a:pt x="3559" y="5699"/>
                  </a:cubicBezTo>
                  <a:cubicBezTo>
                    <a:pt x="4286" y="4020"/>
                    <a:pt x="5238" y="2441"/>
                    <a:pt x="6266" y="887"/>
                  </a:cubicBezTo>
                  <a:cubicBezTo>
                    <a:pt x="6567" y="444"/>
                    <a:pt x="6129" y="1"/>
                    <a:pt x="5705" y="1"/>
                  </a:cubicBezTo>
                  <a:close/>
                </a:path>
              </a:pathLst>
            </a:custGeom>
            <a:solidFill>
              <a:srgbClr val="D1C7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158;p59">
              <a:extLst>
                <a:ext uri="{FF2B5EF4-FFF2-40B4-BE49-F238E27FC236}">
                  <a16:creationId xmlns:a16="http://schemas.microsoft.com/office/drawing/2014/main" id="{DBE620A8-9F45-4FB9-9317-66F00082DE9A}"/>
                </a:ext>
              </a:extLst>
            </p:cNvPr>
            <p:cNvSpPr/>
            <p:nvPr/>
          </p:nvSpPr>
          <p:spPr>
            <a:xfrm>
              <a:off x="6303408" y="3688897"/>
              <a:ext cx="533988" cy="79639"/>
            </a:xfrm>
            <a:custGeom>
              <a:avLst/>
              <a:gdLst/>
              <a:ahLst/>
              <a:cxnLst/>
              <a:rect l="l" t="t" r="r" b="b"/>
              <a:pathLst>
                <a:path w="39540" h="5897" extrusionOk="0">
                  <a:moveTo>
                    <a:pt x="35890" y="1"/>
                  </a:moveTo>
                  <a:cubicBezTo>
                    <a:pt x="26833" y="1"/>
                    <a:pt x="17793" y="951"/>
                    <a:pt x="8938" y="2740"/>
                  </a:cubicBezTo>
                  <a:cubicBezTo>
                    <a:pt x="6106" y="3367"/>
                    <a:pt x="3399" y="3993"/>
                    <a:pt x="692" y="4720"/>
                  </a:cubicBezTo>
                  <a:cubicBezTo>
                    <a:pt x="1" y="4927"/>
                    <a:pt x="220" y="5897"/>
                    <a:pt x="824" y="5897"/>
                  </a:cubicBezTo>
                  <a:cubicBezTo>
                    <a:pt x="878" y="5897"/>
                    <a:pt x="934" y="5889"/>
                    <a:pt x="993" y="5873"/>
                  </a:cubicBezTo>
                  <a:cubicBezTo>
                    <a:pt x="10592" y="3367"/>
                    <a:pt x="20416" y="1813"/>
                    <a:pt x="30341" y="1387"/>
                  </a:cubicBezTo>
                  <a:cubicBezTo>
                    <a:pt x="32326" y="1316"/>
                    <a:pt x="34324" y="1245"/>
                    <a:pt x="36316" y="1245"/>
                  </a:cubicBezTo>
                  <a:cubicBezTo>
                    <a:pt x="37141" y="1245"/>
                    <a:pt x="37965" y="1257"/>
                    <a:pt x="38787" y="1286"/>
                  </a:cubicBezTo>
                  <a:cubicBezTo>
                    <a:pt x="39539" y="1286"/>
                    <a:pt x="39539" y="33"/>
                    <a:pt x="38787" y="33"/>
                  </a:cubicBezTo>
                  <a:cubicBezTo>
                    <a:pt x="37822" y="11"/>
                    <a:pt x="36856" y="1"/>
                    <a:pt x="35890" y="1"/>
                  </a:cubicBezTo>
                  <a:close/>
                </a:path>
              </a:pathLst>
            </a:custGeom>
            <a:solidFill>
              <a:srgbClr val="D1C7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159;p59">
              <a:extLst>
                <a:ext uri="{FF2B5EF4-FFF2-40B4-BE49-F238E27FC236}">
                  <a16:creationId xmlns:a16="http://schemas.microsoft.com/office/drawing/2014/main" id="{B813FB94-B403-496F-89DF-747F556B3D5D}"/>
                </a:ext>
              </a:extLst>
            </p:cNvPr>
            <p:cNvSpPr/>
            <p:nvPr/>
          </p:nvSpPr>
          <p:spPr>
            <a:xfrm>
              <a:off x="5686522" y="3568587"/>
              <a:ext cx="95561" cy="100234"/>
            </a:xfrm>
            <a:custGeom>
              <a:avLst/>
              <a:gdLst/>
              <a:ahLst/>
              <a:cxnLst/>
              <a:rect l="l" t="t" r="r" b="b"/>
              <a:pathLst>
                <a:path w="7076" h="7422" extrusionOk="0">
                  <a:moveTo>
                    <a:pt x="6177" y="1"/>
                  </a:moveTo>
                  <a:cubicBezTo>
                    <a:pt x="6033" y="1"/>
                    <a:pt x="5881" y="51"/>
                    <a:pt x="5740" y="169"/>
                  </a:cubicBezTo>
                  <a:cubicBezTo>
                    <a:pt x="3635" y="2049"/>
                    <a:pt x="1880" y="4129"/>
                    <a:pt x="302" y="6535"/>
                  </a:cubicBezTo>
                  <a:cubicBezTo>
                    <a:pt x="0" y="6978"/>
                    <a:pt x="438" y="7421"/>
                    <a:pt x="871" y="7421"/>
                  </a:cubicBezTo>
                  <a:cubicBezTo>
                    <a:pt x="1051" y="7421"/>
                    <a:pt x="1229" y="7345"/>
                    <a:pt x="1354" y="7162"/>
                  </a:cubicBezTo>
                  <a:cubicBezTo>
                    <a:pt x="2808" y="4856"/>
                    <a:pt x="4587" y="2876"/>
                    <a:pt x="6667" y="996"/>
                  </a:cubicBezTo>
                  <a:cubicBezTo>
                    <a:pt x="7075" y="589"/>
                    <a:pt x="6671" y="1"/>
                    <a:pt x="6177" y="1"/>
                  </a:cubicBezTo>
                  <a:close/>
                </a:path>
              </a:pathLst>
            </a:custGeom>
            <a:solidFill>
              <a:srgbClr val="D1C7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160;p59">
              <a:extLst>
                <a:ext uri="{FF2B5EF4-FFF2-40B4-BE49-F238E27FC236}">
                  <a16:creationId xmlns:a16="http://schemas.microsoft.com/office/drawing/2014/main" id="{229B89D5-E96F-49DC-AEBB-2F544DD98B86}"/>
                </a:ext>
              </a:extLst>
            </p:cNvPr>
            <p:cNvSpPr/>
            <p:nvPr/>
          </p:nvSpPr>
          <p:spPr>
            <a:xfrm>
              <a:off x="5723083" y="3625933"/>
              <a:ext cx="61961" cy="62650"/>
            </a:xfrm>
            <a:custGeom>
              <a:avLst/>
              <a:gdLst/>
              <a:ahLst/>
              <a:cxnLst/>
              <a:rect l="l" t="t" r="r" b="b"/>
              <a:pathLst>
                <a:path w="4588" h="4639" extrusionOk="0">
                  <a:moveTo>
                    <a:pt x="3819" y="1"/>
                  </a:moveTo>
                  <a:cubicBezTo>
                    <a:pt x="3676" y="1"/>
                    <a:pt x="3537" y="61"/>
                    <a:pt x="3434" y="209"/>
                  </a:cubicBezTo>
                  <a:cubicBezTo>
                    <a:pt x="2407" y="1337"/>
                    <a:pt x="1254" y="2389"/>
                    <a:pt x="201" y="3542"/>
                  </a:cubicBezTo>
                  <a:cubicBezTo>
                    <a:pt x="1" y="3743"/>
                    <a:pt x="1" y="4169"/>
                    <a:pt x="201" y="4470"/>
                  </a:cubicBezTo>
                  <a:cubicBezTo>
                    <a:pt x="314" y="4582"/>
                    <a:pt x="470" y="4639"/>
                    <a:pt x="627" y="4639"/>
                  </a:cubicBezTo>
                  <a:cubicBezTo>
                    <a:pt x="784" y="4639"/>
                    <a:pt x="940" y="4582"/>
                    <a:pt x="1053" y="4470"/>
                  </a:cubicBezTo>
                  <a:cubicBezTo>
                    <a:pt x="2181" y="3342"/>
                    <a:pt x="3234" y="2189"/>
                    <a:pt x="4286" y="1036"/>
                  </a:cubicBezTo>
                  <a:cubicBezTo>
                    <a:pt x="4487" y="836"/>
                    <a:pt x="4587" y="409"/>
                    <a:pt x="4286" y="209"/>
                  </a:cubicBezTo>
                  <a:cubicBezTo>
                    <a:pt x="4164" y="86"/>
                    <a:pt x="3989" y="1"/>
                    <a:pt x="3819" y="1"/>
                  </a:cubicBezTo>
                  <a:close/>
                </a:path>
              </a:pathLst>
            </a:custGeom>
            <a:solidFill>
              <a:srgbClr val="D1C7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161;p59">
              <a:extLst>
                <a:ext uri="{FF2B5EF4-FFF2-40B4-BE49-F238E27FC236}">
                  <a16:creationId xmlns:a16="http://schemas.microsoft.com/office/drawing/2014/main" id="{458DA186-B72D-4B0E-9D0B-5EFB658204B2}"/>
                </a:ext>
              </a:extLst>
            </p:cNvPr>
            <p:cNvSpPr/>
            <p:nvPr/>
          </p:nvSpPr>
          <p:spPr>
            <a:xfrm>
              <a:off x="6146212" y="3900102"/>
              <a:ext cx="61718" cy="96655"/>
            </a:xfrm>
            <a:custGeom>
              <a:avLst/>
              <a:gdLst/>
              <a:ahLst/>
              <a:cxnLst/>
              <a:rect l="l" t="t" r="r" b="b"/>
              <a:pathLst>
                <a:path w="4570" h="7157" extrusionOk="0">
                  <a:moveTo>
                    <a:pt x="3711" y="0"/>
                  </a:moveTo>
                  <a:cubicBezTo>
                    <a:pt x="3534" y="0"/>
                    <a:pt x="3358" y="76"/>
                    <a:pt x="3233" y="260"/>
                  </a:cubicBezTo>
                  <a:cubicBezTo>
                    <a:pt x="2080" y="2140"/>
                    <a:pt x="1053" y="4120"/>
                    <a:pt x="100" y="6225"/>
                  </a:cubicBezTo>
                  <a:cubicBezTo>
                    <a:pt x="0" y="6526"/>
                    <a:pt x="0" y="6851"/>
                    <a:pt x="301" y="7052"/>
                  </a:cubicBezTo>
                  <a:cubicBezTo>
                    <a:pt x="416" y="7123"/>
                    <a:pt x="544" y="7156"/>
                    <a:pt x="666" y="7156"/>
                  </a:cubicBezTo>
                  <a:cubicBezTo>
                    <a:pt x="888" y="7156"/>
                    <a:pt x="1088" y="7046"/>
                    <a:pt x="1153" y="6851"/>
                  </a:cubicBezTo>
                  <a:cubicBezTo>
                    <a:pt x="2080" y="4746"/>
                    <a:pt x="3133" y="2766"/>
                    <a:pt x="4286" y="887"/>
                  </a:cubicBezTo>
                  <a:cubicBezTo>
                    <a:pt x="4569" y="443"/>
                    <a:pt x="4139" y="0"/>
                    <a:pt x="37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162;p59">
              <a:extLst>
                <a:ext uri="{FF2B5EF4-FFF2-40B4-BE49-F238E27FC236}">
                  <a16:creationId xmlns:a16="http://schemas.microsoft.com/office/drawing/2014/main" id="{F8920D92-CCD9-4239-A5DE-E4FD8B0BA81A}"/>
                </a:ext>
              </a:extLst>
            </p:cNvPr>
            <p:cNvSpPr/>
            <p:nvPr/>
          </p:nvSpPr>
          <p:spPr>
            <a:xfrm>
              <a:off x="6115067" y="3934393"/>
              <a:ext cx="36909" cy="49739"/>
            </a:xfrm>
            <a:custGeom>
              <a:avLst/>
              <a:gdLst/>
              <a:ahLst/>
              <a:cxnLst/>
              <a:rect l="l" t="t" r="r" b="b"/>
              <a:pathLst>
                <a:path w="2733" h="3683" extrusionOk="0">
                  <a:moveTo>
                    <a:pt x="1936" y="1"/>
                  </a:moveTo>
                  <a:cubicBezTo>
                    <a:pt x="1679" y="1"/>
                    <a:pt x="1457" y="180"/>
                    <a:pt x="1354" y="428"/>
                  </a:cubicBezTo>
                  <a:cubicBezTo>
                    <a:pt x="1354" y="553"/>
                    <a:pt x="1253" y="653"/>
                    <a:pt x="1253" y="754"/>
                  </a:cubicBezTo>
                  <a:lnTo>
                    <a:pt x="1253" y="854"/>
                  </a:lnTo>
                  <a:cubicBezTo>
                    <a:pt x="1253" y="854"/>
                    <a:pt x="1153" y="854"/>
                    <a:pt x="1153" y="954"/>
                  </a:cubicBezTo>
                  <a:cubicBezTo>
                    <a:pt x="1053" y="1180"/>
                    <a:pt x="953" y="1380"/>
                    <a:pt x="852" y="1581"/>
                  </a:cubicBezTo>
                  <a:cubicBezTo>
                    <a:pt x="627" y="2007"/>
                    <a:pt x="426" y="2307"/>
                    <a:pt x="226" y="2734"/>
                  </a:cubicBezTo>
                  <a:cubicBezTo>
                    <a:pt x="0" y="3059"/>
                    <a:pt x="101" y="3460"/>
                    <a:pt x="426" y="3561"/>
                  </a:cubicBezTo>
                  <a:cubicBezTo>
                    <a:pt x="537" y="3643"/>
                    <a:pt x="650" y="3682"/>
                    <a:pt x="760" y="3682"/>
                  </a:cubicBezTo>
                  <a:cubicBezTo>
                    <a:pt x="949" y="3682"/>
                    <a:pt x="1126" y="3566"/>
                    <a:pt x="1253" y="3360"/>
                  </a:cubicBezTo>
                  <a:cubicBezTo>
                    <a:pt x="1780" y="2533"/>
                    <a:pt x="2206" y="1681"/>
                    <a:pt x="2507" y="754"/>
                  </a:cubicBezTo>
                  <a:cubicBezTo>
                    <a:pt x="2732" y="428"/>
                    <a:pt x="2406" y="27"/>
                    <a:pt x="2106" y="27"/>
                  </a:cubicBezTo>
                  <a:cubicBezTo>
                    <a:pt x="2048" y="9"/>
                    <a:pt x="1991" y="1"/>
                    <a:pt x="19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163;p59">
              <a:extLst>
                <a:ext uri="{FF2B5EF4-FFF2-40B4-BE49-F238E27FC236}">
                  <a16:creationId xmlns:a16="http://schemas.microsoft.com/office/drawing/2014/main" id="{30353FC4-BF14-4BCA-8EA3-51D813527D9F}"/>
                </a:ext>
              </a:extLst>
            </p:cNvPr>
            <p:cNvSpPr/>
            <p:nvPr/>
          </p:nvSpPr>
          <p:spPr>
            <a:xfrm>
              <a:off x="6741285" y="2456218"/>
              <a:ext cx="41757" cy="56870"/>
            </a:xfrm>
            <a:custGeom>
              <a:avLst/>
              <a:gdLst/>
              <a:ahLst/>
              <a:cxnLst/>
              <a:rect l="l" t="t" r="r" b="b"/>
              <a:pathLst>
                <a:path w="3092" h="4211" extrusionOk="0">
                  <a:moveTo>
                    <a:pt x="2415" y="1"/>
                  </a:moveTo>
                  <a:cubicBezTo>
                    <a:pt x="2235" y="1"/>
                    <a:pt x="2043" y="48"/>
                    <a:pt x="1880" y="125"/>
                  </a:cubicBezTo>
                  <a:cubicBezTo>
                    <a:pt x="1354" y="350"/>
                    <a:pt x="1053" y="852"/>
                    <a:pt x="727" y="1278"/>
                  </a:cubicBezTo>
                  <a:cubicBezTo>
                    <a:pt x="427" y="1804"/>
                    <a:pt x="226" y="2330"/>
                    <a:pt x="101" y="2957"/>
                  </a:cubicBezTo>
                  <a:cubicBezTo>
                    <a:pt x="0" y="3358"/>
                    <a:pt x="0" y="4210"/>
                    <a:pt x="727" y="4210"/>
                  </a:cubicBezTo>
                  <a:cubicBezTo>
                    <a:pt x="1354" y="4110"/>
                    <a:pt x="1680" y="3358"/>
                    <a:pt x="1880" y="2857"/>
                  </a:cubicBezTo>
                  <a:cubicBezTo>
                    <a:pt x="1880" y="2715"/>
                    <a:pt x="1762" y="2623"/>
                    <a:pt x="1650" y="2623"/>
                  </a:cubicBezTo>
                  <a:cubicBezTo>
                    <a:pt x="1582" y="2623"/>
                    <a:pt x="1517" y="2656"/>
                    <a:pt x="1479" y="2731"/>
                  </a:cubicBezTo>
                  <a:cubicBezTo>
                    <a:pt x="1354" y="2957"/>
                    <a:pt x="1254" y="3258"/>
                    <a:pt x="1153" y="3483"/>
                  </a:cubicBezTo>
                  <a:cubicBezTo>
                    <a:pt x="1067" y="3569"/>
                    <a:pt x="814" y="3804"/>
                    <a:pt x="617" y="3804"/>
                  </a:cubicBezTo>
                  <a:cubicBezTo>
                    <a:pt x="585" y="3804"/>
                    <a:pt x="555" y="3798"/>
                    <a:pt x="527" y="3784"/>
                  </a:cubicBezTo>
                  <a:cubicBezTo>
                    <a:pt x="427" y="3684"/>
                    <a:pt x="427" y="3483"/>
                    <a:pt x="427" y="3358"/>
                  </a:cubicBezTo>
                  <a:cubicBezTo>
                    <a:pt x="427" y="3258"/>
                    <a:pt x="527" y="3057"/>
                    <a:pt x="527" y="2957"/>
                  </a:cubicBezTo>
                  <a:cubicBezTo>
                    <a:pt x="527" y="2631"/>
                    <a:pt x="627" y="2431"/>
                    <a:pt x="727" y="2230"/>
                  </a:cubicBezTo>
                  <a:cubicBezTo>
                    <a:pt x="953" y="1704"/>
                    <a:pt x="1254" y="1278"/>
                    <a:pt x="1579" y="852"/>
                  </a:cubicBezTo>
                  <a:cubicBezTo>
                    <a:pt x="1780" y="751"/>
                    <a:pt x="1980" y="551"/>
                    <a:pt x="2206" y="451"/>
                  </a:cubicBezTo>
                  <a:cubicBezTo>
                    <a:pt x="2248" y="409"/>
                    <a:pt x="2323" y="385"/>
                    <a:pt x="2407" y="385"/>
                  </a:cubicBezTo>
                  <a:cubicBezTo>
                    <a:pt x="2525" y="385"/>
                    <a:pt x="2659" y="433"/>
                    <a:pt x="2732" y="551"/>
                  </a:cubicBezTo>
                  <a:cubicBezTo>
                    <a:pt x="2774" y="677"/>
                    <a:pt x="2851" y="732"/>
                    <a:pt x="2920" y="732"/>
                  </a:cubicBezTo>
                  <a:cubicBezTo>
                    <a:pt x="3014" y="732"/>
                    <a:pt x="3091" y="625"/>
                    <a:pt x="3033" y="451"/>
                  </a:cubicBezTo>
                  <a:cubicBezTo>
                    <a:pt x="2971" y="125"/>
                    <a:pt x="2708" y="1"/>
                    <a:pt x="241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164;p59">
              <a:extLst>
                <a:ext uri="{FF2B5EF4-FFF2-40B4-BE49-F238E27FC236}">
                  <a16:creationId xmlns:a16="http://schemas.microsoft.com/office/drawing/2014/main" id="{DD1EFAE2-B2EC-4250-A6D7-B8E083E7A593}"/>
                </a:ext>
              </a:extLst>
            </p:cNvPr>
            <p:cNvSpPr/>
            <p:nvPr/>
          </p:nvSpPr>
          <p:spPr>
            <a:xfrm>
              <a:off x="6587601" y="2491752"/>
              <a:ext cx="77532" cy="77519"/>
            </a:xfrm>
            <a:custGeom>
              <a:avLst/>
              <a:gdLst/>
              <a:ahLst/>
              <a:cxnLst/>
              <a:rect l="l" t="t" r="r" b="b"/>
              <a:pathLst>
                <a:path w="5741" h="5740" extrusionOk="0">
                  <a:moveTo>
                    <a:pt x="2833" y="0"/>
                  </a:moveTo>
                  <a:cubicBezTo>
                    <a:pt x="1254" y="0"/>
                    <a:pt x="1" y="1253"/>
                    <a:pt x="1" y="2932"/>
                  </a:cubicBezTo>
                  <a:cubicBezTo>
                    <a:pt x="1" y="4486"/>
                    <a:pt x="1254" y="5739"/>
                    <a:pt x="2833" y="5739"/>
                  </a:cubicBezTo>
                  <a:cubicBezTo>
                    <a:pt x="4487" y="5739"/>
                    <a:pt x="5740" y="4486"/>
                    <a:pt x="5740" y="2932"/>
                  </a:cubicBezTo>
                  <a:cubicBezTo>
                    <a:pt x="5740" y="1253"/>
                    <a:pt x="4487" y="0"/>
                    <a:pt x="2833" y="0"/>
                  </a:cubicBezTo>
                  <a:close/>
                </a:path>
              </a:pathLst>
            </a:custGeom>
            <a:solidFill>
              <a:srgbClr val="F4B1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165;p59">
              <a:extLst>
                <a:ext uri="{FF2B5EF4-FFF2-40B4-BE49-F238E27FC236}">
                  <a16:creationId xmlns:a16="http://schemas.microsoft.com/office/drawing/2014/main" id="{3E5F226F-B23C-4981-AF19-948B18179181}"/>
                </a:ext>
              </a:extLst>
            </p:cNvPr>
            <p:cNvSpPr/>
            <p:nvPr/>
          </p:nvSpPr>
          <p:spPr>
            <a:xfrm>
              <a:off x="6495949" y="2558336"/>
              <a:ext cx="76668" cy="45093"/>
            </a:xfrm>
            <a:custGeom>
              <a:avLst/>
              <a:gdLst/>
              <a:ahLst/>
              <a:cxnLst/>
              <a:rect l="l" t="t" r="r" b="b"/>
              <a:pathLst>
                <a:path w="5677" h="3339" extrusionOk="0">
                  <a:moveTo>
                    <a:pt x="5374" y="0"/>
                  </a:moveTo>
                  <a:cubicBezTo>
                    <a:pt x="5316" y="0"/>
                    <a:pt x="5262" y="25"/>
                    <a:pt x="5233" y="83"/>
                  </a:cubicBezTo>
                  <a:cubicBezTo>
                    <a:pt x="4080" y="1662"/>
                    <a:pt x="2200" y="2689"/>
                    <a:pt x="321" y="2915"/>
                  </a:cubicBezTo>
                  <a:cubicBezTo>
                    <a:pt x="36" y="3002"/>
                    <a:pt x="0" y="3339"/>
                    <a:pt x="213" y="3339"/>
                  </a:cubicBezTo>
                  <a:cubicBezTo>
                    <a:pt x="244" y="3339"/>
                    <a:pt x="280" y="3332"/>
                    <a:pt x="321" y="3316"/>
                  </a:cubicBezTo>
                  <a:cubicBezTo>
                    <a:pt x="2401" y="3115"/>
                    <a:pt x="4281" y="1962"/>
                    <a:pt x="5534" y="308"/>
                  </a:cubicBezTo>
                  <a:cubicBezTo>
                    <a:pt x="5676" y="148"/>
                    <a:pt x="5515" y="0"/>
                    <a:pt x="537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166;p59">
              <a:extLst>
                <a:ext uri="{FF2B5EF4-FFF2-40B4-BE49-F238E27FC236}">
                  <a16:creationId xmlns:a16="http://schemas.microsoft.com/office/drawing/2014/main" id="{C8B62146-F181-43D7-9ACB-8FDA477B1370}"/>
                </a:ext>
              </a:extLst>
            </p:cNvPr>
            <p:cNvSpPr/>
            <p:nvPr/>
          </p:nvSpPr>
          <p:spPr>
            <a:xfrm>
              <a:off x="6456606" y="2419982"/>
              <a:ext cx="30818" cy="32507"/>
            </a:xfrm>
            <a:custGeom>
              <a:avLst/>
              <a:gdLst/>
              <a:ahLst/>
              <a:cxnLst/>
              <a:rect l="l" t="t" r="r" b="b"/>
              <a:pathLst>
                <a:path w="2282" h="2407" extrusionOk="0">
                  <a:moveTo>
                    <a:pt x="1128" y="1"/>
                  </a:moveTo>
                  <a:cubicBezTo>
                    <a:pt x="502" y="1"/>
                    <a:pt x="1" y="527"/>
                    <a:pt x="1" y="1254"/>
                  </a:cubicBezTo>
                  <a:cubicBezTo>
                    <a:pt x="1" y="1880"/>
                    <a:pt x="502" y="2407"/>
                    <a:pt x="1128" y="2407"/>
                  </a:cubicBezTo>
                  <a:cubicBezTo>
                    <a:pt x="1755" y="2407"/>
                    <a:pt x="2281" y="1880"/>
                    <a:pt x="2281" y="1254"/>
                  </a:cubicBezTo>
                  <a:cubicBezTo>
                    <a:pt x="2281" y="527"/>
                    <a:pt x="1755" y="1"/>
                    <a:pt x="11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167;p59">
              <a:extLst>
                <a:ext uri="{FF2B5EF4-FFF2-40B4-BE49-F238E27FC236}">
                  <a16:creationId xmlns:a16="http://schemas.microsoft.com/office/drawing/2014/main" id="{55BAB331-72DB-4E3D-864D-8E2B60475DEA}"/>
                </a:ext>
              </a:extLst>
            </p:cNvPr>
            <p:cNvSpPr/>
            <p:nvPr/>
          </p:nvSpPr>
          <p:spPr>
            <a:xfrm>
              <a:off x="6587601" y="2419982"/>
              <a:ext cx="31156" cy="32507"/>
            </a:xfrm>
            <a:custGeom>
              <a:avLst/>
              <a:gdLst/>
              <a:ahLst/>
              <a:cxnLst/>
              <a:rect l="l" t="t" r="r" b="b"/>
              <a:pathLst>
                <a:path w="2307" h="2407" extrusionOk="0">
                  <a:moveTo>
                    <a:pt x="1154" y="1"/>
                  </a:moveTo>
                  <a:cubicBezTo>
                    <a:pt x="527" y="1"/>
                    <a:pt x="1" y="527"/>
                    <a:pt x="1" y="1254"/>
                  </a:cubicBezTo>
                  <a:cubicBezTo>
                    <a:pt x="1" y="1880"/>
                    <a:pt x="527" y="2407"/>
                    <a:pt x="1154" y="2407"/>
                  </a:cubicBezTo>
                  <a:cubicBezTo>
                    <a:pt x="1780" y="2407"/>
                    <a:pt x="2307" y="1880"/>
                    <a:pt x="2307" y="1254"/>
                  </a:cubicBezTo>
                  <a:cubicBezTo>
                    <a:pt x="2307" y="527"/>
                    <a:pt x="1780" y="1"/>
                    <a:pt x="115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168;p59">
              <a:extLst>
                <a:ext uri="{FF2B5EF4-FFF2-40B4-BE49-F238E27FC236}">
                  <a16:creationId xmlns:a16="http://schemas.microsoft.com/office/drawing/2014/main" id="{856D56ED-D142-44AA-9AC8-D38B25964EB3}"/>
                </a:ext>
              </a:extLst>
            </p:cNvPr>
            <p:cNvSpPr/>
            <p:nvPr/>
          </p:nvSpPr>
          <p:spPr>
            <a:xfrm>
              <a:off x="6442398" y="2381382"/>
              <a:ext cx="46376" cy="28793"/>
            </a:xfrm>
            <a:custGeom>
              <a:avLst/>
              <a:gdLst/>
              <a:ahLst/>
              <a:cxnLst/>
              <a:rect l="l" t="t" r="r" b="b"/>
              <a:pathLst>
                <a:path w="3434" h="2132" extrusionOk="0">
                  <a:moveTo>
                    <a:pt x="2783" y="1"/>
                  </a:moveTo>
                  <a:cubicBezTo>
                    <a:pt x="2723" y="1"/>
                    <a:pt x="2664" y="9"/>
                    <a:pt x="2607" y="27"/>
                  </a:cubicBezTo>
                  <a:cubicBezTo>
                    <a:pt x="1880" y="352"/>
                    <a:pt x="1153" y="653"/>
                    <a:pt x="301" y="979"/>
                  </a:cubicBezTo>
                  <a:cubicBezTo>
                    <a:pt x="201" y="1079"/>
                    <a:pt x="100" y="1180"/>
                    <a:pt x="100" y="1380"/>
                  </a:cubicBezTo>
                  <a:cubicBezTo>
                    <a:pt x="0" y="1505"/>
                    <a:pt x="100" y="1706"/>
                    <a:pt x="100" y="1806"/>
                  </a:cubicBezTo>
                  <a:cubicBezTo>
                    <a:pt x="201" y="1906"/>
                    <a:pt x="301" y="2007"/>
                    <a:pt x="526" y="2132"/>
                  </a:cubicBezTo>
                  <a:cubicBezTo>
                    <a:pt x="627" y="2132"/>
                    <a:pt x="827" y="2132"/>
                    <a:pt x="927" y="2007"/>
                  </a:cubicBezTo>
                  <a:lnTo>
                    <a:pt x="1153" y="2007"/>
                  </a:lnTo>
                  <a:cubicBezTo>
                    <a:pt x="1253" y="1906"/>
                    <a:pt x="1353" y="1906"/>
                    <a:pt x="1454" y="1806"/>
                  </a:cubicBezTo>
                  <a:cubicBezTo>
                    <a:pt x="1554" y="1806"/>
                    <a:pt x="1779" y="1706"/>
                    <a:pt x="1880" y="1706"/>
                  </a:cubicBezTo>
                  <a:cubicBezTo>
                    <a:pt x="2306" y="1505"/>
                    <a:pt x="2607" y="1380"/>
                    <a:pt x="2932" y="1280"/>
                  </a:cubicBezTo>
                  <a:cubicBezTo>
                    <a:pt x="3133" y="1180"/>
                    <a:pt x="3233" y="1079"/>
                    <a:pt x="3333" y="979"/>
                  </a:cubicBezTo>
                  <a:cubicBezTo>
                    <a:pt x="3434" y="879"/>
                    <a:pt x="3434" y="653"/>
                    <a:pt x="3434" y="453"/>
                  </a:cubicBezTo>
                  <a:cubicBezTo>
                    <a:pt x="3351" y="184"/>
                    <a:pt x="3064" y="1"/>
                    <a:pt x="27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169;p59">
              <a:extLst>
                <a:ext uri="{FF2B5EF4-FFF2-40B4-BE49-F238E27FC236}">
                  <a16:creationId xmlns:a16="http://schemas.microsoft.com/office/drawing/2014/main" id="{DA71D3FC-30B1-401E-87B7-AA63081E6A92}"/>
                </a:ext>
              </a:extLst>
            </p:cNvPr>
            <p:cNvSpPr/>
            <p:nvPr/>
          </p:nvSpPr>
          <p:spPr>
            <a:xfrm>
              <a:off x="6580497" y="2380383"/>
              <a:ext cx="50792" cy="18286"/>
            </a:xfrm>
            <a:custGeom>
              <a:avLst/>
              <a:gdLst/>
              <a:ahLst/>
              <a:cxnLst/>
              <a:rect l="l" t="t" r="r" b="b"/>
              <a:pathLst>
                <a:path w="3761" h="1354" extrusionOk="0">
                  <a:moveTo>
                    <a:pt x="627" y="0"/>
                  </a:moveTo>
                  <a:cubicBezTo>
                    <a:pt x="226" y="0"/>
                    <a:pt x="1" y="326"/>
                    <a:pt x="1" y="627"/>
                  </a:cubicBezTo>
                  <a:cubicBezTo>
                    <a:pt x="1" y="1053"/>
                    <a:pt x="226" y="1254"/>
                    <a:pt x="627" y="1254"/>
                  </a:cubicBezTo>
                  <a:cubicBezTo>
                    <a:pt x="1479" y="1354"/>
                    <a:pt x="2306" y="1354"/>
                    <a:pt x="3133" y="1354"/>
                  </a:cubicBezTo>
                  <a:cubicBezTo>
                    <a:pt x="3459" y="1354"/>
                    <a:pt x="3760" y="1053"/>
                    <a:pt x="3660" y="727"/>
                  </a:cubicBezTo>
                  <a:cubicBezTo>
                    <a:pt x="3660" y="426"/>
                    <a:pt x="3459" y="201"/>
                    <a:pt x="3133" y="101"/>
                  </a:cubicBezTo>
                  <a:cubicBezTo>
                    <a:pt x="2306" y="101"/>
                    <a:pt x="1479" y="101"/>
                    <a:pt x="62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170;p59">
              <a:extLst>
                <a:ext uri="{FF2B5EF4-FFF2-40B4-BE49-F238E27FC236}">
                  <a16:creationId xmlns:a16="http://schemas.microsoft.com/office/drawing/2014/main" id="{75358CDD-52EA-40BC-AF76-3CF2E00F3B41}"/>
                </a:ext>
              </a:extLst>
            </p:cNvPr>
            <p:cNvSpPr/>
            <p:nvPr/>
          </p:nvSpPr>
          <p:spPr>
            <a:xfrm>
              <a:off x="6367588" y="2344038"/>
              <a:ext cx="473188" cy="153471"/>
            </a:xfrm>
            <a:custGeom>
              <a:avLst/>
              <a:gdLst/>
              <a:ahLst/>
              <a:cxnLst/>
              <a:rect l="l" t="t" r="r" b="b"/>
              <a:pathLst>
                <a:path w="35038" h="11364" extrusionOk="0">
                  <a:moveTo>
                    <a:pt x="5267" y="838"/>
                  </a:moveTo>
                  <a:cubicBezTo>
                    <a:pt x="6076" y="838"/>
                    <a:pt x="6894" y="1019"/>
                    <a:pt x="7619" y="1338"/>
                  </a:cubicBezTo>
                  <a:cubicBezTo>
                    <a:pt x="9499" y="2265"/>
                    <a:pt x="10451" y="4371"/>
                    <a:pt x="10226" y="6451"/>
                  </a:cubicBezTo>
                  <a:cubicBezTo>
                    <a:pt x="9994" y="9038"/>
                    <a:pt x="7704" y="10484"/>
                    <a:pt x="5445" y="10484"/>
                  </a:cubicBezTo>
                  <a:cubicBezTo>
                    <a:pt x="3788" y="10484"/>
                    <a:pt x="2149" y="9706"/>
                    <a:pt x="1354" y="8030"/>
                  </a:cubicBezTo>
                  <a:cubicBezTo>
                    <a:pt x="827" y="6977"/>
                    <a:pt x="827" y="5724"/>
                    <a:pt x="1053" y="4571"/>
                  </a:cubicBezTo>
                  <a:cubicBezTo>
                    <a:pt x="1153" y="3844"/>
                    <a:pt x="1454" y="3017"/>
                    <a:pt x="1880" y="2391"/>
                  </a:cubicBezTo>
                  <a:cubicBezTo>
                    <a:pt x="2711" y="1297"/>
                    <a:pt x="3978" y="838"/>
                    <a:pt x="5267" y="838"/>
                  </a:cubicBezTo>
                  <a:close/>
                  <a:moveTo>
                    <a:pt x="18125" y="838"/>
                  </a:moveTo>
                  <a:cubicBezTo>
                    <a:pt x="18994" y="838"/>
                    <a:pt x="19875" y="1019"/>
                    <a:pt x="20677" y="1338"/>
                  </a:cubicBezTo>
                  <a:cubicBezTo>
                    <a:pt x="22557" y="2265"/>
                    <a:pt x="23609" y="4371"/>
                    <a:pt x="23384" y="6451"/>
                  </a:cubicBezTo>
                  <a:cubicBezTo>
                    <a:pt x="23152" y="9038"/>
                    <a:pt x="20687" y="10484"/>
                    <a:pt x="18261" y="10484"/>
                  </a:cubicBezTo>
                  <a:cubicBezTo>
                    <a:pt x="16481" y="10484"/>
                    <a:pt x="14723" y="9706"/>
                    <a:pt x="13885" y="8030"/>
                  </a:cubicBezTo>
                  <a:cubicBezTo>
                    <a:pt x="13359" y="6977"/>
                    <a:pt x="13359" y="5724"/>
                    <a:pt x="13584" y="4571"/>
                  </a:cubicBezTo>
                  <a:cubicBezTo>
                    <a:pt x="13785" y="3844"/>
                    <a:pt x="13985" y="3017"/>
                    <a:pt x="14411" y="2391"/>
                  </a:cubicBezTo>
                  <a:cubicBezTo>
                    <a:pt x="15381" y="1297"/>
                    <a:pt x="16739" y="838"/>
                    <a:pt x="18125" y="838"/>
                  </a:cubicBezTo>
                  <a:close/>
                  <a:moveTo>
                    <a:pt x="5197" y="0"/>
                  </a:moveTo>
                  <a:cubicBezTo>
                    <a:pt x="4246" y="0"/>
                    <a:pt x="3302" y="224"/>
                    <a:pt x="2506" y="711"/>
                  </a:cubicBezTo>
                  <a:cubicBezTo>
                    <a:pt x="2406" y="711"/>
                    <a:pt x="2406" y="711"/>
                    <a:pt x="2306" y="812"/>
                  </a:cubicBezTo>
                  <a:cubicBezTo>
                    <a:pt x="1880" y="1012"/>
                    <a:pt x="1579" y="1438"/>
                    <a:pt x="1253" y="1864"/>
                  </a:cubicBezTo>
                  <a:lnTo>
                    <a:pt x="1253" y="1965"/>
                  </a:lnTo>
                  <a:cubicBezTo>
                    <a:pt x="827" y="2491"/>
                    <a:pt x="627" y="3218"/>
                    <a:pt x="426" y="3844"/>
                  </a:cubicBezTo>
                  <a:cubicBezTo>
                    <a:pt x="100" y="4997"/>
                    <a:pt x="0" y="6351"/>
                    <a:pt x="326" y="7503"/>
                  </a:cubicBezTo>
                  <a:cubicBezTo>
                    <a:pt x="953" y="9909"/>
                    <a:pt x="3133" y="11263"/>
                    <a:pt x="5339" y="11363"/>
                  </a:cubicBezTo>
                  <a:cubicBezTo>
                    <a:pt x="7619" y="11363"/>
                    <a:pt x="10025" y="10010"/>
                    <a:pt x="10752" y="7604"/>
                  </a:cubicBezTo>
                  <a:cubicBezTo>
                    <a:pt x="10852" y="7178"/>
                    <a:pt x="10978" y="6877"/>
                    <a:pt x="10978" y="6551"/>
                  </a:cubicBezTo>
                  <a:cubicBezTo>
                    <a:pt x="11228" y="6501"/>
                    <a:pt x="11485" y="6476"/>
                    <a:pt x="11745" y="6476"/>
                  </a:cubicBezTo>
                  <a:cubicBezTo>
                    <a:pt x="12005" y="6476"/>
                    <a:pt x="12268" y="6501"/>
                    <a:pt x="12532" y="6551"/>
                  </a:cubicBezTo>
                  <a:lnTo>
                    <a:pt x="12632" y="6451"/>
                  </a:lnTo>
                  <a:cubicBezTo>
                    <a:pt x="12632" y="6877"/>
                    <a:pt x="12732" y="7178"/>
                    <a:pt x="12857" y="7503"/>
                  </a:cubicBezTo>
                  <a:cubicBezTo>
                    <a:pt x="13484" y="9909"/>
                    <a:pt x="15765" y="11263"/>
                    <a:pt x="18171" y="11363"/>
                  </a:cubicBezTo>
                  <a:cubicBezTo>
                    <a:pt x="20677" y="11363"/>
                    <a:pt x="23183" y="10010"/>
                    <a:pt x="24010" y="7604"/>
                  </a:cubicBezTo>
                  <a:cubicBezTo>
                    <a:pt x="24136" y="7278"/>
                    <a:pt x="24136" y="7077"/>
                    <a:pt x="24236" y="6877"/>
                  </a:cubicBezTo>
                  <a:cubicBezTo>
                    <a:pt x="26015" y="6451"/>
                    <a:pt x="27895" y="6150"/>
                    <a:pt x="29775" y="5925"/>
                  </a:cubicBezTo>
                  <a:cubicBezTo>
                    <a:pt x="30702" y="5824"/>
                    <a:pt x="31529" y="5624"/>
                    <a:pt x="32482" y="5523"/>
                  </a:cubicBezTo>
                  <a:cubicBezTo>
                    <a:pt x="32908" y="5523"/>
                    <a:pt x="33409" y="5398"/>
                    <a:pt x="33835" y="5398"/>
                  </a:cubicBezTo>
                  <a:cubicBezTo>
                    <a:pt x="34161" y="5398"/>
                    <a:pt x="34035" y="5523"/>
                    <a:pt x="34161" y="5724"/>
                  </a:cubicBezTo>
                  <a:cubicBezTo>
                    <a:pt x="34161" y="6025"/>
                    <a:pt x="34261" y="6250"/>
                    <a:pt x="34261" y="6551"/>
                  </a:cubicBezTo>
                  <a:cubicBezTo>
                    <a:pt x="34261" y="6814"/>
                    <a:pt x="34468" y="6946"/>
                    <a:pt x="34662" y="6946"/>
                  </a:cubicBezTo>
                  <a:cubicBezTo>
                    <a:pt x="34856" y="6946"/>
                    <a:pt x="35038" y="6814"/>
                    <a:pt x="34988" y="6551"/>
                  </a:cubicBezTo>
                  <a:cubicBezTo>
                    <a:pt x="34988" y="5824"/>
                    <a:pt x="34988" y="4671"/>
                    <a:pt x="34035" y="4571"/>
                  </a:cubicBezTo>
                  <a:cubicBezTo>
                    <a:pt x="33534" y="4571"/>
                    <a:pt x="32908" y="4671"/>
                    <a:pt x="32381" y="4772"/>
                  </a:cubicBezTo>
                  <a:cubicBezTo>
                    <a:pt x="31855" y="4772"/>
                    <a:pt x="31228" y="4897"/>
                    <a:pt x="30602" y="4997"/>
                  </a:cubicBezTo>
                  <a:cubicBezTo>
                    <a:pt x="28522" y="5198"/>
                    <a:pt x="26416" y="5523"/>
                    <a:pt x="24236" y="5925"/>
                  </a:cubicBezTo>
                  <a:cubicBezTo>
                    <a:pt x="24336" y="4145"/>
                    <a:pt x="23384" y="2165"/>
                    <a:pt x="21930" y="1138"/>
                  </a:cubicBezTo>
                  <a:cubicBezTo>
                    <a:pt x="20846" y="415"/>
                    <a:pt x="19412" y="0"/>
                    <a:pt x="18012" y="0"/>
                  </a:cubicBezTo>
                  <a:cubicBezTo>
                    <a:pt x="16985" y="0"/>
                    <a:pt x="15976" y="224"/>
                    <a:pt x="15138" y="711"/>
                  </a:cubicBezTo>
                  <a:cubicBezTo>
                    <a:pt x="15038" y="711"/>
                    <a:pt x="15038" y="711"/>
                    <a:pt x="14938" y="812"/>
                  </a:cubicBezTo>
                  <a:cubicBezTo>
                    <a:pt x="14511" y="1012"/>
                    <a:pt x="14110" y="1438"/>
                    <a:pt x="13885" y="1864"/>
                  </a:cubicBezTo>
                  <a:lnTo>
                    <a:pt x="13785" y="1864"/>
                  </a:lnTo>
                  <a:lnTo>
                    <a:pt x="13785" y="1965"/>
                  </a:lnTo>
                  <a:cubicBezTo>
                    <a:pt x="13359" y="2491"/>
                    <a:pt x="13158" y="3218"/>
                    <a:pt x="12958" y="3844"/>
                  </a:cubicBezTo>
                  <a:cubicBezTo>
                    <a:pt x="12732" y="4471"/>
                    <a:pt x="12632" y="5097"/>
                    <a:pt x="12632" y="5724"/>
                  </a:cubicBezTo>
                  <a:lnTo>
                    <a:pt x="12532" y="5724"/>
                  </a:lnTo>
                  <a:cubicBezTo>
                    <a:pt x="12356" y="5691"/>
                    <a:pt x="12195" y="5679"/>
                    <a:pt x="12038" y="5679"/>
                  </a:cubicBezTo>
                  <a:cubicBezTo>
                    <a:pt x="11724" y="5679"/>
                    <a:pt x="11429" y="5724"/>
                    <a:pt x="11078" y="5724"/>
                  </a:cubicBezTo>
                  <a:cubicBezTo>
                    <a:pt x="10978" y="3945"/>
                    <a:pt x="10125" y="2165"/>
                    <a:pt x="8772" y="1138"/>
                  </a:cubicBezTo>
                  <a:cubicBezTo>
                    <a:pt x="7804" y="415"/>
                    <a:pt x="6493" y="0"/>
                    <a:pt x="51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171;p59">
              <a:extLst>
                <a:ext uri="{FF2B5EF4-FFF2-40B4-BE49-F238E27FC236}">
                  <a16:creationId xmlns:a16="http://schemas.microsoft.com/office/drawing/2014/main" id="{9327FDDC-BF63-4111-8FFD-66D46A87EEB3}"/>
                </a:ext>
              </a:extLst>
            </p:cNvPr>
            <p:cNvSpPr/>
            <p:nvPr/>
          </p:nvSpPr>
          <p:spPr>
            <a:xfrm>
              <a:off x="6483348" y="2443158"/>
              <a:ext cx="37922" cy="107837"/>
            </a:xfrm>
            <a:custGeom>
              <a:avLst/>
              <a:gdLst/>
              <a:ahLst/>
              <a:cxnLst/>
              <a:rect l="l" t="t" r="r" b="b"/>
              <a:pathLst>
                <a:path w="2808" h="7985" extrusionOk="0">
                  <a:moveTo>
                    <a:pt x="2179" y="0"/>
                  </a:moveTo>
                  <a:cubicBezTo>
                    <a:pt x="2097" y="0"/>
                    <a:pt x="2017" y="45"/>
                    <a:pt x="1981" y="164"/>
                  </a:cubicBezTo>
                  <a:cubicBezTo>
                    <a:pt x="1454" y="1819"/>
                    <a:pt x="1028" y="3498"/>
                    <a:pt x="527" y="5277"/>
                  </a:cubicBezTo>
                  <a:cubicBezTo>
                    <a:pt x="402" y="5703"/>
                    <a:pt x="301" y="6104"/>
                    <a:pt x="201" y="6530"/>
                  </a:cubicBezTo>
                  <a:cubicBezTo>
                    <a:pt x="101" y="6731"/>
                    <a:pt x="1" y="7157"/>
                    <a:pt x="201" y="7357"/>
                  </a:cubicBezTo>
                  <a:cubicBezTo>
                    <a:pt x="402" y="7683"/>
                    <a:pt x="928" y="7683"/>
                    <a:pt x="1254" y="7784"/>
                  </a:cubicBezTo>
                  <a:cubicBezTo>
                    <a:pt x="1655" y="7884"/>
                    <a:pt x="2081" y="7884"/>
                    <a:pt x="2507" y="7984"/>
                  </a:cubicBezTo>
                  <a:cubicBezTo>
                    <a:pt x="2808" y="7984"/>
                    <a:pt x="2808" y="7583"/>
                    <a:pt x="2507" y="7583"/>
                  </a:cubicBezTo>
                  <a:cubicBezTo>
                    <a:pt x="2181" y="7583"/>
                    <a:pt x="1780" y="7458"/>
                    <a:pt x="1354" y="7357"/>
                  </a:cubicBezTo>
                  <a:cubicBezTo>
                    <a:pt x="1254" y="7357"/>
                    <a:pt x="1028" y="7257"/>
                    <a:pt x="828" y="7257"/>
                  </a:cubicBezTo>
                  <a:cubicBezTo>
                    <a:pt x="828" y="7257"/>
                    <a:pt x="727" y="7157"/>
                    <a:pt x="627" y="7157"/>
                  </a:cubicBezTo>
                  <a:cubicBezTo>
                    <a:pt x="527" y="7057"/>
                    <a:pt x="527" y="7057"/>
                    <a:pt x="527" y="6956"/>
                  </a:cubicBezTo>
                  <a:cubicBezTo>
                    <a:pt x="527" y="6731"/>
                    <a:pt x="627" y="6530"/>
                    <a:pt x="627" y="6330"/>
                  </a:cubicBezTo>
                  <a:cubicBezTo>
                    <a:pt x="727" y="6205"/>
                    <a:pt x="727" y="6004"/>
                    <a:pt x="828" y="5804"/>
                  </a:cubicBezTo>
                  <a:cubicBezTo>
                    <a:pt x="928" y="5478"/>
                    <a:pt x="1028" y="5077"/>
                    <a:pt x="1153" y="4651"/>
                  </a:cubicBezTo>
                  <a:cubicBezTo>
                    <a:pt x="1554" y="3197"/>
                    <a:pt x="1981" y="1718"/>
                    <a:pt x="2407" y="265"/>
                  </a:cubicBezTo>
                  <a:cubicBezTo>
                    <a:pt x="2470" y="137"/>
                    <a:pt x="2322" y="0"/>
                    <a:pt x="217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172;p59">
              <a:extLst>
                <a:ext uri="{FF2B5EF4-FFF2-40B4-BE49-F238E27FC236}">
                  <a16:creationId xmlns:a16="http://schemas.microsoft.com/office/drawing/2014/main" id="{CC8CBD3E-5A6C-4E26-9681-DC30A34436C1}"/>
                </a:ext>
              </a:extLst>
            </p:cNvPr>
            <p:cNvSpPr/>
            <p:nvPr/>
          </p:nvSpPr>
          <p:spPr>
            <a:xfrm>
              <a:off x="6380446" y="2988322"/>
              <a:ext cx="461020" cy="652926"/>
            </a:xfrm>
            <a:custGeom>
              <a:avLst/>
              <a:gdLst/>
              <a:ahLst/>
              <a:cxnLst/>
              <a:rect l="l" t="t" r="r" b="b"/>
              <a:pathLst>
                <a:path w="34137" h="48347" extrusionOk="0">
                  <a:moveTo>
                    <a:pt x="727" y="0"/>
                  </a:moveTo>
                  <a:lnTo>
                    <a:pt x="727" y="0"/>
                  </a:lnTo>
                  <a:cubicBezTo>
                    <a:pt x="1" y="4486"/>
                    <a:pt x="928" y="9399"/>
                    <a:pt x="3635" y="13158"/>
                  </a:cubicBezTo>
                  <a:cubicBezTo>
                    <a:pt x="3960" y="13684"/>
                    <a:pt x="4387" y="14311"/>
                    <a:pt x="4161" y="14938"/>
                  </a:cubicBezTo>
                  <a:cubicBezTo>
                    <a:pt x="3960" y="15464"/>
                    <a:pt x="3434" y="15765"/>
                    <a:pt x="3008" y="16090"/>
                  </a:cubicBezTo>
                  <a:cubicBezTo>
                    <a:pt x="1980" y="17118"/>
                    <a:pt x="2081" y="18797"/>
                    <a:pt x="2707" y="20151"/>
                  </a:cubicBezTo>
                  <a:cubicBezTo>
                    <a:pt x="3234" y="21404"/>
                    <a:pt x="4387" y="22456"/>
                    <a:pt x="5214" y="23609"/>
                  </a:cubicBezTo>
                  <a:cubicBezTo>
                    <a:pt x="5314" y="23910"/>
                    <a:pt x="5514" y="24111"/>
                    <a:pt x="5514" y="24436"/>
                  </a:cubicBezTo>
                  <a:cubicBezTo>
                    <a:pt x="5514" y="24963"/>
                    <a:pt x="5214" y="25263"/>
                    <a:pt x="5013" y="25690"/>
                  </a:cubicBezTo>
                  <a:cubicBezTo>
                    <a:pt x="4261" y="27143"/>
                    <a:pt x="5113" y="29123"/>
                    <a:pt x="6667" y="29449"/>
                  </a:cubicBezTo>
                  <a:cubicBezTo>
                    <a:pt x="5640" y="29975"/>
                    <a:pt x="4587" y="30602"/>
                    <a:pt x="3960" y="31529"/>
                  </a:cubicBezTo>
                  <a:cubicBezTo>
                    <a:pt x="3334" y="32682"/>
                    <a:pt x="3434" y="34035"/>
                    <a:pt x="3334" y="35389"/>
                  </a:cubicBezTo>
                  <a:cubicBezTo>
                    <a:pt x="3334" y="38522"/>
                    <a:pt x="2281" y="41554"/>
                    <a:pt x="627" y="44161"/>
                  </a:cubicBezTo>
                  <a:cubicBezTo>
                    <a:pt x="11680" y="46041"/>
                    <a:pt x="22958" y="47193"/>
                    <a:pt x="34136" y="48346"/>
                  </a:cubicBezTo>
                  <a:cubicBezTo>
                    <a:pt x="34136" y="48246"/>
                    <a:pt x="34036" y="48146"/>
                    <a:pt x="34036" y="48046"/>
                  </a:cubicBezTo>
                  <a:cubicBezTo>
                    <a:pt x="32682" y="43133"/>
                    <a:pt x="32357" y="38020"/>
                    <a:pt x="31730" y="33008"/>
                  </a:cubicBezTo>
                  <a:cubicBezTo>
                    <a:pt x="31530" y="31855"/>
                    <a:pt x="31429" y="30602"/>
                    <a:pt x="31204" y="29449"/>
                  </a:cubicBezTo>
                  <a:cubicBezTo>
                    <a:pt x="29850" y="20577"/>
                    <a:pt x="27570" y="11805"/>
                    <a:pt x="24437" y="3434"/>
                  </a:cubicBezTo>
                  <a:lnTo>
                    <a:pt x="24011" y="3434"/>
                  </a:lnTo>
                  <a:cubicBezTo>
                    <a:pt x="23484" y="3659"/>
                    <a:pt x="23184" y="3960"/>
                    <a:pt x="22758" y="4060"/>
                  </a:cubicBezTo>
                  <a:cubicBezTo>
                    <a:pt x="22591" y="4128"/>
                    <a:pt x="22424" y="4158"/>
                    <a:pt x="22260" y="4158"/>
                  </a:cubicBezTo>
                  <a:cubicBezTo>
                    <a:pt x="21389" y="4158"/>
                    <a:pt x="20578" y="3303"/>
                    <a:pt x="20051" y="2607"/>
                  </a:cubicBezTo>
                  <a:cubicBezTo>
                    <a:pt x="19633" y="3540"/>
                    <a:pt x="18611" y="4047"/>
                    <a:pt x="17605" y="4047"/>
                  </a:cubicBezTo>
                  <a:cubicBezTo>
                    <a:pt x="16801" y="4047"/>
                    <a:pt x="16007" y="3723"/>
                    <a:pt x="15539" y="3033"/>
                  </a:cubicBezTo>
                  <a:cubicBezTo>
                    <a:pt x="15239" y="2707"/>
                    <a:pt x="15138" y="2306"/>
                    <a:pt x="14813" y="1980"/>
                  </a:cubicBezTo>
                  <a:cubicBezTo>
                    <a:pt x="14412" y="1679"/>
                    <a:pt x="13885" y="1554"/>
                    <a:pt x="13459" y="1554"/>
                  </a:cubicBezTo>
                  <a:cubicBezTo>
                    <a:pt x="9173" y="1053"/>
                    <a:pt x="5013" y="526"/>
                    <a:pt x="727"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173;p59">
              <a:extLst>
                <a:ext uri="{FF2B5EF4-FFF2-40B4-BE49-F238E27FC236}">
                  <a16:creationId xmlns:a16="http://schemas.microsoft.com/office/drawing/2014/main" id="{F65283FC-94E5-42C3-A890-A9E3C6065F8F}"/>
                </a:ext>
              </a:extLst>
            </p:cNvPr>
            <p:cNvSpPr/>
            <p:nvPr/>
          </p:nvSpPr>
          <p:spPr>
            <a:xfrm>
              <a:off x="6013516" y="2975451"/>
              <a:ext cx="456955" cy="609265"/>
            </a:xfrm>
            <a:custGeom>
              <a:avLst/>
              <a:gdLst/>
              <a:ahLst/>
              <a:cxnLst/>
              <a:rect l="l" t="t" r="r" b="b"/>
              <a:pathLst>
                <a:path w="33836" h="45114" extrusionOk="0">
                  <a:moveTo>
                    <a:pt x="22657" y="1"/>
                  </a:moveTo>
                  <a:cubicBezTo>
                    <a:pt x="20903" y="5339"/>
                    <a:pt x="19123" y="10778"/>
                    <a:pt x="17344" y="16191"/>
                  </a:cubicBezTo>
                  <a:cubicBezTo>
                    <a:pt x="16376" y="16023"/>
                    <a:pt x="15480" y="15043"/>
                    <a:pt x="14609" y="15043"/>
                  </a:cubicBezTo>
                  <a:cubicBezTo>
                    <a:pt x="14442" y="15043"/>
                    <a:pt x="14276" y="15079"/>
                    <a:pt x="14111" y="15164"/>
                  </a:cubicBezTo>
                  <a:cubicBezTo>
                    <a:pt x="13484" y="15364"/>
                    <a:pt x="13259" y="16091"/>
                    <a:pt x="13158" y="16818"/>
                  </a:cubicBezTo>
                  <a:cubicBezTo>
                    <a:pt x="13158" y="17444"/>
                    <a:pt x="13259" y="18171"/>
                    <a:pt x="13058" y="18798"/>
                  </a:cubicBezTo>
                  <a:cubicBezTo>
                    <a:pt x="10251" y="18071"/>
                    <a:pt x="7419" y="17545"/>
                    <a:pt x="4487" y="17244"/>
                  </a:cubicBezTo>
                  <a:lnTo>
                    <a:pt x="4186" y="17344"/>
                  </a:lnTo>
                  <a:cubicBezTo>
                    <a:pt x="4386" y="17545"/>
                    <a:pt x="4612" y="17871"/>
                    <a:pt x="4612" y="18171"/>
                  </a:cubicBezTo>
                  <a:cubicBezTo>
                    <a:pt x="4712" y="18497"/>
                    <a:pt x="4612" y="18798"/>
                    <a:pt x="4386" y="19124"/>
                  </a:cubicBezTo>
                  <a:cubicBezTo>
                    <a:pt x="4487" y="19224"/>
                    <a:pt x="4612" y="19424"/>
                    <a:pt x="4612" y="19550"/>
                  </a:cubicBezTo>
                  <a:cubicBezTo>
                    <a:pt x="4712" y="20051"/>
                    <a:pt x="4487" y="20577"/>
                    <a:pt x="4186" y="21003"/>
                  </a:cubicBezTo>
                  <a:lnTo>
                    <a:pt x="4286" y="21104"/>
                  </a:lnTo>
                  <a:cubicBezTo>
                    <a:pt x="4487" y="21204"/>
                    <a:pt x="4813" y="21530"/>
                    <a:pt x="4813" y="21830"/>
                  </a:cubicBezTo>
                  <a:cubicBezTo>
                    <a:pt x="4913" y="22156"/>
                    <a:pt x="4813" y="22557"/>
                    <a:pt x="4712" y="22983"/>
                  </a:cubicBezTo>
                  <a:cubicBezTo>
                    <a:pt x="3985" y="24763"/>
                    <a:pt x="2106" y="25815"/>
                    <a:pt x="226" y="26116"/>
                  </a:cubicBezTo>
                  <a:lnTo>
                    <a:pt x="0" y="26116"/>
                  </a:lnTo>
                  <a:cubicBezTo>
                    <a:pt x="4913" y="30602"/>
                    <a:pt x="10652" y="34161"/>
                    <a:pt x="16918" y="36467"/>
                  </a:cubicBezTo>
                  <a:cubicBezTo>
                    <a:pt x="17348" y="36631"/>
                    <a:pt x="17844" y="36795"/>
                    <a:pt x="18353" y="36795"/>
                  </a:cubicBezTo>
                  <a:cubicBezTo>
                    <a:pt x="18467" y="36795"/>
                    <a:pt x="18582" y="36786"/>
                    <a:pt x="18697" y="36768"/>
                  </a:cubicBezTo>
                  <a:cubicBezTo>
                    <a:pt x="19224" y="36668"/>
                    <a:pt x="19750" y="36342"/>
                    <a:pt x="20151" y="35941"/>
                  </a:cubicBezTo>
                  <a:cubicBezTo>
                    <a:pt x="21830" y="34688"/>
                    <a:pt x="23409" y="33334"/>
                    <a:pt x="24863" y="31856"/>
                  </a:cubicBezTo>
                  <a:lnTo>
                    <a:pt x="24863" y="31856"/>
                  </a:lnTo>
                  <a:cubicBezTo>
                    <a:pt x="24336" y="36041"/>
                    <a:pt x="23710" y="40101"/>
                    <a:pt x="23083" y="44287"/>
                  </a:cubicBezTo>
                  <a:cubicBezTo>
                    <a:pt x="24662" y="44613"/>
                    <a:pt x="26216" y="44813"/>
                    <a:pt x="27795" y="45114"/>
                  </a:cubicBezTo>
                  <a:cubicBezTo>
                    <a:pt x="29449" y="42507"/>
                    <a:pt x="30502" y="39475"/>
                    <a:pt x="30502" y="36342"/>
                  </a:cubicBezTo>
                  <a:cubicBezTo>
                    <a:pt x="30602" y="34988"/>
                    <a:pt x="30502" y="33635"/>
                    <a:pt x="31128" y="32482"/>
                  </a:cubicBezTo>
                  <a:cubicBezTo>
                    <a:pt x="31755" y="31555"/>
                    <a:pt x="32808" y="30928"/>
                    <a:pt x="33835" y="30402"/>
                  </a:cubicBezTo>
                  <a:cubicBezTo>
                    <a:pt x="32281" y="30076"/>
                    <a:pt x="31429" y="28096"/>
                    <a:pt x="32181" y="26643"/>
                  </a:cubicBezTo>
                  <a:cubicBezTo>
                    <a:pt x="32382" y="26216"/>
                    <a:pt x="32682" y="25916"/>
                    <a:pt x="32682" y="25389"/>
                  </a:cubicBezTo>
                  <a:cubicBezTo>
                    <a:pt x="32682" y="25064"/>
                    <a:pt x="32482" y="24863"/>
                    <a:pt x="32382" y="24562"/>
                  </a:cubicBezTo>
                  <a:cubicBezTo>
                    <a:pt x="31555" y="23409"/>
                    <a:pt x="30402" y="22357"/>
                    <a:pt x="29875" y="21104"/>
                  </a:cubicBezTo>
                  <a:cubicBezTo>
                    <a:pt x="29249" y="19750"/>
                    <a:pt x="29148" y="18071"/>
                    <a:pt x="30176" y="17043"/>
                  </a:cubicBezTo>
                  <a:cubicBezTo>
                    <a:pt x="30602" y="16718"/>
                    <a:pt x="31128" y="16417"/>
                    <a:pt x="31329" y="15891"/>
                  </a:cubicBezTo>
                  <a:cubicBezTo>
                    <a:pt x="31555" y="15264"/>
                    <a:pt x="31128" y="14637"/>
                    <a:pt x="30803" y="14111"/>
                  </a:cubicBezTo>
                  <a:cubicBezTo>
                    <a:pt x="28096" y="10352"/>
                    <a:pt x="27169" y="5439"/>
                    <a:pt x="27895" y="953"/>
                  </a:cubicBezTo>
                  <a:cubicBezTo>
                    <a:pt x="27469" y="853"/>
                    <a:pt x="27043" y="853"/>
                    <a:pt x="26642" y="753"/>
                  </a:cubicBezTo>
                  <a:cubicBezTo>
                    <a:pt x="25289" y="627"/>
                    <a:pt x="23910" y="427"/>
                    <a:pt x="226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174;p59">
              <a:extLst>
                <a:ext uri="{FF2B5EF4-FFF2-40B4-BE49-F238E27FC236}">
                  <a16:creationId xmlns:a16="http://schemas.microsoft.com/office/drawing/2014/main" id="{6EA19178-2CB2-4D9A-8DA8-B5B8C0CE902C}"/>
                </a:ext>
              </a:extLst>
            </p:cNvPr>
            <p:cNvSpPr/>
            <p:nvPr/>
          </p:nvSpPr>
          <p:spPr>
            <a:xfrm>
              <a:off x="5926186" y="2372684"/>
              <a:ext cx="1171802" cy="1592780"/>
            </a:xfrm>
            <a:custGeom>
              <a:avLst/>
              <a:gdLst/>
              <a:ahLst/>
              <a:cxnLst/>
              <a:rect l="l" t="t" r="r" b="b"/>
              <a:pathLst>
                <a:path w="86768" h="117940" extrusionOk="0">
                  <a:moveTo>
                    <a:pt x="10736" y="0"/>
                  </a:moveTo>
                  <a:cubicBezTo>
                    <a:pt x="10361" y="0"/>
                    <a:pt x="9985" y="185"/>
                    <a:pt x="9700" y="470"/>
                  </a:cubicBezTo>
                  <a:lnTo>
                    <a:pt x="9499" y="370"/>
                  </a:lnTo>
                  <a:cubicBezTo>
                    <a:pt x="8973" y="771"/>
                    <a:pt x="8446" y="1297"/>
                    <a:pt x="7945" y="1723"/>
                  </a:cubicBezTo>
                  <a:cubicBezTo>
                    <a:pt x="6366" y="3077"/>
                    <a:pt x="4913" y="4530"/>
                    <a:pt x="3559" y="6109"/>
                  </a:cubicBezTo>
                  <a:cubicBezTo>
                    <a:pt x="3434" y="6109"/>
                    <a:pt x="3434" y="6210"/>
                    <a:pt x="3334" y="6310"/>
                  </a:cubicBezTo>
                  <a:cubicBezTo>
                    <a:pt x="2080" y="7663"/>
                    <a:pt x="827" y="9242"/>
                    <a:pt x="201" y="11022"/>
                  </a:cubicBezTo>
                  <a:cubicBezTo>
                    <a:pt x="100" y="11222"/>
                    <a:pt x="0" y="11548"/>
                    <a:pt x="201" y="11748"/>
                  </a:cubicBezTo>
                  <a:cubicBezTo>
                    <a:pt x="314" y="11899"/>
                    <a:pt x="470" y="11949"/>
                    <a:pt x="639" y="11949"/>
                  </a:cubicBezTo>
                  <a:cubicBezTo>
                    <a:pt x="809" y="11949"/>
                    <a:pt x="990" y="11899"/>
                    <a:pt x="1153" y="11849"/>
                  </a:cubicBezTo>
                  <a:cubicBezTo>
                    <a:pt x="1880" y="11648"/>
                    <a:pt x="2507" y="11423"/>
                    <a:pt x="3233" y="11022"/>
                  </a:cubicBezTo>
                  <a:lnTo>
                    <a:pt x="3233" y="11022"/>
                  </a:lnTo>
                  <a:cubicBezTo>
                    <a:pt x="2507" y="12049"/>
                    <a:pt x="2080" y="13202"/>
                    <a:pt x="1880" y="14455"/>
                  </a:cubicBezTo>
                  <a:cubicBezTo>
                    <a:pt x="1780" y="14781"/>
                    <a:pt x="1780" y="15082"/>
                    <a:pt x="1980" y="15307"/>
                  </a:cubicBezTo>
                  <a:cubicBezTo>
                    <a:pt x="2181" y="15508"/>
                    <a:pt x="2406" y="15508"/>
                    <a:pt x="2607" y="15508"/>
                  </a:cubicBezTo>
                  <a:cubicBezTo>
                    <a:pt x="3434" y="15508"/>
                    <a:pt x="4386" y="15307"/>
                    <a:pt x="5113" y="14881"/>
                  </a:cubicBezTo>
                  <a:lnTo>
                    <a:pt x="5213" y="14781"/>
                  </a:lnTo>
                  <a:cubicBezTo>
                    <a:pt x="11905" y="21974"/>
                    <a:pt x="17845" y="29819"/>
                    <a:pt x="22858" y="38265"/>
                  </a:cubicBezTo>
                  <a:cubicBezTo>
                    <a:pt x="24236" y="40470"/>
                    <a:pt x="25589" y="42751"/>
                    <a:pt x="27770" y="44004"/>
                  </a:cubicBezTo>
                  <a:cubicBezTo>
                    <a:pt x="28296" y="44230"/>
                    <a:pt x="28722" y="44430"/>
                    <a:pt x="29123" y="44631"/>
                  </a:cubicBezTo>
                  <a:cubicBezTo>
                    <a:pt x="30376" y="45057"/>
                    <a:pt x="31755" y="45257"/>
                    <a:pt x="33108" y="45383"/>
                  </a:cubicBezTo>
                  <a:cubicBezTo>
                    <a:pt x="33509" y="45483"/>
                    <a:pt x="33935" y="45483"/>
                    <a:pt x="34361" y="45583"/>
                  </a:cubicBezTo>
                  <a:cubicBezTo>
                    <a:pt x="38647" y="46109"/>
                    <a:pt x="42807" y="46636"/>
                    <a:pt x="47093" y="47137"/>
                  </a:cubicBezTo>
                  <a:cubicBezTo>
                    <a:pt x="47519" y="47137"/>
                    <a:pt x="48046" y="47262"/>
                    <a:pt x="48447" y="47563"/>
                  </a:cubicBezTo>
                  <a:cubicBezTo>
                    <a:pt x="48772" y="47889"/>
                    <a:pt x="48873" y="48290"/>
                    <a:pt x="49173" y="48616"/>
                  </a:cubicBezTo>
                  <a:cubicBezTo>
                    <a:pt x="49641" y="49306"/>
                    <a:pt x="50435" y="49630"/>
                    <a:pt x="51239" y="49630"/>
                  </a:cubicBezTo>
                  <a:cubicBezTo>
                    <a:pt x="52245" y="49630"/>
                    <a:pt x="53267" y="49123"/>
                    <a:pt x="53685" y="48190"/>
                  </a:cubicBezTo>
                  <a:cubicBezTo>
                    <a:pt x="54212" y="48886"/>
                    <a:pt x="55023" y="49741"/>
                    <a:pt x="55894" y="49741"/>
                  </a:cubicBezTo>
                  <a:cubicBezTo>
                    <a:pt x="56058" y="49741"/>
                    <a:pt x="56225" y="49711"/>
                    <a:pt x="56392" y="49643"/>
                  </a:cubicBezTo>
                  <a:cubicBezTo>
                    <a:pt x="56818" y="49543"/>
                    <a:pt x="57118" y="49242"/>
                    <a:pt x="57645" y="49017"/>
                  </a:cubicBezTo>
                  <a:lnTo>
                    <a:pt x="58071" y="49017"/>
                  </a:lnTo>
                  <a:cubicBezTo>
                    <a:pt x="61204" y="57388"/>
                    <a:pt x="63484" y="66160"/>
                    <a:pt x="64838" y="75032"/>
                  </a:cubicBezTo>
                  <a:cubicBezTo>
                    <a:pt x="65063" y="76185"/>
                    <a:pt x="65164" y="77438"/>
                    <a:pt x="65364" y="78591"/>
                  </a:cubicBezTo>
                  <a:cubicBezTo>
                    <a:pt x="65991" y="83603"/>
                    <a:pt x="66316" y="88716"/>
                    <a:pt x="67670" y="93629"/>
                  </a:cubicBezTo>
                  <a:cubicBezTo>
                    <a:pt x="67670" y="93729"/>
                    <a:pt x="67770" y="93829"/>
                    <a:pt x="67770" y="93929"/>
                  </a:cubicBezTo>
                  <a:cubicBezTo>
                    <a:pt x="67870" y="94130"/>
                    <a:pt x="67870" y="94355"/>
                    <a:pt x="67971" y="94456"/>
                  </a:cubicBezTo>
                  <a:cubicBezTo>
                    <a:pt x="69023" y="97789"/>
                    <a:pt x="70477" y="101022"/>
                    <a:pt x="71956" y="104155"/>
                  </a:cubicBezTo>
                  <a:cubicBezTo>
                    <a:pt x="73935" y="108441"/>
                    <a:pt x="75915" y="112626"/>
                    <a:pt x="77895" y="116912"/>
                  </a:cubicBezTo>
                  <a:cubicBezTo>
                    <a:pt x="78121" y="117213"/>
                    <a:pt x="78321" y="117639"/>
                    <a:pt x="78422" y="117939"/>
                  </a:cubicBezTo>
                  <a:cubicBezTo>
                    <a:pt x="78848" y="112726"/>
                    <a:pt x="81454" y="108040"/>
                    <a:pt x="83434" y="103127"/>
                  </a:cubicBezTo>
                  <a:cubicBezTo>
                    <a:pt x="85414" y="98315"/>
                    <a:pt x="86768" y="92877"/>
                    <a:pt x="85013" y="87989"/>
                  </a:cubicBezTo>
                  <a:cubicBezTo>
                    <a:pt x="83635" y="84230"/>
                    <a:pt x="80402" y="80771"/>
                    <a:pt x="81354" y="76912"/>
                  </a:cubicBezTo>
                  <a:cubicBezTo>
                    <a:pt x="81755" y="75232"/>
                    <a:pt x="83008" y="73152"/>
                    <a:pt x="81880" y="71799"/>
                  </a:cubicBezTo>
                  <a:cubicBezTo>
                    <a:pt x="81555" y="71373"/>
                    <a:pt x="81028" y="71172"/>
                    <a:pt x="80928" y="70646"/>
                  </a:cubicBezTo>
                  <a:cubicBezTo>
                    <a:pt x="80402" y="69493"/>
                    <a:pt x="82081" y="68666"/>
                    <a:pt x="82382" y="67513"/>
                  </a:cubicBezTo>
                  <a:cubicBezTo>
                    <a:pt x="82808" y="65834"/>
                    <a:pt x="80727" y="64806"/>
                    <a:pt x="79149" y="64054"/>
                  </a:cubicBezTo>
                  <a:cubicBezTo>
                    <a:pt x="78848" y="63954"/>
                    <a:pt x="78422" y="63754"/>
                    <a:pt x="78321" y="63428"/>
                  </a:cubicBezTo>
                  <a:cubicBezTo>
                    <a:pt x="78121" y="63127"/>
                    <a:pt x="78121" y="62801"/>
                    <a:pt x="78221" y="62400"/>
                  </a:cubicBezTo>
                  <a:cubicBezTo>
                    <a:pt x="78622" y="58115"/>
                    <a:pt x="79675" y="53829"/>
                    <a:pt x="80402" y="49543"/>
                  </a:cubicBezTo>
                  <a:cubicBezTo>
                    <a:pt x="81028" y="45257"/>
                    <a:pt x="81254" y="40771"/>
                    <a:pt x="79875" y="36711"/>
                  </a:cubicBezTo>
                  <a:cubicBezTo>
                    <a:pt x="79048" y="34305"/>
                    <a:pt x="77695" y="32099"/>
                    <a:pt x="75915" y="30445"/>
                  </a:cubicBezTo>
                  <a:cubicBezTo>
                    <a:pt x="74562" y="29192"/>
                    <a:pt x="72983" y="28139"/>
                    <a:pt x="71103" y="27713"/>
                  </a:cubicBezTo>
                  <a:cubicBezTo>
                    <a:pt x="69761" y="27355"/>
                    <a:pt x="68316" y="27304"/>
                    <a:pt x="66878" y="27304"/>
                  </a:cubicBezTo>
                  <a:cubicBezTo>
                    <a:pt x="66303" y="27304"/>
                    <a:pt x="65729" y="27312"/>
                    <a:pt x="65164" y="27312"/>
                  </a:cubicBezTo>
                  <a:cubicBezTo>
                    <a:pt x="64336" y="27413"/>
                    <a:pt x="63585" y="27413"/>
                    <a:pt x="62757" y="27413"/>
                  </a:cubicBezTo>
                  <a:cubicBezTo>
                    <a:pt x="58171" y="27613"/>
                    <a:pt x="53559" y="27713"/>
                    <a:pt x="48973" y="27939"/>
                  </a:cubicBezTo>
                  <a:cubicBezTo>
                    <a:pt x="48046" y="27939"/>
                    <a:pt x="46993" y="27939"/>
                    <a:pt x="45940" y="28039"/>
                  </a:cubicBezTo>
                  <a:cubicBezTo>
                    <a:pt x="44913" y="28039"/>
                    <a:pt x="43960" y="28039"/>
                    <a:pt x="42908" y="28139"/>
                  </a:cubicBezTo>
                  <a:cubicBezTo>
                    <a:pt x="42908" y="27312"/>
                    <a:pt x="42406" y="26460"/>
                    <a:pt x="41655" y="26059"/>
                  </a:cubicBezTo>
                  <a:cubicBezTo>
                    <a:pt x="41465" y="25974"/>
                    <a:pt x="41241" y="25939"/>
                    <a:pt x="41007" y="25939"/>
                  </a:cubicBezTo>
                  <a:cubicBezTo>
                    <a:pt x="40622" y="25939"/>
                    <a:pt x="40212" y="26035"/>
                    <a:pt x="39900" y="26160"/>
                  </a:cubicBezTo>
                  <a:cubicBezTo>
                    <a:pt x="39675" y="26360"/>
                    <a:pt x="39374" y="26586"/>
                    <a:pt x="39148" y="26786"/>
                  </a:cubicBezTo>
                  <a:cubicBezTo>
                    <a:pt x="38747" y="26460"/>
                    <a:pt x="38522" y="25834"/>
                    <a:pt x="38121" y="25332"/>
                  </a:cubicBezTo>
                  <a:cubicBezTo>
                    <a:pt x="37827" y="24767"/>
                    <a:pt x="37370" y="24365"/>
                    <a:pt x="36824" y="24365"/>
                  </a:cubicBezTo>
                  <a:cubicBezTo>
                    <a:pt x="36764" y="24365"/>
                    <a:pt x="36704" y="24370"/>
                    <a:pt x="36642" y="24380"/>
                  </a:cubicBezTo>
                  <a:cubicBezTo>
                    <a:pt x="36141" y="24480"/>
                    <a:pt x="35815" y="25107"/>
                    <a:pt x="35715" y="25633"/>
                  </a:cubicBezTo>
                  <a:cubicBezTo>
                    <a:pt x="35614" y="26260"/>
                    <a:pt x="35614" y="26786"/>
                    <a:pt x="35289" y="27312"/>
                  </a:cubicBezTo>
                  <a:cubicBezTo>
                    <a:pt x="29750" y="21047"/>
                    <a:pt x="24010" y="14781"/>
                    <a:pt x="18071" y="8816"/>
                  </a:cubicBezTo>
                  <a:cubicBezTo>
                    <a:pt x="17218" y="7989"/>
                    <a:pt x="16391" y="7037"/>
                    <a:pt x="15765" y="6009"/>
                  </a:cubicBezTo>
                  <a:cubicBezTo>
                    <a:pt x="15464" y="5282"/>
                    <a:pt x="15238" y="4656"/>
                    <a:pt x="14837" y="4029"/>
                  </a:cubicBezTo>
                  <a:cubicBezTo>
                    <a:pt x="14447" y="3454"/>
                    <a:pt x="13887" y="2964"/>
                    <a:pt x="13237" y="2964"/>
                  </a:cubicBezTo>
                  <a:cubicBezTo>
                    <a:pt x="13178" y="2964"/>
                    <a:pt x="13118" y="2968"/>
                    <a:pt x="13058" y="2976"/>
                  </a:cubicBezTo>
                  <a:cubicBezTo>
                    <a:pt x="12908" y="2976"/>
                    <a:pt x="12768" y="3021"/>
                    <a:pt x="12633" y="3021"/>
                  </a:cubicBezTo>
                  <a:cubicBezTo>
                    <a:pt x="12565" y="3021"/>
                    <a:pt x="12498" y="3010"/>
                    <a:pt x="12431" y="2976"/>
                  </a:cubicBezTo>
                  <a:cubicBezTo>
                    <a:pt x="11905" y="2776"/>
                    <a:pt x="12206" y="2024"/>
                    <a:pt x="12206" y="1523"/>
                  </a:cubicBezTo>
                  <a:cubicBezTo>
                    <a:pt x="12206" y="896"/>
                    <a:pt x="11905" y="370"/>
                    <a:pt x="11279" y="144"/>
                  </a:cubicBezTo>
                  <a:cubicBezTo>
                    <a:pt x="11105" y="45"/>
                    <a:pt x="10920" y="0"/>
                    <a:pt x="107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175;p59">
              <a:extLst>
                <a:ext uri="{FF2B5EF4-FFF2-40B4-BE49-F238E27FC236}">
                  <a16:creationId xmlns:a16="http://schemas.microsoft.com/office/drawing/2014/main" id="{3EE2DE3D-E22C-4439-A08E-CB02D6ED36E3}"/>
                </a:ext>
              </a:extLst>
            </p:cNvPr>
            <p:cNvSpPr/>
            <p:nvPr/>
          </p:nvSpPr>
          <p:spPr>
            <a:xfrm>
              <a:off x="6710478" y="3034687"/>
              <a:ext cx="183128" cy="351346"/>
            </a:xfrm>
            <a:custGeom>
              <a:avLst/>
              <a:gdLst/>
              <a:ahLst/>
              <a:cxnLst/>
              <a:rect l="l" t="t" r="r" b="b"/>
              <a:pathLst>
                <a:path w="13560" h="26016" extrusionOk="0">
                  <a:moveTo>
                    <a:pt x="1" y="1"/>
                  </a:moveTo>
                  <a:cubicBezTo>
                    <a:pt x="3134" y="8372"/>
                    <a:pt x="5414" y="17144"/>
                    <a:pt x="6768" y="26016"/>
                  </a:cubicBezTo>
                  <a:cubicBezTo>
                    <a:pt x="8246" y="17971"/>
                    <a:pt x="10527" y="10026"/>
                    <a:pt x="13560" y="2407"/>
                  </a:cubicBezTo>
                  <a:cubicBezTo>
                    <a:pt x="9399" y="1680"/>
                    <a:pt x="5114" y="853"/>
                    <a:pt x="8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176;p59">
              <a:extLst>
                <a:ext uri="{FF2B5EF4-FFF2-40B4-BE49-F238E27FC236}">
                  <a16:creationId xmlns:a16="http://schemas.microsoft.com/office/drawing/2014/main" id="{C178A297-0754-4518-BB2A-D4E294162405}"/>
                </a:ext>
              </a:extLst>
            </p:cNvPr>
            <p:cNvSpPr/>
            <p:nvPr/>
          </p:nvSpPr>
          <p:spPr>
            <a:xfrm>
              <a:off x="6586790" y="2944441"/>
              <a:ext cx="101585" cy="62001"/>
            </a:xfrm>
            <a:custGeom>
              <a:avLst/>
              <a:gdLst/>
              <a:ahLst/>
              <a:cxnLst/>
              <a:rect l="l" t="t" r="r" b="b"/>
              <a:pathLst>
                <a:path w="7522" h="4591" extrusionOk="0">
                  <a:moveTo>
                    <a:pt x="2304" y="1"/>
                  </a:moveTo>
                  <a:cubicBezTo>
                    <a:pt x="1853" y="1"/>
                    <a:pt x="1493" y="362"/>
                    <a:pt x="1314" y="743"/>
                  </a:cubicBezTo>
                  <a:cubicBezTo>
                    <a:pt x="788" y="1796"/>
                    <a:pt x="387" y="2923"/>
                    <a:pt x="61" y="4076"/>
                  </a:cubicBezTo>
                  <a:cubicBezTo>
                    <a:pt x="1" y="4392"/>
                    <a:pt x="274" y="4591"/>
                    <a:pt x="525" y="4591"/>
                  </a:cubicBezTo>
                  <a:cubicBezTo>
                    <a:pt x="692" y="4591"/>
                    <a:pt x="848" y="4502"/>
                    <a:pt x="888" y="4302"/>
                  </a:cubicBezTo>
                  <a:cubicBezTo>
                    <a:pt x="1114" y="3249"/>
                    <a:pt x="1414" y="2297"/>
                    <a:pt x="1941" y="1369"/>
                  </a:cubicBezTo>
                  <a:cubicBezTo>
                    <a:pt x="1941" y="1269"/>
                    <a:pt x="2041" y="943"/>
                    <a:pt x="2266" y="843"/>
                  </a:cubicBezTo>
                  <a:lnTo>
                    <a:pt x="2266" y="943"/>
                  </a:lnTo>
                  <a:cubicBezTo>
                    <a:pt x="2367" y="1044"/>
                    <a:pt x="2467" y="1169"/>
                    <a:pt x="2467" y="1269"/>
                  </a:cubicBezTo>
                  <a:cubicBezTo>
                    <a:pt x="2768" y="1796"/>
                    <a:pt x="2993" y="2197"/>
                    <a:pt x="3194" y="2723"/>
                  </a:cubicBezTo>
                  <a:cubicBezTo>
                    <a:pt x="3394" y="3049"/>
                    <a:pt x="3620" y="3349"/>
                    <a:pt x="4021" y="3450"/>
                  </a:cubicBezTo>
                  <a:cubicBezTo>
                    <a:pt x="4078" y="3463"/>
                    <a:pt x="4134" y="3469"/>
                    <a:pt x="4191" y="3469"/>
                  </a:cubicBezTo>
                  <a:cubicBezTo>
                    <a:pt x="4558" y="3469"/>
                    <a:pt x="4913" y="3206"/>
                    <a:pt x="5174" y="2923"/>
                  </a:cubicBezTo>
                  <a:cubicBezTo>
                    <a:pt x="5256" y="2841"/>
                    <a:pt x="5557" y="2339"/>
                    <a:pt x="5773" y="2339"/>
                  </a:cubicBezTo>
                  <a:cubicBezTo>
                    <a:pt x="5821" y="2339"/>
                    <a:pt x="5864" y="2363"/>
                    <a:pt x="5901" y="2422"/>
                  </a:cubicBezTo>
                  <a:cubicBezTo>
                    <a:pt x="6126" y="2522"/>
                    <a:pt x="6126" y="2823"/>
                    <a:pt x="6226" y="2923"/>
                  </a:cubicBezTo>
                  <a:lnTo>
                    <a:pt x="6652" y="3775"/>
                  </a:lnTo>
                  <a:cubicBezTo>
                    <a:pt x="6711" y="3892"/>
                    <a:pt x="6814" y="3941"/>
                    <a:pt x="6925" y="3941"/>
                  </a:cubicBezTo>
                  <a:cubicBezTo>
                    <a:pt x="7197" y="3941"/>
                    <a:pt x="7521" y="3651"/>
                    <a:pt x="7379" y="3349"/>
                  </a:cubicBezTo>
                  <a:cubicBezTo>
                    <a:pt x="7154" y="3049"/>
                    <a:pt x="7053" y="2723"/>
                    <a:pt x="6853" y="2422"/>
                  </a:cubicBezTo>
                  <a:cubicBezTo>
                    <a:pt x="6753" y="2197"/>
                    <a:pt x="6652" y="1996"/>
                    <a:pt x="6527" y="1796"/>
                  </a:cubicBezTo>
                  <a:cubicBezTo>
                    <a:pt x="6374" y="1578"/>
                    <a:pt x="6162" y="1498"/>
                    <a:pt x="5934" y="1498"/>
                  </a:cubicBezTo>
                  <a:cubicBezTo>
                    <a:pt x="5716" y="1498"/>
                    <a:pt x="5483" y="1572"/>
                    <a:pt x="5274" y="1670"/>
                  </a:cubicBezTo>
                  <a:cubicBezTo>
                    <a:pt x="4973" y="1896"/>
                    <a:pt x="4873" y="2096"/>
                    <a:pt x="4647" y="2297"/>
                  </a:cubicBezTo>
                  <a:cubicBezTo>
                    <a:pt x="4547" y="2422"/>
                    <a:pt x="4447" y="2623"/>
                    <a:pt x="4246" y="2623"/>
                  </a:cubicBezTo>
                  <a:cubicBezTo>
                    <a:pt x="4021" y="2623"/>
                    <a:pt x="3921" y="2297"/>
                    <a:pt x="3820" y="2096"/>
                  </a:cubicBezTo>
                  <a:cubicBezTo>
                    <a:pt x="3720" y="1796"/>
                    <a:pt x="3520" y="1570"/>
                    <a:pt x="3394" y="1269"/>
                  </a:cubicBezTo>
                  <a:cubicBezTo>
                    <a:pt x="3194" y="843"/>
                    <a:pt x="2993" y="116"/>
                    <a:pt x="2467" y="16"/>
                  </a:cubicBezTo>
                  <a:cubicBezTo>
                    <a:pt x="2412" y="6"/>
                    <a:pt x="2357" y="1"/>
                    <a:pt x="23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3177;p59">
              <a:extLst>
                <a:ext uri="{FF2B5EF4-FFF2-40B4-BE49-F238E27FC236}">
                  <a16:creationId xmlns:a16="http://schemas.microsoft.com/office/drawing/2014/main" id="{19ED586A-3A93-4002-AEC6-431B46898843}"/>
                </a:ext>
              </a:extLst>
            </p:cNvPr>
            <p:cNvSpPr/>
            <p:nvPr/>
          </p:nvSpPr>
          <p:spPr>
            <a:xfrm>
              <a:off x="6894956" y="3272822"/>
              <a:ext cx="91294" cy="104988"/>
            </a:xfrm>
            <a:custGeom>
              <a:avLst/>
              <a:gdLst/>
              <a:ahLst/>
              <a:cxnLst/>
              <a:rect l="l" t="t" r="r" b="b"/>
              <a:pathLst>
                <a:path w="6760" h="7774" extrusionOk="0">
                  <a:moveTo>
                    <a:pt x="5184" y="0"/>
                  </a:moveTo>
                  <a:cubicBezTo>
                    <a:pt x="5132" y="0"/>
                    <a:pt x="5075" y="12"/>
                    <a:pt x="5014" y="38"/>
                  </a:cubicBezTo>
                  <a:cubicBezTo>
                    <a:pt x="4086" y="439"/>
                    <a:pt x="3134" y="865"/>
                    <a:pt x="2206" y="1492"/>
                  </a:cubicBezTo>
                  <a:cubicBezTo>
                    <a:pt x="1680" y="1692"/>
                    <a:pt x="1254" y="2018"/>
                    <a:pt x="853" y="2319"/>
                  </a:cubicBezTo>
                  <a:cubicBezTo>
                    <a:pt x="427" y="2544"/>
                    <a:pt x="1" y="2845"/>
                    <a:pt x="1" y="3371"/>
                  </a:cubicBezTo>
                  <a:cubicBezTo>
                    <a:pt x="1" y="3797"/>
                    <a:pt x="327" y="3998"/>
                    <a:pt x="753" y="4098"/>
                  </a:cubicBezTo>
                  <a:cubicBezTo>
                    <a:pt x="1154" y="4198"/>
                    <a:pt x="1580" y="4198"/>
                    <a:pt x="2006" y="4198"/>
                  </a:cubicBezTo>
                  <a:lnTo>
                    <a:pt x="2407" y="4198"/>
                  </a:lnTo>
                  <a:cubicBezTo>
                    <a:pt x="3259" y="4198"/>
                    <a:pt x="4086" y="4198"/>
                    <a:pt x="4913" y="4098"/>
                  </a:cubicBezTo>
                  <a:lnTo>
                    <a:pt x="4913" y="4098"/>
                  </a:lnTo>
                  <a:cubicBezTo>
                    <a:pt x="4813" y="4198"/>
                    <a:pt x="4613" y="4299"/>
                    <a:pt x="4512" y="4424"/>
                  </a:cubicBezTo>
                  <a:cubicBezTo>
                    <a:pt x="4086" y="4625"/>
                    <a:pt x="3760" y="4825"/>
                    <a:pt x="3359" y="5151"/>
                  </a:cubicBezTo>
                  <a:cubicBezTo>
                    <a:pt x="2933" y="5351"/>
                    <a:pt x="2507" y="5677"/>
                    <a:pt x="2206" y="5978"/>
                  </a:cubicBezTo>
                  <a:cubicBezTo>
                    <a:pt x="1881" y="6178"/>
                    <a:pt x="1379" y="6504"/>
                    <a:pt x="1254" y="6930"/>
                  </a:cubicBezTo>
                  <a:cubicBezTo>
                    <a:pt x="1038" y="7669"/>
                    <a:pt x="1898" y="7773"/>
                    <a:pt x="2593" y="7773"/>
                  </a:cubicBezTo>
                  <a:cubicBezTo>
                    <a:pt x="2865" y="7773"/>
                    <a:pt x="3111" y="7757"/>
                    <a:pt x="3259" y="7757"/>
                  </a:cubicBezTo>
                  <a:cubicBezTo>
                    <a:pt x="4287" y="7657"/>
                    <a:pt x="5239" y="7432"/>
                    <a:pt x="6267" y="7231"/>
                  </a:cubicBezTo>
                  <a:cubicBezTo>
                    <a:pt x="6759" y="7043"/>
                    <a:pt x="6615" y="6395"/>
                    <a:pt x="6163" y="6395"/>
                  </a:cubicBezTo>
                  <a:cubicBezTo>
                    <a:pt x="6132" y="6395"/>
                    <a:pt x="6100" y="6398"/>
                    <a:pt x="6066" y="6404"/>
                  </a:cubicBezTo>
                  <a:cubicBezTo>
                    <a:pt x="5239" y="6605"/>
                    <a:pt x="4287" y="6805"/>
                    <a:pt x="3460" y="6930"/>
                  </a:cubicBezTo>
                  <a:lnTo>
                    <a:pt x="2407" y="6930"/>
                  </a:lnTo>
                  <a:cubicBezTo>
                    <a:pt x="2507" y="6705"/>
                    <a:pt x="2733" y="6605"/>
                    <a:pt x="2833" y="6504"/>
                  </a:cubicBezTo>
                  <a:cubicBezTo>
                    <a:pt x="3460" y="5978"/>
                    <a:pt x="4186" y="5552"/>
                    <a:pt x="4913" y="5151"/>
                  </a:cubicBezTo>
                  <a:cubicBezTo>
                    <a:pt x="5440" y="4725"/>
                    <a:pt x="6392" y="4424"/>
                    <a:pt x="6267" y="3672"/>
                  </a:cubicBezTo>
                  <a:cubicBezTo>
                    <a:pt x="6267" y="3472"/>
                    <a:pt x="6166" y="3271"/>
                    <a:pt x="5966" y="3271"/>
                  </a:cubicBezTo>
                  <a:cubicBezTo>
                    <a:pt x="5014" y="3271"/>
                    <a:pt x="4086" y="3371"/>
                    <a:pt x="3259" y="3371"/>
                  </a:cubicBezTo>
                  <a:lnTo>
                    <a:pt x="1154" y="3371"/>
                  </a:lnTo>
                  <a:cubicBezTo>
                    <a:pt x="1054" y="3371"/>
                    <a:pt x="953" y="3371"/>
                    <a:pt x="853" y="3271"/>
                  </a:cubicBezTo>
                  <a:cubicBezTo>
                    <a:pt x="1254" y="3046"/>
                    <a:pt x="1580" y="2845"/>
                    <a:pt x="1881" y="2544"/>
                  </a:cubicBezTo>
                  <a:cubicBezTo>
                    <a:pt x="2206" y="2319"/>
                    <a:pt x="2633" y="2118"/>
                    <a:pt x="2933" y="1918"/>
                  </a:cubicBezTo>
                  <a:cubicBezTo>
                    <a:pt x="3660" y="1492"/>
                    <a:pt x="4512" y="1166"/>
                    <a:pt x="5239" y="765"/>
                  </a:cubicBezTo>
                  <a:cubicBezTo>
                    <a:pt x="5704" y="676"/>
                    <a:pt x="5582" y="0"/>
                    <a:pt x="51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3178;p59">
              <a:extLst>
                <a:ext uri="{FF2B5EF4-FFF2-40B4-BE49-F238E27FC236}">
                  <a16:creationId xmlns:a16="http://schemas.microsoft.com/office/drawing/2014/main" id="{55E92A5B-5A81-4FFB-8E94-2C3FCF67E99D}"/>
                </a:ext>
              </a:extLst>
            </p:cNvPr>
            <p:cNvSpPr/>
            <p:nvPr/>
          </p:nvSpPr>
          <p:spPr>
            <a:xfrm>
              <a:off x="5957331" y="2435297"/>
              <a:ext cx="119830" cy="122328"/>
            </a:xfrm>
            <a:custGeom>
              <a:avLst/>
              <a:gdLst/>
              <a:ahLst/>
              <a:cxnLst/>
              <a:rect l="l" t="t" r="r" b="b"/>
              <a:pathLst>
                <a:path w="8873" h="9058" extrusionOk="0">
                  <a:moveTo>
                    <a:pt x="8267" y="1"/>
                  </a:moveTo>
                  <a:cubicBezTo>
                    <a:pt x="7448" y="1"/>
                    <a:pt x="6693" y="474"/>
                    <a:pt x="6040" y="947"/>
                  </a:cubicBezTo>
                  <a:cubicBezTo>
                    <a:pt x="5213" y="1373"/>
                    <a:pt x="4486" y="1899"/>
                    <a:pt x="3634" y="2526"/>
                  </a:cubicBezTo>
                  <a:cubicBezTo>
                    <a:pt x="3008" y="3027"/>
                    <a:pt x="2281" y="3654"/>
                    <a:pt x="1654" y="4180"/>
                  </a:cubicBezTo>
                  <a:cubicBezTo>
                    <a:pt x="1253" y="4606"/>
                    <a:pt x="0" y="5433"/>
                    <a:pt x="827" y="5960"/>
                  </a:cubicBezTo>
                  <a:cubicBezTo>
                    <a:pt x="894" y="6004"/>
                    <a:pt x="963" y="6024"/>
                    <a:pt x="1028" y="6024"/>
                  </a:cubicBezTo>
                  <a:cubicBezTo>
                    <a:pt x="1252" y="6024"/>
                    <a:pt x="1431" y="5786"/>
                    <a:pt x="1353" y="5533"/>
                  </a:cubicBezTo>
                  <a:lnTo>
                    <a:pt x="1454" y="5433"/>
                  </a:lnTo>
                  <a:lnTo>
                    <a:pt x="1654" y="5233"/>
                  </a:lnTo>
                  <a:cubicBezTo>
                    <a:pt x="1754" y="5132"/>
                    <a:pt x="1980" y="5032"/>
                    <a:pt x="2080" y="4907"/>
                  </a:cubicBezTo>
                  <a:cubicBezTo>
                    <a:pt x="2281" y="4706"/>
                    <a:pt x="2607" y="4506"/>
                    <a:pt x="2807" y="4180"/>
                  </a:cubicBezTo>
                  <a:cubicBezTo>
                    <a:pt x="3434" y="3779"/>
                    <a:pt x="3960" y="3353"/>
                    <a:pt x="4486" y="2927"/>
                  </a:cubicBezTo>
                  <a:cubicBezTo>
                    <a:pt x="5113" y="2526"/>
                    <a:pt x="5639" y="2100"/>
                    <a:pt x="6266" y="1674"/>
                  </a:cubicBezTo>
                  <a:cubicBezTo>
                    <a:pt x="6566" y="1574"/>
                    <a:pt x="6767" y="1373"/>
                    <a:pt x="7093" y="1273"/>
                  </a:cubicBezTo>
                  <a:cubicBezTo>
                    <a:pt x="7193" y="1147"/>
                    <a:pt x="7193" y="1147"/>
                    <a:pt x="7293" y="1147"/>
                  </a:cubicBezTo>
                  <a:cubicBezTo>
                    <a:pt x="5414" y="3453"/>
                    <a:pt x="3860" y="5859"/>
                    <a:pt x="2506" y="8466"/>
                  </a:cubicBezTo>
                  <a:cubicBezTo>
                    <a:pt x="2346" y="8768"/>
                    <a:pt x="2615" y="9057"/>
                    <a:pt x="2901" y="9057"/>
                  </a:cubicBezTo>
                  <a:cubicBezTo>
                    <a:pt x="3018" y="9057"/>
                    <a:pt x="3138" y="9009"/>
                    <a:pt x="3233" y="8892"/>
                  </a:cubicBezTo>
                  <a:cubicBezTo>
                    <a:pt x="4687" y="5960"/>
                    <a:pt x="6566" y="3253"/>
                    <a:pt x="8647" y="746"/>
                  </a:cubicBezTo>
                  <a:cubicBezTo>
                    <a:pt x="8872" y="521"/>
                    <a:pt x="8872" y="120"/>
                    <a:pt x="8546" y="20"/>
                  </a:cubicBezTo>
                  <a:cubicBezTo>
                    <a:pt x="8453" y="7"/>
                    <a:pt x="8359" y="1"/>
                    <a:pt x="8267" y="1"/>
                  </a:cubicBezTo>
                  <a:close/>
                </a:path>
              </a:pathLst>
            </a:custGeom>
            <a:solidFill>
              <a:srgbClr val="ED4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3179;p59">
              <a:extLst>
                <a:ext uri="{FF2B5EF4-FFF2-40B4-BE49-F238E27FC236}">
                  <a16:creationId xmlns:a16="http://schemas.microsoft.com/office/drawing/2014/main" id="{9E15FF5D-3114-4D70-90F6-F6F172ED5534}"/>
                </a:ext>
              </a:extLst>
            </p:cNvPr>
            <p:cNvSpPr/>
            <p:nvPr/>
          </p:nvSpPr>
          <p:spPr>
            <a:xfrm>
              <a:off x="6036192" y="2493102"/>
              <a:ext cx="147934" cy="137089"/>
            </a:xfrm>
            <a:custGeom>
              <a:avLst/>
              <a:gdLst/>
              <a:ahLst/>
              <a:cxnLst/>
              <a:rect l="l" t="t" r="r" b="b"/>
              <a:pathLst>
                <a:path w="10954" h="10151" extrusionOk="0">
                  <a:moveTo>
                    <a:pt x="10126" y="0"/>
                  </a:moveTo>
                  <a:cubicBezTo>
                    <a:pt x="6567" y="2832"/>
                    <a:pt x="3134" y="5865"/>
                    <a:pt x="1" y="9198"/>
                  </a:cubicBezTo>
                  <a:cubicBezTo>
                    <a:pt x="301" y="9524"/>
                    <a:pt x="627" y="9825"/>
                    <a:pt x="828" y="10151"/>
                  </a:cubicBezTo>
                  <a:cubicBezTo>
                    <a:pt x="3961" y="6792"/>
                    <a:pt x="7419" y="3760"/>
                    <a:pt x="10953" y="953"/>
                  </a:cubicBezTo>
                  <a:cubicBezTo>
                    <a:pt x="10652" y="627"/>
                    <a:pt x="10327" y="326"/>
                    <a:pt x="101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3180;p59">
              <a:extLst>
                <a:ext uri="{FF2B5EF4-FFF2-40B4-BE49-F238E27FC236}">
                  <a16:creationId xmlns:a16="http://schemas.microsoft.com/office/drawing/2014/main" id="{F145C5E3-F40B-4406-86F8-DBAC2A6679B0}"/>
                </a:ext>
              </a:extLst>
            </p:cNvPr>
            <p:cNvSpPr/>
            <p:nvPr/>
          </p:nvSpPr>
          <p:spPr>
            <a:xfrm>
              <a:off x="6098144" y="2563846"/>
              <a:ext cx="152323" cy="139466"/>
            </a:xfrm>
            <a:custGeom>
              <a:avLst/>
              <a:gdLst/>
              <a:ahLst/>
              <a:cxnLst/>
              <a:rect l="l" t="t" r="r" b="b"/>
              <a:pathLst>
                <a:path w="11279" h="10327" extrusionOk="0">
                  <a:moveTo>
                    <a:pt x="10451" y="0"/>
                  </a:moveTo>
                  <a:cubicBezTo>
                    <a:pt x="6892" y="2908"/>
                    <a:pt x="3359" y="6041"/>
                    <a:pt x="0" y="9399"/>
                  </a:cubicBezTo>
                  <a:cubicBezTo>
                    <a:pt x="226" y="9700"/>
                    <a:pt x="426" y="10026"/>
                    <a:pt x="727" y="10326"/>
                  </a:cubicBezTo>
                  <a:cubicBezTo>
                    <a:pt x="4085" y="6993"/>
                    <a:pt x="7619" y="3860"/>
                    <a:pt x="11278" y="828"/>
                  </a:cubicBezTo>
                  <a:cubicBezTo>
                    <a:pt x="11278" y="828"/>
                    <a:pt x="11278" y="727"/>
                    <a:pt x="11178" y="727"/>
                  </a:cubicBezTo>
                  <a:cubicBezTo>
                    <a:pt x="10978" y="401"/>
                    <a:pt x="10752" y="201"/>
                    <a:pt x="104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3181;p59">
              <a:extLst>
                <a:ext uri="{FF2B5EF4-FFF2-40B4-BE49-F238E27FC236}">
                  <a16:creationId xmlns:a16="http://schemas.microsoft.com/office/drawing/2014/main" id="{3A95CD8C-9625-4C86-A98A-575B02B9DD74}"/>
                </a:ext>
              </a:extLst>
            </p:cNvPr>
            <p:cNvSpPr/>
            <p:nvPr/>
          </p:nvSpPr>
          <p:spPr>
            <a:xfrm>
              <a:off x="6160420" y="2645421"/>
              <a:ext cx="167557" cy="142505"/>
            </a:xfrm>
            <a:custGeom>
              <a:avLst/>
              <a:gdLst/>
              <a:ahLst/>
              <a:cxnLst/>
              <a:rect l="l" t="t" r="r" b="b"/>
              <a:pathLst>
                <a:path w="12407" h="10552" extrusionOk="0">
                  <a:moveTo>
                    <a:pt x="11580" y="1"/>
                  </a:moveTo>
                  <a:cubicBezTo>
                    <a:pt x="7394" y="2833"/>
                    <a:pt x="3535" y="6066"/>
                    <a:pt x="1" y="9524"/>
                  </a:cubicBezTo>
                  <a:cubicBezTo>
                    <a:pt x="201" y="9825"/>
                    <a:pt x="402" y="10151"/>
                    <a:pt x="728" y="10552"/>
                  </a:cubicBezTo>
                  <a:cubicBezTo>
                    <a:pt x="4261" y="7018"/>
                    <a:pt x="8246" y="3760"/>
                    <a:pt x="12407" y="853"/>
                  </a:cubicBezTo>
                  <a:cubicBezTo>
                    <a:pt x="12106" y="627"/>
                    <a:pt x="11780" y="326"/>
                    <a:pt x="115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3182;p59">
              <a:extLst>
                <a:ext uri="{FF2B5EF4-FFF2-40B4-BE49-F238E27FC236}">
                  <a16:creationId xmlns:a16="http://schemas.microsoft.com/office/drawing/2014/main" id="{C378FA22-1F40-4870-8701-39F23C26D026}"/>
                </a:ext>
              </a:extLst>
            </p:cNvPr>
            <p:cNvSpPr/>
            <p:nvPr/>
          </p:nvSpPr>
          <p:spPr>
            <a:xfrm>
              <a:off x="6219657" y="2707710"/>
              <a:ext cx="164856" cy="170595"/>
            </a:xfrm>
            <a:custGeom>
              <a:avLst/>
              <a:gdLst/>
              <a:ahLst/>
              <a:cxnLst/>
              <a:rect l="l" t="t" r="r" b="b"/>
              <a:pathLst>
                <a:path w="12207" h="12632" extrusionOk="0">
                  <a:moveTo>
                    <a:pt x="11379" y="0"/>
                  </a:moveTo>
                  <a:cubicBezTo>
                    <a:pt x="7520" y="3760"/>
                    <a:pt x="3760" y="7619"/>
                    <a:pt x="1" y="11579"/>
                  </a:cubicBezTo>
                  <a:cubicBezTo>
                    <a:pt x="301" y="11905"/>
                    <a:pt x="502" y="12306"/>
                    <a:pt x="728" y="12632"/>
                  </a:cubicBezTo>
                  <a:cubicBezTo>
                    <a:pt x="4387" y="8672"/>
                    <a:pt x="8246" y="4687"/>
                    <a:pt x="12206" y="927"/>
                  </a:cubicBezTo>
                  <a:cubicBezTo>
                    <a:pt x="11906" y="627"/>
                    <a:pt x="11580" y="301"/>
                    <a:pt x="1137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3183;p59">
              <a:extLst>
                <a:ext uri="{FF2B5EF4-FFF2-40B4-BE49-F238E27FC236}">
                  <a16:creationId xmlns:a16="http://schemas.microsoft.com/office/drawing/2014/main" id="{790153BE-F1FE-4395-A1BC-4B75C034B449}"/>
                </a:ext>
              </a:extLst>
            </p:cNvPr>
            <p:cNvSpPr/>
            <p:nvPr/>
          </p:nvSpPr>
          <p:spPr>
            <a:xfrm>
              <a:off x="6361835" y="2716165"/>
              <a:ext cx="91739" cy="270789"/>
            </a:xfrm>
            <a:custGeom>
              <a:avLst/>
              <a:gdLst/>
              <a:ahLst/>
              <a:cxnLst/>
              <a:rect l="l" t="t" r="r" b="b"/>
              <a:pathLst>
                <a:path w="6793" h="20051" extrusionOk="0">
                  <a:moveTo>
                    <a:pt x="6065" y="1"/>
                  </a:moveTo>
                  <a:cubicBezTo>
                    <a:pt x="5439" y="1655"/>
                    <a:pt x="4812" y="3234"/>
                    <a:pt x="4286" y="4913"/>
                  </a:cubicBezTo>
                  <a:cubicBezTo>
                    <a:pt x="4286" y="5840"/>
                    <a:pt x="4386" y="6793"/>
                    <a:pt x="4612" y="7620"/>
                  </a:cubicBezTo>
                  <a:cubicBezTo>
                    <a:pt x="5013" y="6266"/>
                    <a:pt x="5539" y="4913"/>
                    <a:pt x="6065" y="3535"/>
                  </a:cubicBezTo>
                  <a:cubicBezTo>
                    <a:pt x="6266" y="2808"/>
                    <a:pt x="6592" y="2081"/>
                    <a:pt x="6792" y="1354"/>
                  </a:cubicBezTo>
                  <a:cubicBezTo>
                    <a:pt x="6491" y="928"/>
                    <a:pt x="6266" y="527"/>
                    <a:pt x="6065" y="1"/>
                  </a:cubicBezTo>
                  <a:close/>
                  <a:moveTo>
                    <a:pt x="3659" y="6793"/>
                  </a:moveTo>
                  <a:cubicBezTo>
                    <a:pt x="2506" y="10026"/>
                    <a:pt x="1579" y="13259"/>
                    <a:pt x="752" y="16592"/>
                  </a:cubicBezTo>
                  <a:cubicBezTo>
                    <a:pt x="526" y="17645"/>
                    <a:pt x="226" y="18798"/>
                    <a:pt x="0" y="19825"/>
                  </a:cubicBezTo>
                  <a:cubicBezTo>
                    <a:pt x="326" y="19825"/>
                    <a:pt x="627" y="19951"/>
                    <a:pt x="852" y="19951"/>
                  </a:cubicBezTo>
                  <a:cubicBezTo>
                    <a:pt x="952" y="19951"/>
                    <a:pt x="1153" y="19951"/>
                    <a:pt x="1253" y="20051"/>
                  </a:cubicBezTo>
                  <a:cubicBezTo>
                    <a:pt x="2105" y="16292"/>
                    <a:pt x="3033" y="12733"/>
                    <a:pt x="4186" y="9073"/>
                  </a:cubicBezTo>
                  <a:cubicBezTo>
                    <a:pt x="4085" y="8672"/>
                    <a:pt x="3985" y="8246"/>
                    <a:pt x="3885" y="7820"/>
                  </a:cubicBezTo>
                  <a:cubicBezTo>
                    <a:pt x="3759" y="7520"/>
                    <a:pt x="3659" y="7093"/>
                    <a:pt x="3659" y="6793"/>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3184;p59">
              <a:extLst>
                <a:ext uri="{FF2B5EF4-FFF2-40B4-BE49-F238E27FC236}">
                  <a16:creationId xmlns:a16="http://schemas.microsoft.com/office/drawing/2014/main" id="{2F7F8135-27AF-42FA-BC81-1F83F62A2A29}"/>
                </a:ext>
              </a:extLst>
            </p:cNvPr>
            <p:cNvSpPr/>
            <p:nvPr/>
          </p:nvSpPr>
          <p:spPr>
            <a:xfrm>
              <a:off x="6411253" y="2782506"/>
              <a:ext cx="12870" cy="56208"/>
            </a:xfrm>
            <a:custGeom>
              <a:avLst/>
              <a:gdLst/>
              <a:ahLst/>
              <a:cxnLst/>
              <a:rect l="l" t="t" r="r" b="b"/>
              <a:pathLst>
                <a:path w="953" h="4162" extrusionOk="0">
                  <a:moveTo>
                    <a:pt x="627" y="1"/>
                  </a:moveTo>
                  <a:cubicBezTo>
                    <a:pt x="426" y="628"/>
                    <a:pt x="226" y="1254"/>
                    <a:pt x="0" y="1881"/>
                  </a:cubicBezTo>
                  <a:cubicBezTo>
                    <a:pt x="0" y="2181"/>
                    <a:pt x="100" y="2608"/>
                    <a:pt x="226" y="2908"/>
                  </a:cubicBezTo>
                  <a:cubicBezTo>
                    <a:pt x="326" y="3334"/>
                    <a:pt x="426" y="3760"/>
                    <a:pt x="527" y="4161"/>
                  </a:cubicBezTo>
                  <a:cubicBezTo>
                    <a:pt x="627" y="3760"/>
                    <a:pt x="852" y="3234"/>
                    <a:pt x="953" y="2708"/>
                  </a:cubicBezTo>
                  <a:cubicBezTo>
                    <a:pt x="727" y="1881"/>
                    <a:pt x="627" y="928"/>
                    <a:pt x="627" y="1"/>
                  </a:cubicBezTo>
                  <a:close/>
                </a:path>
              </a:pathLst>
            </a:custGeom>
            <a:solidFill>
              <a:srgbClr val="F663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3185;p59">
              <a:extLst>
                <a:ext uri="{FF2B5EF4-FFF2-40B4-BE49-F238E27FC236}">
                  <a16:creationId xmlns:a16="http://schemas.microsoft.com/office/drawing/2014/main" id="{0C04D792-B9CD-4F8B-9A4C-383E883EAD54}"/>
                </a:ext>
              </a:extLst>
            </p:cNvPr>
            <p:cNvSpPr/>
            <p:nvPr/>
          </p:nvSpPr>
          <p:spPr>
            <a:xfrm>
              <a:off x="6469126" y="2751375"/>
              <a:ext cx="65013" cy="248114"/>
            </a:xfrm>
            <a:custGeom>
              <a:avLst/>
              <a:gdLst/>
              <a:ahLst/>
              <a:cxnLst/>
              <a:rect l="l" t="t" r="r" b="b"/>
              <a:pathLst>
                <a:path w="4814" h="18372" extrusionOk="0">
                  <a:moveTo>
                    <a:pt x="3560" y="0"/>
                  </a:moveTo>
                  <a:cubicBezTo>
                    <a:pt x="3234" y="1053"/>
                    <a:pt x="3034" y="1980"/>
                    <a:pt x="2833" y="3033"/>
                  </a:cubicBezTo>
                  <a:cubicBezTo>
                    <a:pt x="2833" y="3334"/>
                    <a:pt x="2933" y="3760"/>
                    <a:pt x="2933" y="4186"/>
                  </a:cubicBezTo>
                  <a:cubicBezTo>
                    <a:pt x="2933" y="4687"/>
                    <a:pt x="2933" y="5213"/>
                    <a:pt x="2708" y="5740"/>
                  </a:cubicBezTo>
                  <a:cubicBezTo>
                    <a:pt x="2607" y="6166"/>
                    <a:pt x="2507" y="6692"/>
                    <a:pt x="2081" y="6892"/>
                  </a:cubicBezTo>
                  <a:lnTo>
                    <a:pt x="1981" y="6892"/>
                  </a:lnTo>
                  <a:cubicBezTo>
                    <a:pt x="1154" y="10652"/>
                    <a:pt x="527" y="14411"/>
                    <a:pt x="1" y="18271"/>
                  </a:cubicBezTo>
                  <a:cubicBezTo>
                    <a:pt x="427" y="18271"/>
                    <a:pt x="828" y="18371"/>
                    <a:pt x="1254" y="18371"/>
                  </a:cubicBezTo>
                  <a:cubicBezTo>
                    <a:pt x="2081" y="12206"/>
                    <a:pt x="3234" y="6065"/>
                    <a:pt x="481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3186;p59">
              <a:extLst>
                <a:ext uri="{FF2B5EF4-FFF2-40B4-BE49-F238E27FC236}">
                  <a16:creationId xmlns:a16="http://schemas.microsoft.com/office/drawing/2014/main" id="{CAFFD405-1F83-4243-B4A0-242BF64DB1A0}"/>
                </a:ext>
              </a:extLst>
            </p:cNvPr>
            <p:cNvSpPr/>
            <p:nvPr/>
          </p:nvSpPr>
          <p:spPr>
            <a:xfrm>
              <a:off x="6598784" y="2746972"/>
              <a:ext cx="56532" cy="296178"/>
            </a:xfrm>
            <a:custGeom>
              <a:avLst/>
              <a:gdLst/>
              <a:ahLst/>
              <a:cxnLst/>
              <a:rect l="l" t="t" r="r" b="b"/>
              <a:pathLst>
                <a:path w="4186" h="21931" extrusionOk="0">
                  <a:moveTo>
                    <a:pt x="2832" y="0"/>
                  </a:moveTo>
                  <a:cubicBezTo>
                    <a:pt x="1779" y="5138"/>
                    <a:pt x="1053" y="10151"/>
                    <a:pt x="526" y="15264"/>
                  </a:cubicBezTo>
                  <a:cubicBezTo>
                    <a:pt x="752" y="14938"/>
                    <a:pt x="952" y="14637"/>
                    <a:pt x="1378" y="14637"/>
                  </a:cubicBezTo>
                  <a:lnTo>
                    <a:pt x="1579" y="14637"/>
                  </a:lnTo>
                  <a:cubicBezTo>
                    <a:pt x="1679" y="14637"/>
                    <a:pt x="1679" y="14737"/>
                    <a:pt x="1779" y="14737"/>
                  </a:cubicBezTo>
                  <a:cubicBezTo>
                    <a:pt x="2306" y="9825"/>
                    <a:pt x="3133" y="4913"/>
                    <a:pt x="4186" y="0"/>
                  </a:cubicBezTo>
                  <a:close/>
                  <a:moveTo>
                    <a:pt x="1378" y="15464"/>
                  </a:moveTo>
                  <a:cubicBezTo>
                    <a:pt x="1153" y="15564"/>
                    <a:pt x="1053" y="15890"/>
                    <a:pt x="1053" y="15990"/>
                  </a:cubicBezTo>
                  <a:cubicBezTo>
                    <a:pt x="752" y="16617"/>
                    <a:pt x="426" y="17244"/>
                    <a:pt x="226" y="17870"/>
                  </a:cubicBezTo>
                  <a:cubicBezTo>
                    <a:pt x="125" y="19123"/>
                    <a:pt x="0" y="20276"/>
                    <a:pt x="0" y="21529"/>
                  </a:cubicBezTo>
                  <a:cubicBezTo>
                    <a:pt x="326" y="21730"/>
                    <a:pt x="752" y="21830"/>
                    <a:pt x="1153" y="21930"/>
                  </a:cubicBezTo>
                  <a:cubicBezTo>
                    <a:pt x="1253" y="19950"/>
                    <a:pt x="1479" y="17970"/>
                    <a:pt x="1679" y="15990"/>
                  </a:cubicBezTo>
                  <a:lnTo>
                    <a:pt x="1579" y="15890"/>
                  </a:lnTo>
                  <a:cubicBezTo>
                    <a:pt x="1579" y="15790"/>
                    <a:pt x="1479" y="15665"/>
                    <a:pt x="1378" y="15564"/>
                  </a:cubicBezTo>
                  <a:lnTo>
                    <a:pt x="1378" y="15464"/>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3187;p59">
              <a:extLst>
                <a:ext uri="{FF2B5EF4-FFF2-40B4-BE49-F238E27FC236}">
                  <a16:creationId xmlns:a16="http://schemas.microsoft.com/office/drawing/2014/main" id="{21165516-7B64-4ED8-AFB6-6F1226D27924}"/>
                </a:ext>
              </a:extLst>
            </p:cNvPr>
            <p:cNvSpPr/>
            <p:nvPr/>
          </p:nvSpPr>
          <p:spPr>
            <a:xfrm>
              <a:off x="6601823" y="2944657"/>
              <a:ext cx="21000" cy="43675"/>
            </a:xfrm>
            <a:custGeom>
              <a:avLst/>
              <a:gdLst/>
              <a:ahLst/>
              <a:cxnLst/>
              <a:rect l="l" t="t" r="r" b="b"/>
              <a:pathLst>
                <a:path w="1555" h="3234" extrusionOk="0">
                  <a:moveTo>
                    <a:pt x="1153" y="0"/>
                  </a:moveTo>
                  <a:cubicBezTo>
                    <a:pt x="727" y="0"/>
                    <a:pt x="527" y="301"/>
                    <a:pt x="301" y="627"/>
                  </a:cubicBezTo>
                  <a:cubicBezTo>
                    <a:pt x="201" y="1153"/>
                    <a:pt x="201" y="1654"/>
                    <a:pt x="101" y="2181"/>
                  </a:cubicBezTo>
                  <a:cubicBezTo>
                    <a:pt x="101" y="2506"/>
                    <a:pt x="101" y="2807"/>
                    <a:pt x="1" y="3233"/>
                  </a:cubicBezTo>
                  <a:cubicBezTo>
                    <a:pt x="201" y="2607"/>
                    <a:pt x="527" y="1980"/>
                    <a:pt x="828" y="1353"/>
                  </a:cubicBezTo>
                  <a:cubicBezTo>
                    <a:pt x="828" y="1253"/>
                    <a:pt x="928" y="927"/>
                    <a:pt x="1153" y="827"/>
                  </a:cubicBezTo>
                  <a:lnTo>
                    <a:pt x="1153" y="927"/>
                  </a:lnTo>
                  <a:cubicBezTo>
                    <a:pt x="1254" y="1028"/>
                    <a:pt x="1354" y="1153"/>
                    <a:pt x="1354" y="1253"/>
                  </a:cubicBezTo>
                  <a:lnTo>
                    <a:pt x="1454" y="1353"/>
                  </a:lnTo>
                  <a:cubicBezTo>
                    <a:pt x="1454" y="927"/>
                    <a:pt x="1554" y="526"/>
                    <a:pt x="1554" y="100"/>
                  </a:cubicBezTo>
                  <a:cubicBezTo>
                    <a:pt x="1454" y="100"/>
                    <a:pt x="1454" y="0"/>
                    <a:pt x="13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3188;p59">
              <a:extLst>
                <a:ext uri="{FF2B5EF4-FFF2-40B4-BE49-F238E27FC236}">
                  <a16:creationId xmlns:a16="http://schemas.microsoft.com/office/drawing/2014/main" id="{55404FB8-6F9C-4596-AB90-E4D21A4286E7}"/>
                </a:ext>
              </a:extLst>
            </p:cNvPr>
            <p:cNvSpPr/>
            <p:nvPr/>
          </p:nvSpPr>
          <p:spPr>
            <a:xfrm>
              <a:off x="6707439" y="2742907"/>
              <a:ext cx="83272" cy="293477"/>
            </a:xfrm>
            <a:custGeom>
              <a:avLst/>
              <a:gdLst/>
              <a:ahLst/>
              <a:cxnLst/>
              <a:rect l="l" t="t" r="r" b="b"/>
              <a:pathLst>
                <a:path w="6166" h="21731" extrusionOk="0">
                  <a:moveTo>
                    <a:pt x="4912" y="1"/>
                  </a:moveTo>
                  <a:cubicBezTo>
                    <a:pt x="3359" y="5941"/>
                    <a:pt x="1880" y="12006"/>
                    <a:pt x="727" y="18071"/>
                  </a:cubicBezTo>
                  <a:cubicBezTo>
                    <a:pt x="426" y="19224"/>
                    <a:pt x="226" y="20477"/>
                    <a:pt x="0" y="21605"/>
                  </a:cubicBezTo>
                  <a:lnTo>
                    <a:pt x="1053" y="21605"/>
                  </a:lnTo>
                  <a:cubicBezTo>
                    <a:pt x="1053" y="21730"/>
                    <a:pt x="1153" y="21730"/>
                    <a:pt x="1253" y="21730"/>
                  </a:cubicBezTo>
                  <a:cubicBezTo>
                    <a:pt x="2406" y="15665"/>
                    <a:pt x="3659" y="9700"/>
                    <a:pt x="5238" y="3860"/>
                  </a:cubicBezTo>
                  <a:cubicBezTo>
                    <a:pt x="5539" y="2507"/>
                    <a:pt x="5865" y="1254"/>
                    <a:pt x="61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3189;p59">
              <a:extLst>
                <a:ext uri="{FF2B5EF4-FFF2-40B4-BE49-F238E27FC236}">
                  <a16:creationId xmlns:a16="http://schemas.microsoft.com/office/drawing/2014/main" id="{6BDF8D12-C24D-431B-90CF-E7C42D0DFAEE}"/>
                </a:ext>
              </a:extLst>
            </p:cNvPr>
            <p:cNvSpPr/>
            <p:nvPr/>
          </p:nvSpPr>
          <p:spPr>
            <a:xfrm>
              <a:off x="6710478" y="3034687"/>
              <a:ext cx="13897" cy="25403"/>
            </a:xfrm>
            <a:custGeom>
              <a:avLst/>
              <a:gdLst/>
              <a:ahLst/>
              <a:cxnLst/>
              <a:rect l="l" t="t" r="r" b="b"/>
              <a:pathLst>
                <a:path w="1029" h="1881" extrusionOk="0">
                  <a:moveTo>
                    <a:pt x="1" y="1"/>
                  </a:moveTo>
                  <a:cubicBezTo>
                    <a:pt x="201" y="627"/>
                    <a:pt x="402" y="1254"/>
                    <a:pt x="728" y="1880"/>
                  </a:cubicBezTo>
                  <a:cubicBezTo>
                    <a:pt x="828" y="1254"/>
                    <a:pt x="928" y="753"/>
                    <a:pt x="1028" y="126"/>
                  </a:cubicBezTo>
                  <a:cubicBezTo>
                    <a:pt x="928" y="126"/>
                    <a:pt x="828" y="126"/>
                    <a:pt x="82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3190;p59">
              <a:extLst>
                <a:ext uri="{FF2B5EF4-FFF2-40B4-BE49-F238E27FC236}">
                  <a16:creationId xmlns:a16="http://schemas.microsoft.com/office/drawing/2014/main" id="{5ED17E57-620A-4695-96F8-6619627ABE74}"/>
                </a:ext>
              </a:extLst>
            </p:cNvPr>
            <p:cNvSpPr/>
            <p:nvPr/>
          </p:nvSpPr>
          <p:spPr>
            <a:xfrm>
              <a:off x="6814744" y="2744257"/>
              <a:ext cx="76168" cy="311749"/>
            </a:xfrm>
            <a:custGeom>
              <a:avLst/>
              <a:gdLst/>
              <a:ahLst/>
              <a:cxnLst/>
              <a:rect l="l" t="t" r="r" b="b"/>
              <a:pathLst>
                <a:path w="5640" h="23084" extrusionOk="0">
                  <a:moveTo>
                    <a:pt x="4486" y="1"/>
                  </a:moveTo>
                  <a:cubicBezTo>
                    <a:pt x="3033" y="7419"/>
                    <a:pt x="1554" y="14938"/>
                    <a:pt x="100" y="22357"/>
                  </a:cubicBezTo>
                  <a:cubicBezTo>
                    <a:pt x="0" y="22557"/>
                    <a:pt x="100" y="22758"/>
                    <a:pt x="201" y="22883"/>
                  </a:cubicBezTo>
                  <a:cubicBezTo>
                    <a:pt x="526" y="22983"/>
                    <a:pt x="727" y="22983"/>
                    <a:pt x="1053" y="23084"/>
                  </a:cubicBezTo>
                  <a:cubicBezTo>
                    <a:pt x="1153" y="22983"/>
                    <a:pt x="1253" y="22883"/>
                    <a:pt x="1253" y="22658"/>
                  </a:cubicBezTo>
                  <a:cubicBezTo>
                    <a:pt x="2707" y="15239"/>
                    <a:pt x="4186" y="7720"/>
                    <a:pt x="5639" y="327"/>
                  </a:cubicBezTo>
                  <a:cubicBezTo>
                    <a:pt x="5539" y="201"/>
                    <a:pt x="5439" y="201"/>
                    <a:pt x="5313" y="201"/>
                  </a:cubicBezTo>
                  <a:cubicBezTo>
                    <a:pt x="5013" y="101"/>
                    <a:pt x="4812" y="1"/>
                    <a:pt x="44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191;p59">
              <a:extLst>
                <a:ext uri="{FF2B5EF4-FFF2-40B4-BE49-F238E27FC236}">
                  <a16:creationId xmlns:a16="http://schemas.microsoft.com/office/drawing/2014/main" id="{110495F9-BDC1-474F-87C8-84756EBD9EAB}"/>
                </a:ext>
              </a:extLst>
            </p:cNvPr>
            <p:cNvSpPr/>
            <p:nvPr/>
          </p:nvSpPr>
          <p:spPr>
            <a:xfrm>
              <a:off x="6885151" y="2974100"/>
              <a:ext cx="132687" cy="101558"/>
            </a:xfrm>
            <a:custGeom>
              <a:avLst/>
              <a:gdLst/>
              <a:ahLst/>
              <a:cxnLst/>
              <a:rect l="l" t="t" r="r" b="b"/>
              <a:pathLst>
                <a:path w="9825" h="7520" extrusionOk="0">
                  <a:moveTo>
                    <a:pt x="9825" y="1"/>
                  </a:moveTo>
                  <a:cubicBezTo>
                    <a:pt x="8371" y="1053"/>
                    <a:pt x="6792" y="2206"/>
                    <a:pt x="5238" y="3234"/>
                  </a:cubicBezTo>
                  <a:cubicBezTo>
                    <a:pt x="4085" y="4286"/>
                    <a:pt x="3033" y="5439"/>
                    <a:pt x="1880" y="6492"/>
                  </a:cubicBezTo>
                  <a:cubicBezTo>
                    <a:pt x="1780" y="6592"/>
                    <a:pt x="1679" y="6592"/>
                    <a:pt x="1579" y="6592"/>
                  </a:cubicBezTo>
                  <a:cubicBezTo>
                    <a:pt x="1253" y="6592"/>
                    <a:pt x="953" y="6166"/>
                    <a:pt x="1253" y="5965"/>
                  </a:cubicBezTo>
                  <a:cubicBezTo>
                    <a:pt x="1479" y="5740"/>
                    <a:pt x="1579" y="5640"/>
                    <a:pt x="1679" y="5439"/>
                  </a:cubicBezTo>
                  <a:lnTo>
                    <a:pt x="1679" y="5439"/>
                  </a:lnTo>
                  <a:cubicBezTo>
                    <a:pt x="1253" y="5740"/>
                    <a:pt x="727" y="6066"/>
                    <a:pt x="326" y="6366"/>
                  </a:cubicBezTo>
                  <a:cubicBezTo>
                    <a:pt x="100" y="6492"/>
                    <a:pt x="0" y="6692"/>
                    <a:pt x="0" y="6793"/>
                  </a:cubicBezTo>
                  <a:cubicBezTo>
                    <a:pt x="226" y="6893"/>
                    <a:pt x="426" y="6893"/>
                    <a:pt x="627" y="6893"/>
                  </a:cubicBezTo>
                  <a:cubicBezTo>
                    <a:pt x="627" y="7118"/>
                    <a:pt x="526" y="7319"/>
                    <a:pt x="426" y="7519"/>
                  </a:cubicBezTo>
                  <a:lnTo>
                    <a:pt x="627" y="7519"/>
                  </a:lnTo>
                  <a:cubicBezTo>
                    <a:pt x="727" y="7519"/>
                    <a:pt x="852" y="7519"/>
                    <a:pt x="953" y="7419"/>
                  </a:cubicBezTo>
                  <a:cubicBezTo>
                    <a:pt x="3860" y="5539"/>
                    <a:pt x="6892" y="3559"/>
                    <a:pt x="9825" y="1579"/>
                  </a:cubicBezTo>
                  <a:lnTo>
                    <a:pt x="982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192;p59">
              <a:extLst>
                <a:ext uri="{FF2B5EF4-FFF2-40B4-BE49-F238E27FC236}">
                  <a16:creationId xmlns:a16="http://schemas.microsoft.com/office/drawing/2014/main" id="{06A12E8B-B94F-462D-A18D-CC7BAEAEE1EB}"/>
                </a:ext>
              </a:extLst>
            </p:cNvPr>
            <p:cNvSpPr/>
            <p:nvPr/>
          </p:nvSpPr>
          <p:spPr>
            <a:xfrm>
              <a:off x="6885151" y="3065832"/>
              <a:ext cx="8468" cy="9832"/>
            </a:xfrm>
            <a:custGeom>
              <a:avLst/>
              <a:gdLst/>
              <a:ahLst/>
              <a:cxnLst/>
              <a:rect l="l" t="t" r="r" b="b"/>
              <a:pathLst>
                <a:path w="627" h="728" extrusionOk="0">
                  <a:moveTo>
                    <a:pt x="0" y="1"/>
                  </a:moveTo>
                  <a:cubicBezTo>
                    <a:pt x="0" y="326"/>
                    <a:pt x="226" y="627"/>
                    <a:pt x="426" y="727"/>
                  </a:cubicBezTo>
                  <a:cubicBezTo>
                    <a:pt x="526" y="527"/>
                    <a:pt x="627" y="326"/>
                    <a:pt x="627" y="101"/>
                  </a:cubicBezTo>
                  <a:cubicBezTo>
                    <a:pt x="426" y="101"/>
                    <a:pt x="226" y="101"/>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193;p59">
              <a:extLst>
                <a:ext uri="{FF2B5EF4-FFF2-40B4-BE49-F238E27FC236}">
                  <a16:creationId xmlns:a16="http://schemas.microsoft.com/office/drawing/2014/main" id="{F4081665-D7DF-4D7F-A8D2-AF824BB13EFC}"/>
                </a:ext>
              </a:extLst>
            </p:cNvPr>
            <p:cNvSpPr/>
            <p:nvPr/>
          </p:nvSpPr>
          <p:spPr>
            <a:xfrm>
              <a:off x="6898009" y="3017764"/>
              <a:ext cx="57896" cy="45377"/>
            </a:xfrm>
            <a:custGeom>
              <a:avLst/>
              <a:gdLst/>
              <a:ahLst/>
              <a:cxnLst/>
              <a:rect l="l" t="t" r="r" b="b"/>
              <a:pathLst>
                <a:path w="4287" h="3360" extrusionOk="0">
                  <a:moveTo>
                    <a:pt x="4286" y="1"/>
                  </a:moveTo>
                  <a:lnTo>
                    <a:pt x="4286" y="1"/>
                  </a:lnTo>
                  <a:cubicBezTo>
                    <a:pt x="3133" y="753"/>
                    <a:pt x="1980" y="1479"/>
                    <a:pt x="727" y="2206"/>
                  </a:cubicBezTo>
                  <a:cubicBezTo>
                    <a:pt x="627" y="2407"/>
                    <a:pt x="527" y="2507"/>
                    <a:pt x="301" y="2732"/>
                  </a:cubicBezTo>
                  <a:cubicBezTo>
                    <a:pt x="1" y="2933"/>
                    <a:pt x="301" y="3359"/>
                    <a:pt x="627" y="3359"/>
                  </a:cubicBezTo>
                  <a:cubicBezTo>
                    <a:pt x="727" y="3359"/>
                    <a:pt x="828" y="3359"/>
                    <a:pt x="928" y="3259"/>
                  </a:cubicBezTo>
                  <a:cubicBezTo>
                    <a:pt x="2081" y="2206"/>
                    <a:pt x="3133" y="1053"/>
                    <a:pt x="42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194;p59">
              <a:extLst>
                <a:ext uri="{FF2B5EF4-FFF2-40B4-BE49-F238E27FC236}">
                  <a16:creationId xmlns:a16="http://schemas.microsoft.com/office/drawing/2014/main" id="{128A4439-749E-4DC2-B6FD-1F5977D85BA8}"/>
                </a:ext>
              </a:extLst>
            </p:cNvPr>
            <p:cNvSpPr/>
            <p:nvPr/>
          </p:nvSpPr>
          <p:spPr>
            <a:xfrm>
              <a:off x="6852656" y="3102392"/>
              <a:ext cx="148258" cy="77856"/>
            </a:xfrm>
            <a:custGeom>
              <a:avLst/>
              <a:gdLst/>
              <a:ahLst/>
              <a:cxnLst/>
              <a:rect l="l" t="t" r="r" b="b"/>
              <a:pathLst>
                <a:path w="10978" h="5765" extrusionOk="0">
                  <a:moveTo>
                    <a:pt x="10978" y="0"/>
                  </a:moveTo>
                  <a:cubicBezTo>
                    <a:pt x="7419" y="1253"/>
                    <a:pt x="3985" y="2732"/>
                    <a:pt x="526" y="4186"/>
                  </a:cubicBezTo>
                  <a:cubicBezTo>
                    <a:pt x="426" y="4712"/>
                    <a:pt x="226" y="5238"/>
                    <a:pt x="0" y="5765"/>
                  </a:cubicBezTo>
                  <a:cubicBezTo>
                    <a:pt x="3559" y="4186"/>
                    <a:pt x="7118" y="2732"/>
                    <a:pt x="10652" y="1379"/>
                  </a:cubicBezTo>
                  <a:cubicBezTo>
                    <a:pt x="10777" y="953"/>
                    <a:pt x="10877" y="426"/>
                    <a:pt x="109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195;p59">
              <a:extLst>
                <a:ext uri="{FF2B5EF4-FFF2-40B4-BE49-F238E27FC236}">
                  <a16:creationId xmlns:a16="http://schemas.microsoft.com/office/drawing/2014/main" id="{F687B18D-639A-4907-851E-25EC196AF5B9}"/>
                </a:ext>
              </a:extLst>
            </p:cNvPr>
            <p:cNvSpPr/>
            <p:nvPr/>
          </p:nvSpPr>
          <p:spPr>
            <a:xfrm>
              <a:off x="6763962" y="3158914"/>
              <a:ext cx="95804" cy="61961"/>
            </a:xfrm>
            <a:custGeom>
              <a:avLst/>
              <a:gdLst/>
              <a:ahLst/>
              <a:cxnLst/>
              <a:rect l="l" t="t" r="r" b="b"/>
              <a:pathLst>
                <a:path w="7094" h="4588" extrusionOk="0">
                  <a:moveTo>
                    <a:pt x="7093" y="1"/>
                  </a:moveTo>
                  <a:lnTo>
                    <a:pt x="7093" y="1"/>
                  </a:lnTo>
                  <a:cubicBezTo>
                    <a:pt x="4687" y="1053"/>
                    <a:pt x="2407" y="2206"/>
                    <a:pt x="1" y="3334"/>
                  </a:cubicBezTo>
                  <a:cubicBezTo>
                    <a:pt x="101" y="3760"/>
                    <a:pt x="201" y="4186"/>
                    <a:pt x="301" y="4587"/>
                  </a:cubicBezTo>
                  <a:cubicBezTo>
                    <a:pt x="2407" y="3560"/>
                    <a:pt x="4487" y="2507"/>
                    <a:pt x="6567" y="1580"/>
                  </a:cubicBezTo>
                  <a:cubicBezTo>
                    <a:pt x="6793" y="1053"/>
                    <a:pt x="6993" y="527"/>
                    <a:pt x="709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3196;p59">
              <a:extLst>
                <a:ext uri="{FF2B5EF4-FFF2-40B4-BE49-F238E27FC236}">
                  <a16:creationId xmlns:a16="http://schemas.microsoft.com/office/drawing/2014/main" id="{28B32CDC-2EC3-4961-9D6C-25681151C598}"/>
                </a:ext>
              </a:extLst>
            </p:cNvPr>
            <p:cNvSpPr/>
            <p:nvPr/>
          </p:nvSpPr>
          <p:spPr>
            <a:xfrm>
              <a:off x="6810341" y="3252010"/>
              <a:ext cx="224413" cy="93090"/>
            </a:xfrm>
            <a:custGeom>
              <a:avLst/>
              <a:gdLst/>
              <a:ahLst/>
              <a:cxnLst/>
              <a:rect l="l" t="t" r="r" b="b"/>
              <a:pathLst>
                <a:path w="16617" h="6893" extrusionOk="0">
                  <a:moveTo>
                    <a:pt x="10773" y="2669"/>
                  </a:moveTo>
                  <a:cubicBezTo>
                    <a:pt x="10733" y="2682"/>
                    <a:pt x="10692" y="2694"/>
                    <a:pt x="10652" y="2707"/>
                  </a:cubicBezTo>
                  <a:cubicBezTo>
                    <a:pt x="10693" y="2694"/>
                    <a:pt x="10733" y="2682"/>
                    <a:pt x="10773" y="2669"/>
                  </a:cubicBezTo>
                  <a:close/>
                  <a:moveTo>
                    <a:pt x="15564" y="0"/>
                  </a:moveTo>
                  <a:cubicBezTo>
                    <a:pt x="10351" y="1353"/>
                    <a:pt x="5238" y="3233"/>
                    <a:pt x="326" y="5439"/>
                  </a:cubicBezTo>
                  <a:cubicBezTo>
                    <a:pt x="226" y="5965"/>
                    <a:pt x="126" y="6466"/>
                    <a:pt x="0" y="6892"/>
                  </a:cubicBezTo>
                  <a:cubicBezTo>
                    <a:pt x="2206" y="5965"/>
                    <a:pt x="4386" y="5013"/>
                    <a:pt x="6692" y="4186"/>
                  </a:cubicBezTo>
                  <a:cubicBezTo>
                    <a:pt x="6792" y="4085"/>
                    <a:pt x="6893" y="3960"/>
                    <a:pt x="7118" y="3860"/>
                  </a:cubicBezTo>
                  <a:cubicBezTo>
                    <a:pt x="7519" y="3559"/>
                    <a:pt x="7945" y="3233"/>
                    <a:pt x="8471" y="3033"/>
                  </a:cubicBezTo>
                  <a:cubicBezTo>
                    <a:pt x="9399" y="2406"/>
                    <a:pt x="10351" y="1980"/>
                    <a:pt x="11279" y="1579"/>
                  </a:cubicBezTo>
                  <a:lnTo>
                    <a:pt x="11504" y="1579"/>
                  </a:lnTo>
                  <a:cubicBezTo>
                    <a:pt x="11805" y="1579"/>
                    <a:pt x="11905" y="2206"/>
                    <a:pt x="11504" y="2306"/>
                  </a:cubicBezTo>
                  <a:cubicBezTo>
                    <a:pt x="11307" y="2481"/>
                    <a:pt x="11052" y="2580"/>
                    <a:pt x="10773" y="2669"/>
                  </a:cubicBezTo>
                  <a:lnTo>
                    <a:pt x="10773" y="2669"/>
                  </a:lnTo>
                  <a:cubicBezTo>
                    <a:pt x="12737" y="2055"/>
                    <a:pt x="14677" y="1444"/>
                    <a:pt x="16617" y="952"/>
                  </a:cubicBezTo>
                  <a:cubicBezTo>
                    <a:pt x="16416" y="526"/>
                    <a:pt x="15990" y="201"/>
                    <a:pt x="1556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3197;p59">
              <a:extLst>
                <a:ext uri="{FF2B5EF4-FFF2-40B4-BE49-F238E27FC236}">
                  <a16:creationId xmlns:a16="http://schemas.microsoft.com/office/drawing/2014/main" id="{2A0422AC-3368-415D-A8F6-AF3D675DBDFA}"/>
                </a:ext>
              </a:extLst>
            </p:cNvPr>
            <p:cNvSpPr/>
            <p:nvPr/>
          </p:nvSpPr>
          <p:spPr>
            <a:xfrm>
              <a:off x="6793418" y="3325455"/>
              <a:ext cx="21338" cy="26753"/>
            </a:xfrm>
            <a:custGeom>
              <a:avLst/>
              <a:gdLst/>
              <a:ahLst/>
              <a:cxnLst/>
              <a:rect l="l" t="t" r="r" b="b"/>
              <a:pathLst>
                <a:path w="1580" h="1981" extrusionOk="0">
                  <a:moveTo>
                    <a:pt x="1579" y="1"/>
                  </a:moveTo>
                  <a:cubicBezTo>
                    <a:pt x="1053" y="201"/>
                    <a:pt x="526" y="527"/>
                    <a:pt x="0" y="728"/>
                  </a:cubicBezTo>
                  <a:cubicBezTo>
                    <a:pt x="125" y="1154"/>
                    <a:pt x="226" y="1555"/>
                    <a:pt x="226" y="1981"/>
                  </a:cubicBezTo>
                  <a:cubicBezTo>
                    <a:pt x="526" y="1780"/>
                    <a:pt x="852" y="1655"/>
                    <a:pt x="1253" y="1454"/>
                  </a:cubicBezTo>
                  <a:cubicBezTo>
                    <a:pt x="1379" y="1028"/>
                    <a:pt x="1479" y="527"/>
                    <a:pt x="15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3198;p59">
              <a:extLst>
                <a:ext uri="{FF2B5EF4-FFF2-40B4-BE49-F238E27FC236}">
                  <a16:creationId xmlns:a16="http://schemas.microsoft.com/office/drawing/2014/main" id="{4646F90D-9AF8-4448-9D98-E037CB520648}"/>
                </a:ext>
              </a:extLst>
            </p:cNvPr>
            <p:cNvSpPr/>
            <p:nvPr/>
          </p:nvSpPr>
          <p:spPr>
            <a:xfrm>
              <a:off x="6900723" y="3273336"/>
              <a:ext cx="70415" cy="35208"/>
            </a:xfrm>
            <a:custGeom>
              <a:avLst/>
              <a:gdLst/>
              <a:ahLst/>
              <a:cxnLst/>
              <a:rect l="l" t="t" r="r" b="b"/>
              <a:pathLst>
                <a:path w="5214" h="2607" extrusionOk="0">
                  <a:moveTo>
                    <a:pt x="4587" y="0"/>
                  </a:moveTo>
                  <a:cubicBezTo>
                    <a:pt x="3659" y="401"/>
                    <a:pt x="2707" y="827"/>
                    <a:pt x="1779" y="1454"/>
                  </a:cubicBezTo>
                  <a:cubicBezTo>
                    <a:pt x="1253" y="1654"/>
                    <a:pt x="827" y="1980"/>
                    <a:pt x="426" y="2281"/>
                  </a:cubicBezTo>
                  <a:cubicBezTo>
                    <a:pt x="201" y="2381"/>
                    <a:pt x="100" y="2506"/>
                    <a:pt x="0" y="2607"/>
                  </a:cubicBezTo>
                  <a:cubicBezTo>
                    <a:pt x="1353" y="2080"/>
                    <a:pt x="2607" y="1554"/>
                    <a:pt x="3960" y="1128"/>
                  </a:cubicBezTo>
                  <a:cubicBezTo>
                    <a:pt x="4286" y="1028"/>
                    <a:pt x="4587" y="927"/>
                    <a:pt x="4812" y="727"/>
                  </a:cubicBezTo>
                  <a:cubicBezTo>
                    <a:pt x="5213" y="627"/>
                    <a:pt x="5113" y="0"/>
                    <a:pt x="48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3199;p59">
              <a:extLst>
                <a:ext uri="{FF2B5EF4-FFF2-40B4-BE49-F238E27FC236}">
                  <a16:creationId xmlns:a16="http://schemas.microsoft.com/office/drawing/2014/main" id="{69BFDDF6-88F6-4B11-8F5A-522CE4A6D6EE}"/>
                </a:ext>
              </a:extLst>
            </p:cNvPr>
            <p:cNvSpPr/>
            <p:nvPr/>
          </p:nvSpPr>
          <p:spPr>
            <a:xfrm>
              <a:off x="6810341" y="3390107"/>
              <a:ext cx="221712" cy="73467"/>
            </a:xfrm>
            <a:custGeom>
              <a:avLst/>
              <a:gdLst/>
              <a:ahLst/>
              <a:cxnLst/>
              <a:rect l="l" t="t" r="r" b="b"/>
              <a:pathLst>
                <a:path w="16417" h="5440" extrusionOk="0">
                  <a:moveTo>
                    <a:pt x="16416" y="1"/>
                  </a:moveTo>
                  <a:lnTo>
                    <a:pt x="16416" y="1"/>
                  </a:lnTo>
                  <a:cubicBezTo>
                    <a:pt x="10878" y="1254"/>
                    <a:pt x="5439" y="2632"/>
                    <a:pt x="0" y="4186"/>
                  </a:cubicBezTo>
                  <a:cubicBezTo>
                    <a:pt x="0" y="4612"/>
                    <a:pt x="126" y="5013"/>
                    <a:pt x="126" y="5439"/>
                  </a:cubicBezTo>
                  <a:cubicBezTo>
                    <a:pt x="5339" y="3986"/>
                    <a:pt x="10652" y="2632"/>
                    <a:pt x="15990" y="1379"/>
                  </a:cubicBezTo>
                  <a:cubicBezTo>
                    <a:pt x="16091" y="953"/>
                    <a:pt x="16291" y="427"/>
                    <a:pt x="164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3200;p59">
              <a:extLst>
                <a:ext uri="{FF2B5EF4-FFF2-40B4-BE49-F238E27FC236}">
                  <a16:creationId xmlns:a16="http://schemas.microsoft.com/office/drawing/2014/main" id="{559D9E27-EF07-4169-9821-DF15966DCF3B}"/>
                </a:ext>
              </a:extLst>
            </p:cNvPr>
            <p:cNvSpPr/>
            <p:nvPr/>
          </p:nvSpPr>
          <p:spPr>
            <a:xfrm>
              <a:off x="6818796" y="3460851"/>
              <a:ext cx="214608" cy="83285"/>
            </a:xfrm>
            <a:custGeom>
              <a:avLst/>
              <a:gdLst/>
              <a:ahLst/>
              <a:cxnLst/>
              <a:rect l="l" t="t" r="r" b="b"/>
              <a:pathLst>
                <a:path w="15891" h="6167" extrusionOk="0">
                  <a:moveTo>
                    <a:pt x="15465" y="1"/>
                  </a:moveTo>
                  <a:cubicBezTo>
                    <a:pt x="10252" y="1454"/>
                    <a:pt x="5139" y="3134"/>
                    <a:pt x="1" y="4913"/>
                  </a:cubicBezTo>
                  <a:cubicBezTo>
                    <a:pt x="126" y="5314"/>
                    <a:pt x="126" y="5740"/>
                    <a:pt x="226" y="6166"/>
                  </a:cubicBezTo>
                  <a:cubicBezTo>
                    <a:pt x="5339" y="4287"/>
                    <a:pt x="10552" y="2607"/>
                    <a:pt x="15891" y="1154"/>
                  </a:cubicBezTo>
                  <a:cubicBezTo>
                    <a:pt x="15665" y="728"/>
                    <a:pt x="15565" y="302"/>
                    <a:pt x="1546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3201;p59">
              <a:extLst>
                <a:ext uri="{FF2B5EF4-FFF2-40B4-BE49-F238E27FC236}">
                  <a16:creationId xmlns:a16="http://schemas.microsoft.com/office/drawing/2014/main" id="{A31C4CC1-7828-4024-9DDD-8CA6CC018F39}"/>
                </a:ext>
              </a:extLst>
            </p:cNvPr>
            <p:cNvSpPr/>
            <p:nvPr/>
          </p:nvSpPr>
          <p:spPr>
            <a:xfrm>
              <a:off x="6848590" y="3597611"/>
              <a:ext cx="236945" cy="81921"/>
            </a:xfrm>
            <a:custGeom>
              <a:avLst/>
              <a:gdLst/>
              <a:ahLst/>
              <a:cxnLst/>
              <a:rect l="l" t="t" r="r" b="b"/>
              <a:pathLst>
                <a:path w="17545" h="6066" extrusionOk="0">
                  <a:moveTo>
                    <a:pt x="17444" y="0"/>
                  </a:moveTo>
                  <a:cubicBezTo>
                    <a:pt x="13985" y="627"/>
                    <a:pt x="10552" y="1354"/>
                    <a:pt x="7319" y="2406"/>
                  </a:cubicBezTo>
                  <a:cubicBezTo>
                    <a:pt x="5639" y="2933"/>
                    <a:pt x="3960" y="3434"/>
                    <a:pt x="2306" y="4060"/>
                  </a:cubicBezTo>
                  <a:cubicBezTo>
                    <a:pt x="1554" y="4286"/>
                    <a:pt x="827" y="4587"/>
                    <a:pt x="0" y="4913"/>
                  </a:cubicBezTo>
                  <a:cubicBezTo>
                    <a:pt x="101" y="5314"/>
                    <a:pt x="301" y="5639"/>
                    <a:pt x="426" y="6065"/>
                  </a:cubicBezTo>
                  <a:cubicBezTo>
                    <a:pt x="1053" y="5840"/>
                    <a:pt x="1680" y="5539"/>
                    <a:pt x="2306" y="5314"/>
                  </a:cubicBezTo>
                  <a:cubicBezTo>
                    <a:pt x="3960" y="4687"/>
                    <a:pt x="5639" y="4186"/>
                    <a:pt x="7419" y="3659"/>
                  </a:cubicBezTo>
                  <a:cubicBezTo>
                    <a:pt x="10752" y="2607"/>
                    <a:pt x="14086" y="1880"/>
                    <a:pt x="17544" y="1253"/>
                  </a:cubicBezTo>
                  <a:cubicBezTo>
                    <a:pt x="17444" y="827"/>
                    <a:pt x="17444" y="426"/>
                    <a:pt x="174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3202;p59">
              <a:extLst>
                <a:ext uri="{FF2B5EF4-FFF2-40B4-BE49-F238E27FC236}">
                  <a16:creationId xmlns:a16="http://schemas.microsoft.com/office/drawing/2014/main" id="{7EC85E4C-D113-4FA3-AA06-4B9ED7D062C5}"/>
                </a:ext>
              </a:extLst>
            </p:cNvPr>
            <p:cNvSpPr/>
            <p:nvPr/>
          </p:nvSpPr>
          <p:spPr>
            <a:xfrm>
              <a:off x="6888190" y="3730293"/>
              <a:ext cx="177712" cy="43675"/>
            </a:xfrm>
            <a:custGeom>
              <a:avLst/>
              <a:gdLst/>
              <a:ahLst/>
              <a:cxnLst/>
              <a:rect l="l" t="t" r="r" b="b"/>
              <a:pathLst>
                <a:path w="13159" h="3234" extrusionOk="0">
                  <a:moveTo>
                    <a:pt x="13159" y="1"/>
                  </a:moveTo>
                  <a:cubicBezTo>
                    <a:pt x="8773" y="828"/>
                    <a:pt x="4387" y="1454"/>
                    <a:pt x="1" y="2081"/>
                  </a:cubicBezTo>
                  <a:cubicBezTo>
                    <a:pt x="201" y="2382"/>
                    <a:pt x="301" y="2808"/>
                    <a:pt x="502" y="3234"/>
                  </a:cubicBezTo>
                  <a:cubicBezTo>
                    <a:pt x="4587" y="2708"/>
                    <a:pt x="8647" y="2081"/>
                    <a:pt x="12733" y="1354"/>
                  </a:cubicBezTo>
                  <a:cubicBezTo>
                    <a:pt x="12833" y="928"/>
                    <a:pt x="13033" y="402"/>
                    <a:pt x="131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3203;p59">
              <a:extLst>
                <a:ext uri="{FF2B5EF4-FFF2-40B4-BE49-F238E27FC236}">
                  <a16:creationId xmlns:a16="http://schemas.microsoft.com/office/drawing/2014/main" id="{F98D1153-122A-4300-81DE-8CC07ED7E6D4}"/>
                </a:ext>
              </a:extLst>
            </p:cNvPr>
            <p:cNvSpPr/>
            <p:nvPr/>
          </p:nvSpPr>
          <p:spPr>
            <a:xfrm>
              <a:off x="5628649" y="2113237"/>
              <a:ext cx="404826" cy="356464"/>
            </a:xfrm>
            <a:custGeom>
              <a:avLst/>
              <a:gdLst/>
              <a:ahLst/>
              <a:cxnLst/>
              <a:rect l="l" t="t" r="r" b="b"/>
              <a:pathLst>
                <a:path w="29976" h="26395" extrusionOk="0">
                  <a:moveTo>
                    <a:pt x="25089" y="0"/>
                  </a:moveTo>
                  <a:cubicBezTo>
                    <a:pt x="25052" y="0"/>
                    <a:pt x="25029" y="56"/>
                    <a:pt x="24963" y="56"/>
                  </a:cubicBezTo>
                  <a:cubicBezTo>
                    <a:pt x="24010" y="357"/>
                    <a:pt x="23484" y="1184"/>
                    <a:pt x="22958" y="2036"/>
                  </a:cubicBezTo>
                  <a:cubicBezTo>
                    <a:pt x="21704" y="4542"/>
                    <a:pt x="21404" y="7450"/>
                    <a:pt x="21203" y="10282"/>
                  </a:cubicBezTo>
                  <a:cubicBezTo>
                    <a:pt x="15765" y="10382"/>
                    <a:pt x="10326" y="11635"/>
                    <a:pt x="5313" y="13941"/>
                  </a:cubicBezTo>
                  <a:cubicBezTo>
                    <a:pt x="4060" y="14467"/>
                    <a:pt x="2707" y="15194"/>
                    <a:pt x="1654" y="16221"/>
                  </a:cubicBezTo>
                  <a:cubicBezTo>
                    <a:pt x="1454" y="16547"/>
                    <a:pt x="1153" y="17074"/>
                    <a:pt x="1454" y="17374"/>
                  </a:cubicBezTo>
                  <a:cubicBezTo>
                    <a:pt x="1454" y="17475"/>
                    <a:pt x="1654" y="17600"/>
                    <a:pt x="1780" y="17600"/>
                  </a:cubicBezTo>
                  <a:cubicBezTo>
                    <a:pt x="2051" y="17675"/>
                    <a:pt x="2323" y="17708"/>
                    <a:pt x="2590" y="17708"/>
                  </a:cubicBezTo>
                  <a:cubicBezTo>
                    <a:pt x="3036" y="17708"/>
                    <a:pt x="3468" y="17616"/>
                    <a:pt x="3860" y="17475"/>
                  </a:cubicBezTo>
                  <a:cubicBezTo>
                    <a:pt x="5213" y="17174"/>
                    <a:pt x="6567" y="16973"/>
                    <a:pt x="8045" y="16748"/>
                  </a:cubicBezTo>
                  <a:cubicBezTo>
                    <a:pt x="10551" y="16347"/>
                    <a:pt x="13058" y="16121"/>
                    <a:pt x="15564" y="16021"/>
                  </a:cubicBezTo>
                  <a:lnTo>
                    <a:pt x="15564" y="16021"/>
                  </a:lnTo>
                  <a:cubicBezTo>
                    <a:pt x="12431" y="16973"/>
                    <a:pt x="9298" y="18227"/>
                    <a:pt x="6266" y="19580"/>
                  </a:cubicBezTo>
                  <a:cubicBezTo>
                    <a:pt x="4060" y="20607"/>
                    <a:pt x="1780" y="21861"/>
                    <a:pt x="0" y="23640"/>
                  </a:cubicBezTo>
                  <a:lnTo>
                    <a:pt x="0" y="23866"/>
                  </a:lnTo>
                  <a:cubicBezTo>
                    <a:pt x="100" y="24016"/>
                    <a:pt x="282" y="24066"/>
                    <a:pt x="476" y="24066"/>
                  </a:cubicBezTo>
                  <a:cubicBezTo>
                    <a:pt x="670" y="24066"/>
                    <a:pt x="877" y="24016"/>
                    <a:pt x="1028" y="23966"/>
                  </a:cubicBezTo>
                  <a:cubicBezTo>
                    <a:pt x="2607" y="23440"/>
                    <a:pt x="3860" y="22612"/>
                    <a:pt x="5313" y="21861"/>
                  </a:cubicBezTo>
                  <a:cubicBezTo>
                    <a:pt x="5840" y="21560"/>
                    <a:pt x="6466" y="21234"/>
                    <a:pt x="6993" y="20933"/>
                  </a:cubicBezTo>
                  <a:cubicBezTo>
                    <a:pt x="9399" y="19881"/>
                    <a:pt x="11905" y="19054"/>
                    <a:pt x="14511" y="18628"/>
                  </a:cubicBezTo>
                  <a:lnTo>
                    <a:pt x="14511" y="18728"/>
                  </a:lnTo>
                  <a:cubicBezTo>
                    <a:pt x="10952" y="20607"/>
                    <a:pt x="7619" y="22913"/>
                    <a:pt x="4486" y="25420"/>
                  </a:cubicBezTo>
                  <a:cubicBezTo>
                    <a:pt x="4486" y="25745"/>
                    <a:pt x="4486" y="26046"/>
                    <a:pt x="4687" y="26247"/>
                  </a:cubicBezTo>
                  <a:cubicBezTo>
                    <a:pt x="4806" y="26366"/>
                    <a:pt x="4947" y="26394"/>
                    <a:pt x="5082" y="26394"/>
                  </a:cubicBezTo>
                  <a:cubicBezTo>
                    <a:pt x="5203" y="26394"/>
                    <a:pt x="5319" y="26372"/>
                    <a:pt x="5414" y="26372"/>
                  </a:cubicBezTo>
                  <a:cubicBezTo>
                    <a:pt x="6466" y="26146"/>
                    <a:pt x="7293" y="25745"/>
                    <a:pt x="8145" y="25219"/>
                  </a:cubicBezTo>
                  <a:cubicBezTo>
                    <a:pt x="9499" y="24492"/>
                    <a:pt x="10752" y="23540"/>
                    <a:pt x="12206" y="23014"/>
                  </a:cubicBezTo>
                  <a:cubicBezTo>
                    <a:pt x="13359" y="22612"/>
                    <a:pt x="14612" y="22487"/>
                    <a:pt x="15865" y="22487"/>
                  </a:cubicBezTo>
                  <a:cubicBezTo>
                    <a:pt x="17318" y="22612"/>
                    <a:pt x="18897" y="22913"/>
                    <a:pt x="20351" y="23440"/>
                  </a:cubicBezTo>
                  <a:cubicBezTo>
                    <a:pt x="22130" y="23966"/>
                    <a:pt x="23910" y="24592"/>
                    <a:pt x="25589" y="25319"/>
                  </a:cubicBezTo>
                  <a:cubicBezTo>
                    <a:pt x="26943" y="23740"/>
                    <a:pt x="28396" y="22287"/>
                    <a:pt x="29975" y="20933"/>
                  </a:cubicBezTo>
                  <a:cubicBezTo>
                    <a:pt x="27469" y="16221"/>
                    <a:pt x="26216" y="10908"/>
                    <a:pt x="25464" y="5695"/>
                  </a:cubicBezTo>
                  <a:cubicBezTo>
                    <a:pt x="25263" y="3916"/>
                    <a:pt x="25063" y="2136"/>
                    <a:pt x="25263" y="457"/>
                  </a:cubicBezTo>
                  <a:cubicBezTo>
                    <a:pt x="25364" y="256"/>
                    <a:pt x="25364" y="56"/>
                    <a:pt x="25163" y="56"/>
                  </a:cubicBezTo>
                  <a:cubicBezTo>
                    <a:pt x="25130" y="14"/>
                    <a:pt x="25107" y="0"/>
                    <a:pt x="25089" y="0"/>
                  </a:cubicBezTo>
                  <a:close/>
                </a:path>
              </a:pathLst>
            </a:custGeom>
            <a:solidFill>
              <a:srgbClr val="F9CF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3204;p59">
              <a:extLst>
                <a:ext uri="{FF2B5EF4-FFF2-40B4-BE49-F238E27FC236}">
                  <a16:creationId xmlns:a16="http://schemas.microsoft.com/office/drawing/2014/main" id="{390410BC-0188-49AD-B646-73336C0BA57E}"/>
                </a:ext>
              </a:extLst>
            </p:cNvPr>
            <p:cNvSpPr/>
            <p:nvPr/>
          </p:nvSpPr>
          <p:spPr>
            <a:xfrm>
              <a:off x="5738655" y="2416943"/>
              <a:ext cx="104259" cy="38314"/>
            </a:xfrm>
            <a:custGeom>
              <a:avLst/>
              <a:gdLst/>
              <a:ahLst/>
              <a:cxnLst/>
              <a:rect l="l" t="t" r="r" b="b"/>
              <a:pathLst>
                <a:path w="7720" h="2837" extrusionOk="0">
                  <a:moveTo>
                    <a:pt x="7720" y="0"/>
                  </a:moveTo>
                  <a:cubicBezTo>
                    <a:pt x="6467" y="0"/>
                    <a:pt x="5214" y="125"/>
                    <a:pt x="4061" y="527"/>
                  </a:cubicBezTo>
                  <a:cubicBezTo>
                    <a:pt x="2607" y="1053"/>
                    <a:pt x="1354" y="2005"/>
                    <a:pt x="0" y="2732"/>
                  </a:cubicBezTo>
                  <a:cubicBezTo>
                    <a:pt x="305" y="2805"/>
                    <a:pt x="603" y="2837"/>
                    <a:pt x="896" y="2837"/>
                  </a:cubicBezTo>
                  <a:cubicBezTo>
                    <a:pt x="1812" y="2837"/>
                    <a:pt x="2680" y="2528"/>
                    <a:pt x="3534" y="2206"/>
                  </a:cubicBezTo>
                  <a:cubicBezTo>
                    <a:pt x="5013" y="1679"/>
                    <a:pt x="6366" y="953"/>
                    <a:pt x="7720" y="0"/>
                  </a:cubicBezTo>
                  <a:close/>
                </a:path>
              </a:pathLst>
            </a:custGeom>
            <a:solidFill>
              <a:srgbClr val="D895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3205;p59">
              <a:extLst>
                <a:ext uri="{FF2B5EF4-FFF2-40B4-BE49-F238E27FC236}">
                  <a16:creationId xmlns:a16="http://schemas.microsoft.com/office/drawing/2014/main" id="{72E2C66F-CEEB-47D6-AB77-6F56C3A09918}"/>
                </a:ext>
              </a:extLst>
            </p:cNvPr>
            <p:cNvSpPr/>
            <p:nvPr/>
          </p:nvSpPr>
          <p:spPr>
            <a:xfrm>
              <a:off x="5689237" y="2364810"/>
              <a:ext cx="135401" cy="91739"/>
            </a:xfrm>
            <a:custGeom>
              <a:avLst/>
              <a:gdLst/>
              <a:ahLst/>
              <a:cxnLst/>
              <a:rect l="l" t="t" r="r" b="b"/>
              <a:pathLst>
                <a:path w="10026" h="6793" extrusionOk="0">
                  <a:moveTo>
                    <a:pt x="10025" y="1"/>
                  </a:moveTo>
                  <a:cubicBezTo>
                    <a:pt x="7419" y="427"/>
                    <a:pt x="4913" y="1254"/>
                    <a:pt x="2507" y="2306"/>
                  </a:cubicBezTo>
                  <a:lnTo>
                    <a:pt x="2607" y="2306"/>
                  </a:lnTo>
                  <a:cubicBezTo>
                    <a:pt x="1454" y="3559"/>
                    <a:pt x="627" y="4913"/>
                    <a:pt x="101" y="6492"/>
                  </a:cubicBezTo>
                  <a:cubicBezTo>
                    <a:pt x="0" y="6592"/>
                    <a:pt x="0" y="6692"/>
                    <a:pt x="0" y="6793"/>
                  </a:cubicBezTo>
                  <a:cubicBezTo>
                    <a:pt x="3133" y="4286"/>
                    <a:pt x="6466" y="1980"/>
                    <a:pt x="10025" y="101"/>
                  </a:cubicBezTo>
                  <a:lnTo>
                    <a:pt x="10025" y="1"/>
                  </a:lnTo>
                  <a:close/>
                </a:path>
              </a:pathLst>
            </a:custGeom>
            <a:solidFill>
              <a:srgbClr val="D895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3206;p59">
              <a:extLst>
                <a:ext uri="{FF2B5EF4-FFF2-40B4-BE49-F238E27FC236}">
                  <a16:creationId xmlns:a16="http://schemas.microsoft.com/office/drawing/2014/main" id="{5F7385A8-7CC4-4611-9B81-2F2DEA110C58}"/>
                </a:ext>
              </a:extLst>
            </p:cNvPr>
            <p:cNvSpPr/>
            <p:nvPr/>
          </p:nvSpPr>
          <p:spPr>
            <a:xfrm>
              <a:off x="5628649" y="2329601"/>
              <a:ext cx="210205" cy="102922"/>
            </a:xfrm>
            <a:custGeom>
              <a:avLst/>
              <a:gdLst/>
              <a:ahLst/>
              <a:cxnLst/>
              <a:rect l="l" t="t" r="r" b="b"/>
              <a:pathLst>
                <a:path w="15565" h="7621" extrusionOk="0">
                  <a:moveTo>
                    <a:pt x="15564" y="1"/>
                  </a:moveTo>
                  <a:lnTo>
                    <a:pt x="15564" y="1"/>
                  </a:lnTo>
                  <a:cubicBezTo>
                    <a:pt x="13058" y="101"/>
                    <a:pt x="10551" y="327"/>
                    <a:pt x="8045" y="728"/>
                  </a:cubicBezTo>
                  <a:cubicBezTo>
                    <a:pt x="5840" y="1680"/>
                    <a:pt x="3860" y="2933"/>
                    <a:pt x="2080" y="4587"/>
                  </a:cubicBezTo>
                  <a:cubicBezTo>
                    <a:pt x="1353" y="5339"/>
                    <a:pt x="627" y="6066"/>
                    <a:pt x="100" y="6994"/>
                  </a:cubicBezTo>
                  <a:cubicBezTo>
                    <a:pt x="0" y="7219"/>
                    <a:pt x="0" y="7420"/>
                    <a:pt x="0" y="7620"/>
                  </a:cubicBezTo>
                  <a:cubicBezTo>
                    <a:pt x="1780" y="5841"/>
                    <a:pt x="4060" y="4587"/>
                    <a:pt x="6266" y="3560"/>
                  </a:cubicBezTo>
                  <a:cubicBezTo>
                    <a:pt x="9298" y="2207"/>
                    <a:pt x="12431" y="953"/>
                    <a:pt x="15564" y="1"/>
                  </a:cubicBezTo>
                  <a:close/>
                </a:path>
              </a:pathLst>
            </a:custGeom>
            <a:solidFill>
              <a:srgbClr val="D895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3207;p59">
              <a:extLst>
                <a:ext uri="{FF2B5EF4-FFF2-40B4-BE49-F238E27FC236}">
                  <a16:creationId xmlns:a16="http://schemas.microsoft.com/office/drawing/2014/main" id="{49C0FB57-8165-4CF0-AFC9-BC5BF14C7CF6}"/>
                </a:ext>
              </a:extLst>
            </p:cNvPr>
            <p:cNvSpPr/>
            <p:nvPr/>
          </p:nvSpPr>
          <p:spPr>
            <a:xfrm>
              <a:off x="6261972" y="3943213"/>
              <a:ext cx="367930" cy="240875"/>
            </a:xfrm>
            <a:custGeom>
              <a:avLst/>
              <a:gdLst/>
              <a:ahLst/>
              <a:cxnLst/>
              <a:rect l="l" t="t" r="r" b="b"/>
              <a:pathLst>
                <a:path w="27244" h="17836" extrusionOk="0">
                  <a:moveTo>
                    <a:pt x="17745" y="0"/>
                  </a:moveTo>
                  <a:cubicBezTo>
                    <a:pt x="14086" y="101"/>
                    <a:pt x="10427" y="727"/>
                    <a:pt x="6893" y="1654"/>
                  </a:cubicBezTo>
                  <a:cubicBezTo>
                    <a:pt x="6266" y="1780"/>
                    <a:pt x="5640" y="1980"/>
                    <a:pt x="5013" y="2181"/>
                  </a:cubicBezTo>
                  <a:cubicBezTo>
                    <a:pt x="3635" y="2607"/>
                    <a:pt x="2181" y="3133"/>
                    <a:pt x="1128" y="4161"/>
                  </a:cubicBezTo>
                  <a:cubicBezTo>
                    <a:pt x="828" y="4487"/>
                    <a:pt x="502" y="4787"/>
                    <a:pt x="402" y="5213"/>
                  </a:cubicBezTo>
                  <a:cubicBezTo>
                    <a:pt x="201" y="5414"/>
                    <a:pt x="101" y="5740"/>
                    <a:pt x="1" y="6040"/>
                  </a:cubicBezTo>
                  <a:cubicBezTo>
                    <a:pt x="301" y="8547"/>
                    <a:pt x="928" y="10953"/>
                    <a:pt x="1755" y="13259"/>
                  </a:cubicBezTo>
                  <a:cubicBezTo>
                    <a:pt x="2181" y="14086"/>
                    <a:pt x="2507" y="15038"/>
                    <a:pt x="3133" y="15665"/>
                  </a:cubicBezTo>
                  <a:cubicBezTo>
                    <a:pt x="4061" y="16692"/>
                    <a:pt x="5414" y="17218"/>
                    <a:pt x="6767" y="17544"/>
                  </a:cubicBezTo>
                  <a:cubicBezTo>
                    <a:pt x="7737" y="17745"/>
                    <a:pt x="8717" y="17835"/>
                    <a:pt x="9701" y="17835"/>
                  </a:cubicBezTo>
                  <a:cubicBezTo>
                    <a:pt x="12760" y="17835"/>
                    <a:pt x="15858" y="16965"/>
                    <a:pt x="18798" y="15865"/>
                  </a:cubicBezTo>
                  <a:cubicBezTo>
                    <a:pt x="20352" y="15238"/>
                    <a:pt x="21930" y="14512"/>
                    <a:pt x="23384" y="13685"/>
                  </a:cubicBezTo>
                  <a:cubicBezTo>
                    <a:pt x="24437" y="13158"/>
                    <a:pt x="25364" y="12431"/>
                    <a:pt x="26191" y="11579"/>
                  </a:cubicBezTo>
                  <a:cubicBezTo>
                    <a:pt x="26617" y="11053"/>
                    <a:pt x="27043" y="10426"/>
                    <a:pt x="27144" y="9800"/>
                  </a:cubicBezTo>
                  <a:cubicBezTo>
                    <a:pt x="27244" y="9173"/>
                    <a:pt x="27144" y="8446"/>
                    <a:pt x="27043" y="7820"/>
                  </a:cubicBezTo>
                  <a:cubicBezTo>
                    <a:pt x="26818" y="7093"/>
                    <a:pt x="26617" y="6467"/>
                    <a:pt x="26417" y="5740"/>
                  </a:cubicBezTo>
                  <a:cubicBezTo>
                    <a:pt x="25790" y="3860"/>
                    <a:pt x="24738" y="2081"/>
                    <a:pt x="23058" y="1028"/>
                  </a:cubicBezTo>
                  <a:cubicBezTo>
                    <a:pt x="22231" y="527"/>
                    <a:pt x="21404" y="301"/>
                    <a:pt x="20552" y="101"/>
                  </a:cubicBezTo>
                  <a:cubicBezTo>
                    <a:pt x="19625" y="0"/>
                    <a:pt x="18672" y="0"/>
                    <a:pt x="177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3208;p59">
              <a:extLst>
                <a:ext uri="{FF2B5EF4-FFF2-40B4-BE49-F238E27FC236}">
                  <a16:creationId xmlns:a16="http://schemas.microsoft.com/office/drawing/2014/main" id="{443DFC5D-D985-4113-8452-99AE9BC04011}"/>
                </a:ext>
              </a:extLst>
            </p:cNvPr>
            <p:cNvSpPr/>
            <p:nvPr/>
          </p:nvSpPr>
          <p:spPr>
            <a:xfrm>
              <a:off x="6355055" y="3896496"/>
              <a:ext cx="184492" cy="69065"/>
            </a:xfrm>
            <a:custGeom>
              <a:avLst/>
              <a:gdLst/>
              <a:ahLst/>
              <a:cxnLst/>
              <a:rect l="l" t="t" r="r" b="b"/>
              <a:pathLst>
                <a:path w="13661" h="5114" extrusionOk="0">
                  <a:moveTo>
                    <a:pt x="3535" y="1"/>
                  </a:moveTo>
                  <a:cubicBezTo>
                    <a:pt x="2908" y="101"/>
                    <a:pt x="2607" y="853"/>
                    <a:pt x="2507" y="1479"/>
                  </a:cubicBezTo>
                  <a:cubicBezTo>
                    <a:pt x="2507" y="1580"/>
                    <a:pt x="2382" y="1580"/>
                    <a:pt x="2382" y="1680"/>
                  </a:cubicBezTo>
                  <a:cubicBezTo>
                    <a:pt x="1981" y="3033"/>
                    <a:pt x="1129" y="4286"/>
                    <a:pt x="1" y="5113"/>
                  </a:cubicBezTo>
                  <a:cubicBezTo>
                    <a:pt x="3535" y="4186"/>
                    <a:pt x="7194" y="3560"/>
                    <a:pt x="10853" y="3459"/>
                  </a:cubicBezTo>
                  <a:cubicBezTo>
                    <a:pt x="11780" y="3459"/>
                    <a:pt x="12733" y="3459"/>
                    <a:pt x="13660" y="3560"/>
                  </a:cubicBezTo>
                  <a:cubicBezTo>
                    <a:pt x="10527" y="2407"/>
                    <a:pt x="7294" y="1254"/>
                    <a:pt x="4161" y="101"/>
                  </a:cubicBezTo>
                  <a:cubicBezTo>
                    <a:pt x="3961" y="101"/>
                    <a:pt x="3760" y="1"/>
                    <a:pt x="35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3209;p59">
              <a:extLst>
                <a:ext uri="{FF2B5EF4-FFF2-40B4-BE49-F238E27FC236}">
                  <a16:creationId xmlns:a16="http://schemas.microsoft.com/office/drawing/2014/main" id="{F559D09E-353F-4012-A7A6-103903AD4FB0}"/>
                </a:ext>
              </a:extLst>
            </p:cNvPr>
            <p:cNvSpPr/>
            <p:nvPr/>
          </p:nvSpPr>
          <p:spPr>
            <a:xfrm>
              <a:off x="6213904" y="3876872"/>
              <a:ext cx="173310" cy="136752"/>
            </a:xfrm>
            <a:custGeom>
              <a:avLst/>
              <a:gdLst/>
              <a:ahLst/>
              <a:cxnLst/>
              <a:rect l="l" t="t" r="r" b="b"/>
              <a:pathLst>
                <a:path w="12833" h="10126" extrusionOk="0">
                  <a:moveTo>
                    <a:pt x="5740" y="0"/>
                  </a:moveTo>
                  <a:cubicBezTo>
                    <a:pt x="5314" y="426"/>
                    <a:pt x="4913" y="827"/>
                    <a:pt x="4487" y="1353"/>
                  </a:cubicBezTo>
                  <a:cubicBezTo>
                    <a:pt x="2607" y="3434"/>
                    <a:pt x="1053" y="5940"/>
                    <a:pt x="1" y="8571"/>
                  </a:cubicBezTo>
                  <a:cubicBezTo>
                    <a:pt x="1354" y="9073"/>
                    <a:pt x="2607" y="9599"/>
                    <a:pt x="3961" y="10125"/>
                  </a:cubicBezTo>
                  <a:cubicBezTo>
                    <a:pt x="4061" y="9699"/>
                    <a:pt x="4387" y="9399"/>
                    <a:pt x="4687" y="9073"/>
                  </a:cubicBezTo>
                  <a:cubicBezTo>
                    <a:pt x="5740" y="8045"/>
                    <a:pt x="7194" y="7519"/>
                    <a:pt x="8572" y="7093"/>
                  </a:cubicBezTo>
                  <a:cubicBezTo>
                    <a:pt x="9199" y="6892"/>
                    <a:pt x="9825" y="6692"/>
                    <a:pt x="10452" y="6566"/>
                  </a:cubicBezTo>
                  <a:cubicBezTo>
                    <a:pt x="11580" y="5739"/>
                    <a:pt x="12432" y="4486"/>
                    <a:pt x="12833" y="3133"/>
                  </a:cubicBezTo>
                  <a:cubicBezTo>
                    <a:pt x="10452" y="2080"/>
                    <a:pt x="8146" y="1053"/>
                    <a:pt x="5740" y="0"/>
                  </a:cubicBezTo>
                  <a:close/>
                </a:path>
              </a:pathLst>
            </a:custGeom>
            <a:solidFill>
              <a:srgbClr val="F9CF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3210;p59">
              <a:extLst>
                <a:ext uri="{FF2B5EF4-FFF2-40B4-BE49-F238E27FC236}">
                  <a16:creationId xmlns:a16="http://schemas.microsoft.com/office/drawing/2014/main" id="{2FC9FD76-A60D-4B88-923F-6C1E4A006DF2}"/>
                </a:ext>
              </a:extLst>
            </p:cNvPr>
            <p:cNvSpPr/>
            <p:nvPr/>
          </p:nvSpPr>
          <p:spPr>
            <a:xfrm>
              <a:off x="6284067" y="3988471"/>
              <a:ext cx="75331" cy="185775"/>
            </a:xfrm>
            <a:custGeom>
              <a:avLst/>
              <a:gdLst/>
              <a:ahLst/>
              <a:cxnLst/>
              <a:rect l="l" t="t" r="r" b="b"/>
              <a:pathLst>
                <a:path w="5578" h="13756" extrusionOk="0">
                  <a:moveTo>
                    <a:pt x="484" y="0"/>
                  </a:moveTo>
                  <a:cubicBezTo>
                    <a:pt x="242" y="0"/>
                    <a:pt x="0" y="197"/>
                    <a:pt x="119" y="509"/>
                  </a:cubicBezTo>
                  <a:cubicBezTo>
                    <a:pt x="1497" y="4895"/>
                    <a:pt x="2951" y="9181"/>
                    <a:pt x="4630" y="13466"/>
                  </a:cubicBezTo>
                  <a:cubicBezTo>
                    <a:pt x="4710" y="13667"/>
                    <a:pt x="4891" y="13755"/>
                    <a:pt x="5066" y="13755"/>
                  </a:cubicBezTo>
                  <a:cubicBezTo>
                    <a:pt x="5328" y="13755"/>
                    <a:pt x="5578" y="13557"/>
                    <a:pt x="5457" y="13241"/>
                  </a:cubicBezTo>
                  <a:cubicBezTo>
                    <a:pt x="3778" y="8955"/>
                    <a:pt x="2224" y="4694"/>
                    <a:pt x="871" y="308"/>
                  </a:cubicBezTo>
                  <a:cubicBezTo>
                    <a:pt x="820" y="94"/>
                    <a:pt x="652" y="0"/>
                    <a:pt x="4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3211;p59">
              <a:extLst>
                <a:ext uri="{FF2B5EF4-FFF2-40B4-BE49-F238E27FC236}">
                  <a16:creationId xmlns:a16="http://schemas.microsoft.com/office/drawing/2014/main" id="{924AEFBA-5500-4430-A2B9-3AA97097A9ED}"/>
                </a:ext>
              </a:extLst>
            </p:cNvPr>
            <p:cNvSpPr/>
            <p:nvPr/>
          </p:nvSpPr>
          <p:spPr>
            <a:xfrm>
              <a:off x="6342751" y="3963080"/>
              <a:ext cx="70334" cy="211164"/>
            </a:xfrm>
            <a:custGeom>
              <a:avLst/>
              <a:gdLst/>
              <a:ahLst/>
              <a:cxnLst/>
              <a:rect l="l" t="t" r="r" b="b"/>
              <a:pathLst>
                <a:path w="5208" h="15636" extrusionOk="0">
                  <a:moveTo>
                    <a:pt x="519" y="0"/>
                  </a:moveTo>
                  <a:cubicBezTo>
                    <a:pt x="266" y="0"/>
                    <a:pt x="0" y="198"/>
                    <a:pt x="60" y="509"/>
                  </a:cubicBezTo>
                  <a:cubicBezTo>
                    <a:pt x="1413" y="5422"/>
                    <a:pt x="2892" y="10434"/>
                    <a:pt x="4345" y="15346"/>
                  </a:cubicBezTo>
                  <a:cubicBezTo>
                    <a:pt x="4386" y="15547"/>
                    <a:pt x="4546" y="15635"/>
                    <a:pt x="4710" y="15635"/>
                  </a:cubicBezTo>
                  <a:cubicBezTo>
                    <a:pt x="4955" y="15635"/>
                    <a:pt x="5208" y="15437"/>
                    <a:pt x="5072" y="15121"/>
                  </a:cubicBezTo>
                  <a:cubicBezTo>
                    <a:pt x="3619" y="10209"/>
                    <a:pt x="2265" y="5196"/>
                    <a:pt x="912" y="309"/>
                  </a:cubicBezTo>
                  <a:cubicBezTo>
                    <a:pt x="861" y="94"/>
                    <a:pt x="693" y="0"/>
                    <a:pt x="5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3212;p59">
              <a:extLst>
                <a:ext uri="{FF2B5EF4-FFF2-40B4-BE49-F238E27FC236}">
                  <a16:creationId xmlns:a16="http://schemas.microsoft.com/office/drawing/2014/main" id="{1F93158B-661F-4108-B3D2-5156F6D95AE7}"/>
                </a:ext>
              </a:extLst>
            </p:cNvPr>
            <p:cNvSpPr/>
            <p:nvPr/>
          </p:nvSpPr>
          <p:spPr>
            <a:xfrm>
              <a:off x="6399273" y="3950317"/>
              <a:ext cx="60854" cy="221144"/>
            </a:xfrm>
            <a:custGeom>
              <a:avLst/>
              <a:gdLst/>
              <a:ahLst/>
              <a:cxnLst/>
              <a:rect l="l" t="t" r="r" b="b"/>
              <a:pathLst>
                <a:path w="4506" h="16375" extrusionOk="0">
                  <a:moveTo>
                    <a:pt x="480" y="0"/>
                  </a:moveTo>
                  <a:cubicBezTo>
                    <a:pt x="237" y="0"/>
                    <a:pt x="0" y="202"/>
                    <a:pt x="60" y="502"/>
                  </a:cubicBezTo>
                  <a:cubicBezTo>
                    <a:pt x="1313" y="5740"/>
                    <a:pt x="2566" y="10853"/>
                    <a:pt x="3619" y="16066"/>
                  </a:cubicBezTo>
                  <a:cubicBezTo>
                    <a:pt x="3660" y="16281"/>
                    <a:pt x="3822" y="16374"/>
                    <a:pt x="3992" y="16374"/>
                  </a:cubicBezTo>
                  <a:cubicBezTo>
                    <a:pt x="4240" y="16374"/>
                    <a:pt x="4505" y="16177"/>
                    <a:pt x="4446" y="15865"/>
                  </a:cubicBezTo>
                  <a:cubicBezTo>
                    <a:pt x="3293" y="10652"/>
                    <a:pt x="2140" y="5514"/>
                    <a:pt x="887" y="301"/>
                  </a:cubicBezTo>
                  <a:cubicBezTo>
                    <a:pt x="807" y="90"/>
                    <a:pt x="642" y="0"/>
                    <a:pt x="4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3213;p59">
              <a:extLst>
                <a:ext uri="{FF2B5EF4-FFF2-40B4-BE49-F238E27FC236}">
                  <a16:creationId xmlns:a16="http://schemas.microsoft.com/office/drawing/2014/main" id="{AC0B3486-DBFC-4A18-A05C-2A1AB4CDE86E}"/>
                </a:ext>
              </a:extLst>
            </p:cNvPr>
            <p:cNvSpPr/>
            <p:nvPr/>
          </p:nvSpPr>
          <p:spPr>
            <a:xfrm>
              <a:off x="6468329" y="3946157"/>
              <a:ext cx="49685" cy="207018"/>
            </a:xfrm>
            <a:custGeom>
              <a:avLst/>
              <a:gdLst/>
              <a:ahLst/>
              <a:cxnLst/>
              <a:rect l="l" t="t" r="r" b="b"/>
              <a:pathLst>
                <a:path w="3679" h="15329" extrusionOk="0">
                  <a:moveTo>
                    <a:pt x="514" y="0"/>
                  </a:moveTo>
                  <a:cubicBezTo>
                    <a:pt x="266" y="0"/>
                    <a:pt x="1" y="198"/>
                    <a:pt x="60" y="509"/>
                  </a:cubicBezTo>
                  <a:cubicBezTo>
                    <a:pt x="1012" y="5321"/>
                    <a:pt x="1839" y="10108"/>
                    <a:pt x="2767" y="15020"/>
                  </a:cubicBezTo>
                  <a:cubicBezTo>
                    <a:pt x="2818" y="15235"/>
                    <a:pt x="2986" y="15329"/>
                    <a:pt x="3160" y="15329"/>
                  </a:cubicBezTo>
                  <a:cubicBezTo>
                    <a:pt x="3413" y="15329"/>
                    <a:pt x="3678" y="15132"/>
                    <a:pt x="3619" y="14820"/>
                  </a:cubicBezTo>
                  <a:cubicBezTo>
                    <a:pt x="2666" y="9908"/>
                    <a:pt x="1739" y="5096"/>
                    <a:pt x="887" y="309"/>
                  </a:cubicBezTo>
                  <a:cubicBezTo>
                    <a:pt x="846" y="94"/>
                    <a:pt x="684" y="0"/>
                    <a:pt x="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3214;p59">
              <a:extLst>
                <a:ext uri="{FF2B5EF4-FFF2-40B4-BE49-F238E27FC236}">
                  <a16:creationId xmlns:a16="http://schemas.microsoft.com/office/drawing/2014/main" id="{7A6560E4-E9D2-4AAC-87F2-5932701710F4}"/>
                </a:ext>
              </a:extLst>
            </p:cNvPr>
            <p:cNvSpPr/>
            <p:nvPr/>
          </p:nvSpPr>
          <p:spPr>
            <a:xfrm>
              <a:off x="6519098" y="3941849"/>
              <a:ext cx="53763" cy="181615"/>
            </a:xfrm>
            <a:custGeom>
              <a:avLst/>
              <a:gdLst/>
              <a:ahLst/>
              <a:cxnLst/>
              <a:rect l="l" t="t" r="r" b="b"/>
              <a:pathLst>
                <a:path w="3981" h="13448" extrusionOk="0">
                  <a:moveTo>
                    <a:pt x="458" y="1"/>
                  </a:moveTo>
                  <a:cubicBezTo>
                    <a:pt x="237" y="1"/>
                    <a:pt x="0" y="202"/>
                    <a:pt x="60" y="502"/>
                  </a:cubicBezTo>
                  <a:cubicBezTo>
                    <a:pt x="1213" y="4688"/>
                    <a:pt x="2141" y="8873"/>
                    <a:pt x="3093" y="13159"/>
                  </a:cubicBezTo>
                  <a:cubicBezTo>
                    <a:pt x="3133" y="13360"/>
                    <a:pt x="3289" y="13448"/>
                    <a:pt x="3456" y="13448"/>
                  </a:cubicBezTo>
                  <a:cubicBezTo>
                    <a:pt x="3707" y="13448"/>
                    <a:pt x="3980" y="13249"/>
                    <a:pt x="3920" y="12933"/>
                  </a:cubicBezTo>
                  <a:cubicBezTo>
                    <a:pt x="2993" y="8648"/>
                    <a:pt x="1940" y="4487"/>
                    <a:pt x="787" y="302"/>
                  </a:cubicBezTo>
                  <a:cubicBezTo>
                    <a:pt x="747" y="91"/>
                    <a:pt x="606" y="1"/>
                    <a:pt x="45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3215;p59">
              <a:extLst>
                <a:ext uri="{FF2B5EF4-FFF2-40B4-BE49-F238E27FC236}">
                  <a16:creationId xmlns:a16="http://schemas.microsoft.com/office/drawing/2014/main" id="{7FF568B9-9031-4F97-B28C-F2B0398DAEBC}"/>
                </a:ext>
              </a:extLst>
            </p:cNvPr>
            <p:cNvSpPr/>
            <p:nvPr/>
          </p:nvSpPr>
          <p:spPr>
            <a:xfrm>
              <a:off x="6566045" y="3958461"/>
              <a:ext cx="54317" cy="138197"/>
            </a:xfrm>
            <a:custGeom>
              <a:avLst/>
              <a:gdLst/>
              <a:ahLst/>
              <a:cxnLst/>
              <a:rect l="l" t="t" r="r" b="b"/>
              <a:pathLst>
                <a:path w="4022" h="10233" extrusionOk="0">
                  <a:moveTo>
                    <a:pt x="574" y="0"/>
                  </a:moveTo>
                  <a:cubicBezTo>
                    <a:pt x="291" y="0"/>
                    <a:pt x="0" y="207"/>
                    <a:pt x="143" y="525"/>
                  </a:cubicBezTo>
                  <a:cubicBezTo>
                    <a:pt x="1171" y="3658"/>
                    <a:pt x="2224" y="6791"/>
                    <a:pt x="3176" y="9924"/>
                  </a:cubicBezTo>
                  <a:cubicBezTo>
                    <a:pt x="3217" y="10139"/>
                    <a:pt x="3379" y="10232"/>
                    <a:pt x="3542" y="10232"/>
                  </a:cubicBezTo>
                  <a:cubicBezTo>
                    <a:pt x="3780" y="10232"/>
                    <a:pt x="4021" y="10035"/>
                    <a:pt x="3903" y="9724"/>
                  </a:cubicBezTo>
                  <a:cubicBezTo>
                    <a:pt x="2950" y="6591"/>
                    <a:pt x="2023" y="3458"/>
                    <a:pt x="970" y="225"/>
                  </a:cubicBezTo>
                  <a:cubicBezTo>
                    <a:pt x="897" y="69"/>
                    <a:pt x="737" y="0"/>
                    <a:pt x="5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3216;p59">
              <a:extLst>
                <a:ext uri="{FF2B5EF4-FFF2-40B4-BE49-F238E27FC236}">
                  <a16:creationId xmlns:a16="http://schemas.microsoft.com/office/drawing/2014/main" id="{F6EB02C2-F655-4A19-9450-A55A1A2547EB}"/>
                </a:ext>
              </a:extLst>
            </p:cNvPr>
            <p:cNvSpPr/>
            <p:nvPr/>
          </p:nvSpPr>
          <p:spPr>
            <a:xfrm>
              <a:off x="5972552" y="3065832"/>
              <a:ext cx="493851" cy="351346"/>
            </a:xfrm>
            <a:custGeom>
              <a:avLst/>
              <a:gdLst/>
              <a:ahLst/>
              <a:cxnLst/>
              <a:rect l="l" t="t" r="r" b="b"/>
              <a:pathLst>
                <a:path w="36568" h="26016" extrusionOk="0">
                  <a:moveTo>
                    <a:pt x="2106" y="1"/>
                  </a:moveTo>
                  <a:cubicBezTo>
                    <a:pt x="853" y="1"/>
                    <a:pt x="1" y="1053"/>
                    <a:pt x="226" y="2306"/>
                  </a:cubicBezTo>
                  <a:lnTo>
                    <a:pt x="4713" y="24437"/>
                  </a:lnTo>
                  <a:cubicBezTo>
                    <a:pt x="4913" y="25389"/>
                    <a:pt x="5640" y="26016"/>
                    <a:pt x="6592" y="26016"/>
                  </a:cubicBezTo>
                  <a:lnTo>
                    <a:pt x="34462" y="26016"/>
                  </a:lnTo>
                  <a:cubicBezTo>
                    <a:pt x="35615" y="26016"/>
                    <a:pt x="36567" y="24963"/>
                    <a:pt x="36342" y="23810"/>
                  </a:cubicBezTo>
                  <a:lnTo>
                    <a:pt x="32708" y="1580"/>
                  </a:lnTo>
                  <a:cubicBezTo>
                    <a:pt x="32482" y="627"/>
                    <a:pt x="31755" y="1"/>
                    <a:pt x="3070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3217;p59">
              <a:extLst>
                <a:ext uri="{FF2B5EF4-FFF2-40B4-BE49-F238E27FC236}">
                  <a16:creationId xmlns:a16="http://schemas.microsoft.com/office/drawing/2014/main" id="{77E6DD20-9717-48EC-9985-0FF31C781C48}"/>
                </a:ext>
              </a:extLst>
            </p:cNvPr>
            <p:cNvSpPr/>
            <p:nvPr/>
          </p:nvSpPr>
          <p:spPr>
            <a:xfrm>
              <a:off x="5961383" y="3065832"/>
              <a:ext cx="493513" cy="351346"/>
            </a:xfrm>
            <a:custGeom>
              <a:avLst/>
              <a:gdLst/>
              <a:ahLst/>
              <a:cxnLst/>
              <a:rect l="l" t="t" r="r" b="b"/>
              <a:pathLst>
                <a:path w="36543" h="26016" extrusionOk="0">
                  <a:moveTo>
                    <a:pt x="2206" y="1"/>
                  </a:moveTo>
                  <a:cubicBezTo>
                    <a:pt x="953" y="1"/>
                    <a:pt x="1" y="1053"/>
                    <a:pt x="201" y="2306"/>
                  </a:cubicBezTo>
                  <a:lnTo>
                    <a:pt x="4813" y="24437"/>
                  </a:lnTo>
                  <a:cubicBezTo>
                    <a:pt x="4913" y="25389"/>
                    <a:pt x="5740" y="26016"/>
                    <a:pt x="6693" y="26016"/>
                  </a:cubicBezTo>
                  <a:lnTo>
                    <a:pt x="34462" y="26016"/>
                  </a:lnTo>
                  <a:cubicBezTo>
                    <a:pt x="35615" y="26016"/>
                    <a:pt x="36542" y="24963"/>
                    <a:pt x="36342" y="23810"/>
                  </a:cubicBezTo>
                  <a:lnTo>
                    <a:pt x="32683" y="1580"/>
                  </a:lnTo>
                  <a:cubicBezTo>
                    <a:pt x="32582" y="627"/>
                    <a:pt x="31755" y="1"/>
                    <a:pt x="308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3218;p59">
              <a:extLst>
                <a:ext uri="{FF2B5EF4-FFF2-40B4-BE49-F238E27FC236}">
                  <a16:creationId xmlns:a16="http://schemas.microsoft.com/office/drawing/2014/main" id="{29A40856-0A31-495C-B29C-2ACAFCB4BE4D}"/>
                </a:ext>
              </a:extLst>
            </p:cNvPr>
            <p:cNvSpPr/>
            <p:nvPr/>
          </p:nvSpPr>
          <p:spPr>
            <a:xfrm>
              <a:off x="5979670" y="3260465"/>
              <a:ext cx="100194" cy="69483"/>
            </a:xfrm>
            <a:custGeom>
              <a:avLst/>
              <a:gdLst/>
              <a:ahLst/>
              <a:cxnLst/>
              <a:rect l="l" t="t" r="r" b="b"/>
              <a:pathLst>
                <a:path w="7419" h="5145" extrusionOk="0">
                  <a:moveTo>
                    <a:pt x="6792" y="1"/>
                  </a:moveTo>
                  <a:cubicBezTo>
                    <a:pt x="5013" y="2081"/>
                    <a:pt x="2607" y="3760"/>
                    <a:pt x="0" y="4587"/>
                  </a:cubicBezTo>
                  <a:cubicBezTo>
                    <a:pt x="100" y="4712"/>
                    <a:pt x="226" y="4813"/>
                    <a:pt x="326" y="4813"/>
                  </a:cubicBezTo>
                  <a:cubicBezTo>
                    <a:pt x="693" y="5048"/>
                    <a:pt x="1129" y="5145"/>
                    <a:pt x="1573" y="5145"/>
                  </a:cubicBezTo>
                  <a:cubicBezTo>
                    <a:pt x="1887" y="5145"/>
                    <a:pt x="2205" y="5096"/>
                    <a:pt x="2506" y="5013"/>
                  </a:cubicBezTo>
                  <a:lnTo>
                    <a:pt x="2732" y="5013"/>
                  </a:lnTo>
                  <a:cubicBezTo>
                    <a:pt x="4612" y="4712"/>
                    <a:pt x="6491" y="3660"/>
                    <a:pt x="7218" y="1880"/>
                  </a:cubicBezTo>
                  <a:cubicBezTo>
                    <a:pt x="7319" y="1454"/>
                    <a:pt x="7419" y="1053"/>
                    <a:pt x="7319" y="727"/>
                  </a:cubicBezTo>
                  <a:cubicBezTo>
                    <a:pt x="7319" y="427"/>
                    <a:pt x="6993" y="101"/>
                    <a:pt x="6792" y="1"/>
                  </a:cubicBezTo>
                  <a:close/>
                </a:path>
              </a:pathLst>
            </a:custGeom>
            <a:solidFill>
              <a:srgbClr val="F9CF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3219;p59">
              <a:extLst>
                <a:ext uri="{FF2B5EF4-FFF2-40B4-BE49-F238E27FC236}">
                  <a16:creationId xmlns:a16="http://schemas.microsoft.com/office/drawing/2014/main" id="{C1DC3061-6A60-4AD8-85FF-DFD1644F8A27}"/>
                </a:ext>
              </a:extLst>
            </p:cNvPr>
            <p:cNvSpPr/>
            <p:nvPr/>
          </p:nvSpPr>
          <p:spPr>
            <a:xfrm>
              <a:off x="5921783" y="3198527"/>
              <a:ext cx="155375" cy="59490"/>
            </a:xfrm>
            <a:custGeom>
              <a:avLst/>
              <a:gdLst/>
              <a:ahLst/>
              <a:cxnLst/>
              <a:rect l="l" t="t" r="r" b="b"/>
              <a:pathLst>
                <a:path w="11505" h="4405" extrusionOk="0">
                  <a:moveTo>
                    <a:pt x="9399" y="0"/>
                  </a:moveTo>
                  <a:cubicBezTo>
                    <a:pt x="9198" y="201"/>
                    <a:pt x="8998" y="301"/>
                    <a:pt x="8672" y="401"/>
                  </a:cubicBezTo>
                  <a:cubicBezTo>
                    <a:pt x="6775" y="2153"/>
                    <a:pt x="4201" y="3158"/>
                    <a:pt x="1586" y="3158"/>
                  </a:cubicBezTo>
                  <a:cubicBezTo>
                    <a:pt x="1057" y="3158"/>
                    <a:pt x="527" y="3117"/>
                    <a:pt x="0" y="3033"/>
                  </a:cubicBezTo>
                  <a:lnTo>
                    <a:pt x="0" y="3033"/>
                  </a:lnTo>
                  <a:cubicBezTo>
                    <a:pt x="226" y="3434"/>
                    <a:pt x="627" y="3860"/>
                    <a:pt x="1053" y="4060"/>
                  </a:cubicBezTo>
                  <a:lnTo>
                    <a:pt x="1153" y="4060"/>
                  </a:lnTo>
                  <a:cubicBezTo>
                    <a:pt x="1680" y="4386"/>
                    <a:pt x="2406" y="4386"/>
                    <a:pt x="3033" y="4386"/>
                  </a:cubicBezTo>
                  <a:cubicBezTo>
                    <a:pt x="3297" y="4398"/>
                    <a:pt x="3561" y="4404"/>
                    <a:pt x="3824" y="4404"/>
                  </a:cubicBezTo>
                  <a:cubicBezTo>
                    <a:pt x="5760" y="4404"/>
                    <a:pt x="7671" y="4086"/>
                    <a:pt x="9524" y="3534"/>
                  </a:cubicBezTo>
                  <a:cubicBezTo>
                    <a:pt x="9925" y="3334"/>
                    <a:pt x="10452" y="3233"/>
                    <a:pt x="10878" y="2907"/>
                  </a:cubicBezTo>
                  <a:lnTo>
                    <a:pt x="11178" y="2607"/>
                  </a:lnTo>
                  <a:cubicBezTo>
                    <a:pt x="11404" y="2281"/>
                    <a:pt x="11504" y="1980"/>
                    <a:pt x="11404" y="1654"/>
                  </a:cubicBezTo>
                  <a:cubicBezTo>
                    <a:pt x="11404" y="1354"/>
                    <a:pt x="11178" y="1028"/>
                    <a:pt x="10978" y="827"/>
                  </a:cubicBezTo>
                  <a:cubicBezTo>
                    <a:pt x="10777" y="627"/>
                    <a:pt x="10452" y="401"/>
                    <a:pt x="10151" y="301"/>
                  </a:cubicBezTo>
                  <a:cubicBezTo>
                    <a:pt x="9925" y="201"/>
                    <a:pt x="9725" y="100"/>
                    <a:pt x="9399" y="0"/>
                  </a:cubicBezTo>
                  <a:close/>
                </a:path>
              </a:pathLst>
            </a:custGeom>
            <a:solidFill>
              <a:srgbClr val="F9CF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3220;p59">
              <a:extLst>
                <a:ext uri="{FF2B5EF4-FFF2-40B4-BE49-F238E27FC236}">
                  <a16:creationId xmlns:a16="http://schemas.microsoft.com/office/drawing/2014/main" id="{7DEFD2B1-68D7-4E8D-8D54-F7C0FB46571D}"/>
                </a:ext>
              </a:extLst>
            </p:cNvPr>
            <p:cNvSpPr/>
            <p:nvPr/>
          </p:nvSpPr>
          <p:spPr>
            <a:xfrm>
              <a:off x="5960032" y="3239477"/>
              <a:ext cx="117129" cy="49806"/>
            </a:xfrm>
            <a:custGeom>
              <a:avLst/>
              <a:gdLst/>
              <a:ahLst/>
              <a:cxnLst/>
              <a:rect l="l" t="t" r="r" b="b"/>
              <a:pathLst>
                <a:path w="8673" h="3688" extrusionOk="0">
                  <a:moveTo>
                    <a:pt x="8572" y="1"/>
                  </a:moveTo>
                  <a:lnTo>
                    <a:pt x="8572" y="1"/>
                  </a:lnTo>
                  <a:cubicBezTo>
                    <a:pt x="7620" y="627"/>
                    <a:pt x="6567" y="1028"/>
                    <a:pt x="5539" y="1454"/>
                  </a:cubicBezTo>
                  <a:cubicBezTo>
                    <a:pt x="3660" y="2181"/>
                    <a:pt x="1880" y="2808"/>
                    <a:pt x="1" y="3434"/>
                  </a:cubicBezTo>
                  <a:cubicBezTo>
                    <a:pt x="201" y="3535"/>
                    <a:pt x="301" y="3635"/>
                    <a:pt x="527" y="3635"/>
                  </a:cubicBezTo>
                  <a:cubicBezTo>
                    <a:pt x="714" y="3672"/>
                    <a:pt x="911" y="3687"/>
                    <a:pt x="1111" y="3687"/>
                  </a:cubicBezTo>
                  <a:cubicBezTo>
                    <a:pt x="1579" y="3687"/>
                    <a:pt x="2068" y="3605"/>
                    <a:pt x="2507" y="3535"/>
                  </a:cubicBezTo>
                  <a:cubicBezTo>
                    <a:pt x="3860" y="3334"/>
                    <a:pt x="5214" y="3008"/>
                    <a:pt x="6467" y="2507"/>
                  </a:cubicBezTo>
                  <a:cubicBezTo>
                    <a:pt x="7093" y="2281"/>
                    <a:pt x="7720" y="1981"/>
                    <a:pt x="8146" y="1454"/>
                  </a:cubicBezTo>
                  <a:cubicBezTo>
                    <a:pt x="8447" y="1028"/>
                    <a:pt x="8672" y="502"/>
                    <a:pt x="8572" y="1"/>
                  </a:cubicBezTo>
                  <a:close/>
                </a:path>
              </a:pathLst>
            </a:custGeom>
            <a:solidFill>
              <a:srgbClr val="F9CF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3221;p59">
              <a:extLst>
                <a:ext uri="{FF2B5EF4-FFF2-40B4-BE49-F238E27FC236}">
                  <a16:creationId xmlns:a16="http://schemas.microsoft.com/office/drawing/2014/main" id="{D9E159E2-8D1D-450C-A860-940859393C90}"/>
                </a:ext>
              </a:extLst>
            </p:cNvPr>
            <p:cNvSpPr/>
            <p:nvPr/>
          </p:nvSpPr>
          <p:spPr>
            <a:xfrm>
              <a:off x="5936005" y="3233723"/>
              <a:ext cx="139790" cy="52143"/>
            </a:xfrm>
            <a:custGeom>
              <a:avLst/>
              <a:gdLst/>
              <a:ahLst/>
              <a:cxnLst/>
              <a:rect l="l" t="t" r="r" b="b"/>
              <a:pathLst>
                <a:path w="10351" h="3861" extrusionOk="0">
                  <a:moveTo>
                    <a:pt x="10125" y="1"/>
                  </a:moveTo>
                  <a:lnTo>
                    <a:pt x="9825" y="301"/>
                  </a:lnTo>
                  <a:cubicBezTo>
                    <a:pt x="9399" y="627"/>
                    <a:pt x="8872" y="728"/>
                    <a:pt x="8471" y="928"/>
                  </a:cubicBezTo>
                  <a:cubicBezTo>
                    <a:pt x="6618" y="1480"/>
                    <a:pt x="4707" y="1798"/>
                    <a:pt x="2771" y="1798"/>
                  </a:cubicBezTo>
                  <a:cubicBezTo>
                    <a:pt x="2508" y="1798"/>
                    <a:pt x="2244" y="1792"/>
                    <a:pt x="1980" y="1780"/>
                  </a:cubicBezTo>
                  <a:cubicBezTo>
                    <a:pt x="1353" y="1780"/>
                    <a:pt x="627" y="1780"/>
                    <a:pt x="100" y="1454"/>
                  </a:cubicBezTo>
                  <a:lnTo>
                    <a:pt x="0" y="1454"/>
                  </a:lnTo>
                  <a:cubicBezTo>
                    <a:pt x="100" y="2507"/>
                    <a:pt x="727" y="3334"/>
                    <a:pt x="1579" y="3760"/>
                  </a:cubicBezTo>
                  <a:cubicBezTo>
                    <a:pt x="1679" y="3860"/>
                    <a:pt x="1679" y="3860"/>
                    <a:pt x="1780" y="3860"/>
                  </a:cubicBezTo>
                  <a:cubicBezTo>
                    <a:pt x="3659" y="3234"/>
                    <a:pt x="5439" y="2607"/>
                    <a:pt x="7318" y="1880"/>
                  </a:cubicBezTo>
                  <a:cubicBezTo>
                    <a:pt x="8346" y="1454"/>
                    <a:pt x="9399" y="1053"/>
                    <a:pt x="10351" y="427"/>
                  </a:cubicBezTo>
                  <a:cubicBezTo>
                    <a:pt x="10351" y="301"/>
                    <a:pt x="10226" y="101"/>
                    <a:pt x="10125" y="1"/>
                  </a:cubicBezTo>
                  <a:close/>
                </a:path>
              </a:pathLst>
            </a:custGeom>
            <a:solidFill>
              <a:srgbClr val="D895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3222;p59">
              <a:extLst>
                <a:ext uri="{FF2B5EF4-FFF2-40B4-BE49-F238E27FC236}">
                  <a16:creationId xmlns:a16="http://schemas.microsoft.com/office/drawing/2014/main" id="{7BDEBA98-8C9D-4D4C-AC4B-05C518255AFC}"/>
                </a:ext>
              </a:extLst>
            </p:cNvPr>
            <p:cNvSpPr/>
            <p:nvPr/>
          </p:nvSpPr>
          <p:spPr>
            <a:xfrm>
              <a:off x="5957331" y="3259114"/>
              <a:ext cx="114077" cy="63311"/>
            </a:xfrm>
            <a:custGeom>
              <a:avLst/>
              <a:gdLst/>
              <a:ahLst/>
              <a:cxnLst/>
              <a:rect l="l" t="t" r="r" b="b"/>
              <a:pathLst>
                <a:path w="8447" h="4688" extrusionOk="0">
                  <a:moveTo>
                    <a:pt x="8346" y="0"/>
                  </a:moveTo>
                  <a:cubicBezTo>
                    <a:pt x="7920" y="527"/>
                    <a:pt x="7293" y="827"/>
                    <a:pt x="6667" y="1053"/>
                  </a:cubicBezTo>
                  <a:cubicBezTo>
                    <a:pt x="5414" y="1554"/>
                    <a:pt x="4060" y="1880"/>
                    <a:pt x="2707" y="2081"/>
                  </a:cubicBezTo>
                  <a:cubicBezTo>
                    <a:pt x="2268" y="2151"/>
                    <a:pt x="1779" y="2233"/>
                    <a:pt x="1311" y="2233"/>
                  </a:cubicBezTo>
                  <a:cubicBezTo>
                    <a:pt x="1111" y="2233"/>
                    <a:pt x="914" y="2218"/>
                    <a:pt x="727" y="2181"/>
                  </a:cubicBezTo>
                  <a:cubicBezTo>
                    <a:pt x="501" y="2181"/>
                    <a:pt x="401" y="2081"/>
                    <a:pt x="201" y="1980"/>
                  </a:cubicBezTo>
                  <a:cubicBezTo>
                    <a:pt x="100" y="1980"/>
                    <a:pt x="100" y="2081"/>
                    <a:pt x="0" y="2081"/>
                  </a:cubicBezTo>
                  <a:cubicBezTo>
                    <a:pt x="301" y="3133"/>
                    <a:pt x="827" y="4186"/>
                    <a:pt x="1654" y="4687"/>
                  </a:cubicBezTo>
                  <a:cubicBezTo>
                    <a:pt x="4261" y="3860"/>
                    <a:pt x="6667" y="2181"/>
                    <a:pt x="8446" y="101"/>
                  </a:cubicBezTo>
                  <a:lnTo>
                    <a:pt x="8346" y="0"/>
                  </a:lnTo>
                  <a:close/>
                </a:path>
              </a:pathLst>
            </a:custGeom>
            <a:solidFill>
              <a:srgbClr val="D895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3223;p59">
              <a:extLst>
                <a:ext uri="{FF2B5EF4-FFF2-40B4-BE49-F238E27FC236}">
                  <a16:creationId xmlns:a16="http://schemas.microsoft.com/office/drawing/2014/main" id="{6200A4BA-948F-4D75-915C-0A5DE3DE72F1}"/>
                </a:ext>
              </a:extLst>
            </p:cNvPr>
            <p:cNvSpPr/>
            <p:nvPr/>
          </p:nvSpPr>
          <p:spPr>
            <a:xfrm>
              <a:off x="5903509" y="3163006"/>
              <a:ext cx="152323" cy="54155"/>
            </a:xfrm>
            <a:custGeom>
              <a:avLst/>
              <a:gdLst/>
              <a:ahLst/>
              <a:cxnLst/>
              <a:rect l="l" t="t" r="r" b="b"/>
              <a:pathLst>
                <a:path w="11279" h="4010" extrusionOk="0">
                  <a:moveTo>
                    <a:pt x="6904" y="0"/>
                  </a:moveTo>
                  <a:cubicBezTo>
                    <a:pt x="6299" y="0"/>
                    <a:pt x="5695" y="50"/>
                    <a:pt x="5113" y="124"/>
                  </a:cubicBezTo>
                  <a:cubicBezTo>
                    <a:pt x="3985" y="224"/>
                    <a:pt x="852" y="224"/>
                    <a:pt x="426" y="1578"/>
                  </a:cubicBezTo>
                  <a:cubicBezTo>
                    <a:pt x="0" y="2630"/>
                    <a:pt x="426" y="3257"/>
                    <a:pt x="1053" y="3557"/>
                  </a:cubicBezTo>
                  <a:cubicBezTo>
                    <a:pt x="1569" y="3826"/>
                    <a:pt x="2154" y="4010"/>
                    <a:pt x="2694" y="4010"/>
                  </a:cubicBezTo>
                  <a:cubicBezTo>
                    <a:pt x="2809" y="4010"/>
                    <a:pt x="2923" y="4001"/>
                    <a:pt x="3033" y="3984"/>
                  </a:cubicBezTo>
                  <a:cubicBezTo>
                    <a:pt x="5338" y="3883"/>
                    <a:pt x="7619" y="3783"/>
                    <a:pt x="9825" y="3031"/>
                  </a:cubicBezTo>
                  <a:lnTo>
                    <a:pt x="10025" y="3031"/>
                  </a:lnTo>
                  <a:cubicBezTo>
                    <a:pt x="10025" y="3031"/>
                    <a:pt x="10652" y="2831"/>
                    <a:pt x="10752" y="2630"/>
                  </a:cubicBezTo>
                  <a:lnTo>
                    <a:pt x="10877" y="2630"/>
                  </a:lnTo>
                  <a:cubicBezTo>
                    <a:pt x="11078" y="2304"/>
                    <a:pt x="11278" y="2004"/>
                    <a:pt x="11178" y="1578"/>
                  </a:cubicBezTo>
                  <a:cubicBezTo>
                    <a:pt x="11178" y="1277"/>
                    <a:pt x="10752" y="951"/>
                    <a:pt x="10451" y="851"/>
                  </a:cubicBezTo>
                  <a:cubicBezTo>
                    <a:pt x="9389" y="210"/>
                    <a:pt x="8146" y="0"/>
                    <a:pt x="6904" y="0"/>
                  </a:cubicBezTo>
                  <a:close/>
                </a:path>
              </a:pathLst>
            </a:custGeom>
            <a:solidFill>
              <a:srgbClr val="F9CF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3224;p59">
              <a:extLst>
                <a:ext uri="{FF2B5EF4-FFF2-40B4-BE49-F238E27FC236}">
                  <a16:creationId xmlns:a16="http://schemas.microsoft.com/office/drawing/2014/main" id="{762CAE75-9620-433E-8E50-BBBA2D9E61E9}"/>
                </a:ext>
              </a:extLst>
            </p:cNvPr>
            <p:cNvSpPr/>
            <p:nvPr/>
          </p:nvSpPr>
          <p:spPr>
            <a:xfrm>
              <a:off x="5915016" y="3203943"/>
              <a:ext cx="123895" cy="37247"/>
            </a:xfrm>
            <a:custGeom>
              <a:avLst/>
              <a:gdLst/>
              <a:ahLst/>
              <a:cxnLst/>
              <a:rect l="l" t="t" r="r" b="b"/>
              <a:pathLst>
                <a:path w="9174" h="2758" extrusionOk="0">
                  <a:moveTo>
                    <a:pt x="8973" y="0"/>
                  </a:moveTo>
                  <a:cubicBezTo>
                    <a:pt x="6767" y="752"/>
                    <a:pt x="4486" y="852"/>
                    <a:pt x="2181" y="953"/>
                  </a:cubicBezTo>
                  <a:cubicBezTo>
                    <a:pt x="2071" y="970"/>
                    <a:pt x="1957" y="979"/>
                    <a:pt x="1842" y="979"/>
                  </a:cubicBezTo>
                  <a:cubicBezTo>
                    <a:pt x="1302" y="979"/>
                    <a:pt x="717" y="795"/>
                    <a:pt x="201" y="526"/>
                  </a:cubicBezTo>
                  <a:lnTo>
                    <a:pt x="201" y="526"/>
                  </a:lnTo>
                  <a:cubicBezTo>
                    <a:pt x="0" y="1253"/>
                    <a:pt x="201" y="2005"/>
                    <a:pt x="501" y="2632"/>
                  </a:cubicBezTo>
                  <a:cubicBezTo>
                    <a:pt x="1028" y="2716"/>
                    <a:pt x="1558" y="2757"/>
                    <a:pt x="2087" y="2757"/>
                  </a:cubicBezTo>
                  <a:cubicBezTo>
                    <a:pt x="4702" y="2757"/>
                    <a:pt x="7276" y="1752"/>
                    <a:pt x="9173" y="0"/>
                  </a:cubicBezTo>
                  <a:close/>
                </a:path>
              </a:pathLst>
            </a:custGeom>
            <a:solidFill>
              <a:srgbClr val="D895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3225;p59">
              <a:extLst>
                <a:ext uri="{FF2B5EF4-FFF2-40B4-BE49-F238E27FC236}">
                  <a16:creationId xmlns:a16="http://schemas.microsoft.com/office/drawing/2014/main" id="{43B82030-D108-4C29-A2FE-5E2AE79C351E}"/>
                </a:ext>
              </a:extLst>
            </p:cNvPr>
            <p:cNvSpPr/>
            <p:nvPr/>
          </p:nvSpPr>
          <p:spPr>
            <a:xfrm>
              <a:off x="6495868" y="2792325"/>
              <a:ext cx="12884" cy="52143"/>
            </a:xfrm>
            <a:custGeom>
              <a:avLst/>
              <a:gdLst/>
              <a:ahLst/>
              <a:cxnLst/>
              <a:rect l="l" t="t" r="r" b="b"/>
              <a:pathLst>
                <a:path w="954" h="3861" extrusionOk="0">
                  <a:moveTo>
                    <a:pt x="853" y="1"/>
                  </a:moveTo>
                  <a:cubicBezTo>
                    <a:pt x="527" y="1254"/>
                    <a:pt x="226" y="2607"/>
                    <a:pt x="1" y="3860"/>
                  </a:cubicBezTo>
                  <a:lnTo>
                    <a:pt x="101" y="3860"/>
                  </a:lnTo>
                  <a:cubicBezTo>
                    <a:pt x="527" y="3660"/>
                    <a:pt x="627" y="3134"/>
                    <a:pt x="728" y="2708"/>
                  </a:cubicBezTo>
                  <a:cubicBezTo>
                    <a:pt x="953" y="2181"/>
                    <a:pt x="953" y="1655"/>
                    <a:pt x="953" y="1154"/>
                  </a:cubicBezTo>
                  <a:cubicBezTo>
                    <a:pt x="953" y="728"/>
                    <a:pt x="853" y="302"/>
                    <a:pt x="853" y="1"/>
                  </a:cubicBezTo>
                  <a:close/>
                </a:path>
              </a:pathLst>
            </a:custGeom>
            <a:solidFill>
              <a:srgbClr val="F663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3226;p59">
              <a:extLst>
                <a:ext uri="{FF2B5EF4-FFF2-40B4-BE49-F238E27FC236}">
                  <a16:creationId xmlns:a16="http://schemas.microsoft.com/office/drawing/2014/main" id="{353BBC50-4FE0-4514-99A7-3A97478C0C8C}"/>
                </a:ext>
              </a:extLst>
            </p:cNvPr>
            <p:cNvSpPr/>
            <p:nvPr/>
          </p:nvSpPr>
          <p:spPr>
            <a:xfrm>
              <a:off x="6408538" y="2757115"/>
              <a:ext cx="100207" cy="112456"/>
            </a:xfrm>
            <a:custGeom>
              <a:avLst/>
              <a:gdLst/>
              <a:ahLst/>
              <a:cxnLst/>
              <a:rect l="l" t="t" r="r" b="b"/>
              <a:pathLst>
                <a:path w="7420" h="8327" extrusionOk="0">
                  <a:moveTo>
                    <a:pt x="6428" y="1"/>
                  </a:moveTo>
                  <a:cubicBezTo>
                    <a:pt x="6182" y="1"/>
                    <a:pt x="5931" y="202"/>
                    <a:pt x="6066" y="503"/>
                  </a:cubicBezTo>
                  <a:cubicBezTo>
                    <a:pt x="6266" y="1455"/>
                    <a:pt x="6467" y="2282"/>
                    <a:pt x="6567" y="3234"/>
                  </a:cubicBezTo>
                  <a:lnTo>
                    <a:pt x="6567" y="4588"/>
                  </a:lnTo>
                  <a:cubicBezTo>
                    <a:pt x="6467" y="4889"/>
                    <a:pt x="6467" y="5640"/>
                    <a:pt x="6166" y="5741"/>
                  </a:cubicBezTo>
                  <a:cubicBezTo>
                    <a:pt x="5840" y="5741"/>
                    <a:pt x="5540" y="5315"/>
                    <a:pt x="5439" y="5114"/>
                  </a:cubicBezTo>
                  <a:cubicBezTo>
                    <a:pt x="5214" y="4788"/>
                    <a:pt x="5013" y="4488"/>
                    <a:pt x="4913" y="4162"/>
                  </a:cubicBezTo>
                  <a:cubicBezTo>
                    <a:pt x="4587" y="3535"/>
                    <a:pt x="4286" y="2909"/>
                    <a:pt x="3760" y="2382"/>
                  </a:cubicBezTo>
                  <a:cubicBezTo>
                    <a:pt x="3670" y="2327"/>
                    <a:pt x="3574" y="2302"/>
                    <a:pt x="3483" y="2302"/>
                  </a:cubicBezTo>
                  <a:cubicBezTo>
                    <a:pt x="3243" y="2302"/>
                    <a:pt x="3033" y="2472"/>
                    <a:pt x="3033" y="2708"/>
                  </a:cubicBezTo>
                  <a:cubicBezTo>
                    <a:pt x="3033" y="3635"/>
                    <a:pt x="2933" y="4688"/>
                    <a:pt x="2708" y="5640"/>
                  </a:cubicBezTo>
                  <a:cubicBezTo>
                    <a:pt x="2607" y="6142"/>
                    <a:pt x="2507" y="6568"/>
                    <a:pt x="2307" y="7094"/>
                  </a:cubicBezTo>
                  <a:cubicBezTo>
                    <a:pt x="2307" y="7194"/>
                    <a:pt x="2181" y="7295"/>
                    <a:pt x="2181" y="7395"/>
                  </a:cubicBezTo>
                  <a:cubicBezTo>
                    <a:pt x="2181" y="7395"/>
                    <a:pt x="2181" y="7520"/>
                    <a:pt x="2081" y="7520"/>
                  </a:cubicBezTo>
                  <a:cubicBezTo>
                    <a:pt x="1981" y="7395"/>
                    <a:pt x="1880" y="6994"/>
                    <a:pt x="1880" y="6894"/>
                  </a:cubicBezTo>
                  <a:cubicBezTo>
                    <a:pt x="1154" y="5114"/>
                    <a:pt x="828" y="3134"/>
                    <a:pt x="828" y="1129"/>
                  </a:cubicBezTo>
                  <a:cubicBezTo>
                    <a:pt x="828" y="878"/>
                    <a:pt x="621" y="753"/>
                    <a:pt x="414" y="753"/>
                  </a:cubicBezTo>
                  <a:cubicBezTo>
                    <a:pt x="207" y="753"/>
                    <a:pt x="1" y="878"/>
                    <a:pt x="1" y="1129"/>
                  </a:cubicBezTo>
                  <a:cubicBezTo>
                    <a:pt x="1" y="2382"/>
                    <a:pt x="101" y="3635"/>
                    <a:pt x="427" y="4788"/>
                  </a:cubicBezTo>
                  <a:cubicBezTo>
                    <a:pt x="527" y="5415"/>
                    <a:pt x="728" y="6041"/>
                    <a:pt x="928" y="6668"/>
                  </a:cubicBezTo>
                  <a:cubicBezTo>
                    <a:pt x="1053" y="7094"/>
                    <a:pt x="1254" y="7721"/>
                    <a:pt x="1555" y="8147"/>
                  </a:cubicBezTo>
                  <a:cubicBezTo>
                    <a:pt x="1730" y="8271"/>
                    <a:pt x="1923" y="8326"/>
                    <a:pt x="2103" y="8326"/>
                  </a:cubicBezTo>
                  <a:cubicBezTo>
                    <a:pt x="2359" y="8326"/>
                    <a:pt x="2590" y="8213"/>
                    <a:pt x="2708" y="8021"/>
                  </a:cubicBezTo>
                  <a:cubicBezTo>
                    <a:pt x="3134" y="7620"/>
                    <a:pt x="3234" y="6894"/>
                    <a:pt x="3334" y="6367"/>
                  </a:cubicBezTo>
                  <a:cubicBezTo>
                    <a:pt x="3660" y="5515"/>
                    <a:pt x="3760" y="4688"/>
                    <a:pt x="3760" y="3861"/>
                  </a:cubicBezTo>
                  <a:cubicBezTo>
                    <a:pt x="4061" y="4387"/>
                    <a:pt x="4286" y="4788"/>
                    <a:pt x="4487" y="5214"/>
                  </a:cubicBezTo>
                  <a:cubicBezTo>
                    <a:pt x="4845" y="5740"/>
                    <a:pt x="5485" y="6566"/>
                    <a:pt x="6170" y="6566"/>
                  </a:cubicBezTo>
                  <a:cubicBezTo>
                    <a:pt x="6301" y="6566"/>
                    <a:pt x="6434" y="6536"/>
                    <a:pt x="6567" y="6467"/>
                  </a:cubicBezTo>
                  <a:cubicBezTo>
                    <a:pt x="6993" y="6267"/>
                    <a:pt x="7093" y="5741"/>
                    <a:pt x="7194" y="5315"/>
                  </a:cubicBezTo>
                  <a:cubicBezTo>
                    <a:pt x="7419" y="4788"/>
                    <a:pt x="7419" y="4262"/>
                    <a:pt x="7419" y="3761"/>
                  </a:cubicBezTo>
                  <a:cubicBezTo>
                    <a:pt x="7419" y="2608"/>
                    <a:pt x="7093" y="1455"/>
                    <a:pt x="6793" y="302"/>
                  </a:cubicBezTo>
                  <a:cubicBezTo>
                    <a:pt x="6753" y="91"/>
                    <a:pt x="6592" y="1"/>
                    <a:pt x="64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31"/>
        <p:cNvGrpSpPr/>
        <p:nvPr/>
      </p:nvGrpSpPr>
      <p:grpSpPr>
        <a:xfrm>
          <a:off x="0" y="0"/>
          <a:ext cx="0" cy="0"/>
          <a:chOff x="0" y="0"/>
          <a:chExt cx="0" cy="0"/>
        </a:xfrm>
      </p:grpSpPr>
      <p:grpSp>
        <p:nvGrpSpPr>
          <p:cNvPr id="2634" name="Google Shape;2634;p48"/>
          <p:cNvGrpSpPr/>
          <p:nvPr/>
        </p:nvGrpSpPr>
        <p:grpSpPr>
          <a:xfrm>
            <a:off x="3468549" y="1936376"/>
            <a:ext cx="2206901" cy="2616187"/>
            <a:chOff x="3468549" y="1940299"/>
            <a:chExt cx="2206901" cy="2316482"/>
          </a:xfrm>
        </p:grpSpPr>
        <p:sp>
          <p:nvSpPr>
            <p:cNvPr id="2635" name="Google Shape;2635;p48"/>
            <p:cNvSpPr/>
            <p:nvPr/>
          </p:nvSpPr>
          <p:spPr>
            <a:xfrm>
              <a:off x="3468549" y="3781402"/>
              <a:ext cx="2206901" cy="475379"/>
            </a:xfrm>
            <a:custGeom>
              <a:avLst/>
              <a:gdLst/>
              <a:ahLst/>
              <a:cxnLst/>
              <a:rect l="l" t="t" r="r" b="b"/>
              <a:pathLst>
                <a:path w="143585" h="30929" extrusionOk="0">
                  <a:moveTo>
                    <a:pt x="71730" y="1"/>
                  </a:moveTo>
                  <a:cubicBezTo>
                    <a:pt x="32156" y="1"/>
                    <a:pt x="0" y="6893"/>
                    <a:pt x="0" y="15464"/>
                  </a:cubicBezTo>
                  <a:cubicBezTo>
                    <a:pt x="0" y="24036"/>
                    <a:pt x="32156" y="30928"/>
                    <a:pt x="71730" y="30928"/>
                  </a:cubicBezTo>
                  <a:cubicBezTo>
                    <a:pt x="111404" y="30928"/>
                    <a:pt x="143585" y="24036"/>
                    <a:pt x="143585" y="15464"/>
                  </a:cubicBezTo>
                  <a:cubicBezTo>
                    <a:pt x="143585" y="6893"/>
                    <a:pt x="111404" y="1"/>
                    <a:pt x="71730" y="1"/>
                  </a:cubicBezTo>
                  <a:close/>
                </a:path>
              </a:pathLst>
            </a:custGeom>
            <a:solidFill>
              <a:srgbClr val="DAF2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36" name="Google Shape;2636;p48"/>
            <p:cNvGrpSpPr/>
            <p:nvPr/>
          </p:nvGrpSpPr>
          <p:grpSpPr>
            <a:xfrm>
              <a:off x="3516295" y="1940299"/>
              <a:ext cx="2111409" cy="2116613"/>
              <a:chOff x="1700700" y="1170050"/>
              <a:chExt cx="4270650" cy="4281175"/>
            </a:xfrm>
          </p:grpSpPr>
          <p:sp>
            <p:nvSpPr>
              <p:cNvPr id="2637" name="Google Shape;2637;p48"/>
              <p:cNvSpPr/>
              <p:nvPr/>
            </p:nvSpPr>
            <p:spPr>
              <a:xfrm>
                <a:off x="1940275" y="1170050"/>
                <a:ext cx="1743800" cy="1724625"/>
              </a:xfrm>
              <a:custGeom>
                <a:avLst/>
                <a:gdLst/>
                <a:ahLst/>
                <a:cxnLst/>
                <a:rect l="l" t="t" r="r" b="b"/>
                <a:pathLst>
                  <a:path w="69752" h="68985" extrusionOk="0">
                    <a:moveTo>
                      <a:pt x="19313" y="1"/>
                    </a:moveTo>
                    <a:lnTo>
                      <a:pt x="11740" y="7353"/>
                    </a:lnTo>
                    <a:cubicBezTo>
                      <a:pt x="11740" y="7353"/>
                      <a:pt x="26445" y="18064"/>
                      <a:pt x="23896" y="19902"/>
                    </a:cubicBezTo>
                    <a:cubicBezTo>
                      <a:pt x="23607" y="20124"/>
                      <a:pt x="23140" y="20223"/>
                      <a:pt x="22539" y="20223"/>
                    </a:cubicBezTo>
                    <a:cubicBezTo>
                      <a:pt x="17832" y="20223"/>
                      <a:pt x="4902" y="14191"/>
                      <a:pt x="4902" y="14191"/>
                    </a:cubicBezTo>
                    <a:cubicBezTo>
                      <a:pt x="4902" y="14191"/>
                      <a:pt x="711" y="22353"/>
                      <a:pt x="4706" y="26250"/>
                    </a:cubicBezTo>
                    <a:cubicBezTo>
                      <a:pt x="8676" y="30024"/>
                      <a:pt x="29509" y="28284"/>
                      <a:pt x="28504" y="32990"/>
                    </a:cubicBezTo>
                    <a:cubicBezTo>
                      <a:pt x="28208" y="34334"/>
                      <a:pt x="26002" y="34813"/>
                      <a:pt x="23007" y="34813"/>
                    </a:cubicBezTo>
                    <a:cubicBezTo>
                      <a:pt x="15575" y="34813"/>
                      <a:pt x="3285" y="31862"/>
                      <a:pt x="3284" y="31862"/>
                    </a:cubicBezTo>
                    <a:lnTo>
                      <a:pt x="3284" y="31862"/>
                    </a:lnTo>
                    <a:cubicBezTo>
                      <a:pt x="3284" y="31862"/>
                      <a:pt x="0" y="42793"/>
                      <a:pt x="9510" y="44827"/>
                    </a:cubicBezTo>
                    <a:cubicBezTo>
                      <a:pt x="10590" y="45062"/>
                      <a:pt x="11679" y="45163"/>
                      <a:pt x="12762" y="45163"/>
                    </a:cubicBezTo>
                    <a:cubicBezTo>
                      <a:pt x="19902" y="45163"/>
                      <a:pt x="26801" y="40745"/>
                      <a:pt x="29537" y="40745"/>
                    </a:cubicBezTo>
                    <a:cubicBezTo>
                      <a:pt x="29991" y="40745"/>
                      <a:pt x="30331" y="40867"/>
                      <a:pt x="30538" y="41151"/>
                    </a:cubicBezTo>
                    <a:cubicBezTo>
                      <a:pt x="32039" y="43122"/>
                      <a:pt x="17998" y="49087"/>
                      <a:pt x="8704" y="49087"/>
                    </a:cubicBezTo>
                    <a:cubicBezTo>
                      <a:pt x="7831" y="49087"/>
                      <a:pt x="6999" y="49034"/>
                      <a:pt x="6225" y="48920"/>
                    </a:cubicBezTo>
                    <a:lnTo>
                      <a:pt x="6225" y="48920"/>
                    </a:lnTo>
                    <a:cubicBezTo>
                      <a:pt x="6226" y="48920"/>
                      <a:pt x="10220" y="57400"/>
                      <a:pt x="14093" y="57891"/>
                    </a:cubicBezTo>
                    <a:cubicBezTo>
                      <a:pt x="14238" y="57914"/>
                      <a:pt x="14400" y="57926"/>
                      <a:pt x="14577" y="57926"/>
                    </a:cubicBezTo>
                    <a:cubicBezTo>
                      <a:pt x="18987" y="57926"/>
                      <a:pt x="32694" y="50857"/>
                      <a:pt x="32695" y="50857"/>
                    </a:cubicBezTo>
                    <a:lnTo>
                      <a:pt x="32695" y="50857"/>
                    </a:lnTo>
                    <a:cubicBezTo>
                      <a:pt x="32695" y="50857"/>
                      <a:pt x="32180" y="56984"/>
                      <a:pt x="26568" y="59435"/>
                    </a:cubicBezTo>
                    <a:lnTo>
                      <a:pt x="20931" y="61885"/>
                    </a:lnTo>
                    <a:cubicBezTo>
                      <a:pt x="20931" y="61885"/>
                      <a:pt x="25650" y="68984"/>
                      <a:pt x="32762" y="68984"/>
                    </a:cubicBezTo>
                    <a:cubicBezTo>
                      <a:pt x="35521" y="68984"/>
                      <a:pt x="38640" y="67916"/>
                      <a:pt x="41984" y="64949"/>
                    </a:cubicBezTo>
                    <a:cubicBezTo>
                      <a:pt x="50341" y="57596"/>
                      <a:pt x="46273" y="47082"/>
                      <a:pt x="46273" y="47082"/>
                    </a:cubicBezTo>
                    <a:cubicBezTo>
                      <a:pt x="46347" y="47072"/>
                      <a:pt x="46422" y="47067"/>
                      <a:pt x="46498" y="47067"/>
                    </a:cubicBezTo>
                    <a:cubicBezTo>
                      <a:pt x="49341" y="47067"/>
                      <a:pt x="53122" y="54229"/>
                      <a:pt x="57992" y="54229"/>
                    </a:cubicBezTo>
                    <a:cubicBezTo>
                      <a:pt x="59402" y="54229"/>
                      <a:pt x="60902" y="53629"/>
                      <a:pt x="62497" y="52082"/>
                    </a:cubicBezTo>
                    <a:cubicBezTo>
                      <a:pt x="69752" y="44926"/>
                      <a:pt x="67203" y="26961"/>
                      <a:pt x="67203" y="26960"/>
                    </a:cubicBezTo>
                    <a:lnTo>
                      <a:pt x="67203" y="26960"/>
                    </a:lnTo>
                    <a:cubicBezTo>
                      <a:pt x="67203" y="26961"/>
                      <a:pt x="55085" y="36904"/>
                      <a:pt x="54066" y="36904"/>
                    </a:cubicBezTo>
                    <a:cubicBezTo>
                      <a:pt x="53997" y="36904"/>
                      <a:pt x="53979" y="36860"/>
                      <a:pt x="54017" y="36764"/>
                    </a:cubicBezTo>
                    <a:cubicBezTo>
                      <a:pt x="54532" y="35220"/>
                      <a:pt x="67203" y="20123"/>
                      <a:pt x="64434" y="17157"/>
                    </a:cubicBezTo>
                    <a:cubicBezTo>
                      <a:pt x="61591" y="14093"/>
                      <a:pt x="59238" y="14706"/>
                      <a:pt x="57400" y="11544"/>
                    </a:cubicBezTo>
                    <a:cubicBezTo>
                      <a:pt x="57400" y="11544"/>
                      <a:pt x="53527" y="29215"/>
                      <a:pt x="46567" y="32058"/>
                    </a:cubicBezTo>
                    <a:cubicBezTo>
                      <a:pt x="45677" y="32426"/>
                      <a:pt x="45068" y="32595"/>
                      <a:pt x="44685" y="32595"/>
                    </a:cubicBezTo>
                    <a:cubicBezTo>
                      <a:pt x="42085" y="32595"/>
                      <a:pt x="49964" y="24767"/>
                      <a:pt x="51567" y="18186"/>
                    </a:cubicBezTo>
                    <a:cubicBezTo>
                      <a:pt x="53307" y="10613"/>
                      <a:pt x="50954" y="6643"/>
                      <a:pt x="50145" y="5515"/>
                    </a:cubicBezTo>
                    <a:cubicBezTo>
                      <a:pt x="49336" y="4486"/>
                      <a:pt x="42082" y="810"/>
                      <a:pt x="42082" y="810"/>
                    </a:cubicBezTo>
                    <a:lnTo>
                      <a:pt x="42082" y="810"/>
                    </a:lnTo>
                    <a:cubicBezTo>
                      <a:pt x="42082" y="810"/>
                      <a:pt x="45856" y="18995"/>
                      <a:pt x="39116" y="22868"/>
                    </a:cubicBezTo>
                    <a:cubicBezTo>
                      <a:pt x="37971" y="23530"/>
                      <a:pt x="37188" y="23820"/>
                      <a:pt x="36683" y="23820"/>
                    </a:cubicBezTo>
                    <a:cubicBezTo>
                      <a:pt x="34214" y="23820"/>
                      <a:pt x="38347" y="16903"/>
                      <a:pt x="39018" y="12672"/>
                    </a:cubicBezTo>
                    <a:cubicBezTo>
                      <a:pt x="39729" y="7550"/>
                      <a:pt x="37891" y="2746"/>
                      <a:pt x="37891" y="2746"/>
                    </a:cubicBezTo>
                    <a:lnTo>
                      <a:pt x="31567" y="1226"/>
                    </a:lnTo>
                    <a:lnTo>
                      <a:pt x="31567" y="1226"/>
                    </a:lnTo>
                    <a:cubicBezTo>
                      <a:pt x="31568" y="1226"/>
                      <a:pt x="33728" y="13134"/>
                      <a:pt x="31104" y="13134"/>
                    </a:cubicBezTo>
                    <a:cubicBezTo>
                      <a:pt x="30990" y="13134"/>
                      <a:pt x="30867" y="13111"/>
                      <a:pt x="30734" y="13064"/>
                    </a:cubicBezTo>
                    <a:cubicBezTo>
                      <a:pt x="27671" y="12059"/>
                      <a:pt x="27891" y="1"/>
                      <a:pt x="278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8" name="Google Shape;2638;p48"/>
              <p:cNvSpPr/>
              <p:nvPr/>
            </p:nvSpPr>
            <p:spPr>
              <a:xfrm>
                <a:off x="2249075" y="1415150"/>
                <a:ext cx="1235875" cy="1393950"/>
              </a:xfrm>
              <a:custGeom>
                <a:avLst/>
                <a:gdLst/>
                <a:ahLst/>
                <a:cxnLst/>
                <a:rect l="l" t="t" r="r" b="b"/>
                <a:pathLst>
                  <a:path w="49435" h="55758" extrusionOk="0">
                    <a:moveTo>
                      <a:pt x="11348" y="0"/>
                    </a:moveTo>
                    <a:cubicBezTo>
                      <a:pt x="13701" y="3064"/>
                      <a:pt x="15833" y="6128"/>
                      <a:pt x="17990" y="9289"/>
                    </a:cubicBezTo>
                    <a:cubicBezTo>
                      <a:pt x="18897" y="10515"/>
                      <a:pt x="19730" y="11838"/>
                      <a:pt x="20539" y="13162"/>
                    </a:cubicBezTo>
                    <a:cubicBezTo>
                      <a:pt x="20346" y="13378"/>
                      <a:pt x="16889" y="16032"/>
                      <a:pt x="11236" y="16032"/>
                    </a:cubicBezTo>
                    <a:cubicBezTo>
                      <a:pt x="11135" y="16032"/>
                      <a:pt x="11034" y="16031"/>
                      <a:pt x="10932" y="16029"/>
                    </a:cubicBezTo>
                    <a:cubicBezTo>
                      <a:pt x="5025" y="15833"/>
                      <a:pt x="221" y="13480"/>
                      <a:pt x="221" y="13480"/>
                    </a:cubicBezTo>
                    <a:lnTo>
                      <a:pt x="1" y="13774"/>
                    </a:lnTo>
                    <a:cubicBezTo>
                      <a:pt x="123" y="13897"/>
                      <a:pt x="4902" y="16225"/>
                      <a:pt x="10932" y="16446"/>
                    </a:cubicBezTo>
                    <a:cubicBezTo>
                      <a:pt x="11036" y="16448"/>
                      <a:pt x="11139" y="16448"/>
                      <a:pt x="11242" y="16448"/>
                    </a:cubicBezTo>
                    <a:cubicBezTo>
                      <a:pt x="16799" y="16448"/>
                      <a:pt x="20350" y="13889"/>
                      <a:pt x="20735" y="13480"/>
                    </a:cubicBezTo>
                    <a:cubicBezTo>
                      <a:pt x="21862" y="15220"/>
                      <a:pt x="22990" y="16960"/>
                      <a:pt x="24117" y="18799"/>
                    </a:cubicBezTo>
                    <a:cubicBezTo>
                      <a:pt x="24828" y="20024"/>
                      <a:pt x="25539" y="21127"/>
                      <a:pt x="26249" y="22352"/>
                    </a:cubicBezTo>
                    <a:lnTo>
                      <a:pt x="26053" y="22254"/>
                    </a:lnTo>
                    <a:cubicBezTo>
                      <a:pt x="26053" y="22352"/>
                      <a:pt x="24926" y="24313"/>
                      <a:pt x="18505" y="26249"/>
                    </a:cubicBezTo>
                    <a:cubicBezTo>
                      <a:pt x="13603" y="27573"/>
                      <a:pt x="2452" y="29607"/>
                      <a:pt x="2353" y="29705"/>
                    </a:cubicBezTo>
                    <a:lnTo>
                      <a:pt x="2353" y="30024"/>
                    </a:lnTo>
                    <a:cubicBezTo>
                      <a:pt x="2574" y="30024"/>
                      <a:pt x="13701" y="27989"/>
                      <a:pt x="18603" y="26543"/>
                    </a:cubicBezTo>
                    <a:cubicBezTo>
                      <a:pt x="24411" y="24803"/>
                      <a:pt x="26053" y="23088"/>
                      <a:pt x="26347" y="22573"/>
                    </a:cubicBezTo>
                    <a:cubicBezTo>
                      <a:pt x="27279" y="24191"/>
                      <a:pt x="28186" y="25833"/>
                      <a:pt x="29117" y="27475"/>
                    </a:cubicBezTo>
                    <a:cubicBezTo>
                      <a:pt x="28700" y="28283"/>
                      <a:pt x="27475" y="30832"/>
                      <a:pt x="24828" y="33798"/>
                    </a:cubicBezTo>
                    <a:cubicBezTo>
                      <a:pt x="21152" y="37989"/>
                      <a:pt x="12378" y="41347"/>
                      <a:pt x="12255" y="41469"/>
                    </a:cubicBezTo>
                    <a:lnTo>
                      <a:pt x="12476" y="41763"/>
                    </a:lnTo>
                    <a:cubicBezTo>
                      <a:pt x="12574" y="41763"/>
                      <a:pt x="21348" y="38283"/>
                      <a:pt x="25122" y="34117"/>
                    </a:cubicBezTo>
                    <a:cubicBezTo>
                      <a:pt x="27573" y="31347"/>
                      <a:pt x="28798" y="28994"/>
                      <a:pt x="29313" y="27867"/>
                    </a:cubicBezTo>
                    <a:cubicBezTo>
                      <a:pt x="29411" y="28185"/>
                      <a:pt x="29632" y="28382"/>
                      <a:pt x="29730" y="28602"/>
                    </a:cubicBezTo>
                    <a:cubicBezTo>
                      <a:pt x="30342" y="29705"/>
                      <a:pt x="31053" y="30832"/>
                      <a:pt x="31666" y="31960"/>
                    </a:cubicBezTo>
                    <a:cubicBezTo>
                      <a:pt x="31151" y="33798"/>
                      <a:pt x="29926" y="38185"/>
                      <a:pt x="28700" y="43307"/>
                    </a:cubicBezTo>
                    <a:cubicBezTo>
                      <a:pt x="26960" y="50047"/>
                      <a:pt x="20441" y="55341"/>
                      <a:pt x="20343" y="55439"/>
                    </a:cubicBezTo>
                    <a:lnTo>
                      <a:pt x="20637" y="55758"/>
                    </a:lnTo>
                    <a:cubicBezTo>
                      <a:pt x="20637" y="55660"/>
                      <a:pt x="27279" y="50243"/>
                      <a:pt x="29019" y="43405"/>
                    </a:cubicBezTo>
                    <a:cubicBezTo>
                      <a:pt x="30244" y="38602"/>
                      <a:pt x="31470" y="34509"/>
                      <a:pt x="31984" y="32474"/>
                    </a:cubicBezTo>
                    <a:cubicBezTo>
                      <a:pt x="33087" y="34509"/>
                      <a:pt x="34215" y="36445"/>
                      <a:pt x="35342" y="38406"/>
                    </a:cubicBezTo>
                    <a:lnTo>
                      <a:pt x="35440" y="38406"/>
                    </a:lnTo>
                    <a:cubicBezTo>
                      <a:pt x="34926" y="36960"/>
                      <a:pt x="34435" y="35636"/>
                      <a:pt x="33823" y="34313"/>
                    </a:cubicBezTo>
                    <a:lnTo>
                      <a:pt x="33823" y="34313"/>
                    </a:lnTo>
                    <a:cubicBezTo>
                      <a:pt x="35026" y="34562"/>
                      <a:pt x="37477" y="34969"/>
                      <a:pt x="40253" y="34969"/>
                    </a:cubicBezTo>
                    <a:cubicBezTo>
                      <a:pt x="40756" y="34969"/>
                      <a:pt x="41269" y="34955"/>
                      <a:pt x="41788" y="34925"/>
                    </a:cubicBezTo>
                    <a:cubicBezTo>
                      <a:pt x="49018" y="34411"/>
                      <a:pt x="49435" y="31666"/>
                      <a:pt x="49435" y="31543"/>
                    </a:cubicBezTo>
                    <a:lnTo>
                      <a:pt x="49018" y="31543"/>
                    </a:lnTo>
                    <a:cubicBezTo>
                      <a:pt x="49018" y="31543"/>
                      <a:pt x="48626" y="33994"/>
                      <a:pt x="41788" y="34509"/>
                    </a:cubicBezTo>
                    <a:cubicBezTo>
                      <a:pt x="41248" y="34541"/>
                      <a:pt x="40716" y="34556"/>
                      <a:pt x="40198" y="34556"/>
                    </a:cubicBezTo>
                    <a:cubicBezTo>
                      <a:pt x="37191" y="34556"/>
                      <a:pt x="34647" y="34070"/>
                      <a:pt x="33602" y="33798"/>
                    </a:cubicBezTo>
                    <a:cubicBezTo>
                      <a:pt x="32793" y="31862"/>
                      <a:pt x="31862" y="30024"/>
                      <a:pt x="30857" y="28185"/>
                    </a:cubicBezTo>
                    <a:cubicBezTo>
                      <a:pt x="38406" y="26764"/>
                      <a:pt x="45048" y="16838"/>
                      <a:pt x="45048" y="16740"/>
                    </a:cubicBezTo>
                    <a:lnTo>
                      <a:pt x="44729" y="16446"/>
                    </a:lnTo>
                    <a:cubicBezTo>
                      <a:pt x="44631" y="16544"/>
                      <a:pt x="38112" y="26445"/>
                      <a:pt x="30759" y="27769"/>
                    </a:cubicBezTo>
                    <a:lnTo>
                      <a:pt x="30759" y="27867"/>
                    </a:lnTo>
                    <a:cubicBezTo>
                      <a:pt x="29313" y="25122"/>
                      <a:pt x="27695" y="22475"/>
                      <a:pt x="25955" y="19803"/>
                    </a:cubicBezTo>
                    <a:cubicBezTo>
                      <a:pt x="32695" y="14510"/>
                      <a:pt x="36053" y="6422"/>
                      <a:pt x="36151" y="6324"/>
                    </a:cubicBezTo>
                    <a:lnTo>
                      <a:pt x="35759" y="6128"/>
                    </a:lnTo>
                    <a:cubicBezTo>
                      <a:pt x="35759" y="6226"/>
                      <a:pt x="32377" y="14289"/>
                      <a:pt x="25735" y="19509"/>
                    </a:cubicBezTo>
                    <a:cubicBezTo>
                      <a:pt x="25441" y="19093"/>
                      <a:pt x="25245" y="18676"/>
                      <a:pt x="24926" y="18284"/>
                    </a:cubicBezTo>
                    <a:cubicBezTo>
                      <a:pt x="23088" y="15514"/>
                      <a:pt x="21250" y="12769"/>
                      <a:pt x="19313" y="10000"/>
                    </a:cubicBezTo>
                    <a:cubicBezTo>
                      <a:pt x="21250" y="9093"/>
                      <a:pt x="22794" y="7255"/>
                      <a:pt x="23603" y="4706"/>
                    </a:cubicBezTo>
                    <a:cubicBezTo>
                      <a:pt x="24411" y="2647"/>
                      <a:pt x="24411" y="907"/>
                      <a:pt x="24411" y="809"/>
                    </a:cubicBezTo>
                    <a:lnTo>
                      <a:pt x="24019" y="809"/>
                    </a:lnTo>
                    <a:cubicBezTo>
                      <a:pt x="24019" y="907"/>
                      <a:pt x="23701" y="7451"/>
                      <a:pt x="18995" y="9706"/>
                    </a:cubicBezTo>
                    <a:cubicBezTo>
                      <a:pt x="18897" y="9387"/>
                      <a:pt x="18701" y="9191"/>
                      <a:pt x="18505" y="8873"/>
                    </a:cubicBezTo>
                    <a:cubicBezTo>
                      <a:pt x="16250" y="5809"/>
                      <a:pt x="13897" y="2868"/>
                      <a:pt x="11446" y="0"/>
                    </a:cubicBezTo>
                    <a:close/>
                  </a:path>
                </a:pathLst>
              </a:custGeom>
              <a:solidFill>
                <a:srgbClr val="FF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9" name="Google Shape;2639;p48"/>
              <p:cNvSpPr/>
              <p:nvPr/>
            </p:nvSpPr>
            <p:spPr>
              <a:xfrm>
                <a:off x="3569500" y="1642475"/>
                <a:ext cx="2042200" cy="1959475"/>
              </a:xfrm>
              <a:custGeom>
                <a:avLst/>
                <a:gdLst/>
                <a:ahLst/>
                <a:cxnLst/>
                <a:rect l="l" t="t" r="r" b="b"/>
                <a:pathLst>
                  <a:path w="81688" h="78379" extrusionOk="0">
                    <a:moveTo>
                      <a:pt x="48699" y="0"/>
                    </a:moveTo>
                    <a:cubicBezTo>
                      <a:pt x="48699" y="0"/>
                      <a:pt x="38282" y="98"/>
                      <a:pt x="36444" y="6127"/>
                    </a:cubicBezTo>
                    <a:cubicBezTo>
                      <a:pt x="34704" y="12156"/>
                      <a:pt x="47375" y="32058"/>
                      <a:pt x="42057" y="33602"/>
                    </a:cubicBezTo>
                    <a:cubicBezTo>
                      <a:pt x="41923" y="33637"/>
                      <a:pt x="41789" y="33655"/>
                      <a:pt x="41654" y="33655"/>
                    </a:cubicBezTo>
                    <a:cubicBezTo>
                      <a:pt x="36427" y="33655"/>
                      <a:pt x="30023" y="7549"/>
                      <a:pt x="30023" y="7549"/>
                    </a:cubicBezTo>
                    <a:cubicBezTo>
                      <a:pt x="30023" y="7549"/>
                      <a:pt x="17352" y="10000"/>
                      <a:pt x="20220" y="20612"/>
                    </a:cubicBezTo>
                    <a:cubicBezTo>
                      <a:pt x="23063" y="31249"/>
                      <a:pt x="36346" y="37057"/>
                      <a:pt x="35023" y="39827"/>
                    </a:cubicBezTo>
                    <a:cubicBezTo>
                      <a:pt x="34889" y="40089"/>
                      <a:pt x="34633" y="40213"/>
                      <a:pt x="34276" y="40213"/>
                    </a:cubicBezTo>
                    <a:cubicBezTo>
                      <a:pt x="30763" y="40213"/>
                      <a:pt x="17456" y="28296"/>
                      <a:pt x="14386" y="19509"/>
                    </a:cubicBezTo>
                    <a:cubicBezTo>
                      <a:pt x="14386" y="19509"/>
                      <a:pt x="8063" y="27867"/>
                      <a:pt x="9485" y="32058"/>
                    </a:cubicBezTo>
                    <a:cubicBezTo>
                      <a:pt x="10906" y="36151"/>
                      <a:pt x="26224" y="47081"/>
                      <a:pt x="26224" y="47081"/>
                    </a:cubicBezTo>
                    <a:cubicBezTo>
                      <a:pt x="26224" y="47081"/>
                      <a:pt x="24304" y="47873"/>
                      <a:pt x="21694" y="47873"/>
                    </a:cubicBezTo>
                    <a:cubicBezTo>
                      <a:pt x="19531" y="47873"/>
                      <a:pt x="16895" y="47329"/>
                      <a:pt x="14484" y="45341"/>
                    </a:cubicBezTo>
                    <a:lnTo>
                      <a:pt x="9068" y="41052"/>
                    </a:lnTo>
                    <a:lnTo>
                      <a:pt x="9068" y="41052"/>
                    </a:lnTo>
                    <a:cubicBezTo>
                      <a:pt x="9068" y="41053"/>
                      <a:pt x="0" y="57277"/>
                      <a:pt x="16935" y="63821"/>
                    </a:cubicBezTo>
                    <a:cubicBezTo>
                      <a:pt x="19201" y="64705"/>
                      <a:pt x="21349" y="65062"/>
                      <a:pt x="23340" y="65062"/>
                    </a:cubicBezTo>
                    <a:cubicBezTo>
                      <a:pt x="31666" y="65062"/>
                      <a:pt x="37253" y="58821"/>
                      <a:pt x="37253" y="58821"/>
                    </a:cubicBezTo>
                    <a:lnTo>
                      <a:pt x="37253" y="58821"/>
                    </a:lnTo>
                    <a:cubicBezTo>
                      <a:pt x="39606" y="62179"/>
                      <a:pt x="29802" y="74139"/>
                      <a:pt x="40635" y="77717"/>
                    </a:cubicBezTo>
                    <a:cubicBezTo>
                      <a:pt x="42052" y="78178"/>
                      <a:pt x="43566" y="78378"/>
                      <a:pt x="45128" y="78378"/>
                    </a:cubicBezTo>
                    <a:cubicBezTo>
                      <a:pt x="55623" y="78378"/>
                      <a:pt x="68306" y="69335"/>
                      <a:pt x="68306" y="69335"/>
                    </a:cubicBezTo>
                    <a:cubicBezTo>
                      <a:pt x="68306" y="69335"/>
                      <a:pt x="49728" y="61468"/>
                      <a:pt x="51566" y="61174"/>
                    </a:cubicBezTo>
                    <a:cubicBezTo>
                      <a:pt x="51608" y="61169"/>
                      <a:pt x="51660" y="61167"/>
                      <a:pt x="51722" y="61167"/>
                    </a:cubicBezTo>
                    <a:cubicBezTo>
                      <a:pt x="53524" y="61167"/>
                      <a:pt x="63679" y="63224"/>
                      <a:pt x="70521" y="63224"/>
                    </a:cubicBezTo>
                    <a:cubicBezTo>
                      <a:pt x="73787" y="63224"/>
                      <a:pt x="76298" y="62755"/>
                      <a:pt x="76786" y="61370"/>
                    </a:cubicBezTo>
                    <a:cubicBezTo>
                      <a:pt x="78305" y="56983"/>
                      <a:pt x="76467" y="54924"/>
                      <a:pt x="78722" y="51469"/>
                    </a:cubicBezTo>
                    <a:lnTo>
                      <a:pt x="78722" y="51469"/>
                    </a:lnTo>
                    <a:cubicBezTo>
                      <a:pt x="78721" y="51469"/>
                      <a:pt x="70164" y="53714"/>
                      <a:pt x="62441" y="53714"/>
                    </a:cubicBezTo>
                    <a:cubicBezTo>
                      <a:pt x="58416" y="53714"/>
                      <a:pt x="54617" y="53104"/>
                      <a:pt x="52375" y="51248"/>
                    </a:cubicBezTo>
                    <a:cubicBezTo>
                      <a:pt x="50034" y="49237"/>
                      <a:pt x="50485" y="48680"/>
                      <a:pt x="52414" y="48680"/>
                    </a:cubicBezTo>
                    <a:cubicBezTo>
                      <a:pt x="54816" y="48680"/>
                      <a:pt x="59507" y="49543"/>
                      <a:pt x="63955" y="49543"/>
                    </a:cubicBezTo>
                    <a:cubicBezTo>
                      <a:pt x="65735" y="49543"/>
                      <a:pt x="67476" y="49405"/>
                      <a:pt x="69016" y="49018"/>
                    </a:cubicBezTo>
                    <a:cubicBezTo>
                      <a:pt x="77594" y="46763"/>
                      <a:pt x="80266" y="42376"/>
                      <a:pt x="80977" y="41052"/>
                    </a:cubicBezTo>
                    <a:cubicBezTo>
                      <a:pt x="81687" y="39606"/>
                      <a:pt x="81589" y="30318"/>
                      <a:pt x="81589" y="30317"/>
                    </a:cubicBezTo>
                    <a:lnTo>
                      <a:pt x="81589" y="30317"/>
                    </a:lnTo>
                    <a:cubicBezTo>
                      <a:pt x="81589" y="30318"/>
                      <a:pt x="69838" y="39936"/>
                      <a:pt x="61722" y="39936"/>
                    </a:cubicBezTo>
                    <a:cubicBezTo>
                      <a:pt x="60265" y="39936"/>
                      <a:pt x="58925" y="39627"/>
                      <a:pt x="57791" y="38896"/>
                    </a:cubicBezTo>
                    <a:cubicBezTo>
                      <a:pt x="50439" y="34092"/>
                      <a:pt x="62374" y="35440"/>
                      <a:pt x="67889" y="33479"/>
                    </a:cubicBezTo>
                    <a:cubicBezTo>
                      <a:pt x="73526" y="31641"/>
                      <a:pt x="77398" y="27156"/>
                      <a:pt x="77398" y="27156"/>
                    </a:cubicBezTo>
                    <a:lnTo>
                      <a:pt x="75658" y="19999"/>
                    </a:lnTo>
                    <a:cubicBezTo>
                      <a:pt x="75658" y="19999"/>
                      <a:pt x="67443" y="26325"/>
                      <a:pt x="64350" y="26325"/>
                    </a:cubicBezTo>
                    <a:cubicBezTo>
                      <a:pt x="63715" y="26325"/>
                      <a:pt x="63295" y="26059"/>
                      <a:pt x="63208" y="25416"/>
                    </a:cubicBezTo>
                    <a:cubicBezTo>
                      <a:pt x="62791" y="21739"/>
                      <a:pt x="74947" y="15612"/>
                      <a:pt x="74947" y="15612"/>
                    </a:cubicBezTo>
                    <a:lnTo>
                      <a:pt x="70462" y="7132"/>
                    </a:lnTo>
                    <a:lnTo>
                      <a:pt x="59115" y="3358"/>
                    </a:lnTo>
                    <a:cubicBezTo>
                      <a:pt x="59115" y="3358"/>
                      <a:pt x="56268" y="22237"/>
                      <a:pt x="53143" y="22237"/>
                    </a:cubicBezTo>
                    <a:cubicBezTo>
                      <a:pt x="53026" y="22237"/>
                      <a:pt x="52909" y="22211"/>
                      <a:pt x="52792" y="22156"/>
                    </a:cubicBezTo>
                    <a:cubicBezTo>
                      <a:pt x="49507" y="20514"/>
                      <a:pt x="48699" y="0"/>
                      <a:pt x="48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0" name="Google Shape;2640;p48"/>
              <p:cNvSpPr/>
              <p:nvPr/>
            </p:nvSpPr>
            <p:spPr>
              <a:xfrm>
                <a:off x="3860525" y="1953725"/>
                <a:ext cx="1444800" cy="1475700"/>
              </a:xfrm>
              <a:custGeom>
                <a:avLst/>
                <a:gdLst/>
                <a:ahLst/>
                <a:cxnLst/>
                <a:rect l="l" t="t" r="r" b="b"/>
                <a:pathLst>
                  <a:path w="57792" h="59028" extrusionOk="0">
                    <a:moveTo>
                      <a:pt x="31445" y="1"/>
                    </a:moveTo>
                    <a:cubicBezTo>
                      <a:pt x="31445" y="99"/>
                      <a:pt x="31543" y="6226"/>
                      <a:pt x="34509" y="12353"/>
                    </a:cubicBezTo>
                    <a:cubicBezTo>
                      <a:pt x="37376" y="18186"/>
                      <a:pt x="41959" y="20416"/>
                      <a:pt x="42572" y="20735"/>
                    </a:cubicBezTo>
                    <a:cubicBezTo>
                      <a:pt x="41445" y="22769"/>
                      <a:pt x="40219" y="24828"/>
                      <a:pt x="38994" y="26764"/>
                    </a:cubicBezTo>
                    <a:cubicBezTo>
                      <a:pt x="38185" y="28186"/>
                      <a:pt x="37376" y="29509"/>
                      <a:pt x="36445" y="30833"/>
                    </a:cubicBezTo>
                    <a:lnTo>
                      <a:pt x="36445" y="30538"/>
                    </a:lnTo>
                    <a:cubicBezTo>
                      <a:pt x="36445" y="30538"/>
                      <a:pt x="33896" y="30538"/>
                      <a:pt x="28578" y="25024"/>
                    </a:cubicBezTo>
                    <a:cubicBezTo>
                      <a:pt x="24607" y="20833"/>
                      <a:pt x="16740" y="10735"/>
                      <a:pt x="16740" y="10613"/>
                    </a:cubicBezTo>
                    <a:lnTo>
                      <a:pt x="16323" y="10833"/>
                    </a:lnTo>
                    <a:cubicBezTo>
                      <a:pt x="16421" y="10931"/>
                      <a:pt x="24289" y="21152"/>
                      <a:pt x="28283" y="25318"/>
                    </a:cubicBezTo>
                    <a:cubicBezTo>
                      <a:pt x="33087" y="30342"/>
                      <a:pt x="35734" y="30955"/>
                      <a:pt x="36347" y="31053"/>
                    </a:cubicBezTo>
                    <a:cubicBezTo>
                      <a:pt x="35219" y="32793"/>
                      <a:pt x="33994" y="34509"/>
                      <a:pt x="32867" y="36347"/>
                    </a:cubicBezTo>
                    <a:cubicBezTo>
                      <a:pt x="32687" y="36347"/>
                      <a:pt x="32435" y="36351"/>
                      <a:pt x="32117" y="36351"/>
                    </a:cubicBezTo>
                    <a:cubicBezTo>
                      <a:pt x="30657" y="36351"/>
                      <a:pt x="27812" y="36268"/>
                      <a:pt x="24289" y="35342"/>
                    </a:cubicBezTo>
                    <a:cubicBezTo>
                      <a:pt x="18161" y="33896"/>
                      <a:pt x="10196" y="26764"/>
                      <a:pt x="10098" y="26764"/>
                    </a:cubicBezTo>
                    <a:lnTo>
                      <a:pt x="9804" y="27058"/>
                    </a:lnTo>
                    <a:cubicBezTo>
                      <a:pt x="9902" y="27156"/>
                      <a:pt x="17965" y="34313"/>
                      <a:pt x="24191" y="35857"/>
                    </a:cubicBezTo>
                    <a:cubicBezTo>
                      <a:pt x="27417" y="36589"/>
                      <a:pt x="30037" y="36794"/>
                      <a:pt x="31622" y="36794"/>
                    </a:cubicBezTo>
                    <a:cubicBezTo>
                      <a:pt x="31999" y="36794"/>
                      <a:pt x="32318" y="36783"/>
                      <a:pt x="32572" y="36764"/>
                    </a:cubicBezTo>
                    <a:lnTo>
                      <a:pt x="32572" y="36764"/>
                    </a:lnTo>
                    <a:cubicBezTo>
                      <a:pt x="32352" y="37082"/>
                      <a:pt x="32254" y="37278"/>
                      <a:pt x="32058" y="37573"/>
                    </a:cubicBezTo>
                    <a:cubicBezTo>
                      <a:pt x="31249" y="38798"/>
                      <a:pt x="30514" y="40023"/>
                      <a:pt x="29705" y="41371"/>
                    </a:cubicBezTo>
                    <a:cubicBezTo>
                      <a:pt x="27573" y="41764"/>
                      <a:pt x="22548" y="42793"/>
                      <a:pt x="16740" y="44214"/>
                    </a:cubicBezTo>
                    <a:cubicBezTo>
                      <a:pt x="15306" y="44540"/>
                      <a:pt x="13834" y="44672"/>
                      <a:pt x="12387" y="44672"/>
                    </a:cubicBezTo>
                    <a:cubicBezTo>
                      <a:pt x="6092" y="44672"/>
                      <a:pt x="276" y="42162"/>
                      <a:pt x="197" y="42082"/>
                    </a:cubicBezTo>
                    <a:lnTo>
                      <a:pt x="0" y="42597"/>
                    </a:lnTo>
                    <a:cubicBezTo>
                      <a:pt x="80" y="42597"/>
                      <a:pt x="5954" y="45126"/>
                      <a:pt x="12306" y="45126"/>
                    </a:cubicBezTo>
                    <a:cubicBezTo>
                      <a:pt x="13813" y="45126"/>
                      <a:pt x="15348" y="44984"/>
                      <a:pt x="16838" y="44631"/>
                    </a:cubicBezTo>
                    <a:cubicBezTo>
                      <a:pt x="22254" y="43406"/>
                      <a:pt x="27058" y="42376"/>
                      <a:pt x="29288" y="41862"/>
                    </a:cubicBezTo>
                    <a:lnTo>
                      <a:pt x="29288" y="41862"/>
                    </a:lnTo>
                    <a:cubicBezTo>
                      <a:pt x="27965" y="44018"/>
                      <a:pt x="26543" y="46151"/>
                      <a:pt x="25122" y="48405"/>
                    </a:cubicBezTo>
                    <a:lnTo>
                      <a:pt x="25220" y="48405"/>
                    </a:lnTo>
                    <a:cubicBezTo>
                      <a:pt x="26347" y="47278"/>
                      <a:pt x="27450" y="45955"/>
                      <a:pt x="28480" y="44729"/>
                    </a:cubicBezTo>
                    <a:cubicBezTo>
                      <a:pt x="28896" y="46273"/>
                      <a:pt x="30024" y="49631"/>
                      <a:pt x="31960" y="53013"/>
                    </a:cubicBezTo>
                    <a:cubicBezTo>
                      <a:pt x="35248" y="58284"/>
                      <a:pt x="37682" y="59027"/>
                      <a:pt x="38778" y="59027"/>
                    </a:cubicBezTo>
                    <a:cubicBezTo>
                      <a:pt x="39144" y="59027"/>
                      <a:pt x="39361" y="58944"/>
                      <a:pt x="39410" y="58920"/>
                    </a:cubicBezTo>
                    <a:lnTo>
                      <a:pt x="39214" y="58528"/>
                    </a:lnTo>
                    <a:cubicBezTo>
                      <a:pt x="39214" y="58528"/>
                      <a:pt x="39090" y="58568"/>
                      <a:pt x="38855" y="58568"/>
                    </a:cubicBezTo>
                    <a:cubicBezTo>
                      <a:pt x="37980" y="58568"/>
                      <a:pt x="35577" y="58005"/>
                      <a:pt x="32352" y="52694"/>
                    </a:cubicBezTo>
                    <a:cubicBezTo>
                      <a:pt x="30318" y="49214"/>
                      <a:pt x="29190" y="45660"/>
                      <a:pt x="28896" y="44214"/>
                    </a:cubicBezTo>
                    <a:cubicBezTo>
                      <a:pt x="30318" y="42376"/>
                      <a:pt x="31739" y="40440"/>
                      <a:pt x="33185" y="38504"/>
                    </a:cubicBezTo>
                    <a:cubicBezTo>
                      <a:pt x="38479" y="45342"/>
                      <a:pt x="51861" y="46763"/>
                      <a:pt x="52081" y="46763"/>
                    </a:cubicBezTo>
                    <a:lnTo>
                      <a:pt x="52081" y="46371"/>
                    </a:lnTo>
                    <a:cubicBezTo>
                      <a:pt x="51959" y="46371"/>
                      <a:pt x="38602" y="44827"/>
                      <a:pt x="33479" y="38087"/>
                    </a:cubicBezTo>
                    <a:lnTo>
                      <a:pt x="33283" y="38308"/>
                    </a:lnTo>
                    <a:cubicBezTo>
                      <a:pt x="35317" y="35342"/>
                      <a:pt x="37156" y="32279"/>
                      <a:pt x="38896" y="29215"/>
                    </a:cubicBezTo>
                    <a:cubicBezTo>
                      <a:pt x="45049" y="32029"/>
                      <a:pt x="51683" y="32463"/>
                      <a:pt x="55222" y="32463"/>
                    </a:cubicBezTo>
                    <a:cubicBezTo>
                      <a:pt x="56799" y="32463"/>
                      <a:pt x="57762" y="32377"/>
                      <a:pt x="57792" y="32377"/>
                    </a:cubicBezTo>
                    <a:lnTo>
                      <a:pt x="57792" y="31862"/>
                    </a:lnTo>
                    <a:cubicBezTo>
                      <a:pt x="57761" y="31862"/>
                      <a:pt x="56748" y="31956"/>
                      <a:pt x="55099" y="31956"/>
                    </a:cubicBezTo>
                    <a:cubicBezTo>
                      <a:pt x="51561" y="31956"/>
                      <a:pt x="45093" y="31523"/>
                      <a:pt x="39092" y="28798"/>
                    </a:cubicBezTo>
                    <a:cubicBezTo>
                      <a:pt x="39410" y="28284"/>
                      <a:pt x="39705" y="27892"/>
                      <a:pt x="39925" y="27377"/>
                    </a:cubicBezTo>
                    <a:cubicBezTo>
                      <a:pt x="41861" y="24093"/>
                      <a:pt x="43601" y="20735"/>
                      <a:pt x="45342" y="17353"/>
                    </a:cubicBezTo>
                    <a:cubicBezTo>
                      <a:pt x="46878" y="18500"/>
                      <a:pt x="48862" y="19123"/>
                      <a:pt x="51098" y="19123"/>
                    </a:cubicBezTo>
                    <a:cubicBezTo>
                      <a:pt x="51679" y="19123"/>
                      <a:pt x="52278" y="19081"/>
                      <a:pt x="52890" y="18995"/>
                    </a:cubicBezTo>
                    <a:cubicBezTo>
                      <a:pt x="55341" y="18701"/>
                      <a:pt x="57179" y="17867"/>
                      <a:pt x="57277" y="17769"/>
                    </a:cubicBezTo>
                    <a:lnTo>
                      <a:pt x="57081" y="17353"/>
                    </a:lnTo>
                    <a:cubicBezTo>
                      <a:pt x="57018" y="17353"/>
                      <a:pt x="54241" y="18605"/>
                      <a:pt x="51015" y="18605"/>
                    </a:cubicBezTo>
                    <a:cubicBezTo>
                      <a:pt x="49196" y="18605"/>
                      <a:pt x="47235" y="18207"/>
                      <a:pt x="45538" y="16961"/>
                    </a:cubicBezTo>
                    <a:cubicBezTo>
                      <a:pt x="45636" y="16642"/>
                      <a:pt x="45832" y="16348"/>
                      <a:pt x="46052" y="16029"/>
                    </a:cubicBezTo>
                    <a:cubicBezTo>
                      <a:pt x="47890" y="12157"/>
                      <a:pt x="49631" y="8162"/>
                      <a:pt x="51346" y="4290"/>
                    </a:cubicBezTo>
                    <a:lnTo>
                      <a:pt x="51248" y="4192"/>
                    </a:lnTo>
                    <a:cubicBezTo>
                      <a:pt x="49312" y="8064"/>
                      <a:pt x="47474" y="11961"/>
                      <a:pt x="45440" y="15637"/>
                    </a:cubicBezTo>
                    <a:cubicBezTo>
                      <a:pt x="44606" y="17255"/>
                      <a:pt x="43699" y="18799"/>
                      <a:pt x="42891" y="20318"/>
                    </a:cubicBezTo>
                    <a:cubicBezTo>
                      <a:pt x="42474" y="20122"/>
                      <a:pt x="37768" y="17965"/>
                      <a:pt x="34925" y="12157"/>
                    </a:cubicBezTo>
                    <a:cubicBezTo>
                      <a:pt x="31960" y="6128"/>
                      <a:pt x="31862" y="99"/>
                      <a:pt x="31862" y="1"/>
                    </a:cubicBezTo>
                    <a:close/>
                  </a:path>
                </a:pathLst>
              </a:custGeom>
              <a:solidFill>
                <a:srgbClr val="FF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1" name="Google Shape;2641;p48"/>
              <p:cNvSpPr/>
              <p:nvPr/>
            </p:nvSpPr>
            <p:spPr>
              <a:xfrm>
                <a:off x="3837250" y="3235200"/>
                <a:ext cx="2134100" cy="1847300"/>
              </a:xfrm>
              <a:custGeom>
                <a:avLst/>
                <a:gdLst/>
                <a:ahLst/>
                <a:cxnLst/>
                <a:rect l="l" t="t" r="r" b="b"/>
                <a:pathLst>
                  <a:path w="85364" h="73892" extrusionOk="0">
                    <a:moveTo>
                      <a:pt x="48144" y="1"/>
                    </a:moveTo>
                    <a:cubicBezTo>
                      <a:pt x="45291" y="1"/>
                      <a:pt x="42272" y="1155"/>
                      <a:pt x="40145" y="5014"/>
                    </a:cubicBezTo>
                    <a:cubicBezTo>
                      <a:pt x="34729" y="14621"/>
                      <a:pt x="40023" y="27978"/>
                      <a:pt x="37180" y="29106"/>
                    </a:cubicBezTo>
                    <a:cubicBezTo>
                      <a:pt x="37108" y="29131"/>
                      <a:pt x="37038" y="29143"/>
                      <a:pt x="36967" y="29143"/>
                    </a:cubicBezTo>
                    <a:cubicBezTo>
                      <a:pt x="34129" y="29143"/>
                      <a:pt x="32482" y="9177"/>
                      <a:pt x="36763" y="112"/>
                    </a:cubicBezTo>
                    <a:lnTo>
                      <a:pt x="36763" y="112"/>
                    </a:lnTo>
                    <a:cubicBezTo>
                      <a:pt x="36763" y="112"/>
                      <a:pt x="26347" y="1632"/>
                      <a:pt x="24411" y="5626"/>
                    </a:cubicBezTo>
                    <a:cubicBezTo>
                      <a:pt x="22573" y="9597"/>
                      <a:pt x="25832" y="28101"/>
                      <a:pt x="25832" y="28101"/>
                    </a:cubicBezTo>
                    <a:cubicBezTo>
                      <a:pt x="25832" y="28101"/>
                      <a:pt x="19411" y="25430"/>
                      <a:pt x="18578" y="18592"/>
                    </a:cubicBezTo>
                    <a:lnTo>
                      <a:pt x="17867" y="11754"/>
                    </a:lnTo>
                    <a:cubicBezTo>
                      <a:pt x="17867" y="11754"/>
                      <a:pt x="0" y="17072"/>
                      <a:pt x="7451" y="33493"/>
                    </a:cubicBezTo>
                    <a:cubicBezTo>
                      <a:pt x="11962" y="43469"/>
                      <a:pt x="22112" y="44146"/>
                      <a:pt x="24785" y="44146"/>
                    </a:cubicBezTo>
                    <a:cubicBezTo>
                      <a:pt x="25205" y="44146"/>
                      <a:pt x="25440" y="44130"/>
                      <a:pt x="25440" y="44130"/>
                    </a:cubicBezTo>
                    <a:lnTo>
                      <a:pt x="25440" y="44130"/>
                    </a:lnTo>
                    <a:cubicBezTo>
                      <a:pt x="24705" y="48198"/>
                      <a:pt x="9387" y="49840"/>
                      <a:pt x="14705" y="60060"/>
                    </a:cubicBezTo>
                    <a:cubicBezTo>
                      <a:pt x="19926" y="70256"/>
                      <a:pt x="40243" y="73442"/>
                      <a:pt x="40243" y="73442"/>
                    </a:cubicBezTo>
                    <a:cubicBezTo>
                      <a:pt x="40243" y="73442"/>
                      <a:pt x="33017" y="55918"/>
                      <a:pt x="33914" y="55918"/>
                    </a:cubicBezTo>
                    <a:cubicBezTo>
                      <a:pt x="33941" y="55918"/>
                      <a:pt x="33976" y="55934"/>
                      <a:pt x="34018" y="55967"/>
                    </a:cubicBezTo>
                    <a:cubicBezTo>
                      <a:pt x="35459" y="57037"/>
                      <a:pt x="46380" y="73891"/>
                      <a:pt x="51162" y="73891"/>
                    </a:cubicBezTo>
                    <a:cubicBezTo>
                      <a:pt x="51422" y="73891"/>
                      <a:pt x="51664" y="73841"/>
                      <a:pt x="51885" y="73736"/>
                    </a:cubicBezTo>
                    <a:cubicBezTo>
                      <a:pt x="56076" y="71702"/>
                      <a:pt x="56174" y="68933"/>
                      <a:pt x="60242" y="68026"/>
                    </a:cubicBezTo>
                    <a:cubicBezTo>
                      <a:pt x="60242" y="68026"/>
                      <a:pt x="42376" y="57904"/>
                      <a:pt x="41567" y="49424"/>
                    </a:cubicBezTo>
                    <a:cubicBezTo>
                      <a:pt x="41386" y="47537"/>
                      <a:pt x="41576" y="46773"/>
                      <a:pt x="42064" y="46773"/>
                    </a:cubicBezTo>
                    <a:cubicBezTo>
                      <a:pt x="43763" y="46773"/>
                      <a:pt x="49087" y="56039"/>
                      <a:pt x="55047" y="59448"/>
                    </a:cubicBezTo>
                    <a:cubicBezTo>
                      <a:pt x="59374" y="62019"/>
                      <a:pt x="62864" y="62681"/>
                      <a:pt x="65345" y="62681"/>
                    </a:cubicBezTo>
                    <a:cubicBezTo>
                      <a:pt x="67192" y="62681"/>
                      <a:pt x="68480" y="62314"/>
                      <a:pt x="69139" y="62095"/>
                    </a:cubicBezTo>
                    <a:cubicBezTo>
                      <a:pt x="70561" y="61580"/>
                      <a:pt x="77006" y="54938"/>
                      <a:pt x="77006" y="54938"/>
                    </a:cubicBezTo>
                    <a:cubicBezTo>
                      <a:pt x="77006" y="54938"/>
                      <a:pt x="56076" y="53002"/>
                      <a:pt x="54115" y="44424"/>
                    </a:cubicBezTo>
                    <a:cubicBezTo>
                      <a:pt x="53498" y="41822"/>
                      <a:pt x="53783" y="40864"/>
                      <a:pt x="54625" y="40864"/>
                    </a:cubicBezTo>
                    <a:cubicBezTo>
                      <a:pt x="56558" y="40864"/>
                      <a:pt x="61427" y="45915"/>
                      <a:pt x="65046" y="47708"/>
                    </a:cubicBezTo>
                    <a:cubicBezTo>
                      <a:pt x="69015" y="49537"/>
                      <a:pt x="73325" y="49769"/>
                      <a:pt x="75257" y="49769"/>
                    </a:cubicBezTo>
                    <a:cubicBezTo>
                      <a:pt x="75914" y="49769"/>
                      <a:pt x="76296" y="49742"/>
                      <a:pt x="76296" y="49742"/>
                    </a:cubicBezTo>
                    <a:lnTo>
                      <a:pt x="80070" y="43517"/>
                    </a:lnTo>
                    <a:cubicBezTo>
                      <a:pt x="80070" y="43517"/>
                      <a:pt x="65144" y="41581"/>
                      <a:pt x="67399" y="38615"/>
                    </a:cubicBezTo>
                    <a:cubicBezTo>
                      <a:pt x="67988" y="37840"/>
                      <a:pt x="69309" y="37554"/>
                      <a:pt x="70939" y="37554"/>
                    </a:cubicBezTo>
                    <a:cubicBezTo>
                      <a:pt x="75545" y="37554"/>
                      <a:pt x="82619" y="39841"/>
                      <a:pt x="82619" y="39841"/>
                    </a:cubicBezTo>
                    <a:lnTo>
                      <a:pt x="85364" y="30650"/>
                    </a:lnTo>
                    <a:lnTo>
                      <a:pt x="79972" y="19915"/>
                    </a:lnTo>
                    <a:cubicBezTo>
                      <a:pt x="79972" y="19915"/>
                      <a:pt x="67306" y="29523"/>
                      <a:pt x="63377" y="29523"/>
                    </a:cubicBezTo>
                    <a:cubicBezTo>
                      <a:pt x="62829" y="29523"/>
                      <a:pt x="62451" y="29336"/>
                      <a:pt x="62301" y="28910"/>
                    </a:cubicBezTo>
                    <a:cubicBezTo>
                      <a:pt x="61076" y="25528"/>
                      <a:pt x="74850" y="10210"/>
                      <a:pt x="74850" y="10210"/>
                    </a:cubicBezTo>
                    <a:cubicBezTo>
                      <a:pt x="74850" y="10210"/>
                      <a:pt x="69776" y="5287"/>
                      <a:pt x="64904" y="5287"/>
                    </a:cubicBezTo>
                    <a:cubicBezTo>
                      <a:pt x="63872" y="5287"/>
                      <a:pt x="62849" y="5507"/>
                      <a:pt x="61885" y="6043"/>
                    </a:cubicBezTo>
                    <a:cubicBezTo>
                      <a:pt x="56677" y="8936"/>
                      <a:pt x="51929" y="29748"/>
                      <a:pt x="47372" y="29748"/>
                    </a:cubicBezTo>
                    <a:cubicBezTo>
                      <a:pt x="47103" y="29748"/>
                      <a:pt x="46834" y="29675"/>
                      <a:pt x="46567" y="29522"/>
                    </a:cubicBezTo>
                    <a:cubicBezTo>
                      <a:pt x="41861" y="26876"/>
                      <a:pt x="56272" y="2563"/>
                      <a:pt x="56272" y="2563"/>
                    </a:cubicBezTo>
                    <a:cubicBezTo>
                      <a:pt x="56272" y="2563"/>
                      <a:pt x="52394" y="1"/>
                      <a:pt x="481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2" name="Google Shape;2642;p48"/>
              <p:cNvSpPr/>
              <p:nvPr/>
            </p:nvSpPr>
            <p:spPr>
              <a:xfrm>
                <a:off x="4084775" y="3544350"/>
                <a:ext cx="1585750" cy="1266500"/>
              </a:xfrm>
              <a:custGeom>
                <a:avLst/>
                <a:gdLst/>
                <a:ahLst/>
                <a:cxnLst/>
                <a:rect l="l" t="t" r="r" b="b"/>
                <a:pathLst>
                  <a:path w="63430" h="50660" extrusionOk="0">
                    <a:moveTo>
                      <a:pt x="33798" y="0"/>
                    </a:moveTo>
                    <a:cubicBezTo>
                      <a:pt x="33798" y="98"/>
                      <a:pt x="32279" y="12965"/>
                      <a:pt x="32181" y="18676"/>
                    </a:cubicBezTo>
                    <a:cubicBezTo>
                      <a:pt x="32181" y="25637"/>
                      <a:pt x="33602" y="27867"/>
                      <a:pt x="34019" y="28381"/>
                    </a:cubicBezTo>
                    <a:cubicBezTo>
                      <a:pt x="31862" y="28896"/>
                      <a:pt x="29828" y="29313"/>
                      <a:pt x="27793" y="29705"/>
                    </a:cubicBezTo>
                    <a:cubicBezTo>
                      <a:pt x="26960" y="29092"/>
                      <a:pt x="24607" y="26862"/>
                      <a:pt x="22279" y="23088"/>
                    </a:cubicBezTo>
                    <a:cubicBezTo>
                      <a:pt x="18995" y="17671"/>
                      <a:pt x="18284" y="7034"/>
                      <a:pt x="18284" y="6936"/>
                    </a:cubicBezTo>
                    <a:lnTo>
                      <a:pt x="17769" y="6936"/>
                    </a:lnTo>
                    <a:cubicBezTo>
                      <a:pt x="17769" y="7034"/>
                      <a:pt x="18603" y="17769"/>
                      <a:pt x="21960" y="23284"/>
                    </a:cubicBezTo>
                    <a:cubicBezTo>
                      <a:pt x="24117" y="26862"/>
                      <a:pt x="26249" y="28994"/>
                      <a:pt x="27181" y="29926"/>
                    </a:cubicBezTo>
                    <a:cubicBezTo>
                      <a:pt x="26960" y="29926"/>
                      <a:pt x="26666" y="30024"/>
                      <a:pt x="26347" y="30122"/>
                    </a:cubicBezTo>
                    <a:cubicBezTo>
                      <a:pt x="24926" y="30440"/>
                      <a:pt x="23382" y="30734"/>
                      <a:pt x="21960" y="31053"/>
                    </a:cubicBezTo>
                    <a:cubicBezTo>
                      <a:pt x="20220" y="29926"/>
                      <a:pt x="15833" y="27156"/>
                      <a:pt x="10735" y="23994"/>
                    </a:cubicBezTo>
                    <a:cubicBezTo>
                      <a:pt x="4094" y="20024"/>
                      <a:pt x="417" y="11029"/>
                      <a:pt x="417" y="11029"/>
                    </a:cubicBezTo>
                    <a:lnTo>
                      <a:pt x="1" y="11127"/>
                    </a:lnTo>
                    <a:cubicBezTo>
                      <a:pt x="1" y="11225"/>
                      <a:pt x="3677" y="20318"/>
                      <a:pt x="10515" y="24411"/>
                    </a:cubicBezTo>
                    <a:cubicBezTo>
                      <a:pt x="15319" y="27377"/>
                      <a:pt x="19412" y="29926"/>
                      <a:pt x="21348" y="31249"/>
                    </a:cubicBezTo>
                    <a:cubicBezTo>
                      <a:pt x="18799" y="31764"/>
                      <a:pt x="16348" y="32376"/>
                      <a:pt x="13799" y="32891"/>
                    </a:cubicBezTo>
                    <a:lnTo>
                      <a:pt x="13799" y="33087"/>
                    </a:lnTo>
                    <a:cubicBezTo>
                      <a:pt x="15417" y="32989"/>
                      <a:pt x="17157" y="32891"/>
                      <a:pt x="18799" y="32671"/>
                    </a:cubicBezTo>
                    <a:lnTo>
                      <a:pt x="18799" y="32671"/>
                    </a:lnTo>
                    <a:cubicBezTo>
                      <a:pt x="17990" y="34117"/>
                      <a:pt x="16348" y="37278"/>
                      <a:pt x="15539" y="41053"/>
                    </a:cubicBezTo>
                    <a:cubicBezTo>
                      <a:pt x="13578" y="49116"/>
                      <a:pt x="16446" y="50439"/>
                      <a:pt x="16544" y="50439"/>
                    </a:cubicBezTo>
                    <a:lnTo>
                      <a:pt x="16765" y="50047"/>
                    </a:lnTo>
                    <a:cubicBezTo>
                      <a:pt x="16642" y="50047"/>
                      <a:pt x="14093" y="48699"/>
                      <a:pt x="15931" y="41151"/>
                    </a:cubicBezTo>
                    <a:cubicBezTo>
                      <a:pt x="16863" y="37180"/>
                      <a:pt x="18603" y="33798"/>
                      <a:pt x="19313" y="32572"/>
                    </a:cubicBezTo>
                    <a:cubicBezTo>
                      <a:pt x="21764" y="32278"/>
                      <a:pt x="24117" y="31960"/>
                      <a:pt x="26446" y="31445"/>
                    </a:cubicBezTo>
                    <a:lnTo>
                      <a:pt x="26446" y="31445"/>
                    </a:lnTo>
                    <a:cubicBezTo>
                      <a:pt x="25441" y="40023"/>
                      <a:pt x="34019" y="50537"/>
                      <a:pt x="34117" y="50660"/>
                    </a:cubicBezTo>
                    <a:lnTo>
                      <a:pt x="34411" y="50341"/>
                    </a:lnTo>
                    <a:cubicBezTo>
                      <a:pt x="34313" y="50243"/>
                      <a:pt x="25833" y="39827"/>
                      <a:pt x="26862" y="31445"/>
                    </a:cubicBezTo>
                    <a:lnTo>
                      <a:pt x="26764" y="31445"/>
                    </a:lnTo>
                    <a:cubicBezTo>
                      <a:pt x="30244" y="30734"/>
                      <a:pt x="33602" y="29926"/>
                      <a:pt x="37082" y="28896"/>
                    </a:cubicBezTo>
                    <a:cubicBezTo>
                      <a:pt x="40538" y="37989"/>
                      <a:pt x="48307" y="44312"/>
                      <a:pt x="48307" y="44410"/>
                    </a:cubicBezTo>
                    <a:lnTo>
                      <a:pt x="48626" y="44116"/>
                    </a:lnTo>
                    <a:cubicBezTo>
                      <a:pt x="48503" y="44018"/>
                      <a:pt x="40955" y="37793"/>
                      <a:pt x="37474" y="28798"/>
                    </a:cubicBezTo>
                    <a:cubicBezTo>
                      <a:pt x="38087" y="28602"/>
                      <a:pt x="38602" y="28480"/>
                      <a:pt x="39116" y="28283"/>
                    </a:cubicBezTo>
                    <a:cubicBezTo>
                      <a:pt x="42793" y="27254"/>
                      <a:pt x="46371" y="26151"/>
                      <a:pt x="49949" y="25024"/>
                    </a:cubicBezTo>
                    <a:cubicBezTo>
                      <a:pt x="50341" y="27377"/>
                      <a:pt x="51787" y="29607"/>
                      <a:pt x="54238" y="31445"/>
                    </a:cubicBezTo>
                    <a:cubicBezTo>
                      <a:pt x="56175" y="32891"/>
                      <a:pt x="58013" y="33602"/>
                      <a:pt x="58111" y="33602"/>
                    </a:cubicBezTo>
                    <a:lnTo>
                      <a:pt x="58307" y="33185"/>
                    </a:lnTo>
                    <a:cubicBezTo>
                      <a:pt x="58209" y="33185"/>
                      <a:pt x="51273" y="30636"/>
                      <a:pt x="50341" y="24803"/>
                    </a:cubicBezTo>
                    <a:cubicBezTo>
                      <a:pt x="50758" y="24705"/>
                      <a:pt x="51077" y="24607"/>
                      <a:pt x="51371" y="24509"/>
                    </a:cubicBezTo>
                    <a:cubicBezTo>
                      <a:pt x="55464" y="23088"/>
                      <a:pt x="59434" y="21446"/>
                      <a:pt x="63429" y="19803"/>
                    </a:cubicBezTo>
                    <a:lnTo>
                      <a:pt x="63331" y="19705"/>
                    </a:lnTo>
                    <a:cubicBezTo>
                      <a:pt x="59336" y="21127"/>
                      <a:pt x="55243" y="22573"/>
                      <a:pt x="51175" y="23798"/>
                    </a:cubicBezTo>
                    <a:cubicBezTo>
                      <a:pt x="49533" y="24313"/>
                      <a:pt x="47793" y="24803"/>
                      <a:pt x="46175" y="25318"/>
                    </a:cubicBezTo>
                    <a:cubicBezTo>
                      <a:pt x="45954" y="24926"/>
                      <a:pt x="44116" y="20122"/>
                      <a:pt x="46175" y="13995"/>
                    </a:cubicBezTo>
                    <a:cubicBezTo>
                      <a:pt x="48307" y="7549"/>
                      <a:pt x="52498" y="3162"/>
                      <a:pt x="52498" y="3162"/>
                    </a:cubicBezTo>
                    <a:lnTo>
                      <a:pt x="52180" y="2868"/>
                    </a:lnTo>
                    <a:cubicBezTo>
                      <a:pt x="52180" y="2868"/>
                      <a:pt x="47891" y="7353"/>
                      <a:pt x="45758" y="13774"/>
                    </a:cubicBezTo>
                    <a:cubicBezTo>
                      <a:pt x="43724" y="19901"/>
                      <a:pt x="45440" y="24803"/>
                      <a:pt x="45660" y="25416"/>
                    </a:cubicBezTo>
                    <a:cubicBezTo>
                      <a:pt x="43406" y="26029"/>
                      <a:pt x="41151" y="26641"/>
                      <a:pt x="38822" y="27254"/>
                    </a:cubicBezTo>
                    <a:cubicBezTo>
                      <a:pt x="37278" y="27671"/>
                      <a:pt x="35759" y="27989"/>
                      <a:pt x="34215" y="28381"/>
                    </a:cubicBezTo>
                    <a:lnTo>
                      <a:pt x="34411" y="28185"/>
                    </a:lnTo>
                    <a:cubicBezTo>
                      <a:pt x="34313" y="28185"/>
                      <a:pt x="32573" y="26347"/>
                      <a:pt x="32695" y="18676"/>
                    </a:cubicBezTo>
                    <a:cubicBezTo>
                      <a:pt x="32793" y="12965"/>
                      <a:pt x="34313" y="196"/>
                      <a:pt x="34313" y="98"/>
                    </a:cubicBezTo>
                    <a:lnTo>
                      <a:pt x="33798" y="0"/>
                    </a:lnTo>
                    <a:close/>
                  </a:path>
                </a:pathLst>
              </a:custGeom>
              <a:solidFill>
                <a:srgbClr val="FF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3" name="Google Shape;2643;p48"/>
              <p:cNvSpPr/>
              <p:nvPr/>
            </p:nvSpPr>
            <p:spPr>
              <a:xfrm>
                <a:off x="1743600" y="3094600"/>
                <a:ext cx="2052625" cy="1950925"/>
              </a:xfrm>
              <a:custGeom>
                <a:avLst/>
                <a:gdLst/>
                <a:ahLst/>
                <a:cxnLst/>
                <a:rect l="l" t="t" r="r" b="b"/>
                <a:pathLst>
                  <a:path w="82105" h="78037" extrusionOk="0">
                    <a:moveTo>
                      <a:pt x="44906" y="1"/>
                    </a:moveTo>
                    <a:cubicBezTo>
                      <a:pt x="38314" y="1"/>
                      <a:pt x="32891" y="5025"/>
                      <a:pt x="32891" y="5025"/>
                    </a:cubicBezTo>
                    <a:lnTo>
                      <a:pt x="38405" y="9216"/>
                    </a:lnTo>
                    <a:cubicBezTo>
                      <a:pt x="43920" y="13383"/>
                      <a:pt x="42890" y="20245"/>
                      <a:pt x="42890" y="20245"/>
                    </a:cubicBezTo>
                    <a:cubicBezTo>
                      <a:pt x="42890" y="20245"/>
                      <a:pt x="28602" y="7991"/>
                      <a:pt x="24215" y="7574"/>
                    </a:cubicBezTo>
                    <a:cubicBezTo>
                      <a:pt x="24106" y="7564"/>
                      <a:pt x="23995" y="7559"/>
                      <a:pt x="23884" y="7559"/>
                    </a:cubicBezTo>
                    <a:cubicBezTo>
                      <a:pt x="19502" y="7559"/>
                      <a:pt x="13186" y="15343"/>
                      <a:pt x="13186" y="15343"/>
                    </a:cubicBezTo>
                    <a:cubicBezTo>
                      <a:pt x="23406" y="16250"/>
                      <a:pt x="40243" y="28505"/>
                      <a:pt x="37890" y="30441"/>
                    </a:cubicBezTo>
                    <a:cubicBezTo>
                      <a:pt x="37698" y="30609"/>
                      <a:pt x="37462" y="30687"/>
                      <a:pt x="37184" y="30687"/>
                    </a:cubicBezTo>
                    <a:cubicBezTo>
                      <a:pt x="34072" y="30687"/>
                      <a:pt x="25763" y="20938"/>
                      <a:pt x="15637" y="20735"/>
                    </a:cubicBezTo>
                    <a:cubicBezTo>
                      <a:pt x="15514" y="20732"/>
                      <a:pt x="15393" y="20730"/>
                      <a:pt x="15273" y="20730"/>
                    </a:cubicBezTo>
                    <a:cubicBezTo>
                      <a:pt x="4719" y="20730"/>
                      <a:pt x="5318" y="33406"/>
                      <a:pt x="5318" y="33406"/>
                    </a:cubicBezTo>
                    <a:cubicBezTo>
                      <a:pt x="5318" y="33406"/>
                      <a:pt x="33601" y="33406"/>
                      <a:pt x="33503" y="38921"/>
                    </a:cubicBezTo>
                    <a:cubicBezTo>
                      <a:pt x="33448" y="40478"/>
                      <a:pt x="31616" y="40986"/>
                      <a:pt x="28892" y="40986"/>
                    </a:cubicBezTo>
                    <a:cubicBezTo>
                      <a:pt x="23793" y="40986"/>
                      <a:pt x="15570" y="39206"/>
                      <a:pt x="10042" y="39206"/>
                    </a:cubicBezTo>
                    <a:cubicBezTo>
                      <a:pt x="8069" y="39206"/>
                      <a:pt x="6439" y="39433"/>
                      <a:pt x="5416" y="40048"/>
                    </a:cubicBezTo>
                    <a:cubicBezTo>
                      <a:pt x="0" y="43210"/>
                      <a:pt x="2353" y="53332"/>
                      <a:pt x="2353" y="53332"/>
                    </a:cubicBezTo>
                    <a:cubicBezTo>
                      <a:pt x="2353" y="53332"/>
                      <a:pt x="13442" y="51087"/>
                      <a:pt x="20152" y="51087"/>
                    </a:cubicBezTo>
                    <a:cubicBezTo>
                      <a:pt x="22502" y="51087"/>
                      <a:pt x="24315" y="51363"/>
                      <a:pt x="24925" y="52107"/>
                    </a:cubicBezTo>
                    <a:cubicBezTo>
                      <a:pt x="27180" y="54852"/>
                      <a:pt x="8186" y="62621"/>
                      <a:pt x="8186" y="62621"/>
                    </a:cubicBezTo>
                    <a:lnTo>
                      <a:pt x="14509" y="72816"/>
                    </a:lnTo>
                    <a:lnTo>
                      <a:pt x="23896" y="75071"/>
                    </a:lnTo>
                    <a:cubicBezTo>
                      <a:pt x="23896" y="75071"/>
                      <a:pt x="26960" y="61788"/>
                      <a:pt x="30636" y="61395"/>
                    </a:cubicBezTo>
                    <a:cubicBezTo>
                      <a:pt x="30691" y="61389"/>
                      <a:pt x="30743" y="61386"/>
                      <a:pt x="30794" y="61386"/>
                    </a:cubicBezTo>
                    <a:cubicBezTo>
                      <a:pt x="34135" y="61386"/>
                      <a:pt x="28308" y="74777"/>
                      <a:pt x="28308" y="74777"/>
                    </a:cubicBezTo>
                    <a:lnTo>
                      <a:pt x="35660" y="74777"/>
                    </a:lnTo>
                    <a:cubicBezTo>
                      <a:pt x="35660" y="74777"/>
                      <a:pt x="39018" y="69875"/>
                      <a:pt x="39631" y="64042"/>
                    </a:cubicBezTo>
                    <a:cubicBezTo>
                      <a:pt x="40042" y="59394"/>
                      <a:pt x="37504" y="51200"/>
                      <a:pt x="39776" y="51200"/>
                    </a:cubicBezTo>
                    <a:cubicBezTo>
                      <a:pt x="40343" y="51200"/>
                      <a:pt x="41210" y="51711"/>
                      <a:pt x="42498" y="52915"/>
                    </a:cubicBezTo>
                    <a:cubicBezTo>
                      <a:pt x="48821" y="59043"/>
                      <a:pt x="39827" y="78037"/>
                      <a:pt x="39827" y="78037"/>
                    </a:cubicBezTo>
                    <a:cubicBezTo>
                      <a:pt x="39827" y="78037"/>
                      <a:pt x="48821" y="75880"/>
                      <a:pt x="49949" y="74973"/>
                    </a:cubicBezTo>
                    <a:cubicBezTo>
                      <a:pt x="51174" y="73944"/>
                      <a:pt x="54850" y="70268"/>
                      <a:pt x="54948" y="61395"/>
                    </a:cubicBezTo>
                    <a:cubicBezTo>
                      <a:pt x="54948" y="53962"/>
                      <a:pt x="48756" y="43625"/>
                      <a:pt x="50957" y="43625"/>
                    </a:cubicBezTo>
                    <a:cubicBezTo>
                      <a:pt x="51362" y="43625"/>
                      <a:pt x="52049" y="43974"/>
                      <a:pt x="53110" y="44754"/>
                    </a:cubicBezTo>
                    <a:cubicBezTo>
                      <a:pt x="60046" y="49754"/>
                      <a:pt x="59654" y="70268"/>
                      <a:pt x="59654" y="70268"/>
                    </a:cubicBezTo>
                    <a:cubicBezTo>
                      <a:pt x="62399" y="67302"/>
                      <a:pt x="64850" y="68650"/>
                      <a:pt x="68845" y="65979"/>
                    </a:cubicBezTo>
                    <a:cubicBezTo>
                      <a:pt x="72717" y="63430"/>
                      <a:pt x="62816" y="43406"/>
                      <a:pt x="62620" y="41568"/>
                    </a:cubicBezTo>
                    <a:cubicBezTo>
                      <a:pt x="62608" y="41469"/>
                      <a:pt x="62632" y="41422"/>
                      <a:pt x="62688" y="41422"/>
                    </a:cubicBezTo>
                    <a:cubicBezTo>
                      <a:pt x="63673" y="41422"/>
                      <a:pt x="74555" y="55881"/>
                      <a:pt x="74555" y="55881"/>
                    </a:cubicBezTo>
                    <a:cubicBezTo>
                      <a:pt x="74555" y="55881"/>
                      <a:pt x="82104" y="36789"/>
                      <a:pt x="76099" y="26985"/>
                    </a:cubicBezTo>
                    <a:cubicBezTo>
                      <a:pt x="74342" y="24201"/>
                      <a:pt x="72333" y="23232"/>
                      <a:pt x="70268" y="23232"/>
                    </a:cubicBezTo>
                    <a:cubicBezTo>
                      <a:pt x="65536" y="23232"/>
                      <a:pt x="60515" y="28326"/>
                      <a:pt x="57583" y="28326"/>
                    </a:cubicBezTo>
                    <a:cubicBezTo>
                      <a:pt x="57335" y="28326"/>
                      <a:pt x="57101" y="28290"/>
                      <a:pt x="56885" y="28210"/>
                    </a:cubicBezTo>
                    <a:cubicBezTo>
                      <a:pt x="56885" y="28210"/>
                      <a:pt x="64139" y="17574"/>
                      <a:pt x="56885" y="7255"/>
                    </a:cubicBezTo>
                    <a:cubicBezTo>
                      <a:pt x="53064" y="1738"/>
                      <a:pt x="48783" y="1"/>
                      <a:pt x="449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4" name="Google Shape;2644;p48"/>
              <p:cNvSpPr/>
              <p:nvPr/>
            </p:nvSpPr>
            <p:spPr>
              <a:xfrm>
                <a:off x="2073225" y="3199375"/>
                <a:ext cx="1488325" cy="1539800"/>
              </a:xfrm>
              <a:custGeom>
                <a:avLst/>
                <a:gdLst/>
                <a:ahLst/>
                <a:cxnLst/>
                <a:rect l="l" t="t" r="r" b="b"/>
                <a:pathLst>
                  <a:path w="59533" h="61592" extrusionOk="0">
                    <a:moveTo>
                      <a:pt x="33896" y="1"/>
                    </a:moveTo>
                    <a:lnTo>
                      <a:pt x="33504" y="320"/>
                    </a:lnTo>
                    <a:cubicBezTo>
                      <a:pt x="33602" y="320"/>
                      <a:pt x="39411" y="7966"/>
                      <a:pt x="39411" y="15834"/>
                    </a:cubicBezTo>
                    <a:cubicBezTo>
                      <a:pt x="39509" y="21863"/>
                      <a:pt x="39729" y="26961"/>
                      <a:pt x="39729" y="29117"/>
                    </a:cubicBezTo>
                    <a:cubicBezTo>
                      <a:pt x="38700" y="30245"/>
                      <a:pt x="37671" y="31250"/>
                      <a:pt x="36666" y="32377"/>
                    </a:cubicBezTo>
                    <a:cubicBezTo>
                      <a:pt x="36445" y="32598"/>
                      <a:pt x="36249" y="32794"/>
                      <a:pt x="36053" y="32990"/>
                    </a:cubicBezTo>
                    <a:cubicBezTo>
                      <a:pt x="35832" y="31764"/>
                      <a:pt x="35024" y="28701"/>
                      <a:pt x="33087" y="25122"/>
                    </a:cubicBezTo>
                    <a:cubicBezTo>
                      <a:pt x="30122" y="19412"/>
                      <a:pt x="21250" y="13285"/>
                      <a:pt x="21127" y="13187"/>
                    </a:cubicBezTo>
                    <a:lnTo>
                      <a:pt x="20931" y="13603"/>
                    </a:lnTo>
                    <a:cubicBezTo>
                      <a:pt x="21029" y="13603"/>
                      <a:pt x="29705" y="19730"/>
                      <a:pt x="32671" y="25343"/>
                    </a:cubicBezTo>
                    <a:cubicBezTo>
                      <a:pt x="34827" y="29313"/>
                      <a:pt x="35538" y="32377"/>
                      <a:pt x="35636" y="33406"/>
                    </a:cubicBezTo>
                    <a:cubicBezTo>
                      <a:pt x="34215" y="34926"/>
                      <a:pt x="32769" y="36568"/>
                      <a:pt x="31347" y="38112"/>
                    </a:cubicBezTo>
                    <a:cubicBezTo>
                      <a:pt x="31151" y="37499"/>
                      <a:pt x="29926" y="35048"/>
                      <a:pt x="23897" y="31568"/>
                    </a:cubicBezTo>
                    <a:cubicBezTo>
                      <a:pt x="18897" y="28701"/>
                      <a:pt x="7035" y="23505"/>
                      <a:pt x="6937" y="23407"/>
                    </a:cubicBezTo>
                    <a:lnTo>
                      <a:pt x="6741" y="23799"/>
                    </a:lnTo>
                    <a:cubicBezTo>
                      <a:pt x="6937" y="23897"/>
                      <a:pt x="18676" y="29117"/>
                      <a:pt x="23578" y="31985"/>
                    </a:cubicBezTo>
                    <a:cubicBezTo>
                      <a:pt x="30318" y="35857"/>
                      <a:pt x="30931" y="38308"/>
                      <a:pt x="30931" y="38308"/>
                    </a:cubicBezTo>
                    <a:lnTo>
                      <a:pt x="31151" y="38308"/>
                    </a:lnTo>
                    <a:cubicBezTo>
                      <a:pt x="30122" y="39436"/>
                      <a:pt x="28994" y="40563"/>
                      <a:pt x="27867" y="41666"/>
                    </a:cubicBezTo>
                    <a:cubicBezTo>
                      <a:pt x="26249" y="43308"/>
                      <a:pt x="24509" y="45048"/>
                      <a:pt x="22769" y="46690"/>
                    </a:cubicBezTo>
                    <a:cubicBezTo>
                      <a:pt x="22353" y="46077"/>
                      <a:pt x="19093" y="42082"/>
                      <a:pt x="12770" y="40759"/>
                    </a:cubicBezTo>
                    <a:cubicBezTo>
                      <a:pt x="10415" y="40262"/>
                      <a:pt x="8159" y="40101"/>
                      <a:pt x="6216" y="40101"/>
                    </a:cubicBezTo>
                    <a:cubicBezTo>
                      <a:pt x="2597" y="40101"/>
                      <a:pt x="64" y="40661"/>
                      <a:pt x="1" y="40661"/>
                    </a:cubicBezTo>
                    <a:lnTo>
                      <a:pt x="99" y="41176"/>
                    </a:lnTo>
                    <a:cubicBezTo>
                      <a:pt x="164" y="41176"/>
                      <a:pt x="2778" y="40577"/>
                      <a:pt x="6482" y="40577"/>
                    </a:cubicBezTo>
                    <a:cubicBezTo>
                      <a:pt x="8334" y="40577"/>
                      <a:pt x="10458" y="40726"/>
                      <a:pt x="12672" y="41176"/>
                    </a:cubicBezTo>
                    <a:cubicBezTo>
                      <a:pt x="18995" y="42597"/>
                      <a:pt x="22157" y="46690"/>
                      <a:pt x="22475" y="46984"/>
                    </a:cubicBezTo>
                    <a:cubicBezTo>
                      <a:pt x="21127" y="48210"/>
                      <a:pt x="19902" y="49337"/>
                      <a:pt x="18578" y="50562"/>
                    </a:cubicBezTo>
                    <a:cubicBezTo>
                      <a:pt x="15417" y="53430"/>
                      <a:pt x="12157" y="56175"/>
                      <a:pt x="8775" y="58944"/>
                    </a:cubicBezTo>
                    <a:lnTo>
                      <a:pt x="8873" y="59043"/>
                    </a:lnTo>
                    <a:cubicBezTo>
                      <a:pt x="12353" y="56494"/>
                      <a:pt x="15735" y="53822"/>
                      <a:pt x="18995" y="51077"/>
                    </a:cubicBezTo>
                    <a:cubicBezTo>
                      <a:pt x="19289" y="50857"/>
                      <a:pt x="19608" y="50562"/>
                      <a:pt x="19804" y="50366"/>
                    </a:cubicBezTo>
                    <a:cubicBezTo>
                      <a:pt x="24411" y="54141"/>
                      <a:pt x="22965" y="61395"/>
                      <a:pt x="22965" y="61493"/>
                    </a:cubicBezTo>
                    <a:lnTo>
                      <a:pt x="23480" y="61591"/>
                    </a:lnTo>
                    <a:cubicBezTo>
                      <a:pt x="23480" y="61493"/>
                      <a:pt x="23897" y="59557"/>
                      <a:pt x="23578" y="57106"/>
                    </a:cubicBezTo>
                    <a:cubicBezTo>
                      <a:pt x="23284" y="54043"/>
                      <a:pt x="22058" y="51690"/>
                      <a:pt x="20220" y="50048"/>
                    </a:cubicBezTo>
                    <a:cubicBezTo>
                      <a:pt x="23088" y="47597"/>
                      <a:pt x="25931" y="45048"/>
                      <a:pt x="28602" y="42499"/>
                    </a:cubicBezTo>
                    <a:cubicBezTo>
                      <a:pt x="28994" y="42082"/>
                      <a:pt x="29411" y="41666"/>
                      <a:pt x="29828" y="41372"/>
                    </a:cubicBezTo>
                    <a:cubicBezTo>
                      <a:pt x="35832" y="48920"/>
                      <a:pt x="37278" y="58626"/>
                      <a:pt x="37278" y="58724"/>
                    </a:cubicBezTo>
                    <a:lnTo>
                      <a:pt x="37793" y="58626"/>
                    </a:lnTo>
                    <a:cubicBezTo>
                      <a:pt x="37793" y="58528"/>
                      <a:pt x="36249" y="48626"/>
                      <a:pt x="30220" y="40955"/>
                    </a:cubicBezTo>
                    <a:cubicBezTo>
                      <a:pt x="32769" y="38504"/>
                      <a:pt x="35342" y="36053"/>
                      <a:pt x="37671" y="33406"/>
                    </a:cubicBezTo>
                    <a:lnTo>
                      <a:pt x="37671" y="33406"/>
                    </a:lnTo>
                    <a:lnTo>
                      <a:pt x="37572" y="33602"/>
                    </a:lnTo>
                    <a:cubicBezTo>
                      <a:pt x="45342" y="36985"/>
                      <a:pt x="49925" y="49631"/>
                      <a:pt x="50047" y="49754"/>
                    </a:cubicBezTo>
                    <a:lnTo>
                      <a:pt x="50440" y="49533"/>
                    </a:lnTo>
                    <a:cubicBezTo>
                      <a:pt x="50341" y="49435"/>
                      <a:pt x="45758" y="36666"/>
                      <a:pt x="37891" y="33210"/>
                    </a:cubicBezTo>
                    <a:cubicBezTo>
                      <a:pt x="39411" y="31372"/>
                      <a:pt x="40955" y="29534"/>
                      <a:pt x="42376" y="27573"/>
                    </a:cubicBezTo>
                    <a:cubicBezTo>
                      <a:pt x="43798" y="27696"/>
                      <a:pt x="47597" y="27794"/>
                      <a:pt x="51469" y="29117"/>
                    </a:cubicBezTo>
                    <a:cubicBezTo>
                      <a:pt x="59018" y="31470"/>
                      <a:pt x="58821" y="34313"/>
                      <a:pt x="58821" y="34313"/>
                    </a:cubicBezTo>
                    <a:lnTo>
                      <a:pt x="59238" y="34313"/>
                    </a:lnTo>
                    <a:cubicBezTo>
                      <a:pt x="59238" y="34215"/>
                      <a:pt x="59532" y="31152"/>
                      <a:pt x="51665" y="28603"/>
                    </a:cubicBezTo>
                    <a:cubicBezTo>
                      <a:pt x="47989" y="27475"/>
                      <a:pt x="44410" y="27181"/>
                      <a:pt x="42793" y="27181"/>
                    </a:cubicBezTo>
                    <a:cubicBezTo>
                      <a:pt x="43798" y="25858"/>
                      <a:pt x="44729" y="24510"/>
                      <a:pt x="45636" y="23088"/>
                    </a:cubicBezTo>
                    <a:lnTo>
                      <a:pt x="45538" y="22990"/>
                    </a:lnTo>
                    <a:cubicBezTo>
                      <a:pt x="43700" y="24926"/>
                      <a:pt x="41960" y="26764"/>
                      <a:pt x="40244" y="28701"/>
                    </a:cubicBezTo>
                    <a:cubicBezTo>
                      <a:pt x="40121" y="26250"/>
                      <a:pt x="40023" y="21446"/>
                      <a:pt x="39925" y="15834"/>
                    </a:cubicBezTo>
                    <a:cubicBezTo>
                      <a:pt x="39827" y="7868"/>
                      <a:pt x="33896" y="123"/>
                      <a:pt x="33896" y="1"/>
                    </a:cubicBezTo>
                    <a:close/>
                  </a:path>
                </a:pathLst>
              </a:custGeom>
              <a:solidFill>
                <a:srgbClr val="FF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5" name="Google Shape;2645;p48"/>
              <p:cNvSpPr/>
              <p:nvPr/>
            </p:nvSpPr>
            <p:spPr>
              <a:xfrm>
                <a:off x="2706175" y="1586100"/>
                <a:ext cx="1151300" cy="1743825"/>
              </a:xfrm>
              <a:custGeom>
                <a:avLst/>
                <a:gdLst/>
                <a:ahLst/>
                <a:cxnLst/>
                <a:rect l="l" t="t" r="r" b="b"/>
                <a:pathLst>
                  <a:path w="46052" h="69753" extrusionOk="0">
                    <a:moveTo>
                      <a:pt x="30023" y="0"/>
                    </a:moveTo>
                    <a:cubicBezTo>
                      <a:pt x="30023" y="0"/>
                      <a:pt x="27989" y="12059"/>
                      <a:pt x="20024" y="14093"/>
                    </a:cubicBezTo>
                    <a:cubicBezTo>
                      <a:pt x="12058" y="16250"/>
                      <a:pt x="16151" y="19411"/>
                      <a:pt x="15931" y="23480"/>
                    </a:cubicBezTo>
                    <a:cubicBezTo>
                      <a:pt x="15735" y="27573"/>
                      <a:pt x="5220" y="24828"/>
                      <a:pt x="6127" y="30122"/>
                    </a:cubicBezTo>
                    <a:cubicBezTo>
                      <a:pt x="7059" y="35342"/>
                      <a:pt x="8186" y="37572"/>
                      <a:pt x="4093" y="40538"/>
                    </a:cubicBezTo>
                    <a:cubicBezTo>
                      <a:pt x="0" y="43503"/>
                      <a:pt x="417" y="49533"/>
                      <a:pt x="7255" y="49949"/>
                    </a:cubicBezTo>
                    <a:cubicBezTo>
                      <a:pt x="14093" y="50341"/>
                      <a:pt x="4289" y="57179"/>
                      <a:pt x="8382" y="59949"/>
                    </a:cubicBezTo>
                    <a:cubicBezTo>
                      <a:pt x="12475" y="62694"/>
                      <a:pt x="13382" y="60856"/>
                      <a:pt x="18186" y="62302"/>
                    </a:cubicBezTo>
                    <a:cubicBezTo>
                      <a:pt x="22989" y="63625"/>
                      <a:pt x="35758" y="69752"/>
                      <a:pt x="35758" y="69752"/>
                    </a:cubicBezTo>
                    <a:lnTo>
                      <a:pt x="46052" y="23284"/>
                    </a:lnTo>
                    <a:lnTo>
                      <a:pt x="300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6" name="Google Shape;2646;p48"/>
              <p:cNvSpPr/>
              <p:nvPr/>
            </p:nvSpPr>
            <p:spPr>
              <a:xfrm>
                <a:off x="3896050" y="1581200"/>
                <a:ext cx="1151325" cy="1748725"/>
              </a:xfrm>
              <a:custGeom>
                <a:avLst/>
                <a:gdLst/>
                <a:ahLst/>
                <a:cxnLst/>
                <a:rect l="l" t="t" r="r" b="b"/>
                <a:pathLst>
                  <a:path w="46053" h="69949" extrusionOk="0">
                    <a:moveTo>
                      <a:pt x="15319" y="0"/>
                    </a:moveTo>
                    <a:lnTo>
                      <a:pt x="1" y="23480"/>
                    </a:lnTo>
                    <a:lnTo>
                      <a:pt x="10319" y="69948"/>
                    </a:lnTo>
                    <a:cubicBezTo>
                      <a:pt x="10319" y="69948"/>
                      <a:pt x="23088" y="63821"/>
                      <a:pt x="27867" y="62498"/>
                    </a:cubicBezTo>
                    <a:cubicBezTo>
                      <a:pt x="32573" y="61052"/>
                      <a:pt x="33504" y="62890"/>
                      <a:pt x="37671" y="60145"/>
                    </a:cubicBezTo>
                    <a:cubicBezTo>
                      <a:pt x="41764" y="57375"/>
                      <a:pt x="31960" y="50537"/>
                      <a:pt x="38798" y="50145"/>
                    </a:cubicBezTo>
                    <a:cubicBezTo>
                      <a:pt x="45636" y="49729"/>
                      <a:pt x="46053" y="43699"/>
                      <a:pt x="41960" y="40734"/>
                    </a:cubicBezTo>
                    <a:cubicBezTo>
                      <a:pt x="37891" y="37768"/>
                      <a:pt x="39019" y="35538"/>
                      <a:pt x="39926" y="30318"/>
                    </a:cubicBezTo>
                    <a:cubicBezTo>
                      <a:pt x="40857" y="25024"/>
                      <a:pt x="30318" y="27769"/>
                      <a:pt x="30122" y="23676"/>
                    </a:cubicBezTo>
                    <a:cubicBezTo>
                      <a:pt x="29926" y="19607"/>
                      <a:pt x="33995" y="16446"/>
                      <a:pt x="26029" y="14289"/>
                    </a:cubicBezTo>
                    <a:cubicBezTo>
                      <a:pt x="18064" y="12255"/>
                      <a:pt x="15319" y="0"/>
                      <a:pt x="1531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7" name="Google Shape;2647;p48"/>
              <p:cNvSpPr/>
              <p:nvPr/>
            </p:nvSpPr>
            <p:spPr>
              <a:xfrm>
                <a:off x="4228150" y="1481325"/>
                <a:ext cx="454050" cy="513475"/>
              </a:xfrm>
              <a:custGeom>
                <a:avLst/>
                <a:gdLst/>
                <a:ahLst/>
                <a:cxnLst/>
                <a:rect l="l" t="t" r="r" b="b"/>
                <a:pathLst>
                  <a:path w="18162" h="20539" extrusionOk="0">
                    <a:moveTo>
                      <a:pt x="1" y="0"/>
                    </a:moveTo>
                    <a:cubicBezTo>
                      <a:pt x="809" y="2255"/>
                      <a:pt x="1839" y="4510"/>
                      <a:pt x="2942" y="6642"/>
                    </a:cubicBezTo>
                    <a:cubicBezTo>
                      <a:pt x="3971" y="8799"/>
                      <a:pt x="5197" y="10833"/>
                      <a:pt x="6618" y="12769"/>
                    </a:cubicBezTo>
                    <a:cubicBezTo>
                      <a:pt x="7353" y="13799"/>
                      <a:pt x="8162" y="14706"/>
                      <a:pt x="9069" y="15539"/>
                    </a:cubicBezTo>
                    <a:cubicBezTo>
                      <a:pt x="9486" y="15931"/>
                      <a:pt x="10000" y="16348"/>
                      <a:pt x="10515" y="16544"/>
                    </a:cubicBezTo>
                    <a:lnTo>
                      <a:pt x="11030" y="16764"/>
                    </a:lnTo>
                    <a:lnTo>
                      <a:pt x="11422" y="16862"/>
                    </a:lnTo>
                    <a:lnTo>
                      <a:pt x="12353" y="17058"/>
                    </a:lnTo>
                    <a:cubicBezTo>
                      <a:pt x="13480" y="17254"/>
                      <a:pt x="14706" y="17573"/>
                      <a:pt x="15711" y="18088"/>
                    </a:cubicBezTo>
                    <a:cubicBezTo>
                      <a:pt x="16225" y="18382"/>
                      <a:pt x="16740" y="18700"/>
                      <a:pt x="17255" y="19093"/>
                    </a:cubicBezTo>
                    <a:cubicBezTo>
                      <a:pt x="17647" y="19509"/>
                      <a:pt x="18064" y="19926"/>
                      <a:pt x="18162" y="20539"/>
                    </a:cubicBezTo>
                    <a:cubicBezTo>
                      <a:pt x="18064" y="19926"/>
                      <a:pt x="17769" y="19411"/>
                      <a:pt x="17255" y="18995"/>
                    </a:cubicBezTo>
                    <a:cubicBezTo>
                      <a:pt x="16838" y="18602"/>
                      <a:pt x="16323" y="18186"/>
                      <a:pt x="15809" y="17990"/>
                    </a:cubicBezTo>
                    <a:cubicBezTo>
                      <a:pt x="14706" y="17377"/>
                      <a:pt x="13578" y="17058"/>
                      <a:pt x="12353" y="16764"/>
                    </a:cubicBezTo>
                    <a:lnTo>
                      <a:pt x="11520" y="16544"/>
                    </a:lnTo>
                    <a:lnTo>
                      <a:pt x="11128" y="16446"/>
                    </a:lnTo>
                    <a:lnTo>
                      <a:pt x="10711" y="16250"/>
                    </a:lnTo>
                    <a:cubicBezTo>
                      <a:pt x="10196" y="16029"/>
                      <a:pt x="9682" y="15637"/>
                      <a:pt x="9289" y="15220"/>
                    </a:cubicBezTo>
                    <a:cubicBezTo>
                      <a:pt x="8358" y="14509"/>
                      <a:pt x="7647" y="13480"/>
                      <a:pt x="6937" y="12573"/>
                    </a:cubicBezTo>
                    <a:cubicBezTo>
                      <a:pt x="5515" y="10637"/>
                      <a:pt x="4388" y="8578"/>
                      <a:pt x="3162" y="6446"/>
                    </a:cubicBezTo>
                    <a:cubicBezTo>
                      <a:pt x="2648" y="5417"/>
                      <a:pt x="2035" y="4289"/>
                      <a:pt x="1520" y="3284"/>
                    </a:cubicBezTo>
                    <a:cubicBezTo>
                      <a:pt x="1006" y="2157"/>
                      <a:pt x="491" y="1128"/>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8" name="Google Shape;2648;p48"/>
              <p:cNvSpPr/>
              <p:nvPr/>
            </p:nvSpPr>
            <p:spPr>
              <a:xfrm>
                <a:off x="2721475" y="1999800"/>
                <a:ext cx="410925" cy="669000"/>
              </a:xfrm>
              <a:custGeom>
                <a:avLst/>
                <a:gdLst/>
                <a:ahLst/>
                <a:cxnLst/>
                <a:rect l="l" t="t" r="r" b="b"/>
                <a:pathLst>
                  <a:path w="16437" h="26760" extrusionOk="0">
                    <a:moveTo>
                      <a:pt x="16437" y="1"/>
                    </a:moveTo>
                    <a:cubicBezTo>
                      <a:pt x="15827" y="319"/>
                      <a:pt x="15218" y="808"/>
                      <a:pt x="14706" y="1417"/>
                    </a:cubicBezTo>
                    <a:cubicBezTo>
                      <a:pt x="14314" y="2030"/>
                      <a:pt x="13995" y="2765"/>
                      <a:pt x="13995" y="3574"/>
                    </a:cubicBezTo>
                    <a:cubicBezTo>
                      <a:pt x="13995" y="3770"/>
                      <a:pt x="14093" y="3868"/>
                      <a:pt x="14093" y="4089"/>
                    </a:cubicBezTo>
                    <a:cubicBezTo>
                      <a:pt x="14093" y="4285"/>
                      <a:pt x="14191" y="4481"/>
                      <a:pt x="14191" y="4701"/>
                    </a:cubicBezTo>
                    <a:lnTo>
                      <a:pt x="14191" y="5706"/>
                    </a:lnTo>
                    <a:cubicBezTo>
                      <a:pt x="14093" y="6123"/>
                      <a:pt x="13995" y="6442"/>
                      <a:pt x="13897" y="6736"/>
                    </a:cubicBezTo>
                    <a:cubicBezTo>
                      <a:pt x="13701" y="7152"/>
                      <a:pt x="13481" y="7348"/>
                      <a:pt x="13187" y="7544"/>
                    </a:cubicBezTo>
                    <a:cubicBezTo>
                      <a:pt x="12672" y="8059"/>
                      <a:pt x="11863" y="8280"/>
                      <a:pt x="11128" y="8280"/>
                    </a:cubicBezTo>
                    <a:cubicBezTo>
                      <a:pt x="10417" y="8378"/>
                      <a:pt x="9608" y="8476"/>
                      <a:pt x="8897" y="8672"/>
                    </a:cubicBezTo>
                    <a:cubicBezTo>
                      <a:pt x="8187" y="8770"/>
                      <a:pt x="7451" y="9088"/>
                      <a:pt x="6741" y="9505"/>
                    </a:cubicBezTo>
                    <a:cubicBezTo>
                      <a:pt x="6128" y="9799"/>
                      <a:pt x="5417" y="10314"/>
                      <a:pt x="4903" y="10927"/>
                    </a:cubicBezTo>
                    <a:cubicBezTo>
                      <a:pt x="4510" y="11539"/>
                      <a:pt x="4192" y="12348"/>
                      <a:pt x="4290" y="13181"/>
                    </a:cubicBezTo>
                    <a:cubicBezTo>
                      <a:pt x="4290" y="13892"/>
                      <a:pt x="4388" y="14701"/>
                      <a:pt x="4608" y="15412"/>
                    </a:cubicBezTo>
                    <a:cubicBezTo>
                      <a:pt x="4805" y="16122"/>
                      <a:pt x="5123" y="16858"/>
                      <a:pt x="5221" y="17569"/>
                    </a:cubicBezTo>
                    <a:cubicBezTo>
                      <a:pt x="5417" y="18279"/>
                      <a:pt x="5515" y="18990"/>
                      <a:pt x="5319" y="19701"/>
                    </a:cubicBezTo>
                    <a:cubicBezTo>
                      <a:pt x="5123" y="20412"/>
                      <a:pt x="4608" y="20926"/>
                      <a:pt x="4094" y="21441"/>
                    </a:cubicBezTo>
                    <a:cubicBezTo>
                      <a:pt x="3579" y="22054"/>
                      <a:pt x="2966" y="22470"/>
                      <a:pt x="2354" y="22985"/>
                    </a:cubicBezTo>
                    <a:cubicBezTo>
                      <a:pt x="1839" y="23475"/>
                      <a:pt x="1226" y="23990"/>
                      <a:pt x="834" y="24603"/>
                    </a:cubicBezTo>
                    <a:cubicBezTo>
                      <a:pt x="417" y="25215"/>
                      <a:pt x="99" y="25926"/>
                      <a:pt x="1" y="26759"/>
                    </a:cubicBezTo>
                    <a:cubicBezTo>
                      <a:pt x="99" y="25926"/>
                      <a:pt x="417" y="25215"/>
                      <a:pt x="932" y="24603"/>
                    </a:cubicBezTo>
                    <a:cubicBezTo>
                      <a:pt x="1324" y="24088"/>
                      <a:pt x="1937" y="23598"/>
                      <a:pt x="2550" y="23083"/>
                    </a:cubicBezTo>
                    <a:cubicBezTo>
                      <a:pt x="3064" y="22666"/>
                      <a:pt x="3677" y="22152"/>
                      <a:pt x="4290" y="21637"/>
                    </a:cubicBezTo>
                    <a:lnTo>
                      <a:pt x="4707" y="21245"/>
                    </a:lnTo>
                    <a:cubicBezTo>
                      <a:pt x="4805" y="21147"/>
                      <a:pt x="4903" y="20926"/>
                      <a:pt x="5001" y="20828"/>
                    </a:cubicBezTo>
                    <a:cubicBezTo>
                      <a:pt x="5319" y="20534"/>
                      <a:pt x="5515" y="20215"/>
                      <a:pt x="5613" y="19799"/>
                    </a:cubicBezTo>
                    <a:lnTo>
                      <a:pt x="5736" y="19505"/>
                    </a:lnTo>
                    <a:lnTo>
                      <a:pt x="5736" y="19186"/>
                    </a:lnTo>
                    <a:cubicBezTo>
                      <a:pt x="5834" y="18990"/>
                      <a:pt x="5736" y="18794"/>
                      <a:pt x="5834" y="18696"/>
                    </a:cubicBezTo>
                    <a:cubicBezTo>
                      <a:pt x="5736" y="18279"/>
                      <a:pt x="5736" y="17863"/>
                      <a:pt x="5613" y="17470"/>
                    </a:cubicBezTo>
                    <a:cubicBezTo>
                      <a:pt x="5417" y="16735"/>
                      <a:pt x="5221" y="16024"/>
                      <a:pt x="5001" y="15314"/>
                    </a:cubicBezTo>
                    <a:cubicBezTo>
                      <a:pt x="4608" y="13892"/>
                      <a:pt x="4388" y="12250"/>
                      <a:pt x="5319" y="11123"/>
                    </a:cubicBezTo>
                    <a:cubicBezTo>
                      <a:pt x="5736" y="10608"/>
                      <a:pt x="6349" y="10118"/>
                      <a:pt x="6961" y="9799"/>
                    </a:cubicBezTo>
                    <a:cubicBezTo>
                      <a:pt x="7574" y="9505"/>
                      <a:pt x="8285" y="9187"/>
                      <a:pt x="8996" y="8990"/>
                    </a:cubicBezTo>
                    <a:cubicBezTo>
                      <a:pt x="9706" y="8770"/>
                      <a:pt x="10417" y="8672"/>
                      <a:pt x="11250" y="8672"/>
                    </a:cubicBezTo>
                    <a:cubicBezTo>
                      <a:pt x="11961" y="8574"/>
                      <a:pt x="12770" y="8378"/>
                      <a:pt x="13383" y="7863"/>
                    </a:cubicBezTo>
                    <a:cubicBezTo>
                      <a:pt x="13701" y="7544"/>
                      <a:pt x="13897" y="7250"/>
                      <a:pt x="14093" y="6932"/>
                    </a:cubicBezTo>
                    <a:cubicBezTo>
                      <a:pt x="14314" y="6540"/>
                      <a:pt x="14412" y="6123"/>
                      <a:pt x="14412" y="5829"/>
                    </a:cubicBezTo>
                    <a:cubicBezTo>
                      <a:pt x="14510" y="5412"/>
                      <a:pt x="14412" y="4996"/>
                      <a:pt x="14412" y="4603"/>
                    </a:cubicBezTo>
                    <a:cubicBezTo>
                      <a:pt x="14412" y="4481"/>
                      <a:pt x="14314" y="4285"/>
                      <a:pt x="14314" y="4089"/>
                    </a:cubicBezTo>
                    <a:cubicBezTo>
                      <a:pt x="14314" y="3868"/>
                      <a:pt x="14191" y="3672"/>
                      <a:pt x="14191" y="3574"/>
                    </a:cubicBezTo>
                    <a:cubicBezTo>
                      <a:pt x="14093" y="2765"/>
                      <a:pt x="14412" y="2030"/>
                      <a:pt x="14804" y="1417"/>
                    </a:cubicBezTo>
                    <a:cubicBezTo>
                      <a:pt x="15219" y="808"/>
                      <a:pt x="15827" y="319"/>
                      <a:pt x="164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9" name="Google Shape;2649;p48"/>
              <p:cNvSpPr/>
              <p:nvPr/>
            </p:nvSpPr>
            <p:spPr>
              <a:xfrm>
                <a:off x="2034625" y="3122800"/>
                <a:ext cx="1215650" cy="1286575"/>
              </a:xfrm>
              <a:custGeom>
                <a:avLst/>
                <a:gdLst/>
                <a:ahLst/>
                <a:cxnLst/>
                <a:rect l="l" t="t" r="r" b="b"/>
                <a:pathLst>
                  <a:path w="48626" h="51463" extrusionOk="0">
                    <a:moveTo>
                      <a:pt x="38504" y="0"/>
                    </a:moveTo>
                    <a:cubicBezTo>
                      <a:pt x="38504" y="0"/>
                      <a:pt x="29779" y="30383"/>
                      <a:pt x="29054" y="30383"/>
                    </a:cubicBezTo>
                    <a:cubicBezTo>
                      <a:pt x="29039" y="30383"/>
                      <a:pt x="29027" y="30369"/>
                      <a:pt x="29019" y="30342"/>
                    </a:cubicBezTo>
                    <a:cubicBezTo>
                      <a:pt x="28504" y="28921"/>
                      <a:pt x="10931" y="5735"/>
                      <a:pt x="10931" y="5735"/>
                    </a:cubicBezTo>
                    <a:lnTo>
                      <a:pt x="1" y="12255"/>
                    </a:lnTo>
                    <a:cubicBezTo>
                      <a:pt x="1" y="12255"/>
                      <a:pt x="11348" y="32376"/>
                      <a:pt x="15637" y="41175"/>
                    </a:cubicBezTo>
                    <a:cubicBezTo>
                      <a:pt x="19265" y="48380"/>
                      <a:pt x="24174" y="51463"/>
                      <a:pt x="28924" y="51463"/>
                    </a:cubicBezTo>
                    <a:cubicBezTo>
                      <a:pt x="35404" y="51463"/>
                      <a:pt x="41588" y="45725"/>
                      <a:pt x="43822" y="36886"/>
                    </a:cubicBezTo>
                    <a:cubicBezTo>
                      <a:pt x="47695" y="21666"/>
                      <a:pt x="48626" y="18995"/>
                      <a:pt x="48626" y="18995"/>
                    </a:cubicBezTo>
                    <a:lnTo>
                      <a:pt x="38504" y="0"/>
                    </a:lnTo>
                    <a:close/>
                  </a:path>
                </a:pathLst>
              </a:custGeom>
              <a:solidFill>
                <a:srgbClr val="D992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0" name="Google Shape;2650;p48"/>
              <p:cNvSpPr/>
              <p:nvPr/>
            </p:nvSpPr>
            <p:spPr>
              <a:xfrm>
                <a:off x="1700700" y="2741425"/>
                <a:ext cx="648275" cy="710525"/>
              </a:xfrm>
              <a:custGeom>
                <a:avLst/>
                <a:gdLst/>
                <a:ahLst/>
                <a:cxnLst/>
                <a:rect l="l" t="t" r="r" b="b"/>
                <a:pathLst>
                  <a:path w="25931" h="28421" extrusionOk="0">
                    <a:moveTo>
                      <a:pt x="11424" y="1"/>
                    </a:moveTo>
                    <a:cubicBezTo>
                      <a:pt x="11291" y="1"/>
                      <a:pt x="11159" y="20"/>
                      <a:pt x="11029" y="60"/>
                    </a:cubicBezTo>
                    <a:lnTo>
                      <a:pt x="11029" y="158"/>
                    </a:lnTo>
                    <a:cubicBezTo>
                      <a:pt x="10098" y="354"/>
                      <a:pt x="9681" y="1383"/>
                      <a:pt x="10000" y="2192"/>
                    </a:cubicBezTo>
                    <a:lnTo>
                      <a:pt x="13774" y="11187"/>
                    </a:lnTo>
                    <a:lnTo>
                      <a:pt x="7230" y="1898"/>
                    </a:lnTo>
                    <a:cubicBezTo>
                      <a:pt x="6960" y="1438"/>
                      <a:pt x="6466" y="1203"/>
                      <a:pt x="5975" y="1203"/>
                    </a:cubicBezTo>
                    <a:cubicBezTo>
                      <a:pt x="5575" y="1203"/>
                      <a:pt x="5177" y="1359"/>
                      <a:pt x="4902" y="1677"/>
                    </a:cubicBezTo>
                    <a:lnTo>
                      <a:pt x="4682" y="1898"/>
                    </a:lnTo>
                    <a:cubicBezTo>
                      <a:pt x="4167" y="2290"/>
                      <a:pt x="4069" y="3123"/>
                      <a:pt x="4387" y="3614"/>
                    </a:cubicBezTo>
                    <a:lnTo>
                      <a:pt x="9191" y="13123"/>
                    </a:lnTo>
                    <a:lnTo>
                      <a:pt x="4167" y="6996"/>
                    </a:lnTo>
                    <a:cubicBezTo>
                      <a:pt x="3861" y="6640"/>
                      <a:pt x="3432" y="6463"/>
                      <a:pt x="2987" y="6463"/>
                    </a:cubicBezTo>
                    <a:cubicBezTo>
                      <a:pt x="2543" y="6463"/>
                      <a:pt x="2084" y="6640"/>
                      <a:pt x="1716" y="6996"/>
                    </a:cubicBezTo>
                    <a:cubicBezTo>
                      <a:pt x="1324" y="7511"/>
                      <a:pt x="1226" y="8319"/>
                      <a:pt x="1618" y="8932"/>
                    </a:cubicBezTo>
                    <a:lnTo>
                      <a:pt x="6422" y="15672"/>
                    </a:lnTo>
                    <a:lnTo>
                      <a:pt x="2745" y="12927"/>
                    </a:lnTo>
                    <a:cubicBezTo>
                      <a:pt x="2479" y="12703"/>
                      <a:pt x="2156" y="12595"/>
                      <a:pt x="1835" y="12595"/>
                    </a:cubicBezTo>
                    <a:cubicBezTo>
                      <a:pt x="1418" y="12595"/>
                      <a:pt x="1002" y="12777"/>
                      <a:pt x="711" y="13123"/>
                    </a:cubicBezTo>
                    <a:lnTo>
                      <a:pt x="491" y="13221"/>
                    </a:lnTo>
                    <a:cubicBezTo>
                      <a:pt x="0" y="13834"/>
                      <a:pt x="0" y="14765"/>
                      <a:pt x="613" y="15378"/>
                    </a:cubicBezTo>
                    <a:lnTo>
                      <a:pt x="5515" y="20476"/>
                    </a:lnTo>
                    <a:cubicBezTo>
                      <a:pt x="5515" y="20476"/>
                      <a:pt x="7353" y="23025"/>
                      <a:pt x="11936" y="26897"/>
                    </a:cubicBezTo>
                    <a:cubicBezTo>
                      <a:pt x="13168" y="27968"/>
                      <a:pt x="14626" y="28420"/>
                      <a:pt x="16116" y="28420"/>
                    </a:cubicBezTo>
                    <a:cubicBezTo>
                      <a:pt x="20048" y="28420"/>
                      <a:pt x="24199" y="25266"/>
                      <a:pt x="24999" y="21995"/>
                    </a:cubicBezTo>
                    <a:cubicBezTo>
                      <a:pt x="25931" y="18221"/>
                      <a:pt x="24705" y="9128"/>
                      <a:pt x="24092" y="6285"/>
                    </a:cubicBezTo>
                    <a:cubicBezTo>
                      <a:pt x="23994" y="5672"/>
                      <a:pt x="23578" y="5158"/>
                      <a:pt x="22965" y="4962"/>
                    </a:cubicBezTo>
                    <a:cubicBezTo>
                      <a:pt x="22775" y="4892"/>
                      <a:pt x="22580" y="4859"/>
                      <a:pt x="22387" y="4859"/>
                    </a:cubicBezTo>
                    <a:cubicBezTo>
                      <a:pt x="21433" y="4859"/>
                      <a:pt x="20531" y="5658"/>
                      <a:pt x="20612" y="6677"/>
                    </a:cubicBezTo>
                    <a:lnTo>
                      <a:pt x="20220" y="13319"/>
                    </a:lnTo>
                    <a:lnTo>
                      <a:pt x="12965" y="967"/>
                    </a:lnTo>
                    <a:cubicBezTo>
                      <a:pt x="12625" y="385"/>
                      <a:pt x="12021" y="1"/>
                      <a:pt x="11424" y="1"/>
                    </a:cubicBezTo>
                    <a:close/>
                  </a:path>
                </a:pathLst>
              </a:custGeom>
              <a:solidFill>
                <a:srgbClr val="D992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1" name="Google Shape;2651;p48"/>
              <p:cNvSpPr/>
              <p:nvPr/>
            </p:nvSpPr>
            <p:spPr>
              <a:xfrm>
                <a:off x="2760075" y="3881350"/>
                <a:ext cx="158125" cy="260425"/>
              </a:xfrm>
              <a:custGeom>
                <a:avLst/>
                <a:gdLst/>
                <a:ahLst/>
                <a:cxnLst/>
                <a:rect l="l" t="t" r="r" b="b"/>
                <a:pathLst>
                  <a:path w="6325" h="10417" fill="none" extrusionOk="0">
                    <a:moveTo>
                      <a:pt x="6324" y="10416"/>
                    </a:moveTo>
                    <a:lnTo>
                      <a:pt x="1" y="0"/>
                    </a:lnTo>
                  </a:path>
                </a:pathLst>
              </a:custGeom>
              <a:noFill/>
              <a:ln w="1042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2" name="Google Shape;2652;p48"/>
              <p:cNvSpPr/>
              <p:nvPr/>
            </p:nvSpPr>
            <p:spPr>
              <a:xfrm>
                <a:off x="2877125" y="3013125"/>
                <a:ext cx="382950" cy="671550"/>
              </a:xfrm>
              <a:custGeom>
                <a:avLst/>
                <a:gdLst/>
                <a:ahLst/>
                <a:cxnLst/>
                <a:rect l="l" t="t" r="r" b="b"/>
                <a:pathLst>
                  <a:path w="15318" h="26862" extrusionOk="0">
                    <a:moveTo>
                      <a:pt x="6029" y="0"/>
                    </a:moveTo>
                    <a:lnTo>
                      <a:pt x="0" y="21249"/>
                    </a:lnTo>
                    <a:lnTo>
                      <a:pt x="14828" y="26862"/>
                    </a:lnTo>
                    <a:lnTo>
                      <a:pt x="15318" y="19926"/>
                    </a:lnTo>
                    <a:lnTo>
                      <a:pt x="6029" y="0"/>
                    </a:lnTo>
                    <a:close/>
                  </a:path>
                </a:pathLst>
              </a:custGeom>
              <a:solidFill>
                <a:srgbClr val="FBFA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3" name="Google Shape;2653;p48"/>
              <p:cNvSpPr/>
              <p:nvPr/>
            </p:nvSpPr>
            <p:spPr>
              <a:xfrm>
                <a:off x="1871650" y="3023525"/>
                <a:ext cx="224275" cy="145250"/>
              </a:xfrm>
              <a:custGeom>
                <a:avLst/>
                <a:gdLst/>
                <a:ahLst/>
                <a:cxnLst/>
                <a:rect l="l" t="t" r="r" b="b"/>
                <a:pathLst>
                  <a:path w="8971" h="5810" fill="none" extrusionOk="0">
                    <a:moveTo>
                      <a:pt x="0" y="5809"/>
                    </a:moveTo>
                    <a:cubicBezTo>
                      <a:pt x="0" y="5809"/>
                      <a:pt x="3971" y="1520"/>
                      <a:pt x="8970" y="1"/>
                    </a:cubicBezTo>
                  </a:path>
                </a:pathLst>
              </a:custGeom>
              <a:noFill/>
              <a:ln w="10425"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4" name="Google Shape;2654;p48"/>
              <p:cNvSpPr/>
              <p:nvPr/>
            </p:nvSpPr>
            <p:spPr>
              <a:xfrm>
                <a:off x="2981875" y="4642350"/>
                <a:ext cx="1690525" cy="808875"/>
              </a:xfrm>
              <a:custGeom>
                <a:avLst/>
                <a:gdLst/>
                <a:ahLst/>
                <a:cxnLst/>
                <a:rect l="l" t="t" r="r" b="b"/>
                <a:pathLst>
                  <a:path w="67621" h="32355" extrusionOk="0">
                    <a:moveTo>
                      <a:pt x="6545" y="0"/>
                    </a:moveTo>
                    <a:lnTo>
                      <a:pt x="3383" y="5098"/>
                    </a:lnTo>
                    <a:cubicBezTo>
                      <a:pt x="3383" y="5098"/>
                      <a:pt x="320" y="17548"/>
                      <a:pt x="99" y="26641"/>
                    </a:cubicBezTo>
                    <a:cubicBezTo>
                      <a:pt x="0" y="31218"/>
                      <a:pt x="17111" y="32355"/>
                      <a:pt x="34130" y="32355"/>
                    </a:cubicBezTo>
                    <a:cubicBezTo>
                      <a:pt x="50920" y="32355"/>
                      <a:pt x="67620" y="31249"/>
                      <a:pt x="67620" y="31249"/>
                    </a:cubicBezTo>
                    <a:lnTo>
                      <a:pt x="63013" y="2941"/>
                    </a:lnTo>
                    <a:lnTo>
                      <a:pt x="654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5" name="Google Shape;2655;p48"/>
              <p:cNvSpPr/>
              <p:nvPr/>
            </p:nvSpPr>
            <p:spPr>
              <a:xfrm>
                <a:off x="2994750" y="2518050"/>
                <a:ext cx="1641500" cy="2334350"/>
              </a:xfrm>
              <a:custGeom>
                <a:avLst/>
                <a:gdLst/>
                <a:ahLst/>
                <a:cxnLst/>
                <a:rect l="l" t="t" r="r" b="b"/>
                <a:pathLst>
                  <a:path w="65660" h="93374" extrusionOk="0">
                    <a:moveTo>
                      <a:pt x="32793" y="0"/>
                    </a:moveTo>
                    <a:cubicBezTo>
                      <a:pt x="14706" y="0"/>
                      <a:pt x="1" y="12255"/>
                      <a:pt x="1" y="27376"/>
                    </a:cubicBezTo>
                    <a:cubicBezTo>
                      <a:pt x="1" y="27376"/>
                      <a:pt x="11030" y="45758"/>
                      <a:pt x="9388" y="61272"/>
                    </a:cubicBezTo>
                    <a:cubicBezTo>
                      <a:pt x="8481" y="70046"/>
                      <a:pt x="2868" y="90070"/>
                      <a:pt x="2868" y="90070"/>
                    </a:cubicBezTo>
                    <a:cubicBezTo>
                      <a:pt x="12766" y="92276"/>
                      <a:pt x="22658" y="93373"/>
                      <a:pt x="32538" y="93373"/>
                    </a:cubicBezTo>
                    <a:cubicBezTo>
                      <a:pt x="42743" y="93373"/>
                      <a:pt x="52936" y="92203"/>
                      <a:pt x="63111" y="89874"/>
                    </a:cubicBezTo>
                    <a:cubicBezTo>
                      <a:pt x="63111" y="89874"/>
                      <a:pt x="55145" y="60341"/>
                      <a:pt x="54533" y="57400"/>
                    </a:cubicBezTo>
                    <a:cubicBezTo>
                      <a:pt x="54238" y="45023"/>
                      <a:pt x="65659" y="27376"/>
                      <a:pt x="65659" y="27376"/>
                    </a:cubicBezTo>
                    <a:cubicBezTo>
                      <a:pt x="65659" y="12255"/>
                      <a:pt x="50954" y="0"/>
                      <a:pt x="32793" y="0"/>
                    </a:cubicBezTo>
                    <a:close/>
                  </a:path>
                </a:pathLst>
              </a:custGeom>
              <a:solidFill>
                <a:srgbClr val="FBFA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6" name="Google Shape;2656;p48"/>
              <p:cNvSpPr/>
              <p:nvPr/>
            </p:nvSpPr>
            <p:spPr>
              <a:xfrm>
                <a:off x="3443875" y="2467600"/>
                <a:ext cx="776350" cy="842100"/>
              </a:xfrm>
              <a:custGeom>
                <a:avLst/>
                <a:gdLst/>
                <a:ahLst/>
                <a:cxnLst/>
                <a:rect l="l" t="t" r="r" b="b"/>
                <a:pathLst>
                  <a:path w="31054" h="33684" extrusionOk="0">
                    <a:moveTo>
                      <a:pt x="13328" y="0"/>
                    </a:moveTo>
                    <a:cubicBezTo>
                      <a:pt x="9250" y="0"/>
                      <a:pt x="4862" y="922"/>
                      <a:pt x="613" y="3538"/>
                    </a:cubicBezTo>
                    <a:cubicBezTo>
                      <a:pt x="613" y="3538"/>
                      <a:pt x="1" y="20914"/>
                      <a:pt x="4902" y="21209"/>
                    </a:cubicBezTo>
                    <a:cubicBezTo>
                      <a:pt x="5071" y="21220"/>
                      <a:pt x="5236" y="21225"/>
                      <a:pt x="5398" y="21225"/>
                    </a:cubicBezTo>
                    <a:cubicBezTo>
                      <a:pt x="9854" y="21225"/>
                      <a:pt x="11863" y="17140"/>
                      <a:pt x="11863" y="17140"/>
                    </a:cubicBezTo>
                    <a:lnTo>
                      <a:pt x="11863" y="17140"/>
                    </a:lnTo>
                    <a:lnTo>
                      <a:pt x="11544" y="33683"/>
                    </a:lnTo>
                    <a:lnTo>
                      <a:pt x="14926" y="33683"/>
                    </a:lnTo>
                    <a:lnTo>
                      <a:pt x="15637" y="17238"/>
                    </a:lnTo>
                    <a:cubicBezTo>
                      <a:pt x="15637" y="17238"/>
                      <a:pt x="18001" y="22340"/>
                      <a:pt x="21488" y="22340"/>
                    </a:cubicBezTo>
                    <a:cubicBezTo>
                      <a:pt x="22096" y="22340"/>
                      <a:pt x="22737" y="22185"/>
                      <a:pt x="23406" y="21821"/>
                    </a:cubicBezTo>
                    <a:cubicBezTo>
                      <a:pt x="27989" y="19370"/>
                      <a:pt x="31053" y="5278"/>
                      <a:pt x="31053" y="5278"/>
                    </a:cubicBezTo>
                    <a:cubicBezTo>
                      <a:pt x="31053" y="5278"/>
                      <a:pt x="23082" y="0"/>
                      <a:pt x="133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7" name="Google Shape;2657;p48"/>
              <p:cNvSpPr/>
              <p:nvPr/>
            </p:nvSpPr>
            <p:spPr>
              <a:xfrm>
                <a:off x="3571925" y="2119825"/>
                <a:ext cx="553925" cy="753700"/>
              </a:xfrm>
              <a:custGeom>
                <a:avLst/>
                <a:gdLst/>
                <a:ahLst/>
                <a:cxnLst/>
                <a:rect l="l" t="t" r="r" b="b"/>
                <a:pathLst>
                  <a:path w="22157" h="30148" extrusionOk="0">
                    <a:moveTo>
                      <a:pt x="16395" y="0"/>
                    </a:moveTo>
                    <a:cubicBezTo>
                      <a:pt x="13113" y="0"/>
                      <a:pt x="3971" y="3258"/>
                      <a:pt x="3971" y="3258"/>
                    </a:cubicBezTo>
                    <a:cubicBezTo>
                      <a:pt x="3971" y="3258"/>
                      <a:pt x="2035" y="15316"/>
                      <a:pt x="1" y="17155"/>
                    </a:cubicBezTo>
                    <a:cubicBezTo>
                      <a:pt x="1" y="17155"/>
                      <a:pt x="1006" y="29409"/>
                      <a:pt x="9804" y="30120"/>
                    </a:cubicBezTo>
                    <a:cubicBezTo>
                      <a:pt x="10038" y="30139"/>
                      <a:pt x="10269" y="30148"/>
                      <a:pt x="10496" y="30148"/>
                    </a:cubicBezTo>
                    <a:cubicBezTo>
                      <a:pt x="18766" y="30148"/>
                      <a:pt x="22156" y="17866"/>
                      <a:pt x="22157" y="17865"/>
                    </a:cubicBezTo>
                    <a:lnTo>
                      <a:pt x="22157" y="17865"/>
                    </a:lnTo>
                    <a:cubicBezTo>
                      <a:pt x="22156" y="17867"/>
                      <a:pt x="22155" y="17867"/>
                      <a:pt x="22154" y="17867"/>
                    </a:cubicBezTo>
                    <a:cubicBezTo>
                      <a:pt x="22002" y="17867"/>
                      <a:pt x="17768" y="3240"/>
                      <a:pt x="17549" y="513"/>
                    </a:cubicBezTo>
                    <a:cubicBezTo>
                      <a:pt x="17532" y="150"/>
                      <a:pt x="17098" y="0"/>
                      <a:pt x="16395" y="0"/>
                    </a:cubicBezTo>
                    <a:close/>
                  </a:path>
                </a:pathLst>
              </a:custGeom>
              <a:solidFill>
                <a:srgbClr val="D992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8" name="Google Shape;2658;p48"/>
              <p:cNvSpPr/>
              <p:nvPr/>
            </p:nvSpPr>
            <p:spPr>
              <a:xfrm>
                <a:off x="3563975" y="1531425"/>
                <a:ext cx="594975" cy="849750"/>
              </a:xfrm>
              <a:custGeom>
                <a:avLst/>
                <a:gdLst/>
                <a:ahLst/>
                <a:cxnLst/>
                <a:rect l="l" t="t" r="r" b="b"/>
                <a:pathLst>
                  <a:path w="23799" h="33990" extrusionOk="0">
                    <a:moveTo>
                      <a:pt x="12512" y="0"/>
                    </a:moveTo>
                    <a:cubicBezTo>
                      <a:pt x="6954" y="0"/>
                      <a:pt x="2188" y="4579"/>
                      <a:pt x="1128" y="14858"/>
                    </a:cubicBezTo>
                    <a:cubicBezTo>
                      <a:pt x="0" y="25667"/>
                      <a:pt x="4191" y="33338"/>
                      <a:pt x="10122" y="33951"/>
                    </a:cubicBezTo>
                    <a:cubicBezTo>
                      <a:pt x="10376" y="33976"/>
                      <a:pt x="10629" y="33989"/>
                      <a:pt x="10880" y="33989"/>
                    </a:cubicBezTo>
                    <a:cubicBezTo>
                      <a:pt x="16608" y="33989"/>
                      <a:pt x="21712" y="27368"/>
                      <a:pt x="22769" y="16991"/>
                    </a:cubicBezTo>
                    <a:cubicBezTo>
                      <a:pt x="23798" y="6060"/>
                      <a:pt x="19509" y="668"/>
                      <a:pt x="13578" y="55"/>
                    </a:cubicBezTo>
                    <a:cubicBezTo>
                      <a:pt x="13220" y="19"/>
                      <a:pt x="12864" y="0"/>
                      <a:pt x="125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9" name="Google Shape;2659;p48"/>
              <p:cNvSpPr/>
              <p:nvPr/>
            </p:nvSpPr>
            <p:spPr>
              <a:xfrm>
                <a:off x="3318875" y="1294000"/>
                <a:ext cx="403825" cy="417125"/>
              </a:xfrm>
              <a:custGeom>
                <a:avLst/>
                <a:gdLst/>
                <a:ahLst/>
                <a:cxnLst/>
                <a:rect l="l" t="t" r="r" b="b"/>
                <a:pathLst>
                  <a:path w="16153" h="16685" extrusionOk="0">
                    <a:moveTo>
                      <a:pt x="10353" y="1"/>
                    </a:moveTo>
                    <a:cubicBezTo>
                      <a:pt x="8079" y="1"/>
                      <a:pt x="5530" y="1071"/>
                      <a:pt x="3481" y="4748"/>
                    </a:cubicBezTo>
                    <a:cubicBezTo>
                      <a:pt x="1" y="11072"/>
                      <a:pt x="7353" y="16684"/>
                      <a:pt x="7353" y="16684"/>
                    </a:cubicBezTo>
                    <a:lnTo>
                      <a:pt x="16152" y="2077"/>
                    </a:lnTo>
                    <a:cubicBezTo>
                      <a:pt x="16152" y="2077"/>
                      <a:pt x="13520" y="1"/>
                      <a:pt x="103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0" name="Google Shape;2660;p48"/>
              <p:cNvSpPr/>
              <p:nvPr/>
            </p:nvSpPr>
            <p:spPr>
              <a:xfrm>
                <a:off x="4138700" y="1822800"/>
                <a:ext cx="232250" cy="216350"/>
              </a:xfrm>
              <a:custGeom>
                <a:avLst/>
                <a:gdLst/>
                <a:ahLst/>
                <a:cxnLst/>
                <a:rect l="l" t="t" r="r" b="b"/>
                <a:pathLst>
                  <a:path w="9290" h="8654" extrusionOk="0">
                    <a:moveTo>
                      <a:pt x="4684" y="0"/>
                    </a:moveTo>
                    <a:cubicBezTo>
                      <a:pt x="2585" y="0"/>
                      <a:pt x="683" y="1471"/>
                      <a:pt x="393" y="3595"/>
                    </a:cubicBezTo>
                    <a:cubicBezTo>
                      <a:pt x="0" y="5948"/>
                      <a:pt x="1618" y="8203"/>
                      <a:pt x="3971" y="8620"/>
                    </a:cubicBezTo>
                    <a:cubicBezTo>
                      <a:pt x="4154" y="8643"/>
                      <a:pt x="4337" y="8654"/>
                      <a:pt x="4518" y="8654"/>
                    </a:cubicBezTo>
                    <a:cubicBezTo>
                      <a:pt x="6663" y="8654"/>
                      <a:pt x="8601" y="7090"/>
                      <a:pt x="8873" y="4943"/>
                    </a:cubicBezTo>
                    <a:cubicBezTo>
                      <a:pt x="9289" y="2591"/>
                      <a:pt x="7647" y="434"/>
                      <a:pt x="5294" y="42"/>
                    </a:cubicBezTo>
                    <a:cubicBezTo>
                      <a:pt x="5090" y="14"/>
                      <a:pt x="4886" y="0"/>
                      <a:pt x="4684" y="0"/>
                    </a:cubicBezTo>
                    <a:close/>
                  </a:path>
                </a:pathLst>
              </a:custGeom>
              <a:solidFill>
                <a:srgbClr val="D992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1" name="Google Shape;2661;p48"/>
              <p:cNvSpPr/>
              <p:nvPr/>
            </p:nvSpPr>
            <p:spPr>
              <a:xfrm>
                <a:off x="3355025" y="1700250"/>
                <a:ext cx="229800" cy="216425"/>
              </a:xfrm>
              <a:custGeom>
                <a:avLst/>
                <a:gdLst/>
                <a:ahLst/>
                <a:cxnLst/>
                <a:rect l="l" t="t" r="r" b="b"/>
                <a:pathLst>
                  <a:path w="9192" h="8657" extrusionOk="0">
                    <a:moveTo>
                      <a:pt x="4679" y="0"/>
                    </a:moveTo>
                    <a:cubicBezTo>
                      <a:pt x="2564" y="0"/>
                      <a:pt x="675" y="1472"/>
                      <a:pt x="295" y="3596"/>
                    </a:cubicBezTo>
                    <a:cubicBezTo>
                      <a:pt x="1" y="6047"/>
                      <a:pt x="1618" y="8203"/>
                      <a:pt x="3971" y="8620"/>
                    </a:cubicBezTo>
                    <a:cubicBezTo>
                      <a:pt x="4166" y="8644"/>
                      <a:pt x="4359" y="8656"/>
                      <a:pt x="4550" y="8656"/>
                    </a:cubicBezTo>
                    <a:cubicBezTo>
                      <a:pt x="6665" y="8656"/>
                      <a:pt x="8491" y="7192"/>
                      <a:pt x="8873" y="4944"/>
                    </a:cubicBezTo>
                    <a:cubicBezTo>
                      <a:pt x="9192" y="2591"/>
                      <a:pt x="7648" y="434"/>
                      <a:pt x="5295" y="42"/>
                    </a:cubicBezTo>
                    <a:cubicBezTo>
                      <a:pt x="5088" y="14"/>
                      <a:pt x="4883" y="0"/>
                      <a:pt x="4679" y="0"/>
                    </a:cubicBezTo>
                    <a:close/>
                  </a:path>
                </a:pathLst>
              </a:custGeom>
              <a:solidFill>
                <a:srgbClr val="D992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2" name="Google Shape;2662;p48"/>
              <p:cNvSpPr/>
              <p:nvPr/>
            </p:nvSpPr>
            <p:spPr>
              <a:xfrm>
                <a:off x="4176675" y="2015000"/>
                <a:ext cx="94400" cy="89475"/>
              </a:xfrm>
              <a:custGeom>
                <a:avLst/>
                <a:gdLst/>
                <a:ahLst/>
                <a:cxnLst/>
                <a:rect l="l" t="t" r="r" b="b"/>
                <a:pathLst>
                  <a:path w="3776" h="3579" fill="none" extrusionOk="0">
                    <a:moveTo>
                      <a:pt x="2158" y="0"/>
                    </a:moveTo>
                    <a:cubicBezTo>
                      <a:pt x="3163" y="197"/>
                      <a:pt x="3775" y="1030"/>
                      <a:pt x="3677" y="2035"/>
                    </a:cubicBezTo>
                    <a:cubicBezTo>
                      <a:pt x="3579" y="2966"/>
                      <a:pt x="2672" y="3579"/>
                      <a:pt x="1643" y="3481"/>
                    </a:cubicBezTo>
                    <a:cubicBezTo>
                      <a:pt x="614" y="3260"/>
                      <a:pt x="1" y="2451"/>
                      <a:pt x="99" y="1422"/>
                    </a:cubicBezTo>
                  </a:path>
                </a:pathLst>
              </a:custGeom>
              <a:solidFill>
                <a:schemeClr val="lt1"/>
              </a:solidFill>
              <a:ln w="10425" cap="rnd"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3" name="Google Shape;2663;p48"/>
              <p:cNvSpPr/>
              <p:nvPr/>
            </p:nvSpPr>
            <p:spPr>
              <a:xfrm>
                <a:off x="3410800" y="1892450"/>
                <a:ext cx="94375" cy="94400"/>
              </a:xfrm>
              <a:custGeom>
                <a:avLst/>
                <a:gdLst/>
                <a:ahLst/>
                <a:cxnLst/>
                <a:rect l="l" t="t" r="r" b="b"/>
                <a:pathLst>
                  <a:path w="3775" h="3776" fill="none" extrusionOk="0">
                    <a:moveTo>
                      <a:pt x="3774" y="2157"/>
                    </a:moveTo>
                    <a:cubicBezTo>
                      <a:pt x="3578" y="3064"/>
                      <a:pt x="2672" y="3775"/>
                      <a:pt x="1740" y="3579"/>
                    </a:cubicBezTo>
                    <a:cubicBezTo>
                      <a:pt x="711" y="3481"/>
                      <a:pt x="0" y="2550"/>
                      <a:pt x="221" y="1643"/>
                    </a:cubicBezTo>
                    <a:cubicBezTo>
                      <a:pt x="319" y="613"/>
                      <a:pt x="1226" y="1"/>
                      <a:pt x="2255" y="99"/>
                    </a:cubicBezTo>
                  </a:path>
                </a:pathLst>
              </a:custGeom>
              <a:solidFill>
                <a:schemeClr val="lt1"/>
              </a:solidFill>
              <a:ln w="10425" cap="rnd" cmpd="sng">
                <a:solidFill>
                  <a:srgbClr val="FBFAF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4" name="Google Shape;2664;p48"/>
              <p:cNvSpPr/>
              <p:nvPr/>
            </p:nvSpPr>
            <p:spPr>
              <a:xfrm>
                <a:off x="3446950" y="1442000"/>
                <a:ext cx="839425" cy="850800"/>
              </a:xfrm>
              <a:custGeom>
                <a:avLst/>
                <a:gdLst/>
                <a:ahLst/>
                <a:cxnLst/>
                <a:rect l="l" t="t" r="r" b="b"/>
                <a:pathLst>
                  <a:path w="33577" h="34032" extrusionOk="0">
                    <a:moveTo>
                      <a:pt x="16236" y="1"/>
                    </a:moveTo>
                    <a:cubicBezTo>
                      <a:pt x="9208" y="1"/>
                      <a:pt x="3141" y="4150"/>
                      <a:pt x="1618" y="13632"/>
                    </a:cubicBezTo>
                    <a:cubicBezTo>
                      <a:pt x="0" y="24464"/>
                      <a:pt x="5613" y="32528"/>
                      <a:pt x="13970" y="33851"/>
                    </a:cubicBezTo>
                    <a:cubicBezTo>
                      <a:pt x="14737" y="33972"/>
                      <a:pt x="15499" y="34032"/>
                      <a:pt x="16253" y="34032"/>
                    </a:cubicBezTo>
                    <a:cubicBezTo>
                      <a:pt x="23740" y="34032"/>
                      <a:pt x="30378" y="28157"/>
                      <a:pt x="31959" y="18337"/>
                    </a:cubicBezTo>
                    <a:cubicBezTo>
                      <a:pt x="33577" y="7504"/>
                      <a:pt x="27670" y="1573"/>
                      <a:pt x="19288" y="250"/>
                    </a:cubicBezTo>
                    <a:cubicBezTo>
                      <a:pt x="18258" y="85"/>
                      <a:pt x="17237" y="1"/>
                      <a:pt x="16236" y="1"/>
                    </a:cubicBezTo>
                    <a:close/>
                  </a:path>
                </a:pathLst>
              </a:custGeom>
              <a:solidFill>
                <a:srgbClr val="D992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5" name="Google Shape;2665;p48"/>
              <p:cNvSpPr/>
              <p:nvPr/>
            </p:nvSpPr>
            <p:spPr>
              <a:xfrm>
                <a:off x="3786375" y="1861825"/>
                <a:ext cx="76625" cy="127475"/>
              </a:xfrm>
              <a:custGeom>
                <a:avLst/>
                <a:gdLst/>
                <a:ahLst/>
                <a:cxnLst/>
                <a:rect l="l" t="t" r="r" b="b"/>
                <a:pathLst>
                  <a:path w="3065" h="5099" extrusionOk="0">
                    <a:moveTo>
                      <a:pt x="1324" y="0"/>
                    </a:moveTo>
                    <a:cubicBezTo>
                      <a:pt x="1226" y="0"/>
                      <a:pt x="1128" y="196"/>
                      <a:pt x="1226" y="319"/>
                    </a:cubicBezTo>
                    <a:cubicBezTo>
                      <a:pt x="1226" y="319"/>
                      <a:pt x="1741" y="2034"/>
                      <a:pt x="1128" y="2966"/>
                    </a:cubicBezTo>
                    <a:cubicBezTo>
                      <a:pt x="908" y="3260"/>
                      <a:pt x="712" y="3382"/>
                      <a:pt x="295" y="3480"/>
                    </a:cubicBezTo>
                    <a:cubicBezTo>
                      <a:pt x="197" y="3480"/>
                      <a:pt x="99" y="3579"/>
                      <a:pt x="99" y="3677"/>
                    </a:cubicBezTo>
                    <a:cubicBezTo>
                      <a:pt x="1" y="3775"/>
                      <a:pt x="99" y="3873"/>
                      <a:pt x="197" y="3873"/>
                    </a:cubicBezTo>
                    <a:lnTo>
                      <a:pt x="2648" y="5098"/>
                    </a:lnTo>
                    <a:lnTo>
                      <a:pt x="2746" y="5098"/>
                    </a:lnTo>
                    <a:cubicBezTo>
                      <a:pt x="2844" y="5098"/>
                      <a:pt x="2966" y="5098"/>
                      <a:pt x="3065" y="4902"/>
                    </a:cubicBezTo>
                    <a:cubicBezTo>
                      <a:pt x="3065" y="4804"/>
                      <a:pt x="3065" y="4706"/>
                      <a:pt x="2966" y="4608"/>
                    </a:cubicBezTo>
                    <a:lnTo>
                      <a:pt x="1006" y="3775"/>
                    </a:lnTo>
                    <a:cubicBezTo>
                      <a:pt x="1226" y="3579"/>
                      <a:pt x="1422" y="3480"/>
                      <a:pt x="1520" y="3260"/>
                    </a:cubicBezTo>
                    <a:cubicBezTo>
                      <a:pt x="2231" y="2157"/>
                      <a:pt x="1741" y="196"/>
                      <a:pt x="1618" y="196"/>
                    </a:cubicBezTo>
                    <a:cubicBezTo>
                      <a:pt x="1618" y="0"/>
                      <a:pt x="1422" y="0"/>
                      <a:pt x="13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6" name="Google Shape;2666;p48"/>
              <p:cNvSpPr/>
              <p:nvPr/>
            </p:nvSpPr>
            <p:spPr>
              <a:xfrm>
                <a:off x="3939575" y="1715975"/>
                <a:ext cx="142775" cy="71825"/>
              </a:xfrm>
              <a:custGeom>
                <a:avLst/>
                <a:gdLst/>
                <a:ahLst/>
                <a:cxnLst/>
                <a:rect l="l" t="t" r="r" b="b"/>
                <a:pathLst>
                  <a:path w="5711" h="2873" extrusionOk="0">
                    <a:moveTo>
                      <a:pt x="2299" y="0"/>
                    </a:moveTo>
                    <a:cubicBezTo>
                      <a:pt x="1719" y="0"/>
                      <a:pt x="1080" y="150"/>
                      <a:pt x="392" y="516"/>
                    </a:cubicBezTo>
                    <a:cubicBezTo>
                      <a:pt x="98" y="638"/>
                      <a:pt x="0" y="932"/>
                      <a:pt x="196" y="1129"/>
                    </a:cubicBezTo>
                    <a:cubicBezTo>
                      <a:pt x="196" y="1251"/>
                      <a:pt x="294" y="1349"/>
                      <a:pt x="515" y="1447"/>
                    </a:cubicBezTo>
                    <a:cubicBezTo>
                      <a:pt x="613" y="1447"/>
                      <a:pt x="711" y="1447"/>
                      <a:pt x="809" y="1349"/>
                    </a:cubicBezTo>
                    <a:cubicBezTo>
                      <a:pt x="1332" y="1088"/>
                      <a:pt x="1803" y="984"/>
                      <a:pt x="2222" y="984"/>
                    </a:cubicBezTo>
                    <a:cubicBezTo>
                      <a:pt x="3769" y="984"/>
                      <a:pt x="4604" y="2401"/>
                      <a:pt x="4681" y="2575"/>
                    </a:cubicBezTo>
                    <a:cubicBezTo>
                      <a:pt x="4760" y="2765"/>
                      <a:pt x="4911" y="2873"/>
                      <a:pt x="5094" y="2873"/>
                    </a:cubicBezTo>
                    <a:cubicBezTo>
                      <a:pt x="5194" y="2873"/>
                      <a:pt x="5304" y="2840"/>
                      <a:pt x="5417" y="2771"/>
                    </a:cubicBezTo>
                    <a:cubicBezTo>
                      <a:pt x="5613" y="2673"/>
                      <a:pt x="5711" y="2354"/>
                      <a:pt x="5613" y="2158"/>
                    </a:cubicBezTo>
                    <a:cubicBezTo>
                      <a:pt x="5158" y="1248"/>
                      <a:pt x="3973" y="0"/>
                      <a:pt x="22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7" name="Google Shape;2667;p48"/>
              <p:cNvSpPr/>
              <p:nvPr/>
            </p:nvSpPr>
            <p:spPr>
              <a:xfrm>
                <a:off x="3658325" y="1674125"/>
                <a:ext cx="145850" cy="52300"/>
              </a:xfrm>
              <a:custGeom>
                <a:avLst/>
                <a:gdLst/>
                <a:ahLst/>
                <a:cxnLst/>
                <a:rect l="l" t="t" r="r" b="b"/>
                <a:pathLst>
                  <a:path w="5834" h="2092" extrusionOk="0">
                    <a:moveTo>
                      <a:pt x="2905" y="0"/>
                    </a:moveTo>
                    <a:cubicBezTo>
                      <a:pt x="2521" y="0"/>
                      <a:pt x="2161" y="64"/>
                      <a:pt x="1839" y="156"/>
                    </a:cubicBezTo>
                    <a:cubicBezTo>
                      <a:pt x="932" y="572"/>
                      <a:pt x="221" y="1185"/>
                      <a:pt x="221" y="1185"/>
                    </a:cubicBezTo>
                    <a:cubicBezTo>
                      <a:pt x="1" y="1381"/>
                      <a:pt x="1" y="1700"/>
                      <a:pt x="221" y="1896"/>
                    </a:cubicBezTo>
                    <a:cubicBezTo>
                      <a:pt x="319" y="1994"/>
                      <a:pt x="319" y="1994"/>
                      <a:pt x="417" y="2092"/>
                    </a:cubicBezTo>
                    <a:cubicBezTo>
                      <a:pt x="613" y="2092"/>
                      <a:pt x="834" y="2092"/>
                      <a:pt x="932" y="1896"/>
                    </a:cubicBezTo>
                    <a:cubicBezTo>
                      <a:pt x="996" y="1896"/>
                      <a:pt x="1851" y="1064"/>
                      <a:pt x="2977" y="1064"/>
                    </a:cubicBezTo>
                    <a:cubicBezTo>
                      <a:pt x="3569" y="1064"/>
                      <a:pt x="4236" y="1293"/>
                      <a:pt x="4902" y="1994"/>
                    </a:cubicBezTo>
                    <a:cubicBezTo>
                      <a:pt x="5013" y="2043"/>
                      <a:pt x="5141" y="2067"/>
                      <a:pt x="5270" y="2067"/>
                    </a:cubicBezTo>
                    <a:cubicBezTo>
                      <a:pt x="5399" y="2067"/>
                      <a:pt x="5527" y="2043"/>
                      <a:pt x="5638" y="1994"/>
                    </a:cubicBezTo>
                    <a:cubicBezTo>
                      <a:pt x="5834" y="1798"/>
                      <a:pt x="5834" y="1381"/>
                      <a:pt x="5638" y="1283"/>
                    </a:cubicBezTo>
                    <a:cubicBezTo>
                      <a:pt x="4711" y="306"/>
                      <a:pt x="3750" y="0"/>
                      <a:pt x="29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8" name="Google Shape;2668;p48"/>
              <p:cNvSpPr/>
              <p:nvPr/>
            </p:nvSpPr>
            <p:spPr>
              <a:xfrm>
                <a:off x="3684050" y="1777875"/>
                <a:ext cx="46000" cy="42925"/>
              </a:xfrm>
              <a:custGeom>
                <a:avLst/>
                <a:gdLst/>
                <a:ahLst/>
                <a:cxnLst/>
                <a:rect l="l" t="t" r="r" b="b"/>
                <a:pathLst>
                  <a:path w="1840" h="1717" fill="none" extrusionOk="0">
                    <a:moveTo>
                      <a:pt x="1" y="1422"/>
                    </a:moveTo>
                    <a:cubicBezTo>
                      <a:pt x="99" y="613"/>
                      <a:pt x="614" y="1"/>
                      <a:pt x="1030" y="1"/>
                    </a:cubicBezTo>
                    <a:cubicBezTo>
                      <a:pt x="1545" y="99"/>
                      <a:pt x="1839" y="809"/>
                      <a:pt x="1741" y="1716"/>
                    </a:cubicBezTo>
                  </a:path>
                </a:pathLst>
              </a:custGeom>
              <a:noFill/>
              <a:ln w="1042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9" name="Google Shape;2669;p48"/>
              <p:cNvSpPr/>
              <p:nvPr/>
            </p:nvSpPr>
            <p:spPr>
              <a:xfrm>
                <a:off x="3959775" y="1815875"/>
                <a:ext cx="48450" cy="43525"/>
              </a:xfrm>
              <a:custGeom>
                <a:avLst/>
                <a:gdLst/>
                <a:ahLst/>
                <a:cxnLst/>
                <a:rect l="l" t="t" r="r" b="b"/>
                <a:pathLst>
                  <a:path w="1938" h="1741" fill="none" extrusionOk="0">
                    <a:moveTo>
                      <a:pt x="1" y="1544"/>
                    </a:moveTo>
                    <a:cubicBezTo>
                      <a:pt x="99" y="711"/>
                      <a:pt x="614" y="0"/>
                      <a:pt x="1128" y="98"/>
                    </a:cubicBezTo>
                    <a:cubicBezTo>
                      <a:pt x="1643" y="196"/>
                      <a:pt x="1937" y="931"/>
                      <a:pt x="1839" y="1740"/>
                    </a:cubicBezTo>
                  </a:path>
                </a:pathLst>
              </a:custGeom>
              <a:noFill/>
              <a:ln w="1042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0" name="Google Shape;2670;p48"/>
              <p:cNvSpPr/>
              <p:nvPr/>
            </p:nvSpPr>
            <p:spPr>
              <a:xfrm>
                <a:off x="3758200" y="2022975"/>
                <a:ext cx="155650" cy="72925"/>
              </a:xfrm>
              <a:custGeom>
                <a:avLst/>
                <a:gdLst/>
                <a:ahLst/>
                <a:cxnLst/>
                <a:rect l="l" t="t" r="r" b="b"/>
                <a:pathLst>
                  <a:path w="6226" h="2917" extrusionOk="0">
                    <a:moveTo>
                      <a:pt x="197" y="0"/>
                    </a:moveTo>
                    <a:lnTo>
                      <a:pt x="197" y="0"/>
                    </a:lnTo>
                    <a:cubicBezTo>
                      <a:pt x="197" y="0"/>
                      <a:pt x="1" y="2230"/>
                      <a:pt x="2745" y="2843"/>
                    </a:cubicBezTo>
                    <a:cubicBezTo>
                      <a:pt x="3028" y="2894"/>
                      <a:pt x="3289" y="2917"/>
                      <a:pt x="3529" y="2917"/>
                    </a:cubicBezTo>
                    <a:cubicBezTo>
                      <a:pt x="5728" y="2917"/>
                      <a:pt x="6226" y="1005"/>
                      <a:pt x="6226" y="1005"/>
                    </a:cubicBezTo>
                    <a:cubicBezTo>
                      <a:pt x="2256" y="196"/>
                      <a:pt x="197" y="0"/>
                      <a:pt x="1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1" name="Google Shape;2671;p48"/>
              <p:cNvSpPr/>
              <p:nvPr/>
            </p:nvSpPr>
            <p:spPr>
              <a:xfrm>
                <a:off x="3482475" y="1313450"/>
                <a:ext cx="911150" cy="576575"/>
              </a:xfrm>
              <a:custGeom>
                <a:avLst/>
                <a:gdLst/>
                <a:ahLst/>
                <a:cxnLst/>
                <a:rect l="l" t="t" r="r" b="b"/>
                <a:pathLst>
                  <a:path w="36446" h="23063" extrusionOk="0">
                    <a:moveTo>
                      <a:pt x="15426" y="0"/>
                    </a:moveTo>
                    <a:cubicBezTo>
                      <a:pt x="2415" y="0"/>
                      <a:pt x="1" y="15293"/>
                      <a:pt x="1" y="15293"/>
                    </a:cubicBezTo>
                    <a:lnTo>
                      <a:pt x="1741" y="18259"/>
                    </a:lnTo>
                    <a:cubicBezTo>
                      <a:pt x="1741" y="18259"/>
                      <a:pt x="4584" y="10098"/>
                      <a:pt x="8260" y="6813"/>
                    </a:cubicBezTo>
                    <a:cubicBezTo>
                      <a:pt x="8260" y="6813"/>
                      <a:pt x="11446" y="17033"/>
                      <a:pt x="28088" y="18774"/>
                    </a:cubicBezTo>
                    <a:cubicBezTo>
                      <a:pt x="29313" y="18872"/>
                      <a:pt x="28700" y="23063"/>
                      <a:pt x="28700" y="23063"/>
                    </a:cubicBezTo>
                    <a:cubicBezTo>
                      <a:pt x="28700" y="23063"/>
                      <a:pt x="31543" y="20612"/>
                      <a:pt x="32475" y="20612"/>
                    </a:cubicBezTo>
                    <a:cubicBezTo>
                      <a:pt x="32475" y="20612"/>
                      <a:pt x="36445" y="3872"/>
                      <a:pt x="19191" y="392"/>
                    </a:cubicBezTo>
                    <a:cubicBezTo>
                      <a:pt x="17847" y="124"/>
                      <a:pt x="16594" y="0"/>
                      <a:pt x="154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2" name="Google Shape;2672;p48"/>
              <p:cNvSpPr/>
              <p:nvPr/>
            </p:nvSpPr>
            <p:spPr>
              <a:xfrm>
                <a:off x="4197525" y="1866925"/>
                <a:ext cx="134825" cy="104600"/>
              </a:xfrm>
              <a:custGeom>
                <a:avLst/>
                <a:gdLst/>
                <a:ahLst/>
                <a:cxnLst/>
                <a:rect l="l" t="t" r="r" b="b"/>
                <a:pathLst>
                  <a:path w="5393" h="4184" extrusionOk="0">
                    <a:moveTo>
                      <a:pt x="3034" y="0"/>
                    </a:moveTo>
                    <a:cubicBezTo>
                      <a:pt x="2569" y="0"/>
                      <a:pt x="2116" y="137"/>
                      <a:pt x="1716" y="409"/>
                    </a:cubicBezTo>
                    <a:cubicBezTo>
                      <a:pt x="392" y="1120"/>
                      <a:pt x="0" y="2762"/>
                      <a:pt x="711" y="4085"/>
                    </a:cubicBezTo>
                    <a:lnTo>
                      <a:pt x="809" y="4085"/>
                    </a:lnTo>
                    <a:lnTo>
                      <a:pt x="907" y="4183"/>
                    </a:lnTo>
                    <a:cubicBezTo>
                      <a:pt x="1005" y="4085"/>
                      <a:pt x="1103" y="4085"/>
                      <a:pt x="1103" y="3987"/>
                    </a:cubicBezTo>
                    <a:cubicBezTo>
                      <a:pt x="1103" y="3987"/>
                      <a:pt x="1324" y="2860"/>
                      <a:pt x="2132" y="2443"/>
                    </a:cubicBezTo>
                    <a:cubicBezTo>
                      <a:pt x="2341" y="2345"/>
                      <a:pt x="2598" y="2296"/>
                      <a:pt x="2868" y="2296"/>
                    </a:cubicBezTo>
                    <a:cubicBezTo>
                      <a:pt x="3137" y="2296"/>
                      <a:pt x="3419" y="2345"/>
                      <a:pt x="3677" y="2443"/>
                    </a:cubicBezTo>
                    <a:lnTo>
                      <a:pt x="3775" y="2443"/>
                    </a:lnTo>
                    <a:cubicBezTo>
                      <a:pt x="3873" y="2443"/>
                      <a:pt x="3971" y="2443"/>
                      <a:pt x="3971" y="2345"/>
                    </a:cubicBezTo>
                    <a:cubicBezTo>
                      <a:pt x="3971" y="2149"/>
                      <a:pt x="3971" y="2051"/>
                      <a:pt x="3873" y="2051"/>
                    </a:cubicBezTo>
                    <a:cubicBezTo>
                      <a:pt x="3550" y="1951"/>
                      <a:pt x="3247" y="1896"/>
                      <a:pt x="2956" y="1896"/>
                    </a:cubicBezTo>
                    <a:cubicBezTo>
                      <a:pt x="2605" y="1896"/>
                      <a:pt x="2271" y="1975"/>
                      <a:pt x="1936" y="2149"/>
                    </a:cubicBezTo>
                    <a:cubicBezTo>
                      <a:pt x="1422" y="2443"/>
                      <a:pt x="1103" y="2958"/>
                      <a:pt x="907" y="3375"/>
                    </a:cubicBezTo>
                    <a:cubicBezTo>
                      <a:pt x="613" y="2345"/>
                      <a:pt x="1005" y="1218"/>
                      <a:pt x="1936" y="728"/>
                    </a:cubicBezTo>
                    <a:cubicBezTo>
                      <a:pt x="2272" y="520"/>
                      <a:pt x="2649" y="406"/>
                      <a:pt x="3040" y="406"/>
                    </a:cubicBezTo>
                    <a:cubicBezTo>
                      <a:pt x="3249" y="406"/>
                      <a:pt x="3463" y="439"/>
                      <a:pt x="3677" y="507"/>
                    </a:cubicBezTo>
                    <a:cubicBezTo>
                      <a:pt x="4167" y="605"/>
                      <a:pt x="4681" y="1022"/>
                      <a:pt x="5000" y="1536"/>
                    </a:cubicBezTo>
                    <a:cubicBezTo>
                      <a:pt x="5098" y="1634"/>
                      <a:pt x="5196" y="1634"/>
                      <a:pt x="5294" y="1634"/>
                    </a:cubicBezTo>
                    <a:cubicBezTo>
                      <a:pt x="5392" y="1536"/>
                      <a:pt x="5392" y="1438"/>
                      <a:pt x="5392" y="1340"/>
                    </a:cubicBezTo>
                    <a:cubicBezTo>
                      <a:pt x="5000" y="728"/>
                      <a:pt x="4387" y="213"/>
                      <a:pt x="3775" y="115"/>
                    </a:cubicBezTo>
                    <a:cubicBezTo>
                      <a:pt x="3529" y="39"/>
                      <a:pt x="3280" y="0"/>
                      <a:pt x="30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3" name="Google Shape;2673;p48"/>
              <p:cNvSpPr/>
              <p:nvPr/>
            </p:nvSpPr>
            <p:spPr>
              <a:xfrm>
                <a:off x="3403450" y="1739025"/>
                <a:ext cx="122550" cy="117925"/>
              </a:xfrm>
              <a:custGeom>
                <a:avLst/>
                <a:gdLst/>
                <a:ahLst/>
                <a:cxnLst/>
                <a:rect l="l" t="t" r="r" b="b"/>
                <a:pathLst>
                  <a:path w="4902" h="4717" extrusionOk="0">
                    <a:moveTo>
                      <a:pt x="1867" y="0"/>
                    </a:moveTo>
                    <a:cubicBezTo>
                      <a:pt x="1243" y="0"/>
                      <a:pt x="618" y="205"/>
                      <a:pt x="98" y="623"/>
                    </a:cubicBezTo>
                    <a:cubicBezTo>
                      <a:pt x="0" y="721"/>
                      <a:pt x="0" y="819"/>
                      <a:pt x="98" y="942"/>
                    </a:cubicBezTo>
                    <a:cubicBezTo>
                      <a:pt x="147" y="991"/>
                      <a:pt x="196" y="1015"/>
                      <a:pt x="245" y="1015"/>
                    </a:cubicBezTo>
                    <a:cubicBezTo>
                      <a:pt x="294" y="1015"/>
                      <a:pt x="343" y="991"/>
                      <a:pt x="392" y="942"/>
                    </a:cubicBezTo>
                    <a:cubicBezTo>
                      <a:pt x="819" y="560"/>
                      <a:pt x="1349" y="374"/>
                      <a:pt x="1878" y="374"/>
                    </a:cubicBezTo>
                    <a:cubicBezTo>
                      <a:pt x="2503" y="374"/>
                      <a:pt x="3127" y="634"/>
                      <a:pt x="3578" y="1138"/>
                    </a:cubicBezTo>
                    <a:cubicBezTo>
                      <a:pt x="4289" y="1947"/>
                      <a:pt x="4387" y="3172"/>
                      <a:pt x="3774" y="4005"/>
                    </a:cubicBezTo>
                    <a:cubicBezTo>
                      <a:pt x="3676" y="3589"/>
                      <a:pt x="3578" y="2976"/>
                      <a:pt x="3064" y="2461"/>
                    </a:cubicBezTo>
                    <a:cubicBezTo>
                      <a:pt x="2701" y="2099"/>
                      <a:pt x="2191" y="1830"/>
                      <a:pt x="1597" y="1830"/>
                    </a:cubicBezTo>
                    <a:cubicBezTo>
                      <a:pt x="1508" y="1830"/>
                      <a:pt x="1417" y="1836"/>
                      <a:pt x="1323" y="1849"/>
                    </a:cubicBezTo>
                    <a:cubicBezTo>
                      <a:pt x="1225" y="1849"/>
                      <a:pt x="1127" y="1947"/>
                      <a:pt x="1127" y="2045"/>
                    </a:cubicBezTo>
                    <a:cubicBezTo>
                      <a:pt x="1127" y="2167"/>
                      <a:pt x="1225" y="2265"/>
                      <a:pt x="1323" y="2265"/>
                    </a:cubicBezTo>
                    <a:cubicBezTo>
                      <a:pt x="1428" y="2249"/>
                      <a:pt x="1529" y="2240"/>
                      <a:pt x="1627" y="2240"/>
                    </a:cubicBezTo>
                    <a:cubicBezTo>
                      <a:pt x="2105" y="2240"/>
                      <a:pt x="2501" y="2434"/>
                      <a:pt x="2745" y="2780"/>
                    </a:cubicBezTo>
                    <a:cubicBezTo>
                      <a:pt x="3456" y="3393"/>
                      <a:pt x="3358" y="4496"/>
                      <a:pt x="3358" y="4496"/>
                    </a:cubicBezTo>
                    <a:cubicBezTo>
                      <a:pt x="3358" y="4618"/>
                      <a:pt x="3358" y="4716"/>
                      <a:pt x="3456" y="4716"/>
                    </a:cubicBezTo>
                    <a:lnTo>
                      <a:pt x="3676" y="4716"/>
                    </a:lnTo>
                    <a:cubicBezTo>
                      <a:pt x="4804" y="3687"/>
                      <a:pt x="4902" y="1947"/>
                      <a:pt x="3872" y="819"/>
                    </a:cubicBezTo>
                    <a:cubicBezTo>
                      <a:pt x="3318" y="278"/>
                      <a:pt x="2593" y="0"/>
                      <a:pt x="18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4" name="Google Shape;2674;p48"/>
              <p:cNvSpPr/>
              <p:nvPr/>
            </p:nvSpPr>
            <p:spPr>
              <a:xfrm>
                <a:off x="3722675" y="1296500"/>
                <a:ext cx="295950" cy="49425"/>
              </a:xfrm>
              <a:custGeom>
                <a:avLst/>
                <a:gdLst/>
                <a:ahLst/>
                <a:cxnLst/>
                <a:rect l="l" t="t" r="r" b="b"/>
                <a:pathLst>
                  <a:path w="11838" h="1977" extrusionOk="0">
                    <a:moveTo>
                      <a:pt x="6708" y="0"/>
                    </a:moveTo>
                    <a:cubicBezTo>
                      <a:pt x="6409" y="0"/>
                      <a:pt x="6110" y="12"/>
                      <a:pt x="5809" y="41"/>
                    </a:cubicBezTo>
                    <a:cubicBezTo>
                      <a:pt x="4779" y="41"/>
                      <a:pt x="3774" y="261"/>
                      <a:pt x="2745" y="555"/>
                    </a:cubicBezTo>
                    <a:cubicBezTo>
                      <a:pt x="1716" y="874"/>
                      <a:pt x="809" y="1266"/>
                      <a:pt x="0" y="1977"/>
                    </a:cubicBezTo>
                    <a:cubicBezTo>
                      <a:pt x="490" y="1683"/>
                      <a:pt x="907" y="1487"/>
                      <a:pt x="1422" y="1266"/>
                    </a:cubicBezTo>
                    <a:cubicBezTo>
                      <a:pt x="1618" y="1168"/>
                      <a:pt x="1838" y="1070"/>
                      <a:pt x="2132" y="1070"/>
                    </a:cubicBezTo>
                    <a:cubicBezTo>
                      <a:pt x="2328" y="972"/>
                      <a:pt x="2549" y="874"/>
                      <a:pt x="2843" y="874"/>
                    </a:cubicBezTo>
                    <a:cubicBezTo>
                      <a:pt x="3774" y="653"/>
                      <a:pt x="4779" y="457"/>
                      <a:pt x="5809" y="457"/>
                    </a:cubicBezTo>
                    <a:cubicBezTo>
                      <a:pt x="6152" y="425"/>
                      <a:pt x="6481" y="414"/>
                      <a:pt x="6806" y="414"/>
                    </a:cubicBezTo>
                    <a:cubicBezTo>
                      <a:pt x="7456" y="414"/>
                      <a:pt x="8088" y="457"/>
                      <a:pt x="8774" y="457"/>
                    </a:cubicBezTo>
                    <a:lnTo>
                      <a:pt x="10294" y="555"/>
                    </a:lnTo>
                    <a:cubicBezTo>
                      <a:pt x="10808" y="653"/>
                      <a:pt x="11323" y="653"/>
                      <a:pt x="11838" y="751"/>
                    </a:cubicBezTo>
                    <a:cubicBezTo>
                      <a:pt x="11323" y="555"/>
                      <a:pt x="10808" y="457"/>
                      <a:pt x="10294" y="359"/>
                    </a:cubicBezTo>
                    <a:lnTo>
                      <a:pt x="8872" y="139"/>
                    </a:lnTo>
                    <a:cubicBezTo>
                      <a:pt x="8144" y="69"/>
                      <a:pt x="7429" y="0"/>
                      <a:pt x="67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5" name="Google Shape;2675;p48"/>
              <p:cNvSpPr/>
              <p:nvPr/>
            </p:nvSpPr>
            <p:spPr>
              <a:xfrm>
                <a:off x="3520475" y="1647375"/>
                <a:ext cx="299025" cy="299025"/>
              </a:xfrm>
              <a:custGeom>
                <a:avLst/>
                <a:gdLst/>
                <a:ahLst/>
                <a:cxnLst/>
                <a:rect l="l" t="t" r="r" b="b"/>
                <a:pathLst>
                  <a:path w="11961" h="11961" fill="none" extrusionOk="0">
                    <a:moveTo>
                      <a:pt x="11960" y="6029"/>
                    </a:moveTo>
                    <a:cubicBezTo>
                      <a:pt x="11960" y="9289"/>
                      <a:pt x="9313" y="11960"/>
                      <a:pt x="6029" y="11960"/>
                    </a:cubicBezTo>
                    <a:cubicBezTo>
                      <a:pt x="2672" y="11960"/>
                      <a:pt x="0" y="9289"/>
                      <a:pt x="0" y="6029"/>
                    </a:cubicBezTo>
                    <a:cubicBezTo>
                      <a:pt x="0" y="2770"/>
                      <a:pt x="2672" y="0"/>
                      <a:pt x="6029" y="0"/>
                    </a:cubicBezTo>
                    <a:cubicBezTo>
                      <a:pt x="9313" y="0"/>
                      <a:pt x="11960" y="2770"/>
                      <a:pt x="11960" y="6029"/>
                    </a:cubicBezTo>
                    <a:close/>
                  </a:path>
                </a:pathLst>
              </a:custGeom>
              <a:solidFill>
                <a:schemeClr val="dk2"/>
              </a:solidFill>
              <a:ln w="1042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6" name="Google Shape;2676;p48"/>
              <p:cNvSpPr/>
              <p:nvPr/>
            </p:nvSpPr>
            <p:spPr>
              <a:xfrm>
                <a:off x="3576825" y="1675550"/>
                <a:ext cx="91950" cy="41075"/>
              </a:xfrm>
              <a:custGeom>
                <a:avLst/>
                <a:gdLst/>
                <a:ahLst/>
                <a:cxnLst/>
                <a:rect l="l" t="t" r="r" b="b"/>
                <a:pathLst>
                  <a:path w="3678" h="1643" fill="none" extrusionOk="0">
                    <a:moveTo>
                      <a:pt x="1" y="1643"/>
                    </a:moveTo>
                    <a:cubicBezTo>
                      <a:pt x="810" y="613"/>
                      <a:pt x="2158" y="1"/>
                      <a:pt x="3677" y="1"/>
                    </a:cubicBezTo>
                  </a:path>
                </a:pathLst>
              </a:custGeom>
              <a:noFill/>
              <a:ln w="202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7" name="Google Shape;2677;p48"/>
              <p:cNvSpPr/>
              <p:nvPr/>
            </p:nvSpPr>
            <p:spPr>
              <a:xfrm>
                <a:off x="3546200" y="1741725"/>
                <a:ext cx="12900" cy="51500"/>
              </a:xfrm>
              <a:custGeom>
                <a:avLst/>
                <a:gdLst/>
                <a:ahLst/>
                <a:cxnLst/>
                <a:rect l="l" t="t" r="r" b="b"/>
                <a:pathLst>
                  <a:path w="516" h="2060" fill="none" extrusionOk="0">
                    <a:moveTo>
                      <a:pt x="1" y="2059"/>
                    </a:moveTo>
                    <a:cubicBezTo>
                      <a:pt x="1" y="1324"/>
                      <a:pt x="197" y="613"/>
                      <a:pt x="515" y="1"/>
                    </a:cubicBezTo>
                  </a:path>
                </a:pathLst>
              </a:custGeom>
              <a:noFill/>
              <a:ln w="202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8" name="Google Shape;2678;p48"/>
              <p:cNvSpPr/>
              <p:nvPr/>
            </p:nvSpPr>
            <p:spPr>
              <a:xfrm>
                <a:off x="3891150" y="1701275"/>
                <a:ext cx="298425" cy="295975"/>
              </a:xfrm>
              <a:custGeom>
                <a:avLst/>
                <a:gdLst/>
                <a:ahLst/>
                <a:cxnLst/>
                <a:rect l="l" t="t" r="r" b="b"/>
                <a:pathLst>
                  <a:path w="11937" h="11839" fill="none" extrusionOk="0">
                    <a:moveTo>
                      <a:pt x="11937" y="5908"/>
                    </a:moveTo>
                    <a:cubicBezTo>
                      <a:pt x="11937" y="9192"/>
                      <a:pt x="9290" y="11839"/>
                      <a:pt x="6006" y="11839"/>
                    </a:cubicBezTo>
                    <a:cubicBezTo>
                      <a:pt x="2648" y="11839"/>
                      <a:pt x="1" y="9192"/>
                      <a:pt x="1" y="5908"/>
                    </a:cubicBezTo>
                    <a:cubicBezTo>
                      <a:pt x="1" y="2648"/>
                      <a:pt x="2648" y="1"/>
                      <a:pt x="6006" y="1"/>
                    </a:cubicBezTo>
                    <a:cubicBezTo>
                      <a:pt x="9290" y="1"/>
                      <a:pt x="11937" y="2648"/>
                      <a:pt x="11937" y="5908"/>
                    </a:cubicBezTo>
                    <a:close/>
                  </a:path>
                </a:pathLst>
              </a:custGeom>
              <a:solidFill>
                <a:schemeClr val="dk2"/>
              </a:solidFill>
              <a:ln w="1042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9" name="Google Shape;2679;p48"/>
              <p:cNvSpPr/>
              <p:nvPr/>
            </p:nvSpPr>
            <p:spPr>
              <a:xfrm>
                <a:off x="3939575" y="1731925"/>
                <a:ext cx="91925" cy="40450"/>
              </a:xfrm>
              <a:custGeom>
                <a:avLst/>
                <a:gdLst/>
                <a:ahLst/>
                <a:cxnLst/>
                <a:rect l="l" t="t" r="r" b="b"/>
                <a:pathLst>
                  <a:path w="3677" h="1618" fill="none" extrusionOk="0">
                    <a:moveTo>
                      <a:pt x="0" y="1618"/>
                    </a:moveTo>
                    <a:cubicBezTo>
                      <a:pt x="907" y="613"/>
                      <a:pt x="2230" y="0"/>
                      <a:pt x="3676" y="0"/>
                    </a:cubicBezTo>
                  </a:path>
                </a:pathLst>
              </a:custGeom>
              <a:noFill/>
              <a:ln w="202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0" name="Google Shape;2680;p48"/>
              <p:cNvSpPr/>
              <p:nvPr/>
            </p:nvSpPr>
            <p:spPr>
              <a:xfrm>
                <a:off x="3911375" y="1798100"/>
                <a:ext cx="10450" cy="50875"/>
              </a:xfrm>
              <a:custGeom>
                <a:avLst/>
                <a:gdLst/>
                <a:ahLst/>
                <a:cxnLst/>
                <a:rect l="l" t="t" r="r" b="b"/>
                <a:pathLst>
                  <a:path w="418" h="2035" fill="none" extrusionOk="0">
                    <a:moveTo>
                      <a:pt x="1" y="2035"/>
                    </a:moveTo>
                    <a:cubicBezTo>
                      <a:pt x="1" y="1324"/>
                      <a:pt x="99" y="613"/>
                      <a:pt x="417" y="0"/>
                    </a:cubicBezTo>
                  </a:path>
                </a:pathLst>
              </a:custGeom>
              <a:noFill/>
              <a:ln w="202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1" name="Google Shape;2681;p48"/>
              <p:cNvSpPr/>
              <p:nvPr/>
            </p:nvSpPr>
            <p:spPr>
              <a:xfrm>
                <a:off x="3817025" y="1762550"/>
                <a:ext cx="83975" cy="27600"/>
              </a:xfrm>
              <a:custGeom>
                <a:avLst/>
                <a:gdLst/>
                <a:ahLst/>
                <a:cxnLst/>
                <a:rect l="l" t="t" r="r" b="b"/>
                <a:pathLst>
                  <a:path w="3359" h="1104" fill="none" extrusionOk="0">
                    <a:moveTo>
                      <a:pt x="0" y="295"/>
                    </a:moveTo>
                    <a:cubicBezTo>
                      <a:pt x="1226" y="1"/>
                      <a:pt x="2451" y="197"/>
                      <a:pt x="3358" y="1104"/>
                    </a:cubicBezTo>
                  </a:path>
                </a:pathLst>
              </a:custGeom>
              <a:solidFill>
                <a:schemeClr val="dk2"/>
              </a:solidFill>
              <a:ln w="1042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2" name="Google Shape;2682;p48"/>
              <p:cNvSpPr/>
              <p:nvPr/>
            </p:nvSpPr>
            <p:spPr>
              <a:xfrm>
                <a:off x="4381325" y="3113000"/>
                <a:ext cx="906250" cy="1366025"/>
              </a:xfrm>
              <a:custGeom>
                <a:avLst/>
                <a:gdLst/>
                <a:ahLst/>
                <a:cxnLst/>
                <a:rect l="l" t="t" r="r" b="b"/>
                <a:pathLst>
                  <a:path w="36250" h="54641" extrusionOk="0">
                    <a:moveTo>
                      <a:pt x="10000" y="0"/>
                    </a:moveTo>
                    <a:lnTo>
                      <a:pt x="1" y="18896"/>
                    </a:lnTo>
                    <a:cubicBezTo>
                      <a:pt x="1" y="18896"/>
                      <a:pt x="810" y="21543"/>
                      <a:pt x="4682" y="36861"/>
                    </a:cubicBezTo>
                    <a:cubicBezTo>
                      <a:pt x="4682" y="36861"/>
                      <a:pt x="8757" y="54641"/>
                      <a:pt x="18177" y="54641"/>
                    </a:cubicBezTo>
                    <a:cubicBezTo>
                      <a:pt x="18310" y="54641"/>
                      <a:pt x="18444" y="54637"/>
                      <a:pt x="18578" y="54630"/>
                    </a:cubicBezTo>
                    <a:cubicBezTo>
                      <a:pt x="28284" y="54214"/>
                      <a:pt x="36249" y="30832"/>
                      <a:pt x="36249" y="30832"/>
                    </a:cubicBezTo>
                    <a:lnTo>
                      <a:pt x="25735" y="28798"/>
                    </a:lnTo>
                    <a:lnTo>
                      <a:pt x="20000" y="31764"/>
                    </a:lnTo>
                    <a:cubicBezTo>
                      <a:pt x="19992" y="31789"/>
                      <a:pt x="19981" y="31802"/>
                      <a:pt x="19966" y="31802"/>
                    </a:cubicBezTo>
                    <a:cubicBezTo>
                      <a:pt x="19235" y="31802"/>
                      <a:pt x="10000" y="0"/>
                      <a:pt x="10000" y="0"/>
                    </a:cubicBezTo>
                    <a:close/>
                  </a:path>
                </a:pathLst>
              </a:custGeom>
              <a:solidFill>
                <a:srgbClr val="D992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3" name="Google Shape;2683;p48"/>
              <p:cNvSpPr/>
              <p:nvPr/>
            </p:nvSpPr>
            <p:spPr>
              <a:xfrm>
                <a:off x="4368475" y="3003325"/>
                <a:ext cx="382975" cy="668500"/>
              </a:xfrm>
              <a:custGeom>
                <a:avLst/>
                <a:gdLst/>
                <a:ahLst/>
                <a:cxnLst/>
                <a:rect l="l" t="t" r="r" b="b"/>
                <a:pathLst>
                  <a:path w="15319" h="26740" extrusionOk="0">
                    <a:moveTo>
                      <a:pt x="9289" y="0"/>
                    </a:moveTo>
                    <a:lnTo>
                      <a:pt x="0" y="19803"/>
                    </a:lnTo>
                    <a:lnTo>
                      <a:pt x="613" y="26739"/>
                    </a:lnTo>
                    <a:lnTo>
                      <a:pt x="15318" y="21127"/>
                    </a:lnTo>
                    <a:lnTo>
                      <a:pt x="9289" y="0"/>
                    </a:lnTo>
                    <a:close/>
                  </a:path>
                </a:pathLst>
              </a:custGeom>
              <a:solidFill>
                <a:srgbClr val="FBFA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4" name="Google Shape;2684;p48"/>
              <p:cNvSpPr/>
              <p:nvPr/>
            </p:nvSpPr>
            <p:spPr>
              <a:xfrm>
                <a:off x="4396650" y="2803350"/>
                <a:ext cx="1286725" cy="741025"/>
              </a:xfrm>
              <a:custGeom>
                <a:avLst/>
                <a:gdLst/>
                <a:ahLst/>
                <a:cxnLst/>
                <a:rect l="l" t="t" r="r" b="b"/>
                <a:pathLst>
                  <a:path w="51469" h="29641" extrusionOk="0">
                    <a:moveTo>
                      <a:pt x="49030" y="0"/>
                    </a:moveTo>
                    <a:cubicBezTo>
                      <a:pt x="47722" y="0"/>
                      <a:pt x="45919" y="292"/>
                      <a:pt x="43700" y="1357"/>
                    </a:cubicBezTo>
                    <a:cubicBezTo>
                      <a:pt x="38896" y="3710"/>
                      <a:pt x="35636" y="11553"/>
                      <a:pt x="35636" y="11553"/>
                    </a:cubicBezTo>
                    <a:cubicBezTo>
                      <a:pt x="29893" y="6378"/>
                      <a:pt x="16951" y="3790"/>
                      <a:pt x="11528" y="3790"/>
                    </a:cubicBezTo>
                    <a:cubicBezTo>
                      <a:pt x="10865" y="3790"/>
                      <a:pt x="10314" y="3829"/>
                      <a:pt x="9902" y="3906"/>
                    </a:cubicBezTo>
                    <a:cubicBezTo>
                      <a:pt x="3775" y="4935"/>
                      <a:pt x="1" y="8710"/>
                      <a:pt x="1" y="8710"/>
                    </a:cubicBezTo>
                    <a:lnTo>
                      <a:pt x="38381" y="29640"/>
                    </a:lnTo>
                    <a:lnTo>
                      <a:pt x="51469" y="426"/>
                    </a:lnTo>
                    <a:cubicBezTo>
                      <a:pt x="51469" y="426"/>
                      <a:pt x="50610" y="0"/>
                      <a:pt x="49030" y="0"/>
                    </a:cubicBezTo>
                    <a:close/>
                  </a:path>
                </a:pathLst>
              </a:custGeom>
              <a:solidFill>
                <a:srgbClr val="FBFA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5" name="Google Shape;2685;p48"/>
              <p:cNvSpPr/>
              <p:nvPr/>
            </p:nvSpPr>
            <p:spPr>
              <a:xfrm>
                <a:off x="4335375" y="2987425"/>
                <a:ext cx="873150" cy="896400"/>
              </a:xfrm>
              <a:custGeom>
                <a:avLst/>
                <a:gdLst/>
                <a:ahLst/>
                <a:cxnLst/>
                <a:rect l="l" t="t" r="r" b="b"/>
                <a:pathLst>
                  <a:path w="34926" h="35856" extrusionOk="0">
                    <a:moveTo>
                      <a:pt x="11051" y="1"/>
                    </a:moveTo>
                    <a:cubicBezTo>
                      <a:pt x="7311" y="1"/>
                      <a:pt x="3520" y="597"/>
                      <a:pt x="1" y="2156"/>
                    </a:cubicBezTo>
                    <a:lnTo>
                      <a:pt x="1006" y="28919"/>
                    </a:lnTo>
                    <a:cubicBezTo>
                      <a:pt x="11936" y="29213"/>
                      <a:pt x="21642" y="31983"/>
                      <a:pt x="30735" y="35855"/>
                    </a:cubicBezTo>
                    <a:lnTo>
                      <a:pt x="34926" y="6347"/>
                    </a:lnTo>
                    <a:cubicBezTo>
                      <a:pt x="34926" y="6347"/>
                      <a:pt x="23253" y="1"/>
                      <a:pt x="1105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6" name="Google Shape;2686;p48"/>
              <p:cNvSpPr/>
              <p:nvPr/>
            </p:nvSpPr>
            <p:spPr>
              <a:xfrm>
                <a:off x="5103725" y="3146075"/>
                <a:ext cx="260425" cy="737750"/>
              </a:xfrm>
              <a:custGeom>
                <a:avLst/>
                <a:gdLst/>
                <a:ahLst/>
                <a:cxnLst/>
                <a:rect l="l" t="t" r="r" b="b"/>
                <a:pathLst>
                  <a:path w="10417" h="29510" extrusionOk="0">
                    <a:moveTo>
                      <a:pt x="4192" y="1"/>
                    </a:moveTo>
                    <a:lnTo>
                      <a:pt x="1" y="29509"/>
                    </a:lnTo>
                    <a:lnTo>
                      <a:pt x="5000" y="28896"/>
                    </a:lnTo>
                    <a:lnTo>
                      <a:pt x="10417" y="417"/>
                    </a:lnTo>
                    <a:lnTo>
                      <a:pt x="4192" y="1"/>
                    </a:lnTo>
                    <a:close/>
                  </a:path>
                </a:pathLst>
              </a:custGeom>
              <a:solidFill>
                <a:srgbClr val="D6CF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7" name="Google Shape;2687;p48"/>
              <p:cNvSpPr/>
              <p:nvPr/>
            </p:nvSpPr>
            <p:spPr>
              <a:xfrm>
                <a:off x="5228725" y="2750250"/>
                <a:ext cx="490200" cy="1118250"/>
              </a:xfrm>
              <a:custGeom>
                <a:avLst/>
                <a:gdLst/>
                <a:ahLst/>
                <a:cxnLst/>
                <a:rect l="l" t="t" r="r" b="b"/>
                <a:pathLst>
                  <a:path w="19608" h="44730" extrusionOk="0">
                    <a:moveTo>
                      <a:pt x="19607" y="1"/>
                    </a:moveTo>
                    <a:lnTo>
                      <a:pt x="19607" y="1"/>
                    </a:lnTo>
                    <a:cubicBezTo>
                      <a:pt x="11838" y="3383"/>
                      <a:pt x="5417" y="16250"/>
                      <a:pt x="5417" y="16250"/>
                    </a:cubicBezTo>
                    <a:lnTo>
                      <a:pt x="0" y="44729"/>
                    </a:lnTo>
                    <a:cubicBezTo>
                      <a:pt x="0" y="44729"/>
                      <a:pt x="10220" y="34215"/>
                      <a:pt x="13063" y="34019"/>
                    </a:cubicBezTo>
                    <a:lnTo>
                      <a:pt x="1960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8" name="Google Shape;2688;p48"/>
              <p:cNvSpPr/>
              <p:nvPr/>
            </p:nvSpPr>
            <p:spPr>
              <a:xfrm>
                <a:off x="4899075" y="3250575"/>
                <a:ext cx="459575" cy="736675"/>
              </a:xfrm>
              <a:custGeom>
                <a:avLst/>
                <a:gdLst/>
                <a:ahLst/>
                <a:cxnLst/>
                <a:rect l="l" t="t" r="r" b="b"/>
                <a:pathLst>
                  <a:path w="18383" h="29467" extrusionOk="0">
                    <a:moveTo>
                      <a:pt x="9534" y="1"/>
                    </a:moveTo>
                    <a:cubicBezTo>
                      <a:pt x="9195" y="1"/>
                      <a:pt x="8855" y="128"/>
                      <a:pt x="8579" y="404"/>
                    </a:cubicBezTo>
                    <a:lnTo>
                      <a:pt x="8285" y="820"/>
                    </a:lnTo>
                    <a:cubicBezTo>
                      <a:pt x="7770" y="1335"/>
                      <a:pt x="7672" y="2144"/>
                      <a:pt x="8187" y="2659"/>
                    </a:cubicBezTo>
                    <a:lnTo>
                      <a:pt x="12476" y="8688"/>
                    </a:lnTo>
                    <a:lnTo>
                      <a:pt x="11765" y="9300"/>
                    </a:lnTo>
                    <a:lnTo>
                      <a:pt x="4094" y="4595"/>
                    </a:lnTo>
                    <a:cubicBezTo>
                      <a:pt x="3805" y="4400"/>
                      <a:pt x="3484" y="4309"/>
                      <a:pt x="3168" y="4309"/>
                    </a:cubicBezTo>
                    <a:cubicBezTo>
                      <a:pt x="2489" y="4309"/>
                      <a:pt x="1829" y="4726"/>
                      <a:pt x="1545" y="5428"/>
                    </a:cubicBezTo>
                    <a:cubicBezTo>
                      <a:pt x="1226" y="6139"/>
                      <a:pt x="1545" y="6948"/>
                      <a:pt x="2157" y="7462"/>
                    </a:cubicBezTo>
                    <a:lnTo>
                      <a:pt x="8897" y="12462"/>
                    </a:lnTo>
                    <a:lnTo>
                      <a:pt x="2354" y="9913"/>
                    </a:lnTo>
                    <a:cubicBezTo>
                      <a:pt x="2188" y="9848"/>
                      <a:pt x="2018" y="9818"/>
                      <a:pt x="1851" y="9818"/>
                    </a:cubicBezTo>
                    <a:cubicBezTo>
                      <a:pt x="1199" y="9818"/>
                      <a:pt x="593" y="10279"/>
                      <a:pt x="515" y="10943"/>
                    </a:cubicBezTo>
                    <a:lnTo>
                      <a:pt x="417" y="11433"/>
                    </a:lnTo>
                    <a:cubicBezTo>
                      <a:pt x="319" y="12045"/>
                      <a:pt x="613" y="12560"/>
                      <a:pt x="1226" y="12879"/>
                    </a:cubicBezTo>
                    <a:lnTo>
                      <a:pt x="7574" y="15844"/>
                    </a:lnTo>
                    <a:lnTo>
                      <a:pt x="1839" y="14717"/>
                    </a:lnTo>
                    <a:cubicBezTo>
                      <a:pt x="1755" y="14700"/>
                      <a:pt x="1668" y="14692"/>
                      <a:pt x="1580" y="14692"/>
                    </a:cubicBezTo>
                    <a:cubicBezTo>
                      <a:pt x="1148" y="14692"/>
                      <a:pt x="682" y="14886"/>
                      <a:pt x="417" y="15232"/>
                    </a:cubicBezTo>
                    <a:cubicBezTo>
                      <a:pt x="1" y="15942"/>
                      <a:pt x="221" y="16947"/>
                      <a:pt x="1030" y="17266"/>
                    </a:cubicBezTo>
                    <a:lnTo>
                      <a:pt x="7059" y="19717"/>
                    </a:lnTo>
                    <a:cubicBezTo>
                      <a:pt x="7059" y="19717"/>
                      <a:pt x="3923" y="29467"/>
                      <a:pt x="9993" y="29467"/>
                    </a:cubicBezTo>
                    <a:cubicBezTo>
                      <a:pt x="10227" y="29467"/>
                      <a:pt x="10474" y="29452"/>
                      <a:pt x="10735" y="29422"/>
                    </a:cubicBezTo>
                    <a:cubicBezTo>
                      <a:pt x="15221" y="28907"/>
                      <a:pt x="16667" y="23197"/>
                      <a:pt x="17475" y="18785"/>
                    </a:cubicBezTo>
                    <a:cubicBezTo>
                      <a:pt x="18382" y="13589"/>
                      <a:pt x="17279" y="8786"/>
                      <a:pt x="17279" y="8786"/>
                    </a:cubicBezTo>
                    <a:lnTo>
                      <a:pt x="10637" y="526"/>
                    </a:lnTo>
                    <a:cubicBezTo>
                      <a:pt x="10355" y="190"/>
                      <a:pt x="9946" y="1"/>
                      <a:pt x="9534" y="1"/>
                    </a:cubicBezTo>
                    <a:close/>
                  </a:path>
                </a:pathLst>
              </a:custGeom>
              <a:solidFill>
                <a:srgbClr val="D992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9" name="Google Shape;2689;p48"/>
              <p:cNvSpPr/>
              <p:nvPr/>
            </p:nvSpPr>
            <p:spPr>
              <a:xfrm>
                <a:off x="4628875" y="3907075"/>
                <a:ext cx="252450" cy="349275"/>
              </a:xfrm>
              <a:custGeom>
                <a:avLst/>
                <a:gdLst/>
                <a:ahLst/>
                <a:cxnLst/>
                <a:rect l="l" t="t" r="r" b="b"/>
                <a:pathLst>
                  <a:path w="10098" h="13971" fill="none" extrusionOk="0">
                    <a:moveTo>
                      <a:pt x="2451" y="13971"/>
                    </a:moveTo>
                    <a:cubicBezTo>
                      <a:pt x="2451" y="13971"/>
                      <a:pt x="0" y="5711"/>
                      <a:pt x="10098" y="1"/>
                    </a:cubicBezTo>
                  </a:path>
                </a:pathLst>
              </a:custGeom>
              <a:noFill/>
              <a:ln w="1042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0" name="Google Shape;2690;p48"/>
              <p:cNvSpPr/>
              <p:nvPr/>
            </p:nvSpPr>
            <p:spPr>
              <a:xfrm>
                <a:off x="3122200" y="3143625"/>
                <a:ext cx="66800" cy="525750"/>
              </a:xfrm>
              <a:custGeom>
                <a:avLst/>
                <a:gdLst/>
                <a:ahLst/>
                <a:cxnLst/>
                <a:rect l="l" t="t" r="r" b="b"/>
                <a:pathLst>
                  <a:path w="2672" h="21030" fill="none" extrusionOk="0">
                    <a:moveTo>
                      <a:pt x="1545" y="1"/>
                    </a:moveTo>
                    <a:cubicBezTo>
                      <a:pt x="1545" y="1"/>
                      <a:pt x="1" y="13480"/>
                      <a:pt x="2672" y="21029"/>
                    </a:cubicBezTo>
                  </a:path>
                </a:pathLst>
              </a:custGeom>
              <a:noFill/>
              <a:ln w="1042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691" name="Google Shape;2691;p48"/>
          <p:cNvGrpSpPr/>
          <p:nvPr/>
        </p:nvGrpSpPr>
        <p:grpSpPr>
          <a:xfrm>
            <a:off x="5067448" y="1794030"/>
            <a:ext cx="2370300" cy="589950"/>
            <a:chOff x="5067448" y="1686454"/>
            <a:chExt cx="2370300" cy="589950"/>
          </a:xfrm>
        </p:grpSpPr>
        <p:sp>
          <p:nvSpPr>
            <p:cNvPr id="2692" name="Google Shape;2692;p48"/>
            <p:cNvSpPr txBox="1"/>
            <p:nvPr/>
          </p:nvSpPr>
          <p:spPr>
            <a:xfrm flipH="1">
              <a:off x="6318148" y="1686454"/>
              <a:ext cx="1119600" cy="329700"/>
            </a:xfrm>
            <a:prstGeom prst="rect">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1600" b="1" dirty="0">
                  <a:solidFill>
                    <a:schemeClr val="lt1"/>
                  </a:solidFill>
                  <a:latin typeface="Calibri" panose="020F0502020204030204" pitchFamily="34" charset="0"/>
                  <a:ea typeface="Cabin Regular"/>
                  <a:cs typeface="Calibri" panose="020F0502020204030204" pitchFamily="34" charset="0"/>
                  <a:sym typeface="Cabin Regular"/>
                </a:rPr>
                <a:t>العدد الأولي </a:t>
              </a:r>
              <a:endParaRPr sz="1600" b="1" dirty="0">
                <a:solidFill>
                  <a:schemeClr val="lt1"/>
                </a:solidFill>
                <a:latin typeface="Calibri" panose="020F0502020204030204" pitchFamily="34" charset="0"/>
                <a:ea typeface="Cabin Regular"/>
                <a:cs typeface="Calibri" panose="020F0502020204030204" pitchFamily="34" charset="0"/>
                <a:sym typeface="Cabin Regular"/>
              </a:endParaRPr>
            </a:p>
          </p:txBody>
        </p:sp>
        <p:cxnSp>
          <p:nvCxnSpPr>
            <p:cNvPr id="2693" name="Google Shape;2693;p48"/>
            <p:cNvCxnSpPr>
              <a:stCxn id="2692" idx="3"/>
            </p:cNvCxnSpPr>
            <p:nvPr/>
          </p:nvCxnSpPr>
          <p:spPr>
            <a:xfrm flipH="1">
              <a:off x="5067448" y="1851304"/>
              <a:ext cx="1250700" cy="425100"/>
            </a:xfrm>
            <a:prstGeom prst="bentConnector3">
              <a:avLst>
                <a:gd name="adj1" fmla="val 99822"/>
              </a:avLst>
            </a:prstGeom>
            <a:noFill/>
            <a:ln w="19050" cap="flat" cmpd="sng">
              <a:solidFill>
                <a:schemeClr val="dk2"/>
              </a:solidFill>
              <a:prstDash val="solid"/>
              <a:round/>
              <a:headEnd type="none" w="med" len="med"/>
              <a:tailEnd type="none" w="med" len="med"/>
            </a:ln>
          </p:spPr>
        </p:cxnSp>
      </p:grpSp>
      <p:grpSp>
        <p:nvGrpSpPr>
          <p:cNvPr id="2694" name="Google Shape;2694;p48"/>
          <p:cNvGrpSpPr/>
          <p:nvPr/>
        </p:nvGrpSpPr>
        <p:grpSpPr>
          <a:xfrm>
            <a:off x="2053706" y="1698399"/>
            <a:ext cx="2351727" cy="329700"/>
            <a:chOff x="1687020" y="1686454"/>
            <a:chExt cx="2351727" cy="329700"/>
          </a:xfrm>
        </p:grpSpPr>
        <p:cxnSp>
          <p:nvCxnSpPr>
            <p:cNvPr id="2695" name="Google Shape;2695;p48"/>
            <p:cNvCxnSpPr/>
            <p:nvPr/>
          </p:nvCxnSpPr>
          <p:spPr>
            <a:xfrm>
              <a:off x="2781448" y="1851304"/>
              <a:ext cx="1257300" cy="82200"/>
            </a:xfrm>
            <a:prstGeom prst="bentConnector3">
              <a:avLst>
                <a:gd name="adj1" fmla="val 100177"/>
              </a:avLst>
            </a:prstGeom>
            <a:noFill/>
            <a:ln w="19050" cap="flat" cmpd="sng">
              <a:solidFill>
                <a:schemeClr val="dk2"/>
              </a:solidFill>
              <a:prstDash val="solid"/>
              <a:round/>
              <a:headEnd type="none" w="med" len="med"/>
              <a:tailEnd type="none" w="med" len="med"/>
            </a:ln>
          </p:spPr>
        </p:cxnSp>
        <p:sp>
          <p:nvSpPr>
            <p:cNvPr id="2696" name="Google Shape;2696;p48"/>
            <p:cNvSpPr txBox="1"/>
            <p:nvPr/>
          </p:nvSpPr>
          <p:spPr>
            <a:xfrm>
              <a:off x="1687020" y="1686454"/>
              <a:ext cx="1119600" cy="3297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1600" b="1" dirty="0">
                  <a:solidFill>
                    <a:schemeClr val="lt1"/>
                  </a:solidFill>
                  <a:latin typeface="Calibri" panose="020F0502020204030204" pitchFamily="34" charset="0"/>
                  <a:ea typeface="Cabin Regular"/>
                  <a:cs typeface="Calibri" panose="020F0502020204030204" pitchFamily="34" charset="0"/>
                  <a:sym typeface="Cabin Regular"/>
                </a:rPr>
                <a:t>العــــــــــــــــــــــــوامل  </a:t>
              </a:r>
              <a:endParaRPr sz="1600" b="1" dirty="0">
                <a:solidFill>
                  <a:schemeClr val="lt1"/>
                </a:solidFill>
                <a:latin typeface="Calibri" panose="020F0502020204030204" pitchFamily="34" charset="0"/>
                <a:ea typeface="Cabin Regular"/>
                <a:cs typeface="Calibri" panose="020F0502020204030204" pitchFamily="34" charset="0"/>
                <a:sym typeface="Cabin Regular"/>
              </a:endParaRPr>
            </a:p>
          </p:txBody>
        </p:sp>
      </p:grpSp>
      <p:grpSp>
        <p:nvGrpSpPr>
          <p:cNvPr id="2706" name="Google Shape;2706;p48"/>
          <p:cNvGrpSpPr/>
          <p:nvPr/>
        </p:nvGrpSpPr>
        <p:grpSpPr>
          <a:xfrm>
            <a:off x="1792109" y="3371595"/>
            <a:ext cx="1763700" cy="329700"/>
            <a:chOff x="1686875" y="2748200"/>
            <a:chExt cx="1763700" cy="329700"/>
          </a:xfrm>
        </p:grpSpPr>
        <p:sp>
          <p:nvSpPr>
            <p:cNvPr id="2707" name="Google Shape;2707;p48"/>
            <p:cNvSpPr txBox="1"/>
            <p:nvPr/>
          </p:nvSpPr>
          <p:spPr>
            <a:xfrm>
              <a:off x="1686875" y="2748200"/>
              <a:ext cx="1119600" cy="329700"/>
            </a:xfrm>
            <a:prstGeom prst="rect">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1600" b="1" dirty="0">
                  <a:solidFill>
                    <a:schemeClr val="dk2"/>
                  </a:solidFill>
                  <a:latin typeface="Calibri" panose="020F0502020204030204" pitchFamily="34" charset="0"/>
                  <a:ea typeface="Cabin Regular"/>
                  <a:cs typeface="Calibri" panose="020F0502020204030204" pitchFamily="34" charset="0"/>
                  <a:sym typeface="Cabin Regular"/>
                </a:rPr>
                <a:t>المضاعفات </a:t>
              </a:r>
              <a:endParaRPr sz="1600" b="1" dirty="0">
                <a:solidFill>
                  <a:schemeClr val="dk2"/>
                </a:solidFill>
                <a:latin typeface="Calibri" panose="020F0502020204030204" pitchFamily="34" charset="0"/>
                <a:ea typeface="Cabin Regular"/>
                <a:cs typeface="Calibri" panose="020F0502020204030204" pitchFamily="34" charset="0"/>
                <a:sym typeface="Cabin Regular"/>
              </a:endParaRPr>
            </a:p>
          </p:txBody>
        </p:sp>
        <p:cxnSp>
          <p:nvCxnSpPr>
            <p:cNvPr id="2708" name="Google Shape;2708;p48"/>
            <p:cNvCxnSpPr/>
            <p:nvPr/>
          </p:nvCxnSpPr>
          <p:spPr>
            <a:xfrm rot="10800000" flipH="1">
              <a:off x="2806475" y="2906150"/>
              <a:ext cx="644100" cy="6900"/>
            </a:xfrm>
            <a:prstGeom prst="straightConnector1">
              <a:avLst/>
            </a:prstGeom>
            <a:noFill/>
            <a:ln w="19050" cap="flat" cmpd="sng">
              <a:solidFill>
                <a:schemeClr val="dk2"/>
              </a:solidFill>
              <a:prstDash val="solid"/>
              <a:round/>
              <a:headEnd type="none" w="med" len="med"/>
              <a:tailEnd type="none" w="med" len="med"/>
            </a:ln>
          </p:spPr>
        </p:cxnSp>
      </p:grpSp>
      <p:sp>
        <p:nvSpPr>
          <p:cNvPr id="83" name="TextBox 82">
            <a:extLst>
              <a:ext uri="{FF2B5EF4-FFF2-40B4-BE49-F238E27FC236}">
                <a16:creationId xmlns:a16="http://schemas.microsoft.com/office/drawing/2014/main" id="{45526A8A-7797-4FFF-86BE-024B3EC07C4F}"/>
              </a:ext>
            </a:extLst>
          </p:cNvPr>
          <p:cNvSpPr txBox="1"/>
          <p:nvPr/>
        </p:nvSpPr>
        <p:spPr>
          <a:xfrm>
            <a:off x="3410138" y="449681"/>
            <a:ext cx="2424604" cy="400110"/>
          </a:xfrm>
          <a:prstGeom prst="rect">
            <a:avLst/>
          </a:prstGeom>
          <a:solidFill>
            <a:schemeClr val="accent2">
              <a:lumMod val="40000"/>
              <a:lumOff val="60000"/>
            </a:schemeClr>
          </a:solidFill>
        </p:spPr>
        <p:txBody>
          <a:bodyPr wrap="square" rtlCol="0">
            <a:spAutoFit/>
          </a:bodyPr>
          <a:lstStyle/>
          <a:p>
            <a:pPr algn="ctr"/>
            <a:r>
              <a:rPr lang="ar-OM" sz="2000" b="1" dirty="0">
                <a:latin typeface="Calibri" panose="020F0502020204030204" pitchFamily="34" charset="0"/>
                <a:cs typeface="Calibri" panose="020F0502020204030204" pitchFamily="34" charset="0"/>
              </a:rPr>
              <a:t>التعــــــــــــــــــــــــــلم القــــــــــــــــــــــــــــــــبلي</a:t>
            </a:r>
            <a:endParaRPr lang="en-US" sz="2000" b="1"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7C3080A2-9975-4142-90D5-48BAC2D13C6F}"/>
              </a:ext>
            </a:extLst>
          </p:cNvPr>
          <p:cNvSpPr txBox="1"/>
          <p:nvPr/>
        </p:nvSpPr>
        <p:spPr>
          <a:xfrm>
            <a:off x="6089611" y="2287748"/>
            <a:ext cx="1639809" cy="830997"/>
          </a:xfrm>
          <a:prstGeom prst="rect">
            <a:avLst/>
          </a:prstGeom>
          <a:solidFill>
            <a:schemeClr val="accent3">
              <a:lumMod val="20000"/>
              <a:lumOff val="80000"/>
            </a:schemeClr>
          </a:solidFill>
        </p:spPr>
        <p:txBody>
          <a:bodyPr wrap="square" rtlCol="0">
            <a:spAutoFit/>
          </a:bodyPr>
          <a:lstStyle/>
          <a:p>
            <a:pPr algn="ctr"/>
            <a:r>
              <a:rPr lang="ar-OM" sz="1600" b="1" dirty="0">
                <a:latin typeface="Calibri" panose="020F0502020204030204" pitchFamily="34" charset="0"/>
                <a:cs typeface="Calibri" panose="020F0502020204030204" pitchFamily="34" charset="0"/>
              </a:rPr>
              <a:t>عدد كامل أكبر من 1 ،وله عاملان فقط:العدد نفسه و 1</a:t>
            </a:r>
            <a:endParaRPr lang="en-US" sz="1600" b="1" dirty="0">
              <a:latin typeface="Calibri" panose="020F0502020204030204" pitchFamily="34" charset="0"/>
              <a:cs typeface="Calibri" panose="020F0502020204030204" pitchFamily="34" charset="0"/>
            </a:endParaRPr>
          </a:p>
        </p:txBody>
      </p:sp>
      <p:sp>
        <p:nvSpPr>
          <p:cNvPr id="87" name="TextBox 86">
            <a:extLst>
              <a:ext uri="{FF2B5EF4-FFF2-40B4-BE49-F238E27FC236}">
                <a16:creationId xmlns:a16="http://schemas.microsoft.com/office/drawing/2014/main" id="{FFCCAA76-3911-41F3-A723-09BE40DA8C01}"/>
              </a:ext>
            </a:extLst>
          </p:cNvPr>
          <p:cNvSpPr txBox="1"/>
          <p:nvPr/>
        </p:nvSpPr>
        <p:spPr>
          <a:xfrm>
            <a:off x="1676213" y="2177415"/>
            <a:ext cx="1639809" cy="584775"/>
          </a:xfrm>
          <a:prstGeom prst="rect">
            <a:avLst/>
          </a:prstGeom>
          <a:solidFill>
            <a:schemeClr val="accent4">
              <a:lumMod val="20000"/>
              <a:lumOff val="80000"/>
            </a:schemeClr>
          </a:solidFill>
        </p:spPr>
        <p:txBody>
          <a:bodyPr wrap="square" rtlCol="0">
            <a:spAutoFit/>
          </a:bodyPr>
          <a:lstStyle/>
          <a:p>
            <a:pPr algn="ctr"/>
            <a:r>
              <a:rPr lang="ar-OM" sz="1600" b="1" dirty="0">
                <a:latin typeface="Calibri" panose="020F0502020204030204" pitchFamily="34" charset="0"/>
                <a:cs typeface="Calibri" panose="020F0502020204030204" pitchFamily="34" charset="0"/>
              </a:rPr>
              <a:t>عدد يقسم عدداً أخر بدون باقٍ.</a:t>
            </a:r>
            <a:endParaRPr lang="en-US" sz="1600" b="1" dirty="0">
              <a:latin typeface="Calibri" panose="020F0502020204030204" pitchFamily="34" charset="0"/>
              <a:cs typeface="Calibri" panose="020F0502020204030204" pitchFamily="34" charset="0"/>
            </a:endParaRPr>
          </a:p>
        </p:txBody>
      </p:sp>
      <p:sp>
        <p:nvSpPr>
          <p:cNvPr id="76" name="TextBox 75">
            <a:extLst>
              <a:ext uri="{FF2B5EF4-FFF2-40B4-BE49-F238E27FC236}">
                <a16:creationId xmlns:a16="http://schemas.microsoft.com/office/drawing/2014/main" id="{52F80E82-2D16-4D96-BDA4-33172B85AE7E}"/>
              </a:ext>
            </a:extLst>
          </p:cNvPr>
          <p:cNvSpPr txBox="1"/>
          <p:nvPr/>
        </p:nvSpPr>
        <p:spPr>
          <a:xfrm>
            <a:off x="1522638" y="3828564"/>
            <a:ext cx="1639809" cy="830997"/>
          </a:xfrm>
          <a:prstGeom prst="rect">
            <a:avLst/>
          </a:prstGeom>
          <a:solidFill>
            <a:schemeClr val="accent2">
              <a:lumMod val="20000"/>
              <a:lumOff val="80000"/>
            </a:schemeClr>
          </a:solidFill>
        </p:spPr>
        <p:txBody>
          <a:bodyPr wrap="square" rtlCol="0">
            <a:spAutoFit/>
          </a:bodyPr>
          <a:lstStyle/>
          <a:p>
            <a:pPr algn="ctr"/>
            <a:r>
              <a:rPr lang="ar-OM" sz="1600" b="1" dirty="0">
                <a:latin typeface="Calibri" panose="020F0502020204030204" pitchFamily="34" charset="0"/>
                <a:cs typeface="Calibri" panose="020F0502020204030204" pitchFamily="34" charset="0"/>
              </a:rPr>
              <a:t>يتم إيجاد مضاعف عدد عندما تضربه في عدد صحيح موجب .</a:t>
            </a:r>
            <a:endParaRPr lang="en-US" sz="1600" b="1"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AF3BE071-75C2-4790-B69A-7A1433A032CC}"/>
              </a:ext>
            </a:extLst>
          </p:cNvPr>
          <p:cNvSpPr txBox="1"/>
          <p:nvPr/>
        </p:nvSpPr>
        <p:spPr>
          <a:xfrm>
            <a:off x="2496117" y="1059806"/>
            <a:ext cx="5339686" cy="307777"/>
          </a:xfrm>
          <a:prstGeom prst="rect">
            <a:avLst/>
          </a:prstGeom>
          <a:noFill/>
        </p:spPr>
        <p:txBody>
          <a:bodyPr wrap="square" rtlCol="0">
            <a:spAutoFit/>
          </a:bodyPr>
          <a:lstStyle/>
          <a:p>
            <a:r>
              <a:rPr lang="ar-OM" b="1" dirty="0">
                <a:latin typeface="Calibri" panose="020F0502020204030204" pitchFamily="34" charset="0"/>
                <a:cs typeface="Calibri" panose="020F0502020204030204" pitchFamily="34" charset="0"/>
              </a:rPr>
              <a:t>لقد سبق لنا أن تعرفنا على مفهوم كلاً من العدد الأولي والعوامل والمضاعفات</a:t>
            </a:r>
            <a:endParaRPr lang="en-US" b="1" dirty="0">
              <a:latin typeface="Calibri" panose="020F0502020204030204" pitchFamily="34" charset="0"/>
              <a:cs typeface="Calibri" panose="020F0502020204030204" pitchFamily="34" charset="0"/>
            </a:endParaRPr>
          </a:p>
        </p:txBody>
      </p:sp>
      <p:sp>
        <p:nvSpPr>
          <p:cNvPr id="79" name="Google Shape;2633;p48">
            <a:hlinkClick r:id="rId3" action="ppaction://hlinksldjump"/>
            <a:extLst>
              <a:ext uri="{FF2B5EF4-FFF2-40B4-BE49-F238E27FC236}">
                <a16:creationId xmlns:a16="http://schemas.microsoft.com/office/drawing/2014/main" id="{AA37E1D6-9A60-4990-B763-C2E2D2750166}"/>
              </a:ext>
            </a:extLst>
          </p:cNvPr>
          <p:cNvSpPr/>
          <p:nvPr/>
        </p:nvSpPr>
        <p:spPr>
          <a:xfrm>
            <a:off x="7613029" y="2220782"/>
            <a:ext cx="225340" cy="152400"/>
          </a:xfrm>
          <a:custGeom>
            <a:avLst/>
            <a:gdLst/>
            <a:ahLst/>
            <a:cxnLst/>
            <a:rect l="l" t="t" r="r" b="b"/>
            <a:pathLst>
              <a:path w="212811" h="209158" extrusionOk="0">
                <a:moveTo>
                  <a:pt x="106418" y="0"/>
                </a:moveTo>
                <a:cubicBezTo>
                  <a:pt x="101296" y="0"/>
                  <a:pt x="96394" y="2059"/>
                  <a:pt x="92840" y="5613"/>
                </a:cubicBezTo>
                <a:lnTo>
                  <a:pt x="7550" y="90903"/>
                </a:lnTo>
                <a:cubicBezTo>
                  <a:pt x="7452" y="90903"/>
                  <a:pt x="7452" y="91001"/>
                  <a:pt x="7452" y="91001"/>
                </a:cubicBezTo>
                <a:cubicBezTo>
                  <a:pt x="1" y="98550"/>
                  <a:pt x="1" y="110706"/>
                  <a:pt x="7452" y="118157"/>
                </a:cubicBezTo>
                <a:cubicBezTo>
                  <a:pt x="10932" y="121637"/>
                  <a:pt x="15417" y="123573"/>
                  <a:pt x="20221" y="123769"/>
                </a:cubicBezTo>
                <a:cubicBezTo>
                  <a:pt x="20417" y="123769"/>
                  <a:pt x="20637" y="123867"/>
                  <a:pt x="20833" y="123867"/>
                </a:cubicBezTo>
                <a:lnTo>
                  <a:pt x="24216" y="123867"/>
                </a:lnTo>
                <a:lnTo>
                  <a:pt x="24216" y="186585"/>
                </a:lnTo>
                <a:cubicBezTo>
                  <a:pt x="24216" y="199036"/>
                  <a:pt x="34313" y="209158"/>
                  <a:pt x="46764" y="209158"/>
                </a:cubicBezTo>
                <a:lnTo>
                  <a:pt x="80169" y="209158"/>
                </a:lnTo>
                <a:cubicBezTo>
                  <a:pt x="83527" y="209158"/>
                  <a:pt x="86296" y="206388"/>
                  <a:pt x="86296" y="203031"/>
                </a:cubicBezTo>
                <a:lnTo>
                  <a:pt x="86296" y="153793"/>
                </a:lnTo>
                <a:cubicBezTo>
                  <a:pt x="86296" y="148082"/>
                  <a:pt x="90879" y="143474"/>
                  <a:pt x="96614" y="143474"/>
                </a:cubicBezTo>
                <a:lnTo>
                  <a:pt x="116221" y="143474"/>
                </a:lnTo>
                <a:cubicBezTo>
                  <a:pt x="121932" y="143474"/>
                  <a:pt x="126540" y="148082"/>
                  <a:pt x="126540" y="153793"/>
                </a:cubicBezTo>
                <a:lnTo>
                  <a:pt x="126540" y="203031"/>
                </a:lnTo>
                <a:cubicBezTo>
                  <a:pt x="126540" y="206388"/>
                  <a:pt x="129285" y="209158"/>
                  <a:pt x="132667" y="209158"/>
                </a:cubicBezTo>
                <a:lnTo>
                  <a:pt x="166048" y="209158"/>
                </a:lnTo>
                <a:cubicBezTo>
                  <a:pt x="178498" y="209158"/>
                  <a:pt x="188522" y="199036"/>
                  <a:pt x="188522" y="186585"/>
                </a:cubicBezTo>
                <a:lnTo>
                  <a:pt x="188522" y="123867"/>
                </a:lnTo>
                <a:lnTo>
                  <a:pt x="191684" y="123867"/>
                </a:lnTo>
                <a:cubicBezTo>
                  <a:pt x="196880" y="123867"/>
                  <a:pt x="201684" y="121833"/>
                  <a:pt x="205360" y="118157"/>
                </a:cubicBezTo>
                <a:cubicBezTo>
                  <a:pt x="212811" y="110706"/>
                  <a:pt x="212811" y="98452"/>
                  <a:pt x="205360" y="91001"/>
                </a:cubicBezTo>
                <a:lnTo>
                  <a:pt x="119996" y="5613"/>
                </a:lnTo>
                <a:cubicBezTo>
                  <a:pt x="116418" y="2059"/>
                  <a:pt x="111516" y="0"/>
                  <a:pt x="1064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80" name="Google Shape;2633;p48">
            <a:hlinkClick r:id="rId3" action="ppaction://hlinksldjump"/>
            <a:extLst>
              <a:ext uri="{FF2B5EF4-FFF2-40B4-BE49-F238E27FC236}">
                <a16:creationId xmlns:a16="http://schemas.microsoft.com/office/drawing/2014/main" id="{B4905C47-84D2-4ABD-9CE6-B67CD05E1C72}"/>
              </a:ext>
            </a:extLst>
          </p:cNvPr>
          <p:cNvSpPr/>
          <p:nvPr/>
        </p:nvSpPr>
        <p:spPr>
          <a:xfrm>
            <a:off x="1610076" y="2088223"/>
            <a:ext cx="225340" cy="152400"/>
          </a:xfrm>
          <a:custGeom>
            <a:avLst/>
            <a:gdLst/>
            <a:ahLst/>
            <a:cxnLst/>
            <a:rect l="l" t="t" r="r" b="b"/>
            <a:pathLst>
              <a:path w="212811" h="209158" extrusionOk="0">
                <a:moveTo>
                  <a:pt x="106418" y="0"/>
                </a:moveTo>
                <a:cubicBezTo>
                  <a:pt x="101296" y="0"/>
                  <a:pt x="96394" y="2059"/>
                  <a:pt x="92840" y="5613"/>
                </a:cubicBezTo>
                <a:lnTo>
                  <a:pt x="7550" y="90903"/>
                </a:lnTo>
                <a:cubicBezTo>
                  <a:pt x="7452" y="90903"/>
                  <a:pt x="7452" y="91001"/>
                  <a:pt x="7452" y="91001"/>
                </a:cubicBezTo>
                <a:cubicBezTo>
                  <a:pt x="1" y="98550"/>
                  <a:pt x="1" y="110706"/>
                  <a:pt x="7452" y="118157"/>
                </a:cubicBezTo>
                <a:cubicBezTo>
                  <a:pt x="10932" y="121637"/>
                  <a:pt x="15417" y="123573"/>
                  <a:pt x="20221" y="123769"/>
                </a:cubicBezTo>
                <a:cubicBezTo>
                  <a:pt x="20417" y="123769"/>
                  <a:pt x="20637" y="123867"/>
                  <a:pt x="20833" y="123867"/>
                </a:cubicBezTo>
                <a:lnTo>
                  <a:pt x="24216" y="123867"/>
                </a:lnTo>
                <a:lnTo>
                  <a:pt x="24216" y="186585"/>
                </a:lnTo>
                <a:cubicBezTo>
                  <a:pt x="24216" y="199036"/>
                  <a:pt x="34313" y="209158"/>
                  <a:pt x="46764" y="209158"/>
                </a:cubicBezTo>
                <a:lnTo>
                  <a:pt x="80169" y="209158"/>
                </a:lnTo>
                <a:cubicBezTo>
                  <a:pt x="83527" y="209158"/>
                  <a:pt x="86296" y="206388"/>
                  <a:pt x="86296" y="203031"/>
                </a:cubicBezTo>
                <a:lnTo>
                  <a:pt x="86296" y="153793"/>
                </a:lnTo>
                <a:cubicBezTo>
                  <a:pt x="86296" y="148082"/>
                  <a:pt x="90879" y="143474"/>
                  <a:pt x="96614" y="143474"/>
                </a:cubicBezTo>
                <a:lnTo>
                  <a:pt x="116221" y="143474"/>
                </a:lnTo>
                <a:cubicBezTo>
                  <a:pt x="121932" y="143474"/>
                  <a:pt x="126540" y="148082"/>
                  <a:pt x="126540" y="153793"/>
                </a:cubicBezTo>
                <a:lnTo>
                  <a:pt x="126540" y="203031"/>
                </a:lnTo>
                <a:cubicBezTo>
                  <a:pt x="126540" y="206388"/>
                  <a:pt x="129285" y="209158"/>
                  <a:pt x="132667" y="209158"/>
                </a:cubicBezTo>
                <a:lnTo>
                  <a:pt x="166048" y="209158"/>
                </a:lnTo>
                <a:cubicBezTo>
                  <a:pt x="178498" y="209158"/>
                  <a:pt x="188522" y="199036"/>
                  <a:pt x="188522" y="186585"/>
                </a:cubicBezTo>
                <a:lnTo>
                  <a:pt x="188522" y="123867"/>
                </a:lnTo>
                <a:lnTo>
                  <a:pt x="191684" y="123867"/>
                </a:lnTo>
                <a:cubicBezTo>
                  <a:pt x="196880" y="123867"/>
                  <a:pt x="201684" y="121833"/>
                  <a:pt x="205360" y="118157"/>
                </a:cubicBezTo>
                <a:cubicBezTo>
                  <a:pt x="212811" y="110706"/>
                  <a:pt x="212811" y="98452"/>
                  <a:pt x="205360" y="91001"/>
                </a:cubicBezTo>
                <a:lnTo>
                  <a:pt x="119996" y="5613"/>
                </a:lnTo>
                <a:cubicBezTo>
                  <a:pt x="116418" y="2059"/>
                  <a:pt x="111516" y="0"/>
                  <a:pt x="1064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81" name="Google Shape;2633;p48">
            <a:hlinkClick r:id="rId3" action="ppaction://hlinksldjump"/>
            <a:extLst>
              <a:ext uri="{FF2B5EF4-FFF2-40B4-BE49-F238E27FC236}">
                <a16:creationId xmlns:a16="http://schemas.microsoft.com/office/drawing/2014/main" id="{3891A0DB-5F67-4BAA-903F-BCDF0FAD78FD}"/>
              </a:ext>
            </a:extLst>
          </p:cNvPr>
          <p:cNvSpPr/>
          <p:nvPr/>
        </p:nvSpPr>
        <p:spPr>
          <a:xfrm>
            <a:off x="1505745" y="3722787"/>
            <a:ext cx="225340" cy="152400"/>
          </a:xfrm>
          <a:custGeom>
            <a:avLst/>
            <a:gdLst/>
            <a:ahLst/>
            <a:cxnLst/>
            <a:rect l="l" t="t" r="r" b="b"/>
            <a:pathLst>
              <a:path w="212811" h="209158" extrusionOk="0">
                <a:moveTo>
                  <a:pt x="106418" y="0"/>
                </a:moveTo>
                <a:cubicBezTo>
                  <a:pt x="101296" y="0"/>
                  <a:pt x="96394" y="2059"/>
                  <a:pt x="92840" y="5613"/>
                </a:cubicBezTo>
                <a:lnTo>
                  <a:pt x="7550" y="90903"/>
                </a:lnTo>
                <a:cubicBezTo>
                  <a:pt x="7452" y="90903"/>
                  <a:pt x="7452" y="91001"/>
                  <a:pt x="7452" y="91001"/>
                </a:cubicBezTo>
                <a:cubicBezTo>
                  <a:pt x="1" y="98550"/>
                  <a:pt x="1" y="110706"/>
                  <a:pt x="7452" y="118157"/>
                </a:cubicBezTo>
                <a:cubicBezTo>
                  <a:pt x="10932" y="121637"/>
                  <a:pt x="15417" y="123573"/>
                  <a:pt x="20221" y="123769"/>
                </a:cubicBezTo>
                <a:cubicBezTo>
                  <a:pt x="20417" y="123769"/>
                  <a:pt x="20637" y="123867"/>
                  <a:pt x="20833" y="123867"/>
                </a:cubicBezTo>
                <a:lnTo>
                  <a:pt x="24216" y="123867"/>
                </a:lnTo>
                <a:lnTo>
                  <a:pt x="24216" y="186585"/>
                </a:lnTo>
                <a:cubicBezTo>
                  <a:pt x="24216" y="199036"/>
                  <a:pt x="34313" y="209158"/>
                  <a:pt x="46764" y="209158"/>
                </a:cubicBezTo>
                <a:lnTo>
                  <a:pt x="80169" y="209158"/>
                </a:lnTo>
                <a:cubicBezTo>
                  <a:pt x="83527" y="209158"/>
                  <a:pt x="86296" y="206388"/>
                  <a:pt x="86296" y="203031"/>
                </a:cubicBezTo>
                <a:lnTo>
                  <a:pt x="86296" y="153793"/>
                </a:lnTo>
                <a:cubicBezTo>
                  <a:pt x="86296" y="148082"/>
                  <a:pt x="90879" y="143474"/>
                  <a:pt x="96614" y="143474"/>
                </a:cubicBezTo>
                <a:lnTo>
                  <a:pt x="116221" y="143474"/>
                </a:lnTo>
                <a:cubicBezTo>
                  <a:pt x="121932" y="143474"/>
                  <a:pt x="126540" y="148082"/>
                  <a:pt x="126540" y="153793"/>
                </a:cubicBezTo>
                <a:lnTo>
                  <a:pt x="126540" y="203031"/>
                </a:lnTo>
                <a:cubicBezTo>
                  <a:pt x="126540" y="206388"/>
                  <a:pt x="129285" y="209158"/>
                  <a:pt x="132667" y="209158"/>
                </a:cubicBezTo>
                <a:lnTo>
                  <a:pt x="166048" y="209158"/>
                </a:lnTo>
                <a:cubicBezTo>
                  <a:pt x="178498" y="209158"/>
                  <a:pt x="188522" y="199036"/>
                  <a:pt x="188522" y="186585"/>
                </a:cubicBezTo>
                <a:lnTo>
                  <a:pt x="188522" y="123867"/>
                </a:lnTo>
                <a:lnTo>
                  <a:pt x="191684" y="123867"/>
                </a:lnTo>
                <a:cubicBezTo>
                  <a:pt x="196880" y="123867"/>
                  <a:pt x="201684" y="121833"/>
                  <a:pt x="205360" y="118157"/>
                </a:cubicBezTo>
                <a:cubicBezTo>
                  <a:pt x="212811" y="110706"/>
                  <a:pt x="212811" y="98452"/>
                  <a:pt x="205360" y="91001"/>
                </a:cubicBezTo>
                <a:lnTo>
                  <a:pt x="119996" y="5613"/>
                </a:lnTo>
                <a:cubicBezTo>
                  <a:pt x="116418" y="2059"/>
                  <a:pt x="111516" y="0"/>
                  <a:pt x="1064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86"/>
        <p:cNvGrpSpPr/>
        <p:nvPr/>
      </p:nvGrpSpPr>
      <p:grpSpPr>
        <a:xfrm>
          <a:off x="0" y="0"/>
          <a:ext cx="0" cy="0"/>
          <a:chOff x="0" y="0"/>
          <a:chExt cx="0" cy="0"/>
        </a:xfrm>
      </p:grpSpPr>
      <p:sp>
        <p:nvSpPr>
          <p:cNvPr id="92" name="TextBox 91">
            <a:extLst>
              <a:ext uri="{FF2B5EF4-FFF2-40B4-BE49-F238E27FC236}">
                <a16:creationId xmlns:a16="http://schemas.microsoft.com/office/drawing/2014/main" id="{A80873D2-B103-48A9-B279-C23EB91124BE}"/>
              </a:ext>
            </a:extLst>
          </p:cNvPr>
          <p:cNvSpPr txBox="1"/>
          <p:nvPr/>
        </p:nvSpPr>
        <p:spPr>
          <a:xfrm>
            <a:off x="3254188" y="547076"/>
            <a:ext cx="2635624" cy="400110"/>
          </a:xfrm>
          <a:prstGeom prst="rect">
            <a:avLst/>
          </a:prstGeom>
          <a:solidFill>
            <a:schemeClr val="accent2">
              <a:lumMod val="40000"/>
              <a:lumOff val="60000"/>
            </a:schemeClr>
          </a:solidFill>
        </p:spPr>
        <p:txBody>
          <a:bodyPr wrap="square" rtlCol="0">
            <a:spAutoFit/>
          </a:bodyPr>
          <a:lstStyle/>
          <a:p>
            <a:pPr algn="ctr"/>
            <a:r>
              <a:rPr lang="ar-OM" sz="2000" b="1" dirty="0">
                <a:latin typeface="Calibri" panose="020F0502020204030204" pitchFamily="34" charset="0"/>
                <a:cs typeface="Calibri" panose="020F0502020204030204" pitchFamily="34" charset="0"/>
              </a:rPr>
              <a:t>التمــــــــــــــــــــهـــــــــــــــيد</a:t>
            </a:r>
            <a:endParaRPr lang="en-US" sz="2000" b="1" dirty="0">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77AB247A-5992-4F74-9239-9B9FB0874745}"/>
              </a:ext>
            </a:extLst>
          </p:cNvPr>
          <p:cNvSpPr txBox="1"/>
          <p:nvPr/>
        </p:nvSpPr>
        <p:spPr>
          <a:xfrm>
            <a:off x="3127401" y="1029654"/>
            <a:ext cx="2889197" cy="369332"/>
          </a:xfrm>
          <a:prstGeom prst="rect">
            <a:avLst/>
          </a:prstGeom>
          <a:noFill/>
        </p:spPr>
        <p:txBody>
          <a:bodyPr wrap="square" rtlCol="0">
            <a:spAutoFit/>
          </a:bodyPr>
          <a:lstStyle/>
          <a:p>
            <a:pPr algn="ctr"/>
            <a:r>
              <a:rPr lang="ar-OM" sz="1800" b="1" dirty="0">
                <a:solidFill>
                  <a:srgbClr val="0070C0"/>
                </a:solidFill>
                <a:latin typeface="Calibri" panose="020F0502020204030204" pitchFamily="34" charset="0"/>
                <a:cs typeface="Calibri" panose="020F0502020204030204" pitchFamily="34" charset="0"/>
              </a:rPr>
              <a:t>حـــــــوّط جميع الأعداد الأولية </a:t>
            </a:r>
            <a:endParaRPr lang="en-US" sz="1800" b="1" dirty="0">
              <a:solidFill>
                <a:srgbClr val="0070C0"/>
              </a:solidFill>
              <a:latin typeface="Calibri" panose="020F0502020204030204" pitchFamily="34" charset="0"/>
              <a:cs typeface="Calibri" panose="020F0502020204030204" pitchFamily="34" charset="0"/>
            </a:endParaRPr>
          </a:p>
        </p:txBody>
      </p:sp>
      <p:sp>
        <p:nvSpPr>
          <p:cNvPr id="96" name="Google Shape;1982;p33">
            <a:hlinkClick r:id="rId3" action="ppaction://hlinksldjump"/>
            <a:extLst>
              <a:ext uri="{FF2B5EF4-FFF2-40B4-BE49-F238E27FC236}">
                <a16:creationId xmlns:a16="http://schemas.microsoft.com/office/drawing/2014/main" id="{3FA2870F-CA69-41E2-9451-CE4CB7E53D41}"/>
              </a:ext>
            </a:extLst>
          </p:cNvPr>
          <p:cNvSpPr/>
          <p:nvPr/>
        </p:nvSpPr>
        <p:spPr>
          <a:xfrm>
            <a:off x="5713249" y="1074546"/>
            <a:ext cx="353126" cy="32444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2000" b="1" dirty="0">
                <a:solidFill>
                  <a:schemeClr val="lt1"/>
                </a:solidFill>
                <a:latin typeface="Amatic SC"/>
                <a:ea typeface="Amatic SC"/>
                <a:cs typeface="Amatic SC"/>
                <a:sym typeface="Amatic SC"/>
              </a:rPr>
              <a:t>1</a:t>
            </a:r>
            <a:endParaRPr sz="2000" b="1" dirty="0">
              <a:solidFill>
                <a:schemeClr val="lt1"/>
              </a:solidFill>
              <a:latin typeface="Amatic SC"/>
              <a:ea typeface="Amatic SC"/>
              <a:cs typeface="Amatic SC"/>
              <a:sym typeface="Amatic SC"/>
            </a:endParaRPr>
          </a:p>
        </p:txBody>
      </p:sp>
      <p:grpSp>
        <p:nvGrpSpPr>
          <p:cNvPr id="20" name="Group 19">
            <a:extLst>
              <a:ext uri="{FF2B5EF4-FFF2-40B4-BE49-F238E27FC236}">
                <a16:creationId xmlns:a16="http://schemas.microsoft.com/office/drawing/2014/main" id="{5696DA8C-F32A-4B70-ABC8-F9A7A65D6A1F}"/>
              </a:ext>
            </a:extLst>
          </p:cNvPr>
          <p:cNvGrpSpPr/>
          <p:nvPr/>
        </p:nvGrpSpPr>
        <p:grpSpPr>
          <a:xfrm>
            <a:off x="1348291" y="1612089"/>
            <a:ext cx="6274012" cy="583987"/>
            <a:chOff x="1348291" y="1742724"/>
            <a:chExt cx="6274012" cy="583987"/>
          </a:xfrm>
        </p:grpSpPr>
        <p:sp>
          <p:nvSpPr>
            <p:cNvPr id="18" name="TextBox 17">
              <a:extLst>
                <a:ext uri="{FF2B5EF4-FFF2-40B4-BE49-F238E27FC236}">
                  <a16:creationId xmlns:a16="http://schemas.microsoft.com/office/drawing/2014/main" id="{57468C6F-52C4-4961-9D44-332573C5B8D3}"/>
                </a:ext>
              </a:extLst>
            </p:cNvPr>
            <p:cNvSpPr txBox="1"/>
            <p:nvPr/>
          </p:nvSpPr>
          <p:spPr>
            <a:xfrm>
              <a:off x="1348291" y="1742724"/>
              <a:ext cx="6274012" cy="583987"/>
            </a:xfrm>
            <a:prstGeom prst="rect">
              <a:avLst/>
            </a:prstGeom>
            <a:noFill/>
            <a:ln w="28575">
              <a:solidFill>
                <a:schemeClr val="accent2">
                  <a:lumMod val="75000"/>
                </a:schemeClr>
              </a:solidFill>
            </a:ln>
          </p:spPr>
          <p:txBody>
            <a:bodyPr wrap="square" rtlCol="0">
              <a:spAutoFit/>
            </a:bodyPr>
            <a:lstStyle/>
            <a:p>
              <a:endParaRPr lang="en-US" dirty="0"/>
            </a:p>
          </p:txBody>
        </p:sp>
        <p:sp>
          <p:nvSpPr>
            <p:cNvPr id="19" name="TextBox 18">
              <a:extLst>
                <a:ext uri="{FF2B5EF4-FFF2-40B4-BE49-F238E27FC236}">
                  <a16:creationId xmlns:a16="http://schemas.microsoft.com/office/drawing/2014/main" id="{BCA7C666-F76A-4103-8EE9-6A68418A3BC1}"/>
                </a:ext>
              </a:extLst>
            </p:cNvPr>
            <p:cNvSpPr txBox="1"/>
            <p:nvPr/>
          </p:nvSpPr>
          <p:spPr>
            <a:xfrm>
              <a:off x="6954051" y="1834662"/>
              <a:ext cx="461042" cy="400110"/>
            </a:xfrm>
            <a:prstGeom prst="rect">
              <a:avLst/>
            </a:prstGeom>
            <a:noFill/>
          </p:spPr>
          <p:txBody>
            <a:bodyPr wrap="square" rtlCol="0">
              <a:spAutoFit/>
            </a:bodyPr>
            <a:lstStyle/>
            <a:p>
              <a:pPr algn="ctr"/>
              <a:r>
                <a:rPr lang="ar-OM" sz="2000" b="1" dirty="0"/>
                <a:t>1</a:t>
              </a:r>
              <a:endParaRPr lang="en-US" sz="2000" b="1" dirty="0"/>
            </a:p>
          </p:txBody>
        </p:sp>
        <p:sp>
          <p:nvSpPr>
            <p:cNvPr id="98" name="TextBox 97">
              <a:extLst>
                <a:ext uri="{FF2B5EF4-FFF2-40B4-BE49-F238E27FC236}">
                  <a16:creationId xmlns:a16="http://schemas.microsoft.com/office/drawing/2014/main" id="{1CF03CCC-D931-4714-9176-80850AC62182}"/>
                </a:ext>
              </a:extLst>
            </p:cNvPr>
            <p:cNvSpPr txBox="1"/>
            <p:nvPr/>
          </p:nvSpPr>
          <p:spPr>
            <a:xfrm>
              <a:off x="6250963" y="1834662"/>
              <a:ext cx="461042" cy="400110"/>
            </a:xfrm>
            <a:prstGeom prst="rect">
              <a:avLst/>
            </a:prstGeom>
            <a:noFill/>
          </p:spPr>
          <p:txBody>
            <a:bodyPr wrap="square" rtlCol="0">
              <a:spAutoFit/>
            </a:bodyPr>
            <a:lstStyle/>
            <a:p>
              <a:pPr algn="ctr"/>
              <a:r>
                <a:rPr lang="ar-OM" sz="2000" b="1" dirty="0"/>
                <a:t>2</a:t>
              </a:r>
              <a:endParaRPr lang="en-US" sz="2000" b="1" dirty="0"/>
            </a:p>
          </p:txBody>
        </p:sp>
        <p:sp>
          <p:nvSpPr>
            <p:cNvPr id="99" name="TextBox 98">
              <a:extLst>
                <a:ext uri="{FF2B5EF4-FFF2-40B4-BE49-F238E27FC236}">
                  <a16:creationId xmlns:a16="http://schemas.microsoft.com/office/drawing/2014/main" id="{352DB21C-553F-4DE6-B8FC-D293F3641FF9}"/>
                </a:ext>
              </a:extLst>
            </p:cNvPr>
            <p:cNvSpPr txBox="1"/>
            <p:nvPr/>
          </p:nvSpPr>
          <p:spPr>
            <a:xfrm>
              <a:off x="5555556" y="1834662"/>
              <a:ext cx="461042" cy="400110"/>
            </a:xfrm>
            <a:prstGeom prst="rect">
              <a:avLst/>
            </a:prstGeom>
            <a:noFill/>
          </p:spPr>
          <p:txBody>
            <a:bodyPr wrap="square" rtlCol="0">
              <a:spAutoFit/>
            </a:bodyPr>
            <a:lstStyle/>
            <a:p>
              <a:pPr algn="ctr"/>
              <a:r>
                <a:rPr lang="ar-OM" sz="2000" b="1" dirty="0"/>
                <a:t>3</a:t>
              </a:r>
              <a:endParaRPr lang="en-US" sz="2000" b="1" dirty="0"/>
            </a:p>
          </p:txBody>
        </p:sp>
        <p:sp>
          <p:nvSpPr>
            <p:cNvPr id="100" name="TextBox 99">
              <a:extLst>
                <a:ext uri="{FF2B5EF4-FFF2-40B4-BE49-F238E27FC236}">
                  <a16:creationId xmlns:a16="http://schemas.microsoft.com/office/drawing/2014/main" id="{D20A50C3-83E4-4CF1-953C-0E89264FC449}"/>
                </a:ext>
              </a:extLst>
            </p:cNvPr>
            <p:cNvSpPr txBox="1"/>
            <p:nvPr/>
          </p:nvSpPr>
          <p:spPr>
            <a:xfrm>
              <a:off x="4261119" y="1869562"/>
              <a:ext cx="461042" cy="400110"/>
            </a:xfrm>
            <a:prstGeom prst="rect">
              <a:avLst/>
            </a:prstGeom>
            <a:noFill/>
          </p:spPr>
          <p:txBody>
            <a:bodyPr wrap="square" rtlCol="0">
              <a:spAutoFit/>
            </a:bodyPr>
            <a:lstStyle/>
            <a:p>
              <a:pPr algn="ctr"/>
              <a:r>
                <a:rPr lang="ar-OM" sz="2000" b="1" dirty="0"/>
                <a:t>5</a:t>
              </a:r>
              <a:endParaRPr lang="en-US" sz="2000" b="1" dirty="0"/>
            </a:p>
          </p:txBody>
        </p:sp>
        <p:sp>
          <p:nvSpPr>
            <p:cNvPr id="101" name="TextBox 100">
              <a:extLst>
                <a:ext uri="{FF2B5EF4-FFF2-40B4-BE49-F238E27FC236}">
                  <a16:creationId xmlns:a16="http://schemas.microsoft.com/office/drawing/2014/main" id="{E98B0B59-91C6-4A8D-8167-8143CF2B5011}"/>
                </a:ext>
              </a:extLst>
            </p:cNvPr>
            <p:cNvSpPr txBox="1"/>
            <p:nvPr/>
          </p:nvSpPr>
          <p:spPr>
            <a:xfrm>
              <a:off x="1575326" y="1869562"/>
              <a:ext cx="461042" cy="400110"/>
            </a:xfrm>
            <a:prstGeom prst="rect">
              <a:avLst/>
            </a:prstGeom>
            <a:noFill/>
          </p:spPr>
          <p:txBody>
            <a:bodyPr wrap="square" rtlCol="0">
              <a:spAutoFit/>
            </a:bodyPr>
            <a:lstStyle/>
            <a:p>
              <a:pPr algn="ctr"/>
              <a:r>
                <a:rPr lang="ar-OM" sz="2000" b="1" dirty="0"/>
                <a:t>9</a:t>
              </a:r>
              <a:endParaRPr lang="en-US" sz="2000" b="1" dirty="0"/>
            </a:p>
          </p:txBody>
        </p:sp>
        <p:sp>
          <p:nvSpPr>
            <p:cNvPr id="102" name="TextBox 101">
              <a:extLst>
                <a:ext uri="{FF2B5EF4-FFF2-40B4-BE49-F238E27FC236}">
                  <a16:creationId xmlns:a16="http://schemas.microsoft.com/office/drawing/2014/main" id="{8A1D7783-3A84-4A64-A0AF-E7278CA0651E}"/>
                </a:ext>
              </a:extLst>
            </p:cNvPr>
            <p:cNvSpPr txBox="1"/>
            <p:nvPr/>
          </p:nvSpPr>
          <p:spPr>
            <a:xfrm>
              <a:off x="4870142" y="1869562"/>
              <a:ext cx="461042" cy="400110"/>
            </a:xfrm>
            <a:prstGeom prst="rect">
              <a:avLst/>
            </a:prstGeom>
            <a:noFill/>
          </p:spPr>
          <p:txBody>
            <a:bodyPr wrap="square" rtlCol="0">
              <a:spAutoFit/>
            </a:bodyPr>
            <a:lstStyle/>
            <a:p>
              <a:pPr algn="ctr"/>
              <a:r>
                <a:rPr lang="ar-OM" sz="2000" b="1" dirty="0"/>
                <a:t>4</a:t>
              </a:r>
              <a:endParaRPr lang="en-US" sz="2000" b="1" dirty="0"/>
            </a:p>
          </p:txBody>
        </p:sp>
        <p:sp>
          <p:nvSpPr>
            <p:cNvPr id="103" name="TextBox 102">
              <a:extLst>
                <a:ext uri="{FF2B5EF4-FFF2-40B4-BE49-F238E27FC236}">
                  <a16:creationId xmlns:a16="http://schemas.microsoft.com/office/drawing/2014/main" id="{A46AF00C-ED9F-476A-94F5-E53A8B727457}"/>
                </a:ext>
              </a:extLst>
            </p:cNvPr>
            <p:cNvSpPr txBox="1"/>
            <p:nvPr/>
          </p:nvSpPr>
          <p:spPr>
            <a:xfrm>
              <a:off x="3565712" y="1869562"/>
              <a:ext cx="461042" cy="400110"/>
            </a:xfrm>
            <a:prstGeom prst="rect">
              <a:avLst/>
            </a:prstGeom>
            <a:noFill/>
          </p:spPr>
          <p:txBody>
            <a:bodyPr wrap="square" rtlCol="0">
              <a:spAutoFit/>
            </a:bodyPr>
            <a:lstStyle/>
            <a:p>
              <a:pPr algn="ctr"/>
              <a:r>
                <a:rPr lang="ar-OM" sz="2000" b="1" dirty="0"/>
                <a:t>6</a:t>
              </a:r>
              <a:endParaRPr lang="en-US" sz="2000" b="1" dirty="0"/>
            </a:p>
          </p:txBody>
        </p:sp>
        <p:sp>
          <p:nvSpPr>
            <p:cNvPr id="104" name="TextBox 103">
              <a:extLst>
                <a:ext uri="{FF2B5EF4-FFF2-40B4-BE49-F238E27FC236}">
                  <a16:creationId xmlns:a16="http://schemas.microsoft.com/office/drawing/2014/main" id="{76FFD0A3-B2CA-403A-BCE9-33AE7CD6BE27}"/>
                </a:ext>
              </a:extLst>
            </p:cNvPr>
            <p:cNvSpPr txBox="1"/>
            <p:nvPr/>
          </p:nvSpPr>
          <p:spPr>
            <a:xfrm>
              <a:off x="2915486" y="1869562"/>
              <a:ext cx="461042" cy="400110"/>
            </a:xfrm>
            <a:prstGeom prst="rect">
              <a:avLst/>
            </a:prstGeom>
            <a:noFill/>
          </p:spPr>
          <p:txBody>
            <a:bodyPr wrap="square" rtlCol="0">
              <a:spAutoFit/>
            </a:bodyPr>
            <a:lstStyle/>
            <a:p>
              <a:pPr algn="ctr"/>
              <a:r>
                <a:rPr lang="ar-OM" sz="2000" b="1" dirty="0"/>
                <a:t>7</a:t>
              </a:r>
              <a:endParaRPr lang="en-US" sz="2000" b="1" dirty="0"/>
            </a:p>
          </p:txBody>
        </p:sp>
        <p:sp>
          <p:nvSpPr>
            <p:cNvPr id="105" name="TextBox 104">
              <a:extLst>
                <a:ext uri="{FF2B5EF4-FFF2-40B4-BE49-F238E27FC236}">
                  <a16:creationId xmlns:a16="http://schemas.microsoft.com/office/drawing/2014/main" id="{4C3B6E65-AC19-400C-A072-12200150AA40}"/>
                </a:ext>
              </a:extLst>
            </p:cNvPr>
            <p:cNvSpPr txBox="1"/>
            <p:nvPr/>
          </p:nvSpPr>
          <p:spPr>
            <a:xfrm>
              <a:off x="2245406" y="1869562"/>
              <a:ext cx="461042" cy="400110"/>
            </a:xfrm>
            <a:prstGeom prst="rect">
              <a:avLst/>
            </a:prstGeom>
            <a:noFill/>
          </p:spPr>
          <p:txBody>
            <a:bodyPr wrap="square" rtlCol="0">
              <a:spAutoFit/>
            </a:bodyPr>
            <a:lstStyle/>
            <a:p>
              <a:pPr algn="ctr"/>
              <a:r>
                <a:rPr lang="ar-OM" sz="2000" b="1" dirty="0"/>
                <a:t>8</a:t>
              </a:r>
              <a:endParaRPr lang="en-US" sz="2000" b="1" dirty="0"/>
            </a:p>
          </p:txBody>
        </p:sp>
      </p:grpSp>
      <p:sp>
        <p:nvSpPr>
          <p:cNvPr id="107" name="TextBox 106">
            <a:extLst>
              <a:ext uri="{FF2B5EF4-FFF2-40B4-BE49-F238E27FC236}">
                <a16:creationId xmlns:a16="http://schemas.microsoft.com/office/drawing/2014/main" id="{60C2AAD6-627E-43EE-B8B7-B7134C3E214B}"/>
              </a:ext>
            </a:extLst>
          </p:cNvPr>
          <p:cNvSpPr txBox="1"/>
          <p:nvPr/>
        </p:nvSpPr>
        <p:spPr>
          <a:xfrm>
            <a:off x="1832643" y="2322914"/>
            <a:ext cx="4057169" cy="369332"/>
          </a:xfrm>
          <a:prstGeom prst="rect">
            <a:avLst/>
          </a:prstGeom>
          <a:noFill/>
        </p:spPr>
        <p:txBody>
          <a:bodyPr wrap="square" rtlCol="0">
            <a:spAutoFit/>
          </a:bodyPr>
          <a:lstStyle/>
          <a:p>
            <a:pPr algn="ctr"/>
            <a:r>
              <a:rPr lang="ar-OM" sz="1800" b="1" dirty="0">
                <a:solidFill>
                  <a:srgbClr val="0070C0"/>
                </a:solidFill>
                <a:latin typeface="Calibri" panose="020F0502020204030204" pitchFamily="34" charset="0"/>
                <a:cs typeface="Calibri" panose="020F0502020204030204" pitchFamily="34" charset="0"/>
              </a:rPr>
              <a:t>حـــــــوّط جميع مضاعفات العدد 3 الأصفر من 12</a:t>
            </a:r>
            <a:endParaRPr lang="en-US" sz="1800" b="1" dirty="0">
              <a:solidFill>
                <a:srgbClr val="0070C0"/>
              </a:solidFill>
              <a:latin typeface="Calibri" panose="020F0502020204030204" pitchFamily="34" charset="0"/>
              <a:cs typeface="Calibri" panose="020F0502020204030204" pitchFamily="34" charset="0"/>
            </a:endParaRPr>
          </a:p>
        </p:txBody>
      </p:sp>
      <p:sp>
        <p:nvSpPr>
          <p:cNvPr id="108" name="Google Shape;1982;p33">
            <a:hlinkClick r:id="rId3" action="ppaction://hlinksldjump"/>
            <a:extLst>
              <a:ext uri="{FF2B5EF4-FFF2-40B4-BE49-F238E27FC236}">
                <a16:creationId xmlns:a16="http://schemas.microsoft.com/office/drawing/2014/main" id="{7CA4E211-ABC2-4D33-BBC2-384517D24719}"/>
              </a:ext>
            </a:extLst>
          </p:cNvPr>
          <p:cNvSpPr/>
          <p:nvPr/>
        </p:nvSpPr>
        <p:spPr>
          <a:xfrm>
            <a:off x="5713249" y="2367806"/>
            <a:ext cx="353126" cy="32444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2000" b="1" dirty="0">
                <a:solidFill>
                  <a:schemeClr val="lt1"/>
                </a:solidFill>
                <a:latin typeface="Amatic SC"/>
                <a:ea typeface="Amatic SC"/>
                <a:cs typeface="Amatic SC"/>
                <a:sym typeface="Amatic SC"/>
              </a:rPr>
              <a:t>2</a:t>
            </a:r>
            <a:endParaRPr sz="2000" b="1" dirty="0">
              <a:solidFill>
                <a:schemeClr val="lt1"/>
              </a:solidFill>
              <a:latin typeface="Amatic SC"/>
              <a:ea typeface="Amatic SC"/>
              <a:cs typeface="Amatic SC"/>
              <a:sym typeface="Amatic SC"/>
            </a:endParaRPr>
          </a:p>
        </p:txBody>
      </p:sp>
      <p:grpSp>
        <p:nvGrpSpPr>
          <p:cNvPr id="109" name="Group 108">
            <a:extLst>
              <a:ext uri="{FF2B5EF4-FFF2-40B4-BE49-F238E27FC236}">
                <a16:creationId xmlns:a16="http://schemas.microsoft.com/office/drawing/2014/main" id="{A38D296B-21F8-4614-8E26-69B33D716C71}"/>
              </a:ext>
            </a:extLst>
          </p:cNvPr>
          <p:cNvGrpSpPr/>
          <p:nvPr/>
        </p:nvGrpSpPr>
        <p:grpSpPr>
          <a:xfrm>
            <a:off x="1288869" y="2873825"/>
            <a:ext cx="6333434" cy="583987"/>
            <a:chOff x="1348291" y="1742724"/>
            <a:chExt cx="6274012" cy="583987"/>
          </a:xfrm>
        </p:grpSpPr>
        <p:sp>
          <p:nvSpPr>
            <p:cNvPr id="110" name="TextBox 109">
              <a:extLst>
                <a:ext uri="{FF2B5EF4-FFF2-40B4-BE49-F238E27FC236}">
                  <a16:creationId xmlns:a16="http://schemas.microsoft.com/office/drawing/2014/main" id="{45404776-13AB-4BC8-A68A-E33BFA2AAB84}"/>
                </a:ext>
              </a:extLst>
            </p:cNvPr>
            <p:cNvSpPr txBox="1"/>
            <p:nvPr/>
          </p:nvSpPr>
          <p:spPr>
            <a:xfrm>
              <a:off x="1348291" y="1742724"/>
              <a:ext cx="6274012" cy="583987"/>
            </a:xfrm>
            <a:prstGeom prst="rect">
              <a:avLst/>
            </a:prstGeom>
            <a:noFill/>
            <a:ln w="28575">
              <a:solidFill>
                <a:schemeClr val="accent2">
                  <a:lumMod val="75000"/>
                </a:schemeClr>
              </a:solidFill>
            </a:ln>
          </p:spPr>
          <p:txBody>
            <a:bodyPr wrap="square" rtlCol="0">
              <a:spAutoFit/>
            </a:bodyPr>
            <a:lstStyle/>
            <a:p>
              <a:endParaRPr lang="en-US" dirty="0"/>
            </a:p>
          </p:txBody>
        </p:sp>
        <p:sp>
          <p:nvSpPr>
            <p:cNvPr id="111" name="TextBox 110">
              <a:extLst>
                <a:ext uri="{FF2B5EF4-FFF2-40B4-BE49-F238E27FC236}">
                  <a16:creationId xmlns:a16="http://schemas.microsoft.com/office/drawing/2014/main" id="{28B11B9E-96EF-43AB-AE4F-B1A2D97515D1}"/>
                </a:ext>
              </a:extLst>
            </p:cNvPr>
            <p:cNvSpPr txBox="1"/>
            <p:nvPr/>
          </p:nvSpPr>
          <p:spPr>
            <a:xfrm>
              <a:off x="6954051" y="1834662"/>
              <a:ext cx="461042" cy="400110"/>
            </a:xfrm>
            <a:prstGeom prst="rect">
              <a:avLst/>
            </a:prstGeom>
            <a:noFill/>
          </p:spPr>
          <p:txBody>
            <a:bodyPr wrap="square" rtlCol="0">
              <a:spAutoFit/>
            </a:bodyPr>
            <a:lstStyle/>
            <a:p>
              <a:pPr algn="ctr"/>
              <a:r>
                <a:rPr lang="ar-OM" sz="2000" b="1" dirty="0"/>
                <a:t>1</a:t>
              </a:r>
              <a:endParaRPr lang="en-US" sz="2000" b="1" dirty="0"/>
            </a:p>
          </p:txBody>
        </p:sp>
        <p:sp>
          <p:nvSpPr>
            <p:cNvPr id="112" name="TextBox 111">
              <a:extLst>
                <a:ext uri="{FF2B5EF4-FFF2-40B4-BE49-F238E27FC236}">
                  <a16:creationId xmlns:a16="http://schemas.microsoft.com/office/drawing/2014/main" id="{EEFF40DE-6087-428A-9041-74128BCF30AC}"/>
                </a:ext>
              </a:extLst>
            </p:cNvPr>
            <p:cNvSpPr txBox="1"/>
            <p:nvPr/>
          </p:nvSpPr>
          <p:spPr>
            <a:xfrm>
              <a:off x="6250963" y="1834662"/>
              <a:ext cx="461042" cy="400110"/>
            </a:xfrm>
            <a:prstGeom prst="rect">
              <a:avLst/>
            </a:prstGeom>
            <a:noFill/>
          </p:spPr>
          <p:txBody>
            <a:bodyPr wrap="square" rtlCol="0">
              <a:spAutoFit/>
            </a:bodyPr>
            <a:lstStyle/>
            <a:p>
              <a:pPr algn="ctr"/>
              <a:r>
                <a:rPr lang="ar-OM" sz="2000" b="1" dirty="0"/>
                <a:t>2</a:t>
              </a:r>
              <a:endParaRPr lang="en-US" sz="2000" b="1" dirty="0"/>
            </a:p>
          </p:txBody>
        </p:sp>
        <p:sp>
          <p:nvSpPr>
            <p:cNvPr id="113" name="TextBox 112">
              <a:extLst>
                <a:ext uri="{FF2B5EF4-FFF2-40B4-BE49-F238E27FC236}">
                  <a16:creationId xmlns:a16="http://schemas.microsoft.com/office/drawing/2014/main" id="{0A8AE271-41A3-4851-9F47-04A0022E548C}"/>
                </a:ext>
              </a:extLst>
            </p:cNvPr>
            <p:cNvSpPr txBox="1"/>
            <p:nvPr/>
          </p:nvSpPr>
          <p:spPr>
            <a:xfrm>
              <a:off x="5555556" y="1834662"/>
              <a:ext cx="461042" cy="400110"/>
            </a:xfrm>
            <a:prstGeom prst="rect">
              <a:avLst/>
            </a:prstGeom>
            <a:noFill/>
          </p:spPr>
          <p:txBody>
            <a:bodyPr wrap="square" rtlCol="0">
              <a:spAutoFit/>
            </a:bodyPr>
            <a:lstStyle/>
            <a:p>
              <a:pPr algn="ctr"/>
              <a:r>
                <a:rPr lang="ar-OM" sz="2000" b="1" dirty="0"/>
                <a:t>3</a:t>
              </a:r>
              <a:endParaRPr lang="en-US" sz="2000" b="1" dirty="0"/>
            </a:p>
          </p:txBody>
        </p:sp>
        <p:sp>
          <p:nvSpPr>
            <p:cNvPr id="114" name="TextBox 113">
              <a:extLst>
                <a:ext uri="{FF2B5EF4-FFF2-40B4-BE49-F238E27FC236}">
                  <a16:creationId xmlns:a16="http://schemas.microsoft.com/office/drawing/2014/main" id="{17AA18D2-3277-492A-8202-6B364FBED8C3}"/>
                </a:ext>
              </a:extLst>
            </p:cNvPr>
            <p:cNvSpPr txBox="1"/>
            <p:nvPr/>
          </p:nvSpPr>
          <p:spPr>
            <a:xfrm>
              <a:off x="4261119" y="1869562"/>
              <a:ext cx="461042" cy="400110"/>
            </a:xfrm>
            <a:prstGeom prst="rect">
              <a:avLst/>
            </a:prstGeom>
            <a:noFill/>
          </p:spPr>
          <p:txBody>
            <a:bodyPr wrap="square" rtlCol="0">
              <a:spAutoFit/>
            </a:bodyPr>
            <a:lstStyle/>
            <a:p>
              <a:pPr algn="ctr"/>
              <a:r>
                <a:rPr lang="ar-OM" sz="2000" b="1" dirty="0"/>
                <a:t>5</a:t>
              </a:r>
              <a:endParaRPr lang="en-US" sz="2000" b="1" dirty="0"/>
            </a:p>
          </p:txBody>
        </p:sp>
        <p:sp>
          <p:nvSpPr>
            <p:cNvPr id="115" name="TextBox 114">
              <a:extLst>
                <a:ext uri="{FF2B5EF4-FFF2-40B4-BE49-F238E27FC236}">
                  <a16:creationId xmlns:a16="http://schemas.microsoft.com/office/drawing/2014/main" id="{12667B1C-C915-4616-BF52-8E5E2A5545C6}"/>
                </a:ext>
              </a:extLst>
            </p:cNvPr>
            <p:cNvSpPr txBox="1"/>
            <p:nvPr/>
          </p:nvSpPr>
          <p:spPr>
            <a:xfrm>
              <a:off x="2232719" y="1869562"/>
              <a:ext cx="461042" cy="400110"/>
            </a:xfrm>
            <a:prstGeom prst="rect">
              <a:avLst/>
            </a:prstGeom>
            <a:noFill/>
          </p:spPr>
          <p:txBody>
            <a:bodyPr wrap="square" rtlCol="0">
              <a:spAutoFit/>
            </a:bodyPr>
            <a:lstStyle/>
            <a:p>
              <a:pPr algn="ctr"/>
              <a:r>
                <a:rPr lang="ar-OM" sz="2000" b="1" dirty="0"/>
                <a:t>9</a:t>
              </a:r>
              <a:endParaRPr lang="en-US" sz="2000" b="1" dirty="0"/>
            </a:p>
          </p:txBody>
        </p:sp>
        <p:sp>
          <p:nvSpPr>
            <p:cNvPr id="116" name="TextBox 115">
              <a:extLst>
                <a:ext uri="{FF2B5EF4-FFF2-40B4-BE49-F238E27FC236}">
                  <a16:creationId xmlns:a16="http://schemas.microsoft.com/office/drawing/2014/main" id="{C43F0E43-9DA1-47EE-AC91-92CC10ABF1C5}"/>
                </a:ext>
              </a:extLst>
            </p:cNvPr>
            <p:cNvSpPr txBox="1"/>
            <p:nvPr/>
          </p:nvSpPr>
          <p:spPr>
            <a:xfrm>
              <a:off x="4870142" y="1869562"/>
              <a:ext cx="461042" cy="400110"/>
            </a:xfrm>
            <a:prstGeom prst="rect">
              <a:avLst/>
            </a:prstGeom>
            <a:noFill/>
          </p:spPr>
          <p:txBody>
            <a:bodyPr wrap="square" rtlCol="0">
              <a:spAutoFit/>
            </a:bodyPr>
            <a:lstStyle/>
            <a:p>
              <a:pPr algn="ctr"/>
              <a:r>
                <a:rPr lang="ar-OM" sz="2000" b="1" dirty="0"/>
                <a:t>4</a:t>
              </a:r>
              <a:endParaRPr lang="en-US" sz="2000" b="1" dirty="0"/>
            </a:p>
          </p:txBody>
        </p:sp>
        <p:sp>
          <p:nvSpPr>
            <p:cNvPr id="117" name="TextBox 116">
              <a:extLst>
                <a:ext uri="{FF2B5EF4-FFF2-40B4-BE49-F238E27FC236}">
                  <a16:creationId xmlns:a16="http://schemas.microsoft.com/office/drawing/2014/main" id="{CBE01F34-FC60-4523-B1E8-CFC60AEAC795}"/>
                </a:ext>
              </a:extLst>
            </p:cNvPr>
            <p:cNvSpPr txBox="1"/>
            <p:nvPr/>
          </p:nvSpPr>
          <p:spPr>
            <a:xfrm>
              <a:off x="3565712" y="1869562"/>
              <a:ext cx="461042" cy="400110"/>
            </a:xfrm>
            <a:prstGeom prst="rect">
              <a:avLst/>
            </a:prstGeom>
            <a:noFill/>
          </p:spPr>
          <p:txBody>
            <a:bodyPr wrap="square" rtlCol="0">
              <a:spAutoFit/>
            </a:bodyPr>
            <a:lstStyle/>
            <a:p>
              <a:pPr algn="ctr"/>
              <a:r>
                <a:rPr lang="ar-OM" sz="2000" b="1" dirty="0"/>
                <a:t>6</a:t>
              </a:r>
              <a:endParaRPr lang="en-US" sz="2000" b="1" dirty="0"/>
            </a:p>
          </p:txBody>
        </p:sp>
        <p:sp>
          <p:nvSpPr>
            <p:cNvPr id="118" name="TextBox 117">
              <a:extLst>
                <a:ext uri="{FF2B5EF4-FFF2-40B4-BE49-F238E27FC236}">
                  <a16:creationId xmlns:a16="http://schemas.microsoft.com/office/drawing/2014/main" id="{7F72CAA8-7414-40EC-9BA4-3666B8B53FC5}"/>
                </a:ext>
              </a:extLst>
            </p:cNvPr>
            <p:cNvSpPr txBox="1"/>
            <p:nvPr/>
          </p:nvSpPr>
          <p:spPr>
            <a:xfrm>
              <a:off x="1534039" y="1850443"/>
              <a:ext cx="563967" cy="400110"/>
            </a:xfrm>
            <a:prstGeom prst="rect">
              <a:avLst/>
            </a:prstGeom>
            <a:noFill/>
          </p:spPr>
          <p:txBody>
            <a:bodyPr wrap="square" rtlCol="0">
              <a:spAutoFit/>
            </a:bodyPr>
            <a:lstStyle/>
            <a:p>
              <a:pPr algn="ctr"/>
              <a:r>
                <a:rPr lang="ar-OM" sz="2000" b="1" dirty="0"/>
                <a:t>11</a:t>
              </a:r>
              <a:endParaRPr lang="en-US" sz="2000" b="1" dirty="0"/>
            </a:p>
          </p:txBody>
        </p:sp>
        <p:sp>
          <p:nvSpPr>
            <p:cNvPr id="119" name="TextBox 118">
              <a:extLst>
                <a:ext uri="{FF2B5EF4-FFF2-40B4-BE49-F238E27FC236}">
                  <a16:creationId xmlns:a16="http://schemas.microsoft.com/office/drawing/2014/main" id="{5989FE7F-A33E-46E2-B00A-81434854E74E}"/>
                </a:ext>
              </a:extLst>
            </p:cNvPr>
            <p:cNvSpPr txBox="1"/>
            <p:nvPr/>
          </p:nvSpPr>
          <p:spPr>
            <a:xfrm>
              <a:off x="2889571" y="1869562"/>
              <a:ext cx="461042" cy="400110"/>
            </a:xfrm>
            <a:prstGeom prst="rect">
              <a:avLst/>
            </a:prstGeom>
            <a:noFill/>
          </p:spPr>
          <p:txBody>
            <a:bodyPr wrap="square" rtlCol="0">
              <a:spAutoFit/>
            </a:bodyPr>
            <a:lstStyle/>
            <a:p>
              <a:pPr algn="ctr"/>
              <a:r>
                <a:rPr lang="ar-OM" sz="2000" b="1" dirty="0"/>
                <a:t>8</a:t>
              </a:r>
              <a:endParaRPr lang="en-US" sz="2000" b="1" dirty="0"/>
            </a:p>
          </p:txBody>
        </p:sp>
      </p:grpSp>
      <p:sp>
        <p:nvSpPr>
          <p:cNvPr id="120" name="TextBox 119">
            <a:extLst>
              <a:ext uri="{FF2B5EF4-FFF2-40B4-BE49-F238E27FC236}">
                <a16:creationId xmlns:a16="http://schemas.microsoft.com/office/drawing/2014/main" id="{5588983B-7D01-410B-AF62-9E477E902BC8}"/>
              </a:ext>
            </a:extLst>
          </p:cNvPr>
          <p:cNvSpPr txBox="1"/>
          <p:nvPr/>
        </p:nvSpPr>
        <p:spPr>
          <a:xfrm>
            <a:off x="1653185" y="3549750"/>
            <a:ext cx="4057169" cy="369332"/>
          </a:xfrm>
          <a:prstGeom prst="rect">
            <a:avLst/>
          </a:prstGeom>
          <a:noFill/>
        </p:spPr>
        <p:txBody>
          <a:bodyPr wrap="square" rtlCol="0">
            <a:spAutoFit/>
          </a:bodyPr>
          <a:lstStyle/>
          <a:p>
            <a:pPr algn="r"/>
            <a:r>
              <a:rPr lang="ar-OM" sz="1800" b="1" dirty="0">
                <a:solidFill>
                  <a:srgbClr val="0070C0"/>
                </a:solidFill>
                <a:latin typeface="Calibri" panose="020F0502020204030204" pitchFamily="34" charset="0"/>
                <a:cs typeface="Calibri" panose="020F0502020204030204" pitchFamily="34" charset="0"/>
              </a:rPr>
              <a:t>حـــــــوّط جميع عوامل العدد 14 </a:t>
            </a:r>
            <a:endParaRPr lang="en-US" sz="1800" b="1" dirty="0">
              <a:solidFill>
                <a:srgbClr val="0070C0"/>
              </a:solidFill>
              <a:latin typeface="Calibri" panose="020F0502020204030204" pitchFamily="34" charset="0"/>
              <a:cs typeface="Calibri" panose="020F0502020204030204" pitchFamily="34" charset="0"/>
            </a:endParaRPr>
          </a:p>
        </p:txBody>
      </p:sp>
      <p:sp>
        <p:nvSpPr>
          <p:cNvPr id="121" name="Google Shape;1982;p33">
            <a:hlinkClick r:id="rId3" action="ppaction://hlinksldjump"/>
            <a:extLst>
              <a:ext uri="{FF2B5EF4-FFF2-40B4-BE49-F238E27FC236}">
                <a16:creationId xmlns:a16="http://schemas.microsoft.com/office/drawing/2014/main" id="{9C56F943-D8B6-4EB7-A8EB-081BEF9E50C8}"/>
              </a:ext>
            </a:extLst>
          </p:cNvPr>
          <p:cNvSpPr/>
          <p:nvPr/>
        </p:nvSpPr>
        <p:spPr>
          <a:xfrm>
            <a:off x="5713249" y="3594642"/>
            <a:ext cx="353126" cy="32444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2000" b="1" dirty="0">
                <a:solidFill>
                  <a:schemeClr val="lt1"/>
                </a:solidFill>
                <a:latin typeface="Amatic SC"/>
                <a:ea typeface="Amatic SC"/>
                <a:cs typeface="Amatic SC"/>
                <a:sym typeface="Amatic SC"/>
              </a:rPr>
              <a:t>3</a:t>
            </a:r>
            <a:endParaRPr sz="2000" b="1" dirty="0">
              <a:solidFill>
                <a:schemeClr val="lt1"/>
              </a:solidFill>
              <a:latin typeface="Amatic SC"/>
              <a:ea typeface="Amatic SC"/>
              <a:cs typeface="Amatic SC"/>
              <a:sym typeface="Amatic SC"/>
            </a:endParaRPr>
          </a:p>
        </p:txBody>
      </p:sp>
      <p:grpSp>
        <p:nvGrpSpPr>
          <p:cNvPr id="122" name="Group 121">
            <a:extLst>
              <a:ext uri="{FF2B5EF4-FFF2-40B4-BE49-F238E27FC236}">
                <a16:creationId xmlns:a16="http://schemas.microsoft.com/office/drawing/2014/main" id="{F13E5398-3214-42B4-A66D-6E7CB6DB0257}"/>
              </a:ext>
            </a:extLst>
          </p:cNvPr>
          <p:cNvGrpSpPr/>
          <p:nvPr/>
        </p:nvGrpSpPr>
        <p:grpSpPr>
          <a:xfrm>
            <a:off x="1262421" y="3976811"/>
            <a:ext cx="6333434" cy="583987"/>
            <a:chOff x="1348291" y="1742724"/>
            <a:chExt cx="6274012" cy="583987"/>
          </a:xfrm>
        </p:grpSpPr>
        <p:sp>
          <p:nvSpPr>
            <p:cNvPr id="123" name="TextBox 122">
              <a:extLst>
                <a:ext uri="{FF2B5EF4-FFF2-40B4-BE49-F238E27FC236}">
                  <a16:creationId xmlns:a16="http://schemas.microsoft.com/office/drawing/2014/main" id="{8F50445E-40C3-4AEF-AD06-5E22037D7337}"/>
                </a:ext>
              </a:extLst>
            </p:cNvPr>
            <p:cNvSpPr txBox="1"/>
            <p:nvPr/>
          </p:nvSpPr>
          <p:spPr>
            <a:xfrm>
              <a:off x="1348291" y="1742724"/>
              <a:ext cx="6274012" cy="583987"/>
            </a:xfrm>
            <a:prstGeom prst="rect">
              <a:avLst/>
            </a:prstGeom>
            <a:noFill/>
            <a:ln w="28575">
              <a:solidFill>
                <a:schemeClr val="accent2">
                  <a:lumMod val="75000"/>
                </a:schemeClr>
              </a:solidFill>
            </a:ln>
          </p:spPr>
          <p:txBody>
            <a:bodyPr wrap="square" rtlCol="0">
              <a:spAutoFit/>
            </a:bodyPr>
            <a:lstStyle/>
            <a:p>
              <a:endParaRPr lang="en-US" dirty="0"/>
            </a:p>
          </p:txBody>
        </p:sp>
        <p:sp>
          <p:nvSpPr>
            <p:cNvPr id="124" name="TextBox 123">
              <a:extLst>
                <a:ext uri="{FF2B5EF4-FFF2-40B4-BE49-F238E27FC236}">
                  <a16:creationId xmlns:a16="http://schemas.microsoft.com/office/drawing/2014/main" id="{943E8855-68C5-4A7A-80B0-520653E89669}"/>
                </a:ext>
              </a:extLst>
            </p:cNvPr>
            <p:cNvSpPr txBox="1"/>
            <p:nvPr/>
          </p:nvSpPr>
          <p:spPr>
            <a:xfrm>
              <a:off x="6954051" y="1834662"/>
              <a:ext cx="461042" cy="400110"/>
            </a:xfrm>
            <a:prstGeom prst="rect">
              <a:avLst/>
            </a:prstGeom>
            <a:noFill/>
          </p:spPr>
          <p:txBody>
            <a:bodyPr wrap="square" rtlCol="0">
              <a:spAutoFit/>
            </a:bodyPr>
            <a:lstStyle/>
            <a:p>
              <a:pPr algn="ctr"/>
              <a:r>
                <a:rPr lang="ar-OM" sz="2000" b="1" dirty="0"/>
                <a:t>1</a:t>
              </a:r>
              <a:endParaRPr lang="en-US" sz="2000" b="1" dirty="0"/>
            </a:p>
          </p:txBody>
        </p:sp>
        <p:sp>
          <p:nvSpPr>
            <p:cNvPr id="125" name="TextBox 124">
              <a:extLst>
                <a:ext uri="{FF2B5EF4-FFF2-40B4-BE49-F238E27FC236}">
                  <a16:creationId xmlns:a16="http://schemas.microsoft.com/office/drawing/2014/main" id="{4DC51CD6-6405-4191-9082-CF4171E9303D}"/>
                </a:ext>
              </a:extLst>
            </p:cNvPr>
            <p:cNvSpPr txBox="1"/>
            <p:nvPr/>
          </p:nvSpPr>
          <p:spPr>
            <a:xfrm>
              <a:off x="6250963" y="1834662"/>
              <a:ext cx="461042" cy="400110"/>
            </a:xfrm>
            <a:prstGeom prst="rect">
              <a:avLst/>
            </a:prstGeom>
            <a:noFill/>
          </p:spPr>
          <p:txBody>
            <a:bodyPr wrap="square" rtlCol="0">
              <a:spAutoFit/>
            </a:bodyPr>
            <a:lstStyle/>
            <a:p>
              <a:pPr algn="ctr"/>
              <a:r>
                <a:rPr lang="ar-OM" sz="2000" b="1" dirty="0"/>
                <a:t>2</a:t>
              </a:r>
              <a:endParaRPr lang="en-US" sz="2000" b="1" dirty="0"/>
            </a:p>
          </p:txBody>
        </p:sp>
        <p:sp>
          <p:nvSpPr>
            <p:cNvPr id="126" name="TextBox 125">
              <a:extLst>
                <a:ext uri="{FF2B5EF4-FFF2-40B4-BE49-F238E27FC236}">
                  <a16:creationId xmlns:a16="http://schemas.microsoft.com/office/drawing/2014/main" id="{668D71EC-457D-48CD-8D03-13100CD10528}"/>
                </a:ext>
              </a:extLst>
            </p:cNvPr>
            <p:cNvSpPr txBox="1"/>
            <p:nvPr/>
          </p:nvSpPr>
          <p:spPr>
            <a:xfrm>
              <a:off x="5555556" y="1834662"/>
              <a:ext cx="461042" cy="400110"/>
            </a:xfrm>
            <a:prstGeom prst="rect">
              <a:avLst/>
            </a:prstGeom>
            <a:noFill/>
          </p:spPr>
          <p:txBody>
            <a:bodyPr wrap="square" rtlCol="0">
              <a:spAutoFit/>
            </a:bodyPr>
            <a:lstStyle/>
            <a:p>
              <a:pPr algn="ctr"/>
              <a:r>
                <a:rPr lang="ar-OM" sz="2000" b="1" dirty="0"/>
                <a:t>3</a:t>
              </a:r>
              <a:endParaRPr lang="en-US" sz="2000" b="1" dirty="0"/>
            </a:p>
          </p:txBody>
        </p:sp>
        <p:sp>
          <p:nvSpPr>
            <p:cNvPr id="127" name="TextBox 126">
              <a:extLst>
                <a:ext uri="{FF2B5EF4-FFF2-40B4-BE49-F238E27FC236}">
                  <a16:creationId xmlns:a16="http://schemas.microsoft.com/office/drawing/2014/main" id="{C12C6335-B63A-4B49-9FB9-180E760B8176}"/>
                </a:ext>
              </a:extLst>
            </p:cNvPr>
            <p:cNvSpPr txBox="1"/>
            <p:nvPr/>
          </p:nvSpPr>
          <p:spPr>
            <a:xfrm>
              <a:off x="4261119" y="1869562"/>
              <a:ext cx="461042" cy="400110"/>
            </a:xfrm>
            <a:prstGeom prst="rect">
              <a:avLst/>
            </a:prstGeom>
            <a:noFill/>
          </p:spPr>
          <p:txBody>
            <a:bodyPr wrap="square" rtlCol="0">
              <a:spAutoFit/>
            </a:bodyPr>
            <a:lstStyle/>
            <a:p>
              <a:pPr algn="ctr"/>
              <a:r>
                <a:rPr lang="ar-OM" sz="2000" b="1" dirty="0"/>
                <a:t>5</a:t>
              </a:r>
              <a:endParaRPr lang="en-US" sz="2000" b="1" dirty="0"/>
            </a:p>
          </p:txBody>
        </p:sp>
        <p:sp>
          <p:nvSpPr>
            <p:cNvPr id="128" name="TextBox 127">
              <a:extLst>
                <a:ext uri="{FF2B5EF4-FFF2-40B4-BE49-F238E27FC236}">
                  <a16:creationId xmlns:a16="http://schemas.microsoft.com/office/drawing/2014/main" id="{3E6F7F3D-3DA0-484A-8C02-22F4458A8DCD}"/>
                </a:ext>
              </a:extLst>
            </p:cNvPr>
            <p:cNvSpPr txBox="1"/>
            <p:nvPr/>
          </p:nvSpPr>
          <p:spPr>
            <a:xfrm>
              <a:off x="2232719" y="1869562"/>
              <a:ext cx="461042" cy="400110"/>
            </a:xfrm>
            <a:prstGeom prst="rect">
              <a:avLst/>
            </a:prstGeom>
            <a:noFill/>
          </p:spPr>
          <p:txBody>
            <a:bodyPr wrap="square" rtlCol="0">
              <a:spAutoFit/>
            </a:bodyPr>
            <a:lstStyle/>
            <a:p>
              <a:pPr algn="ctr"/>
              <a:r>
                <a:rPr lang="ar-OM" sz="2000" b="1" dirty="0"/>
                <a:t>9</a:t>
              </a:r>
              <a:endParaRPr lang="en-US" sz="2000" b="1" dirty="0"/>
            </a:p>
          </p:txBody>
        </p:sp>
        <p:sp>
          <p:nvSpPr>
            <p:cNvPr id="129" name="TextBox 128">
              <a:extLst>
                <a:ext uri="{FF2B5EF4-FFF2-40B4-BE49-F238E27FC236}">
                  <a16:creationId xmlns:a16="http://schemas.microsoft.com/office/drawing/2014/main" id="{A8F13200-B50E-4284-A809-792C95A6728F}"/>
                </a:ext>
              </a:extLst>
            </p:cNvPr>
            <p:cNvSpPr txBox="1"/>
            <p:nvPr/>
          </p:nvSpPr>
          <p:spPr>
            <a:xfrm>
              <a:off x="4870142" y="1869562"/>
              <a:ext cx="461042" cy="400110"/>
            </a:xfrm>
            <a:prstGeom prst="rect">
              <a:avLst/>
            </a:prstGeom>
            <a:noFill/>
          </p:spPr>
          <p:txBody>
            <a:bodyPr wrap="square" rtlCol="0">
              <a:spAutoFit/>
            </a:bodyPr>
            <a:lstStyle/>
            <a:p>
              <a:pPr algn="ctr"/>
              <a:r>
                <a:rPr lang="ar-OM" sz="2000" b="1" dirty="0"/>
                <a:t>4</a:t>
              </a:r>
              <a:endParaRPr lang="en-US" sz="2000" b="1" dirty="0"/>
            </a:p>
          </p:txBody>
        </p:sp>
        <p:sp>
          <p:nvSpPr>
            <p:cNvPr id="130" name="TextBox 129">
              <a:extLst>
                <a:ext uri="{FF2B5EF4-FFF2-40B4-BE49-F238E27FC236}">
                  <a16:creationId xmlns:a16="http://schemas.microsoft.com/office/drawing/2014/main" id="{9378F467-CCD0-49B7-A22D-901DEEEBF9B3}"/>
                </a:ext>
              </a:extLst>
            </p:cNvPr>
            <p:cNvSpPr txBox="1"/>
            <p:nvPr/>
          </p:nvSpPr>
          <p:spPr>
            <a:xfrm>
              <a:off x="3565712" y="1869562"/>
              <a:ext cx="461042" cy="400110"/>
            </a:xfrm>
            <a:prstGeom prst="rect">
              <a:avLst/>
            </a:prstGeom>
            <a:noFill/>
          </p:spPr>
          <p:txBody>
            <a:bodyPr wrap="square" rtlCol="0">
              <a:spAutoFit/>
            </a:bodyPr>
            <a:lstStyle/>
            <a:p>
              <a:pPr algn="ctr"/>
              <a:r>
                <a:rPr lang="ar-OM" sz="2000" b="1" dirty="0"/>
                <a:t>7</a:t>
              </a:r>
              <a:endParaRPr lang="en-US" sz="2000" b="1" dirty="0"/>
            </a:p>
          </p:txBody>
        </p:sp>
        <p:sp>
          <p:nvSpPr>
            <p:cNvPr id="131" name="TextBox 130">
              <a:extLst>
                <a:ext uri="{FF2B5EF4-FFF2-40B4-BE49-F238E27FC236}">
                  <a16:creationId xmlns:a16="http://schemas.microsoft.com/office/drawing/2014/main" id="{3F5DE6AD-7F19-4133-AD16-05F728021823}"/>
                </a:ext>
              </a:extLst>
            </p:cNvPr>
            <p:cNvSpPr txBox="1"/>
            <p:nvPr/>
          </p:nvSpPr>
          <p:spPr>
            <a:xfrm>
              <a:off x="1534039" y="1850443"/>
              <a:ext cx="563967" cy="400110"/>
            </a:xfrm>
            <a:prstGeom prst="rect">
              <a:avLst/>
            </a:prstGeom>
            <a:noFill/>
          </p:spPr>
          <p:txBody>
            <a:bodyPr wrap="square" rtlCol="0">
              <a:spAutoFit/>
            </a:bodyPr>
            <a:lstStyle/>
            <a:p>
              <a:pPr algn="ctr"/>
              <a:r>
                <a:rPr lang="ar-OM" sz="2000" b="1" dirty="0"/>
                <a:t>14</a:t>
              </a:r>
              <a:endParaRPr lang="en-US" sz="2000" b="1" dirty="0"/>
            </a:p>
          </p:txBody>
        </p:sp>
        <p:sp>
          <p:nvSpPr>
            <p:cNvPr id="132" name="TextBox 131">
              <a:extLst>
                <a:ext uri="{FF2B5EF4-FFF2-40B4-BE49-F238E27FC236}">
                  <a16:creationId xmlns:a16="http://schemas.microsoft.com/office/drawing/2014/main" id="{F19BFBEE-839F-430D-8D35-C49EE6045B0C}"/>
                </a:ext>
              </a:extLst>
            </p:cNvPr>
            <p:cNvSpPr txBox="1"/>
            <p:nvPr/>
          </p:nvSpPr>
          <p:spPr>
            <a:xfrm>
              <a:off x="2889571" y="1869562"/>
              <a:ext cx="461042" cy="400110"/>
            </a:xfrm>
            <a:prstGeom prst="rect">
              <a:avLst/>
            </a:prstGeom>
            <a:noFill/>
          </p:spPr>
          <p:txBody>
            <a:bodyPr wrap="square" rtlCol="0">
              <a:spAutoFit/>
            </a:bodyPr>
            <a:lstStyle/>
            <a:p>
              <a:pPr algn="ctr"/>
              <a:r>
                <a:rPr lang="ar-OM" sz="2000" b="1" dirty="0"/>
                <a:t>8</a:t>
              </a:r>
              <a:endParaRPr lang="en-US" sz="2000" b="1"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2598FA-9F04-4207-A562-83785433F1BF}"/>
              </a:ext>
            </a:extLst>
          </p:cNvPr>
          <p:cNvSpPr txBox="1"/>
          <p:nvPr/>
        </p:nvSpPr>
        <p:spPr>
          <a:xfrm>
            <a:off x="3254188" y="471673"/>
            <a:ext cx="2635624" cy="400110"/>
          </a:xfrm>
          <a:prstGeom prst="rect">
            <a:avLst/>
          </a:prstGeom>
          <a:solidFill>
            <a:schemeClr val="accent2">
              <a:lumMod val="40000"/>
              <a:lumOff val="60000"/>
            </a:schemeClr>
          </a:solidFill>
        </p:spPr>
        <p:txBody>
          <a:bodyPr wrap="square" rtlCol="0">
            <a:spAutoFit/>
          </a:bodyPr>
          <a:lstStyle/>
          <a:p>
            <a:pPr algn="ctr"/>
            <a:r>
              <a:rPr lang="ar-OM" sz="2000" b="1" dirty="0">
                <a:latin typeface="Calibri" panose="020F0502020204030204" pitchFamily="34" charset="0"/>
                <a:cs typeface="Calibri" panose="020F0502020204030204" pitchFamily="34" charset="0"/>
              </a:rPr>
              <a:t>"غربال إراتوستينس"</a:t>
            </a:r>
            <a:endParaRPr lang="en-US" sz="2000" b="1"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D7B58A86-4F55-4E11-9462-4559A98C158D}"/>
              </a:ext>
            </a:extLst>
          </p:cNvPr>
          <p:cNvSpPr txBox="1"/>
          <p:nvPr/>
        </p:nvSpPr>
        <p:spPr>
          <a:xfrm>
            <a:off x="1579068" y="834743"/>
            <a:ext cx="5709237" cy="830997"/>
          </a:xfrm>
          <a:prstGeom prst="rect">
            <a:avLst/>
          </a:prstGeom>
          <a:noFill/>
        </p:spPr>
        <p:txBody>
          <a:bodyPr wrap="square" rtlCol="0">
            <a:spAutoFit/>
          </a:bodyPr>
          <a:lstStyle/>
          <a:p>
            <a:pPr algn="r"/>
            <a:r>
              <a:rPr lang="ar-OM" sz="1600" dirty="0">
                <a:latin typeface="Calibri" panose="020F0502020204030204" pitchFamily="34" charset="0"/>
                <a:cs typeface="Calibri" panose="020F0502020204030204" pitchFamily="34" charset="0"/>
              </a:rPr>
              <a:t>يساعد غربال إراتوستينس على فرز الأعداد الأولية وذلك باستخدام شبكة الأعداد مروراً بعدة خطوات. لتحديد الأعداد الأولية الأصغر من 100 نتبع الخطوات التالية:</a:t>
            </a:r>
            <a:endParaRPr lang="en-US" sz="1600" dirty="0">
              <a:latin typeface="Calibri" panose="020F0502020204030204" pitchFamily="34" charset="0"/>
              <a:cs typeface="Calibri" panose="020F0502020204030204" pitchFamily="34" charset="0"/>
            </a:endParaRPr>
          </a:p>
          <a:p>
            <a:pPr algn="r"/>
            <a:r>
              <a:rPr lang="ar-OM" sz="1600" dirty="0">
                <a:latin typeface="Calibri" panose="020F0502020204030204" pitchFamily="34" charset="0"/>
                <a:cs typeface="Calibri" panose="020F0502020204030204" pitchFamily="34" charset="0"/>
              </a:rPr>
              <a:t>    </a:t>
            </a:r>
            <a:endParaRPr lang="en-US" sz="1600" dirty="0">
              <a:latin typeface="Calibri" panose="020F0502020204030204" pitchFamily="34" charset="0"/>
              <a:cs typeface="Calibri" panose="020F0502020204030204" pitchFamily="34" charset="0"/>
            </a:endParaRPr>
          </a:p>
        </p:txBody>
      </p:sp>
      <p:graphicFrame>
        <p:nvGraphicFramePr>
          <p:cNvPr id="6" name="Table 6">
            <a:extLst>
              <a:ext uri="{FF2B5EF4-FFF2-40B4-BE49-F238E27FC236}">
                <a16:creationId xmlns:a16="http://schemas.microsoft.com/office/drawing/2014/main" id="{85F3C728-C721-4909-B01B-088DFA70F1E9}"/>
              </a:ext>
            </a:extLst>
          </p:cNvPr>
          <p:cNvGraphicFramePr>
            <a:graphicFrameLocks noGrp="1"/>
          </p:cNvGraphicFramePr>
          <p:nvPr>
            <p:extLst>
              <p:ext uri="{D42A27DB-BD31-4B8C-83A1-F6EECF244321}">
                <p14:modId xmlns:p14="http://schemas.microsoft.com/office/powerpoint/2010/main" val="3204291098"/>
              </p:ext>
            </p:extLst>
          </p:nvPr>
        </p:nvGraphicFramePr>
        <p:xfrm>
          <a:off x="3818468" y="1452346"/>
          <a:ext cx="4347495" cy="3207072"/>
        </p:xfrm>
        <a:graphic>
          <a:graphicData uri="http://schemas.openxmlformats.org/drawingml/2006/table">
            <a:tbl>
              <a:tblPr firstRow="1" bandRow="1">
                <a:tableStyleId>{909BDAC1-ACCD-4486-8D41-BCBE32A7B45B}</a:tableStyleId>
              </a:tblPr>
              <a:tblGrid>
                <a:gridCol w="436453">
                  <a:extLst>
                    <a:ext uri="{9D8B030D-6E8A-4147-A177-3AD203B41FA5}">
                      <a16:colId xmlns:a16="http://schemas.microsoft.com/office/drawing/2014/main" val="1453656048"/>
                    </a:ext>
                  </a:extLst>
                </a:gridCol>
                <a:gridCol w="419418">
                  <a:extLst>
                    <a:ext uri="{9D8B030D-6E8A-4147-A177-3AD203B41FA5}">
                      <a16:colId xmlns:a16="http://schemas.microsoft.com/office/drawing/2014/main" val="3729931844"/>
                    </a:ext>
                  </a:extLst>
                </a:gridCol>
                <a:gridCol w="436453">
                  <a:extLst>
                    <a:ext uri="{9D8B030D-6E8A-4147-A177-3AD203B41FA5}">
                      <a16:colId xmlns:a16="http://schemas.microsoft.com/office/drawing/2014/main" val="1461166416"/>
                    </a:ext>
                  </a:extLst>
                </a:gridCol>
                <a:gridCol w="436453">
                  <a:extLst>
                    <a:ext uri="{9D8B030D-6E8A-4147-A177-3AD203B41FA5}">
                      <a16:colId xmlns:a16="http://schemas.microsoft.com/office/drawing/2014/main" val="76676156"/>
                    </a:ext>
                  </a:extLst>
                </a:gridCol>
                <a:gridCol w="436453">
                  <a:extLst>
                    <a:ext uri="{9D8B030D-6E8A-4147-A177-3AD203B41FA5}">
                      <a16:colId xmlns:a16="http://schemas.microsoft.com/office/drawing/2014/main" val="1109645495"/>
                    </a:ext>
                  </a:extLst>
                </a:gridCol>
                <a:gridCol w="436453">
                  <a:extLst>
                    <a:ext uri="{9D8B030D-6E8A-4147-A177-3AD203B41FA5}">
                      <a16:colId xmlns:a16="http://schemas.microsoft.com/office/drawing/2014/main" val="1420673884"/>
                    </a:ext>
                  </a:extLst>
                </a:gridCol>
                <a:gridCol w="436453">
                  <a:extLst>
                    <a:ext uri="{9D8B030D-6E8A-4147-A177-3AD203B41FA5}">
                      <a16:colId xmlns:a16="http://schemas.microsoft.com/office/drawing/2014/main" val="1513647571"/>
                    </a:ext>
                  </a:extLst>
                </a:gridCol>
                <a:gridCol w="436453">
                  <a:extLst>
                    <a:ext uri="{9D8B030D-6E8A-4147-A177-3AD203B41FA5}">
                      <a16:colId xmlns:a16="http://schemas.microsoft.com/office/drawing/2014/main" val="854171907"/>
                    </a:ext>
                  </a:extLst>
                </a:gridCol>
                <a:gridCol w="436453">
                  <a:extLst>
                    <a:ext uri="{9D8B030D-6E8A-4147-A177-3AD203B41FA5}">
                      <a16:colId xmlns:a16="http://schemas.microsoft.com/office/drawing/2014/main" val="2888915300"/>
                    </a:ext>
                  </a:extLst>
                </a:gridCol>
                <a:gridCol w="436453">
                  <a:extLst>
                    <a:ext uri="{9D8B030D-6E8A-4147-A177-3AD203B41FA5}">
                      <a16:colId xmlns:a16="http://schemas.microsoft.com/office/drawing/2014/main" val="2273950913"/>
                    </a:ext>
                  </a:extLst>
                </a:gridCol>
              </a:tblGrid>
              <a:tr h="295503">
                <a:tc>
                  <a:txBody>
                    <a:bodyPr/>
                    <a:lstStyle/>
                    <a:p>
                      <a:r>
                        <a:rPr lang="ar-OM" dirty="0"/>
                        <a:t>10</a:t>
                      </a:r>
                      <a:endParaRPr lang="en-US" dirty="0"/>
                    </a:p>
                  </a:txBody>
                  <a:tcPr/>
                </a:tc>
                <a:tc>
                  <a:txBody>
                    <a:bodyPr/>
                    <a:lstStyle/>
                    <a:p>
                      <a:r>
                        <a:rPr lang="ar-OM" dirty="0"/>
                        <a:t>9</a:t>
                      </a:r>
                      <a:endParaRPr lang="en-US" dirty="0"/>
                    </a:p>
                  </a:txBody>
                  <a:tcPr/>
                </a:tc>
                <a:tc>
                  <a:txBody>
                    <a:bodyPr/>
                    <a:lstStyle/>
                    <a:p>
                      <a:r>
                        <a:rPr lang="ar-OM" dirty="0"/>
                        <a:t>8</a:t>
                      </a:r>
                      <a:endParaRPr lang="en-US" dirty="0"/>
                    </a:p>
                  </a:txBody>
                  <a:tcPr/>
                </a:tc>
                <a:tc>
                  <a:txBody>
                    <a:bodyPr/>
                    <a:lstStyle/>
                    <a:p>
                      <a:r>
                        <a:rPr lang="ar-OM" dirty="0"/>
                        <a:t>7</a:t>
                      </a:r>
                      <a:endParaRPr lang="en-US" dirty="0"/>
                    </a:p>
                  </a:txBody>
                  <a:tcPr/>
                </a:tc>
                <a:tc>
                  <a:txBody>
                    <a:bodyPr/>
                    <a:lstStyle/>
                    <a:p>
                      <a:r>
                        <a:rPr lang="ar-OM" dirty="0"/>
                        <a:t>6</a:t>
                      </a:r>
                      <a:endParaRPr lang="en-US" dirty="0"/>
                    </a:p>
                  </a:txBody>
                  <a:tcPr/>
                </a:tc>
                <a:tc>
                  <a:txBody>
                    <a:bodyPr/>
                    <a:lstStyle/>
                    <a:p>
                      <a:r>
                        <a:rPr lang="ar-OM" dirty="0"/>
                        <a:t>5</a:t>
                      </a:r>
                      <a:endParaRPr lang="en-US" dirty="0"/>
                    </a:p>
                  </a:txBody>
                  <a:tcPr/>
                </a:tc>
                <a:tc>
                  <a:txBody>
                    <a:bodyPr/>
                    <a:lstStyle/>
                    <a:p>
                      <a:r>
                        <a:rPr lang="ar-OM" dirty="0"/>
                        <a:t>4</a:t>
                      </a:r>
                      <a:endParaRPr lang="en-US" dirty="0"/>
                    </a:p>
                  </a:txBody>
                  <a:tcPr/>
                </a:tc>
                <a:tc>
                  <a:txBody>
                    <a:bodyPr/>
                    <a:lstStyle/>
                    <a:p>
                      <a:r>
                        <a:rPr lang="ar-OM" dirty="0"/>
                        <a:t>3</a:t>
                      </a:r>
                      <a:endParaRPr lang="en-US" dirty="0"/>
                    </a:p>
                  </a:txBody>
                  <a:tcPr/>
                </a:tc>
                <a:tc>
                  <a:txBody>
                    <a:bodyPr/>
                    <a:lstStyle/>
                    <a:p>
                      <a:r>
                        <a:rPr lang="ar-OM" dirty="0"/>
                        <a:t>2</a:t>
                      </a:r>
                      <a:endParaRPr lang="en-US" dirty="0"/>
                    </a:p>
                  </a:txBody>
                  <a:tcPr/>
                </a:tc>
                <a:tc>
                  <a:txBody>
                    <a:bodyPr/>
                    <a:lstStyle/>
                    <a:p>
                      <a:r>
                        <a:rPr lang="ar-OM" dirty="0"/>
                        <a:t>1</a:t>
                      </a:r>
                      <a:endParaRPr lang="en-US" dirty="0"/>
                    </a:p>
                  </a:txBody>
                  <a:tcPr/>
                </a:tc>
                <a:extLst>
                  <a:ext uri="{0D108BD9-81ED-4DB2-BD59-A6C34878D82A}">
                    <a16:rowId xmlns:a16="http://schemas.microsoft.com/office/drawing/2014/main" val="2904670681"/>
                  </a:ext>
                </a:extLst>
              </a:tr>
              <a:tr h="295503">
                <a:tc>
                  <a:txBody>
                    <a:bodyPr/>
                    <a:lstStyle/>
                    <a:p>
                      <a:r>
                        <a:rPr lang="ar-OM" dirty="0"/>
                        <a:t>20</a:t>
                      </a:r>
                      <a:endParaRPr lang="en-US" dirty="0"/>
                    </a:p>
                  </a:txBody>
                  <a:tcPr/>
                </a:tc>
                <a:tc>
                  <a:txBody>
                    <a:bodyPr/>
                    <a:lstStyle/>
                    <a:p>
                      <a:r>
                        <a:rPr lang="ar-OM" dirty="0"/>
                        <a:t>19</a:t>
                      </a:r>
                      <a:endParaRPr lang="en-US" dirty="0"/>
                    </a:p>
                  </a:txBody>
                  <a:tcPr/>
                </a:tc>
                <a:tc>
                  <a:txBody>
                    <a:bodyPr/>
                    <a:lstStyle/>
                    <a:p>
                      <a:r>
                        <a:rPr lang="ar-OM" dirty="0"/>
                        <a:t>18</a:t>
                      </a:r>
                      <a:endParaRPr lang="en-US" dirty="0"/>
                    </a:p>
                  </a:txBody>
                  <a:tcPr/>
                </a:tc>
                <a:tc>
                  <a:txBody>
                    <a:bodyPr/>
                    <a:lstStyle/>
                    <a:p>
                      <a:r>
                        <a:rPr lang="ar-OM" dirty="0"/>
                        <a:t>17</a:t>
                      </a:r>
                      <a:endParaRPr lang="en-US" dirty="0"/>
                    </a:p>
                  </a:txBody>
                  <a:tcPr/>
                </a:tc>
                <a:tc>
                  <a:txBody>
                    <a:bodyPr/>
                    <a:lstStyle/>
                    <a:p>
                      <a:r>
                        <a:rPr lang="ar-OM" dirty="0"/>
                        <a:t>16</a:t>
                      </a:r>
                      <a:endParaRPr lang="en-US" dirty="0"/>
                    </a:p>
                  </a:txBody>
                  <a:tcPr/>
                </a:tc>
                <a:tc>
                  <a:txBody>
                    <a:bodyPr/>
                    <a:lstStyle/>
                    <a:p>
                      <a:r>
                        <a:rPr lang="ar-OM" dirty="0"/>
                        <a:t>15</a:t>
                      </a:r>
                      <a:endParaRPr lang="en-US" dirty="0"/>
                    </a:p>
                  </a:txBody>
                  <a:tcPr/>
                </a:tc>
                <a:tc>
                  <a:txBody>
                    <a:bodyPr/>
                    <a:lstStyle/>
                    <a:p>
                      <a:r>
                        <a:rPr lang="ar-OM" dirty="0"/>
                        <a:t>14</a:t>
                      </a:r>
                      <a:endParaRPr lang="en-US" dirty="0"/>
                    </a:p>
                  </a:txBody>
                  <a:tcPr/>
                </a:tc>
                <a:tc>
                  <a:txBody>
                    <a:bodyPr/>
                    <a:lstStyle/>
                    <a:p>
                      <a:r>
                        <a:rPr lang="ar-OM" dirty="0"/>
                        <a:t>13</a:t>
                      </a:r>
                      <a:endParaRPr lang="en-US" dirty="0"/>
                    </a:p>
                  </a:txBody>
                  <a:tcPr/>
                </a:tc>
                <a:tc>
                  <a:txBody>
                    <a:bodyPr/>
                    <a:lstStyle/>
                    <a:p>
                      <a:r>
                        <a:rPr lang="ar-OM" dirty="0"/>
                        <a:t>12</a:t>
                      </a:r>
                      <a:endParaRPr lang="en-US" dirty="0"/>
                    </a:p>
                  </a:txBody>
                  <a:tcPr/>
                </a:tc>
                <a:tc>
                  <a:txBody>
                    <a:bodyPr/>
                    <a:lstStyle/>
                    <a:p>
                      <a:r>
                        <a:rPr lang="ar-OM" dirty="0"/>
                        <a:t>11</a:t>
                      </a:r>
                      <a:endParaRPr lang="en-US" dirty="0"/>
                    </a:p>
                  </a:txBody>
                  <a:tcPr/>
                </a:tc>
                <a:extLst>
                  <a:ext uri="{0D108BD9-81ED-4DB2-BD59-A6C34878D82A}">
                    <a16:rowId xmlns:a16="http://schemas.microsoft.com/office/drawing/2014/main" val="3060670124"/>
                  </a:ext>
                </a:extLst>
              </a:tr>
              <a:tr h="295503">
                <a:tc>
                  <a:txBody>
                    <a:bodyPr/>
                    <a:lstStyle/>
                    <a:p>
                      <a:r>
                        <a:rPr lang="ar-OM" dirty="0"/>
                        <a:t>30</a:t>
                      </a:r>
                      <a:endParaRPr lang="en-US" dirty="0"/>
                    </a:p>
                  </a:txBody>
                  <a:tcPr/>
                </a:tc>
                <a:tc>
                  <a:txBody>
                    <a:bodyPr/>
                    <a:lstStyle/>
                    <a:p>
                      <a:r>
                        <a:rPr lang="ar-OM" dirty="0"/>
                        <a:t>29</a:t>
                      </a:r>
                      <a:endParaRPr lang="en-US" dirty="0"/>
                    </a:p>
                  </a:txBody>
                  <a:tcPr/>
                </a:tc>
                <a:tc>
                  <a:txBody>
                    <a:bodyPr/>
                    <a:lstStyle/>
                    <a:p>
                      <a:r>
                        <a:rPr lang="ar-OM" dirty="0"/>
                        <a:t>28</a:t>
                      </a:r>
                      <a:endParaRPr lang="en-US" dirty="0"/>
                    </a:p>
                  </a:txBody>
                  <a:tcPr/>
                </a:tc>
                <a:tc>
                  <a:txBody>
                    <a:bodyPr/>
                    <a:lstStyle/>
                    <a:p>
                      <a:r>
                        <a:rPr lang="ar-OM" dirty="0"/>
                        <a:t>27</a:t>
                      </a:r>
                      <a:endParaRPr lang="en-US" dirty="0"/>
                    </a:p>
                  </a:txBody>
                  <a:tcPr/>
                </a:tc>
                <a:tc>
                  <a:txBody>
                    <a:bodyPr/>
                    <a:lstStyle/>
                    <a:p>
                      <a:r>
                        <a:rPr lang="ar-OM" dirty="0"/>
                        <a:t>26</a:t>
                      </a:r>
                      <a:endParaRPr lang="en-US" dirty="0"/>
                    </a:p>
                  </a:txBody>
                  <a:tcPr/>
                </a:tc>
                <a:tc>
                  <a:txBody>
                    <a:bodyPr/>
                    <a:lstStyle/>
                    <a:p>
                      <a:r>
                        <a:rPr lang="ar-OM" dirty="0"/>
                        <a:t>25</a:t>
                      </a:r>
                      <a:endParaRPr lang="en-US" dirty="0"/>
                    </a:p>
                  </a:txBody>
                  <a:tcPr/>
                </a:tc>
                <a:tc>
                  <a:txBody>
                    <a:bodyPr/>
                    <a:lstStyle/>
                    <a:p>
                      <a:r>
                        <a:rPr lang="ar-OM" dirty="0"/>
                        <a:t>24</a:t>
                      </a:r>
                      <a:endParaRPr lang="en-US" dirty="0"/>
                    </a:p>
                  </a:txBody>
                  <a:tcPr/>
                </a:tc>
                <a:tc>
                  <a:txBody>
                    <a:bodyPr/>
                    <a:lstStyle/>
                    <a:p>
                      <a:r>
                        <a:rPr lang="ar-OM" dirty="0"/>
                        <a:t>23</a:t>
                      </a:r>
                      <a:endParaRPr lang="en-US" dirty="0"/>
                    </a:p>
                  </a:txBody>
                  <a:tcPr/>
                </a:tc>
                <a:tc>
                  <a:txBody>
                    <a:bodyPr/>
                    <a:lstStyle/>
                    <a:p>
                      <a:r>
                        <a:rPr lang="ar-OM" dirty="0"/>
                        <a:t>22</a:t>
                      </a:r>
                      <a:endParaRPr lang="en-US" dirty="0"/>
                    </a:p>
                  </a:txBody>
                  <a:tcPr/>
                </a:tc>
                <a:tc>
                  <a:txBody>
                    <a:bodyPr/>
                    <a:lstStyle/>
                    <a:p>
                      <a:r>
                        <a:rPr lang="ar-OM" dirty="0"/>
                        <a:t>21</a:t>
                      </a:r>
                      <a:endParaRPr lang="en-US" dirty="0"/>
                    </a:p>
                  </a:txBody>
                  <a:tcPr/>
                </a:tc>
                <a:extLst>
                  <a:ext uri="{0D108BD9-81ED-4DB2-BD59-A6C34878D82A}">
                    <a16:rowId xmlns:a16="http://schemas.microsoft.com/office/drawing/2014/main" val="576929333"/>
                  </a:ext>
                </a:extLst>
              </a:tr>
              <a:tr h="295503">
                <a:tc>
                  <a:txBody>
                    <a:bodyPr/>
                    <a:lstStyle/>
                    <a:p>
                      <a:r>
                        <a:rPr lang="ar-OM" dirty="0"/>
                        <a:t>40</a:t>
                      </a:r>
                      <a:endParaRPr lang="en-US" dirty="0"/>
                    </a:p>
                  </a:txBody>
                  <a:tcPr/>
                </a:tc>
                <a:tc>
                  <a:txBody>
                    <a:bodyPr/>
                    <a:lstStyle/>
                    <a:p>
                      <a:r>
                        <a:rPr lang="ar-OM" dirty="0"/>
                        <a:t>39</a:t>
                      </a:r>
                      <a:endParaRPr lang="en-US" dirty="0"/>
                    </a:p>
                  </a:txBody>
                  <a:tcPr/>
                </a:tc>
                <a:tc>
                  <a:txBody>
                    <a:bodyPr/>
                    <a:lstStyle/>
                    <a:p>
                      <a:r>
                        <a:rPr lang="ar-OM" dirty="0"/>
                        <a:t>38</a:t>
                      </a:r>
                      <a:endParaRPr lang="en-US" dirty="0"/>
                    </a:p>
                  </a:txBody>
                  <a:tcPr/>
                </a:tc>
                <a:tc>
                  <a:txBody>
                    <a:bodyPr/>
                    <a:lstStyle/>
                    <a:p>
                      <a:r>
                        <a:rPr lang="ar-OM" dirty="0"/>
                        <a:t>37</a:t>
                      </a:r>
                      <a:endParaRPr lang="en-US" dirty="0"/>
                    </a:p>
                  </a:txBody>
                  <a:tcPr/>
                </a:tc>
                <a:tc>
                  <a:txBody>
                    <a:bodyPr/>
                    <a:lstStyle/>
                    <a:p>
                      <a:r>
                        <a:rPr lang="ar-OM" dirty="0"/>
                        <a:t>36</a:t>
                      </a:r>
                      <a:endParaRPr lang="en-US" dirty="0"/>
                    </a:p>
                  </a:txBody>
                  <a:tcPr/>
                </a:tc>
                <a:tc>
                  <a:txBody>
                    <a:bodyPr/>
                    <a:lstStyle/>
                    <a:p>
                      <a:r>
                        <a:rPr lang="ar-OM" dirty="0"/>
                        <a:t>35</a:t>
                      </a:r>
                      <a:endParaRPr lang="en-US" dirty="0"/>
                    </a:p>
                  </a:txBody>
                  <a:tcPr/>
                </a:tc>
                <a:tc>
                  <a:txBody>
                    <a:bodyPr/>
                    <a:lstStyle/>
                    <a:p>
                      <a:r>
                        <a:rPr lang="ar-OM" dirty="0"/>
                        <a:t>34</a:t>
                      </a:r>
                      <a:endParaRPr lang="en-US" dirty="0"/>
                    </a:p>
                  </a:txBody>
                  <a:tcPr/>
                </a:tc>
                <a:tc>
                  <a:txBody>
                    <a:bodyPr/>
                    <a:lstStyle/>
                    <a:p>
                      <a:r>
                        <a:rPr lang="ar-OM" dirty="0"/>
                        <a:t>33</a:t>
                      </a:r>
                      <a:endParaRPr lang="en-US" dirty="0"/>
                    </a:p>
                  </a:txBody>
                  <a:tcPr/>
                </a:tc>
                <a:tc>
                  <a:txBody>
                    <a:bodyPr/>
                    <a:lstStyle/>
                    <a:p>
                      <a:r>
                        <a:rPr lang="ar-OM" dirty="0"/>
                        <a:t>32</a:t>
                      </a:r>
                      <a:endParaRPr lang="en-US" dirty="0"/>
                    </a:p>
                  </a:txBody>
                  <a:tcPr/>
                </a:tc>
                <a:tc>
                  <a:txBody>
                    <a:bodyPr/>
                    <a:lstStyle/>
                    <a:p>
                      <a:r>
                        <a:rPr lang="ar-OM" dirty="0"/>
                        <a:t>31</a:t>
                      </a:r>
                      <a:endParaRPr lang="en-US" dirty="0"/>
                    </a:p>
                  </a:txBody>
                  <a:tcPr/>
                </a:tc>
                <a:extLst>
                  <a:ext uri="{0D108BD9-81ED-4DB2-BD59-A6C34878D82A}">
                    <a16:rowId xmlns:a16="http://schemas.microsoft.com/office/drawing/2014/main" val="2414586132"/>
                  </a:ext>
                </a:extLst>
              </a:tr>
              <a:tr h="295503">
                <a:tc>
                  <a:txBody>
                    <a:bodyPr/>
                    <a:lstStyle/>
                    <a:p>
                      <a:r>
                        <a:rPr lang="ar-OM" dirty="0"/>
                        <a:t>50</a:t>
                      </a:r>
                      <a:endParaRPr lang="en-US" dirty="0"/>
                    </a:p>
                  </a:txBody>
                  <a:tcPr/>
                </a:tc>
                <a:tc>
                  <a:txBody>
                    <a:bodyPr/>
                    <a:lstStyle/>
                    <a:p>
                      <a:r>
                        <a:rPr lang="ar-OM" dirty="0"/>
                        <a:t>49</a:t>
                      </a:r>
                      <a:endParaRPr lang="en-US" dirty="0"/>
                    </a:p>
                  </a:txBody>
                  <a:tcPr/>
                </a:tc>
                <a:tc>
                  <a:txBody>
                    <a:bodyPr/>
                    <a:lstStyle/>
                    <a:p>
                      <a:r>
                        <a:rPr lang="ar-OM" dirty="0"/>
                        <a:t>48</a:t>
                      </a:r>
                      <a:endParaRPr lang="en-US" dirty="0"/>
                    </a:p>
                  </a:txBody>
                  <a:tcPr/>
                </a:tc>
                <a:tc>
                  <a:txBody>
                    <a:bodyPr/>
                    <a:lstStyle/>
                    <a:p>
                      <a:r>
                        <a:rPr lang="ar-OM" dirty="0"/>
                        <a:t>47</a:t>
                      </a:r>
                      <a:endParaRPr lang="en-US" dirty="0"/>
                    </a:p>
                  </a:txBody>
                  <a:tcPr/>
                </a:tc>
                <a:tc>
                  <a:txBody>
                    <a:bodyPr/>
                    <a:lstStyle/>
                    <a:p>
                      <a:r>
                        <a:rPr lang="ar-OM" dirty="0"/>
                        <a:t>46</a:t>
                      </a:r>
                      <a:endParaRPr lang="en-US" dirty="0"/>
                    </a:p>
                  </a:txBody>
                  <a:tcPr/>
                </a:tc>
                <a:tc>
                  <a:txBody>
                    <a:bodyPr/>
                    <a:lstStyle/>
                    <a:p>
                      <a:r>
                        <a:rPr lang="ar-OM" dirty="0"/>
                        <a:t>45</a:t>
                      </a:r>
                      <a:endParaRPr lang="en-US" dirty="0"/>
                    </a:p>
                  </a:txBody>
                  <a:tcPr/>
                </a:tc>
                <a:tc>
                  <a:txBody>
                    <a:bodyPr/>
                    <a:lstStyle/>
                    <a:p>
                      <a:r>
                        <a:rPr lang="ar-OM" dirty="0"/>
                        <a:t>44</a:t>
                      </a:r>
                      <a:endParaRPr lang="en-US" dirty="0"/>
                    </a:p>
                  </a:txBody>
                  <a:tcPr/>
                </a:tc>
                <a:tc>
                  <a:txBody>
                    <a:bodyPr/>
                    <a:lstStyle/>
                    <a:p>
                      <a:r>
                        <a:rPr lang="ar-OM" dirty="0"/>
                        <a:t>43</a:t>
                      </a:r>
                      <a:endParaRPr lang="en-US" dirty="0"/>
                    </a:p>
                  </a:txBody>
                  <a:tcPr/>
                </a:tc>
                <a:tc>
                  <a:txBody>
                    <a:bodyPr/>
                    <a:lstStyle/>
                    <a:p>
                      <a:r>
                        <a:rPr lang="ar-OM" dirty="0"/>
                        <a:t>42</a:t>
                      </a:r>
                      <a:endParaRPr lang="en-US" dirty="0"/>
                    </a:p>
                  </a:txBody>
                  <a:tcPr/>
                </a:tc>
                <a:tc>
                  <a:txBody>
                    <a:bodyPr/>
                    <a:lstStyle/>
                    <a:p>
                      <a:r>
                        <a:rPr lang="ar-OM" dirty="0"/>
                        <a:t>41</a:t>
                      </a:r>
                      <a:endParaRPr lang="en-US" dirty="0"/>
                    </a:p>
                  </a:txBody>
                  <a:tcPr/>
                </a:tc>
                <a:extLst>
                  <a:ext uri="{0D108BD9-81ED-4DB2-BD59-A6C34878D82A}">
                    <a16:rowId xmlns:a16="http://schemas.microsoft.com/office/drawing/2014/main" val="2185333791"/>
                  </a:ext>
                </a:extLst>
              </a:tr>
              <a:tr h="295503">
                <a:tc>
                  <a:txBody>
                    <a:bodyPr/>
                    <a:lstStyle/>
                    <a:p>
                      <a:r>
                        <a:rPr lang="ar-OM" dirty="0"/>
                        <a:t>60</a:t>
                      </a:r>
                      <a:endParaRPr lang="en-US" dirty="0"/>
                    </a:p>
                  </a:txBody>
                  <a:tcPr/>
                </a:tc>
                <a:tc>
                  <a:txBody>
                    <a:bodyPr/>
                    <a:lstStyle/>
                    <a:p>
                      <a:r>
                        <a:rPr lang="ar-OM" dirty="0"/>
                        <a:t>59</a:t>
                      </a:r>
                      <a:endParaRPr lang="en-US" dirty="0"/>
                    </a:p>
                  </a:txBody>
                  <a:tcPr/>
                </a:tc>
                <a:tc>
                  <a:txBody>
                    <a:bodyPr/>
                    <a:lstStyle/>
                    <a:p>
                      <a:r>
                        <a:rPr lang="ar-OM" dirty="0"/>
                        <a:t>58</a:t>
                      </a:r>
                      <a:endParaRPr lang="en-US" dirty="0"/>
                    </a:p>
                  </a:txBody>
                  <a:tcPr/>
                </a:tc>
                <a:tc>
                  <a:txBody>
                    <a:bodyPr/>
                    <a:lstStyle/>
                    <a:p>
                      <a:r>
                        <a:rPr lang="ar-OM" dirty="0"/>
                        <a:t>57</a:t>
                      </a:r>
                      <a:endParaRPr lang="en-US" dirty="0"/>
                    </a:p>
                  </a:txBody>
                  <a:tcPr/>
                </a:tc>
                <a:tc>
                  <a:txBody>
                    <a:bodyPr/>
                    <a:lstStyle/>
                    <a:p>
                      <a:r>
                        <a:rPr lang="ar-OM" dirty="0"/>
                        <a:t>56</a:t>
                      </a:r>
                      <a:endParaRPr lang="en-US" dirty="0"/>
                    </a:p>
                  </a:txBody>
                  <a:tcPr/>
                </a:tc>
                <a:tc>
                  <a:txBody>
                    <a:bodyPr/>
                    <a:lstStyle/>
                    <a:p>
                      <a:r>
                        <a:rPr lang="ar-OM" dirty="0"/>
                        <a:t>55</a:t>
                      </a:r>
                      <a:endParaRPr lang="en-US" dirty="0"/>
                    </a:p>
                  </a:txBody>
                  <a:tcPr/>
                </a:tc>
                <a:tc>
                  <a:txBody>
                    <a:bodyPr/>
                    <a:lstStyle/>
                    <a:p>
                      <a:r>
                        <a:rPr lang="ar-OM" dirty="0"/>
                        <a:t>54</a:t>
                      </a:r>
                      <a:endParaRPr lang="en-US" dirty="0"/>
                    </a:p>
                  </a:txBody>
                  <a:tcPr/>
                </a:tc>
                <a:tc>
                  <a:txBody>
                    <a:bodyPr/>
                    <a:lstStyle/>
                    <a:p>
                      <a:r>
                        <a:rPr lang="ar-OM" dirty="0"/>
                        <a:t>53</a:t>
                      </a:r>
                      <a:endParaRPr lang="en-US" dirty="0"/>
                    </a:p>
                  </a:txBody>
                  <a:tcPr/>
                </a:tc>
                <a:tc>
                  <a:txBody>
                    <a:bodyPr/>
                    <a:lstStyle/>
                    <a:p>
                      <a:r>
                        <a:rPr lang="ar-OM" dirty="0"/>
                        <a:t>52</a:t>
                      </a:r>
                      <a:endParaRPr lang="en-US" dirty="0"/>
                    </a:p>
                  </a:txBody>
                  <a:tcPr/>
                </a:tc>
                <a:tc>
                  <a:txBody>
                    <a:bodyPr/>
                    <a:lstStyle/>
                    <a:p>
                      <a:r>
                        <a:rPr lang="ar-OM" dirty="0"/>
                        <a:t>51</a:t>
                      </a:r>
                      <a:endParaRPr lang="en-US" dirty="0"/>
                    </a:p>
                  </a:txBody>
                  <a:tcPr/>
                </a:tc>
                <a:extLst>
                  <a:ext uri="{0D108BD9-81ED-4DB2-BD59-A6C34878D82A}">
                    <a16:rowId xmlns:a16="http://schemas.microsoft.com/office/drawing/2014/main" val="1631697046"/>
                  </a:ext>
                </a:extLst>
              </a:tr>
              <a:tr h="295503">
                <a:tc>
                  <a:txBody>
                    <a:bodyPr/>
                    <a:lstStyle/>
                    <a:p>
                      <a:r>
                        <a:rPr lang="ar-OM" dirty="0"/>
                        <a:t>70</a:t>
                      </a:r>
                      <a:endParaRPr lang="en-US" dirty="0"/>
                    </a:p>
                  </a:txBody>
                  <a:tcPr/>
                </a:tc>
                <a:tc>
                  <a:txBody>
                    <a:bodyPr/>
                    <a:lstStyle/>
                    <a:p>
                      <a:r>
                        <a:rPr lang="ar-OM" dirty="0"/>
                        <a:t>69</a:t>
                      </a:r>
                      <a:endParaRPr lang="en-US" dirty="0"/>
                    </a:p>
                  </a:txBody>
                  <a:tcPr/>
                </a:tc>
                <a:tc>
                  <a:txBody>
                    <a:bodyPr/>
                    <a:lstStyle/>
                    <a:p>
                      <a:r>
                        <a:rPr lang="ar-OM" dirty="0"/>
                        <a:t>68</a:t>
                      </a:r>
                      <a:endParaRPr lang="en-US" dirty="0"/>
                    </a:p>
                  </a:txBody>
                  <a:tcPr/>
                </a:tc>
                <a:tc>
                  <a:txBody>
                    <a:bodyPr/>
                    <a:lstStyle/>
                    <a:p>
                      <a:r>
                        <a:rPr lang="ar-OM" dirty="0"/>
                        <a:t>67</a:t>
                      </a:r>
                      <a:endParaRPr lang="en-US" dirty="0"/>
                    </a:p>
                  </a:txBody>
                  <a:tcPr/>
                </a:tc>
                <a:tc>
                  <a:txBody>
                    <a:bodyPr/>
                    <a:lstStyle/>
                    <a:p>
                      <a:r>
                        <a:rPr lang="ar-OM" dirty="0"/>
                        <a:t>66</a:t>
                      </a:r>
                      <a:endParaRPr lang="en-US" dirty="0"/>
                    </a:p>
                  </a:txBody>
                  <a:tcPr/>
                </a:tc>
                <a:tc>
                  <a:txBody>
                    <a:bodyPr/>
                    <a:lstStyle/>
                    <a:p>
                      <a:r>
                        <a:rPr lang="ar-OM" dirty="0"/>
                        <a:t>65</a:t>
                      </a:r>
                      <a:endParaRPr lang="en-US" dirty="0"/>
                    </a:p>
                  </a:txBody>
                  <a:tcPr/>
                </a:tc>
                <a:tc>
                  <a:txBody>
                    <a:bodyPr/>
                    <a:lstStyle/>
                    <a:p>
                      <a:r>
                        <a:rPr lang="ar-OM" dirty="0"/>
                        <a:t>64</a:t>
                      </a:r>
                      <a:endParaRPr lang="en-US" dirty="0"/>
                    </a:p>
                  </a:txBody>
                  <a:tcPr/>
                </a:tc>
                <a:tc>
                  <a:txBody>
                    <a:bodyPr/>
                    <a:lstStyle/>
                    <a:p>
                      <a:r>
                        <a:rPr lang="ar-OM" dirty="0"/>
                        <a:t>63</a:t>
                      </a:r>
                      <a:endParaRPr lang="en-US" dirty="0"/>
                    </a:p>
                  </a:txBody>
                  <a:tcPr/>
                </a:tc>
                <a:tc>
                  <a:txBody>
                    <a:bodyPr/>
                    <a:lstStyle/>
                    <a:p>
                      <a:r>
                        <a:rPr lang="ar-OM" dirty="0"/>
                        <a:t>62</a:t>
                      </a:r>
                      <a:endParaRPr lang="en-US" dirty="0"/>
                    </a:p>
                  </a:txBody>
                  <a:tcPr/>
                </a:tc>
                <a:tc>
                  <a:txBody>
                    <a:bodyPr/>
                    <a:lstStyle/>
                    <a:p>
                      <a:r>
                        <a:rPr lang="ar-OM" dirty="0"/>
                        <a:t>61</a:t>
                      </a:r>
                      <a:endParaRPr lang="en-US" dirty="0"/>
                    </a:p>
                  </a:txBody>
                  <a:tcPr/>
                </a:tc>
                <a:extLst>
                  <a:ext uri="{0D108BD9-81ED-4DB2-BD59-A6C34878D82A}">
                    <a16:rowId xmlns:a16="http://schemas.microsoft.com/office/drawing/2014/main" val="3007048323"/>
                  </a:ext>
                </a:extLst>
              </a:tr>
              <a:tr h="295503">
                <a:tc>
                  <a:txBody>
                    <a:bodyPr/>
                    <a:lstStyle/>
                    <a:p>
                      <a:r>
                        <a:rPr lang="ar-OM" dirty="0"/>
                        <a:t>80</a:t>
                      </a:r>
                      <a:endParaRPr lang="en-US" dirty="0"/>
                    </a:p>
                  </a:txBody>
                  <a:tcPr/>
                </a:tc>
                <a:tc>
                  <a:txBody>
                    <a:bodyPr/>
                    <a:lstStyle/>
                    <a:p>
                      <a:r>
                        <a:rPr lang="ar-OM" dirty="0"/>
                        <a:t>79</a:t>
                      </a:r>
                      <a:endParaRPr lang="en-US" dirty="0"/>
                    </a:p>
                  </a:txBody>
                  <a:tcPr/>
                </a:tc>
                <a:tc>
                  <a:txBody>
                    <a:bodyPr/>
                    <a:lstStyle/>
                    <a:p>
                      <a:r>
                        <a:rPr lang="ar-OM" dirty="0"/>
                        <a:t>78</a:t>
                      </a:r>
                      <a:endParaRPr lang="en-US" dirty="0"/>
                    </a:p>
                  </a:txBody>
                  <a:tcPr/>
                </a:tc>
                <a:tc>
                  <a:txBody>
                    <a:bodyPr/>
                    <a:lstStyle/>
                    <a:p>
                      <a:r>
                        <a:rPr lang="ar-OM" dirty="0"/>
                        <a:t>77</a:t>
                      </a:r>
                      <a:endParaRPr lang="en-US" dirty="0"/>
                    </a:p>
                  </a:txBody>
                  <a:tcPr/>
                </a:tc>
                <a:tc>
                  <a:txBody>
                    <a:bodyPr/>
                    <a:lstStyle/>
                    <a:p>
                      <a:r>
                        <a:rPr lang="ar-OM" dirty="0"/>
                        <a:t>76</a:t>
                      </a:r>
                      <a:endParaRPr lang="en-US" dirty="0"/>
                    </a:p>
                  </a:txBody>
                  <a:tcPr/>
                </a:tc>
                <a:tc>
                  <a:txBody>
                    <a:bodyPr/>
                    <a:lstStyle/>
                    <a:p>
                      <a:r>
                        <a:rPr lang="ar-OM" dirty="0"/>
                        <a:t>75</a:t>
                      </a:r>
                      <a:endParaRPr lang="en-US" dirty="0"/>
                    </a:p>
                  </a:txBody>
                  <a:tcPr/>
                </a:tc>
                <a:tc>
                  <a:txBody>
                    <a:bodyPr/>
                    <a:lstStyle/>
                    <a:p>
                      <a:r>
                        <a:rPr lang="ar-OM" dirty="0"/>
                        <a:t>74</a:t>
                      </a:r>
                      <a:endParaRPr lang="en-US" dirty="0"/>
                    </a:p>
                  </a:txBody>
                  <a:tcPr/>
                </a:tc>
                <a:tc>
                  <a:txBody>
                    <a:bodyPr/>
                    <a:lstStyle/>
                    <a:p>
                      <a:r>
                        <a:rPr lang="ar-OM" dirty="0"/>
                        <a:t>73</a:t>
                      </a:r>
                      <a:endParaRPr lang="en-US" dirty="0"/>
                    </a:p>
                  </a:txBody>
                  <a:tcPr/>
                </a:tc>
                <a:tc>
                  <a:txBody>
                    <a:bodyPr/>
                    <a:lstStyle/>
                    <a:p>
                      <a:r>
                        <a:rPr lang="ar-OM" dirty="0"/>
                        <a:t>72</a:t>
                      </a:r>
                      <a:endParaRPr lang="en-US" dirty="0"/>
                    </a:p>
                  </a:txBody>
                  <a:tcPr/>
                </a:tc>
                <a:tc>
                  <a:txBody>
                    <a:bodyPr/>
                    <a:lstStyle/>
                    <a:p>
                      <a:r>
                        <a:rPr lang="ar-OM" dirty="0"/>
                        <a:t>71</a:t>
                      </a:r>
                      <a:endParaRPr lang="en-US" dirty="0"/>
                    </a:p>
                  </a:txBody>
                  <a:tcPr/>
                </a:tc>
                <a:extLst>
                  <a:ext uri="{0D108BD9-81ED-4DB2-BD59-A6C34878D82A}">
                    <a16:rowId xmlns:a16="http://schemas.microsoft.com/office/drawing/2014/main" val="1031496417"/>
                  </a:ext>
                </a:extLst>
              </a:tr>
              <a:tr h="295503">
                <a:tc>
                  <a:txBody>
                    <a:bodyPr/>
                    <a:lstStyle/>
                    <a:p>
                      <a:r>
                        <a:rPr lang="ar-OM" dirty="0"/>
                        <a:t>90</a:t>
                      </a:r>
                      <a:endParaRPr lang="en-US" dirty="0"/>
                    </a:p>
                  </a:txBody>
                  <a:tcPr/>
                </a:tc>
                <a:tc>
                  <a:txBody>
                    <a:bodyPr/>
                    <a:lstStyle/>
                    <a:p>
                      <a:r>
                        <a:rPr lang="ar-OM" dirty="0"/>
                        <a:t>89</a:t>
                      </a:r>
                      <a:endParaRPr lang="en-US" dirty="0"/>
                    </a:p>
                  </a:txBody>
                  <a:tcPr/>
                </a:tc>
                <a:tc>
                  <a:txBody>
                    <a:bodyPr/>
                    <a:lstStyle/>
                    <a:p>
                      <a:r>
                        <a:rPr lang="ar-OM" dirty="0"/>
                        <a:t>88</a:t>
                      </a:r>
                      <a:endParaRPr lang="en-US" dirty="0"/>
                    </a:p>
                  </a:txBody>
                  <a:tcPr/>
                </a:tc>
                <a:tc>
                  <a:txBody>
                    <a:bodyPr/>
                    <a:lstStyle/>
                    <a:p>
                      <a:r>
                        <a:rPr lang="ar-OM" dirty="0"/>
                        <a:t>87</a:t>
                      </a:r>
                      <a:endParaRPr lang="en-US" dirty="0"/>
                    </a:p>
                  </a:txBody>
                  <a:tcPr/>
                </a:tc>
                <a:tc>
                  <a:txBody>
                    <a:bodyPr/>
                    <a:lstStyle/>
                    <a:p>
                      <a:r>
                        <a:rPr lang="ar-OM" dirty="0"/>
                        <a:t>86</a:t>
                      </a:r>
                      <a:endParaRPr lang="en-US" dirty="0"/>
                    </a:p>
                  </a:txBody>
                  <a:tcPr/>
                </a:tc>
                <a:tc>
                  <a:txBody>
                    <a:bodyPr/>
                    <a:lstStyle/>
                    <a:p>
                      <a:r>
                        <a:rPr lang="ar-OM" dirty="0"/>
                        <a:t>85</a:t>
                      </a:r>
                      <a:endParaRPr lang="en-US" dirty="0"/>
                    </a:p>
                  </a:txBody>
                  <a:tcPr/>
                </a:tc>
                <a:tc>
                  <a:txBody>
                    <a:bodyPr/>
                    <a:lstStyle/>
                    <a:p>
                      <a:r>
                        <a:rPr lang="ar-OM" dirty="0"/>
                        <a:t>84</a:t>
                      </a:r>
                      <a:endParaRPr lang="en-US" dirty="0"/>
                    </a:p>
                  </a:txBody>
                  <a:tcPr/>
                </a:tc>
                <a:tc>
                  <a:txBody>
                    <a:bodyPr/>
                    <a:lstStyle/>
                    <a:p>
                      <a:r>
                        <a:rPr lang="ar-OM" dirty="0"/>
                        <a:t>83</a:t>
                      </a:r>
                      <a:endParaRPr lang="en-US" dirty="0"/>
                    </a:p>
                  </a:txBody>
                  <a:tcPr/>
                </a:tc>
                <a:tc>
                  <a:txBody>
                    <a:bodyPr/>
                    <a:lstStyle/>
                    <a:p>
                      <a:r>
                        <a:rPr lang="ar-OM" dirty="0"/>
                        <a:t>82</a:t>
                      </a:r>
                      <a:endParaRPr lang="en-US" dirty="0"/>
                    </a:p>
                  </a:txBody>
                  <a:tcPr/>
                </a:tc>
                <a:tc>
                  <a:txBody>
                    <a:bodyPr/>
                    <a:lstStyle/>
                    <a:p>
                      <a:r>
                        <a:rPr lang="ar-OM" dirty="0"/>
                        <a:t>81</a:t>
                      </a:r>
                      <a:endParaRPr lang="en-US" dirty="0"/>
                    </a:p>
                  </a:txBody>
                  <a:tcPr/>
                </a:tc>
                <a:extLst>
                  <a:ext uri="{0D108BD9-81ED-4DB2-BD59-A6C34878D82A}">
                    <a16:rowId xmlns:a16="http://schemas.microsoft.com/office/drawing/2014/main" val="3036314068"/>
                  </a:ext>
                </a:extLst>
              </a:tr>
              <a:tr h="463872">
                <a:tc>
                  <a:txBody>
                    <a:bodyPr/>
                    <a:lstStyle/>
                    <a:p>
                      <a:r>
                        <a:rPr lang="ar-OM" sz="1200" dirty="0"/>
                        <a:t>100</a:t>
                      </a:r>
                      <a:endParaRPr lang="en-US" sz="1200" dirty="0"/>
                    </a:p>
                  </a:txBody>
                  <a:tcPr/>
                </a:tc>
                <a:tc>
                  <a:txBody>
                    <a:bodyPr/>
                    <a:lstStyle/>
                    <a:p>
                      <a:r>
                        <a:rPr lang="ar-OM" dirty="0"/>
                        <a:t>99</a:t>
                      </a:r>
                      <a:endParaRPr lang="en-US" dirty="0"/>
                    </a:p>
                  </a:txBody>
                  <a:tcPr/>
                </a:tc>
                <a:tc>
                  <a:txBody>
                    <a:bodyPr/>
                    <a:lstStyle/>
                    <a:p>
                      <a:r>
                        <a:rPr lang="ar-OM" dirty="0"/>
                        <a:t>98</a:t>
                      </a:r>
                      <a:endParaRPr lang="en-US" dirty="0"/>
                    </a:p>
                  </a:txBody>
                  <a:tcPr/>
                </a:tc>
                <a:tc>
                  <a:txBody>
                    <a:bodyPr/>
                    <a:lstStyle/>
                    <a:p>
                      <a:r>
                        <a:rPr lang="ar-OM" dirty="0"/>
                        <a:t>97</a:t>
                      </a:r>
                      <a:endParaRPr lang="en-US" dirty="0"/>
                    </a:p>
                  </a:txBody>
                  <a:tcPr/>
                </a:tc>
                <a:tc>
                  <a:txBody>
                    <a:bodyPr/>
                    <a:lstStyle/>
                    <a:p>
                      <a:r>
                        <a:rPr lang="ar-OM" dirty="0"/>
                        <a:t>96</a:t>
                      </a:r>
                      <a:endParaRPr lang="en-US" dirty="0"/>
                    </a:p>
                  </a:txBody>
                  <a:tcPr/>
                </a:tc>
                <a:tc>
                  <a:txBody>
                    <a:bodyPr/>
                    <a:lstStyle/>
                    <a:p>
                      <a:r>
                        <a:rPr lang="ar-OM" dirty="0"/>
                        <a:t>95</a:t>
                      </a:r>
                      <a:endParaRPr lang="en-US" dirty="0"/>
                    </a:p>
                  </a:txBody>
                  <a:tcPr/>
                </a:tc>
                <a:tc>
                  <a:txBody>
                    <a:bodyPr/>
                    <a:lstStyle/>
                    <a:p>
                      <a:r>
                        <a:rPr lang="ar-OM" dirty="0"/>
                        <a:t>94</a:t>
                      </a:r>
                      <a:endParaRPr lang="en-US" dirty="0"/>
                    </a:p>
                  </a:txBody>
                  <a:tcPr/>
                </a:tc>
                <a:tc>
                  <a:txBody>
                    <a:bodyPr/>
                    <a:lstStyle/>
                    <a:p>
                      <a:r>
                        <a:rPr lang="ar-OM" dirty="0"/>
                        <a:t>93</a:t>
                      </a:r>
                      <a:endParaRPr lang="en-US" dirty="0"/>
                    </a:p>
                  </a:txBody>
                  <a:tcPr/>
                </a:tc>
                <a:tc>
                  <a:txBody>
                    <a:bodyPr/>
                    <a:lstStyle/>
                    <a:p>
                      <a:r>
                        <a:rPr lang="ar-OM" dirty="0"/>
                        <a:t>92</a:t>
                      </a:r>
                      <a:endParaRPr lang="en-US" dirty="0"/>
                    </a:p>
                  </a:txBody>
                  <a:tcPr/>
                </a:tc>
                <a:tc>
                  <a:txBody>
                    <a:bodyPr/>
                    <a:lstStyle/>
                    <a:p>
                      <a:r>
                        <a:rPr lang="ar-OM" dirty="0"/>
                        <a:t>91</a:t>
                      </a:r>
                      <a:endParaRPr lang="en-US" dirty="0"/>
                    </a:p>
                  </a:txBody>
                  <a:tcPr/>
                </a:tc>
                <a:extLst>
                  <a:ext uri="{0D108BD9-81ED-4DB2-BD59-A6C34878D82A}">
                    <a16:rowId xmlns:a16="http://schemas.microsoft.com/office/drawing/2014/main" val="3693510496"/>
                  </a:ext>
                </a:extLst>
              </a:tr>
            </a:tbl>
          </a:graphicData>
        </a:graphic>
      </p:graphicFrame>
      <p:sp>
        <p:nvSpPr>
          <p:cNvPr id="7" name="TextBox 6">
            <a:extLst>
              <a:ext uri="{FF2B5EF4-FFF2-40B4-BE49-F238E27FC236}">
                <a16:creationId xmlns:a16="http://schemas.microsoft.com/office/drawing/2014/main" id="{22B5CDD0-AD72-48E8-9F5B-F3ED2B674DC2}"/>
              </a:ext>
            </a:extLst>
          </p:cNvPr>
          <p:cNvSpPr txBox="1"/>
          <p:nvPr/>
        </p:nvSpPr>
        <p:spPr>
          <a:xfrm>
            <a:off x="712105" y="1555134"/>
            <a:ext cx="2439681" cy="523220"/>
          </a:xfrm>
          <a:prstGeom prst="rect">
            <a:avLst/>
          </a:prstGeom>
          <a:solidFill>
            <a:srgbClr val="92D050">
              <a:alpha val="34902"/>
            </a:srgbClr>
          </a:solidFill>
        </p:spPr>
        <p:txBody>
          <a:bodyPr wrap="square" rtlCol="0">
            <a:spAutoFit/>
          </a:bodyPr>
          <a:lstStyle/>
          <a:p>
            <a:pPr algn="ctr"/>
            <a:r>
              <a:rPr lang="ar-OM" dirty="0">
                <a:latin typeface="Calibri" panose="020F0502020204030204" pitchFamily="34" charset="0"/>
                <a:cs typeface="Calibri" panose="020F0502020204030204" pitchFamily="34" charset="0"/>
              </a:rPr>
              <a:t>اشطب العدد1 لأنه ليس أولياً</a:t>
            </a:r>
          </a:p>
          <a:p>
            <a:pPr algn="ct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F80219F2-E098-4034-9D24-DC8D03167995}"/>
              </a:ext>
            </a:extLst>
          </p:cNvPr>
          <p:cNvSpPr txBox="1"/>
          <p:nvPr/>
        </p:nvSpPr>
        <p:spPr>
          <a:xfrm>
            <a:off x="702961" y="2261184"/>
            <a:ext cx="2477085" cy="523220"/>
          </a:xfrm>
          <a:prstGeom prst="rect">
            <a:avLst/>
          </a:prstGeom>
          <a:solidFill>
            <a:srgbClr val="92D050">
              <a:alpha val="34902"/>
            </a:srgbClr>
          </a:solidFill>
        </p:spPr>
        <p:txBody>
          <a:bodyPr wrap="square" rtlCol="0">
            <a:spAutoFit/>
          </a:bodyPr>
          <a:lstStyle>
            <a:defPPr marR="0" lvl="0" algn="l" rtl="0">
              <a:lnSpc>
                <a:spcPct val="100000"/>
              </a:lnSpc>
              <a:spcBef>
                <a:spcPts val="0"/>
              </a:spcBef>
              <a:spcAft>
                <a:spcPts val="0"/>
              </a:spcAft>
            </a:defPPr>
            <a:lvl1pPr algn="ctr">
              <a:defRPr>
                <a:latin typeface="Calibri" panose="020F0502020204030204" pitchFamily="34" charset="0"/>
                <a:cs typeface="Calibri" panose="020F0502020204030204" pitchFamily="34" charset="0"/>
              </a:defRPr>
            </a:lvl1pPr>
          </a:lstStyle>
          <a:p>
            <a:r>
              <a:rPr lang="ar-OM" dirty="0"/>
              <a:t>ضع دائرة حول العدد2،ثمّ اشطب مُضاعَفات العدد 2 الأخرى.</a:t>
            </a:r>
            <a:endParaRPr lang="en-US" dirty="0"/>
          </a:p>
        </p:txBody>
      </p:sp>
      <p:sp>
        <p:nvSpPr>
          <p:cNvPr id="9" name="TextBox 8">
            <a:extLst>
              <a:ext uri="{FF2B5EF4-FFF2-40B4-BE49-F238E27FC236}">
                <a16:creationId xmlns:a16="http://schemas.microsoft.com/office/drawing/2014/main" id="{31051AC2-9EC5-4220-944A-F486F39E5041}"/>
              </a:ext>
            </a:extLst>
          </p:cNvPr>
          <p:cNvSpPr txBox="1"/>
          <p:nvPr/>
        </p:nvSpPr>
        <p:spPr>
          <a:xfrm>
            <a:off x="720980" y="3016664"/>
            <a:ext cx="2450852" cy="523220"/>
          </a:xfrm>
          <a:prstGeom prst="rect">
            <a:avLst/>
          </a:prstGeom>
          <a:solidFill>
            <a:srgbClr val="92D050">
              <a:alpha val="34902"/>
            </a:srgbClr>
          </a:solidFill>
        </p:spPr>
        <p:txBody>
          <a:bodyPr wrap="square" rtlCol="0">
            <a:spAutoFit/>
          </a:bodyPr>
          <a:lstStyle>
            <a:defPPr marR="0" lvl="0" algn="l" rtl="0">
              <a:lnSpc>
                <a:spcPct val="100000"/>
              </a:lnSpc>
              <a:spcBef>
                <a:spcPts val="0"/>
              </a:spcBef>
              <a:spcAft>
                <a:spcPts val="0"/>
              </a:spcAft>
              <a:defRPr/>
            </a:defPPr>
            <a:lvl1pPr algn="ctr">
              <a:defRPr>
                <a:latin typeface="Calibri" panose="020F0502020204030204" pitchFamily="34" charset="0"/>
                <a:cs typeface="Calibri" panose="020F0502020204030204" pitchFamily="34" charset="0"/>
              </a:defRPr>
            </a:lvl1pPr>
          </a:lstStyle>
          <a:p>
            <a:r>
              <a:rPr lang="ar-OM" dirty="0"/>
              <a:t>ضع دائرة حول العدد3،ثمّ اشطب مُضاعَفات العدد 3 الأخرى.</a:t>
            </a:r>
            <a:endParaRPr lang="en-US" dirty="0"/>
          </a:p>
        </p:txBody>
      </p:sp>
      <p:sp>
        <p:nvSpPr>
          <p:cNvPr id="10" name="TextBox 9">
            <a:extLst>
              <a:ext uri="{FF2B5EF4-FFF2-40B4-BE49-F238E27FC236}">
                <a16:creationId xmlns:a16="http://schemas.microsoft.com/office/drawing/2014/main" id="{858B9866-8F00-468A-B83D-1CA864F2589E}"/>
              </a:ext>
            </a:extLst>
          </p:cNvPr>
          <p:cNvSpPr txBox="1"/>
          <p:nvPr/>
        </p:nvSpPr>
        <p:spPr>
          <a:xfrm>
            <a:off x="720979" y="3718702"/>
            <a:ext cx="2439681" cy="523220"/>
          </a:xfrm>
          <a:prstGeom prst="rect">
            <a:avLst/>
          </a:prstGeom>
          <a:solidFill>
            <a:srgbClr val="92D050">
              <a:alpha val="34902"/>
            </a:srgbClr>
          </a:solidFill>
        </p:spPr>
        <p:txBody>
          <a:bodyPr wrap="square" rtlCol="0">
            <a:spAutoFit/>
          </a:bodyPr>
          <a:lstStyle>
            <a:defPPr marR="0" lvl="0" algn="l" rtl="0">
              <a:lnSpc>
                <a:spcPct val="100000"/>
              </a:lnSpc>
              <a:spcBef>
                <a:spcPts val="0"/>
              </a:spcBef>
              <a:spcAft>
                <a:spcPts val="0"/>
              </a:spcAft>
              <a:defRPr/>
            </a:defPPr>
            <a:lvl1pPr algn="ctr">
              <a:defRPr>
                <a:latin typeface="Calibri" panose="020F0502020204030204" pitchFamily="34" charset="0"/>
                <a:cs typeface="Calibri" panose="020F0502020204030204" pitchFamily="34" charset="0"/>
              </a:defRPr>
            </a:lvl1pPr>
          </a:lstStyle>
          <a:p>
            <a:r>
              <a:rPr lang="ar-OM" dirty="0"/>
              <a:t>كرِّ العمل حتى يظهر أن جميع الأعداد إما وضع حولها دائرة وإما شُطبت.</a:t>
            </a:r>
            <a:endParaRPr lang="en-US" dirty="0"/>
          </a:p>
        </p:txBody>
      </p:sp>
      <p:sp>
        <p:nvSpPr>
          <p:cNvPr id="11" name="TextBox 10">
            <a:extLst>
              <a:ext uri="{FF2B5EF4-FFF2-40B4-BE49-F238E27FC236}">
                <a16:creationId xmlns:a16="http://schemas.microsoft.com/office/drawing/2014/main" id="{C69D815B-C981-4A4A-8C64-4543517BFC1E}"/>
              </a:ext>
            </a:extLst>
          </p:cNvPr>
          <p:cNvSpPr txBox="1"/>
          <p:nvPr/>
        </p:nvSpPr>
        <p:spPr>
          <a:xfrm>
            <a:off x="2294075" y="4781758"/>
            <a:ext cx="3900136" cy="338554"/>
          </a:xfrm>
          <a:prstGeom prst="rect">
            <a:avLst/>
          </a:prstGeom>
          <a:solidFill>
            <a:schemeClr val="accent3">
              <a:lumMod val="20000"/>
              <a:lumOff val="80000"/>
            </a:schemeClr>
          </a:solidFill>
        </p:spPr>
        <p:txBody>
          <a:bodyPr wrap="square" rtlCol="0">
            <a:spAutoFit/>
          </a:bodyPr>
          <a:lstStyle/>
          <a:p>
            <a:pPr algn="ctr"/>
            <a:r>
              <a:rPr lang="ar-OM" sz="1600" dirty="0">
                <a:solidFill>
                  <a:srgbClr val="0070C0"/>
                </a:solidFill>
                <a:latin typeface="Calibri" panose="020F0502020204030204" pitchFamily="34" charset="0"/>
                <a:cs typeface="Calibri" panose="020F0502020204030204" pitchFamily="34" charset="0"/>
              </a:rPr>
              <a:t>الأعداد التي وضع دائرة حولها هي الأعداد الأولية..</a:t>
            </a:r>
            <a:endParaRPr lang="en-US" sz="1600" dirty="0">
              <a:solidFill>
                <a:srgbClr val="0070C0"/>
              </a:solidFill>
              <a:latin typeface="Calibri" panose="020F0502020204030204" pitchFamily="34" charset="0"/>
              <a:cs typeface="Calibri" panose="020F0502020204030204" pitchFamily="34" charset="0"/>
            </a:endParaRPr>
          </a:p>
        </p:txBody>
      </p:sp>
      <p:sp>
        <p:nvSpPr>
          <p:cNvPr id="12" name="Google Shape;2245;p38">
            <a:hlinkClick r:id="rId2" action="ppaction://hlinksldjump"/>
            <a:extLst>
              <a:ext uri="{FF2B5EF4-FFF2-40B4-BE49-F238E27FC236}">
                <a16:creationId xmlns:a16="http://schemas.microsoft.com/office/drawing/2014/main" id="{B422AB2B-BA88-4E5C-B3BD-76F8A7459565}"/>
              </a:ext>
            </a:extLst>
          </p:cNvPr>
          <p:cNvSpPr/>
          <p:nvPr/>
        </p:nvSpPr>
        <p:spPr>
          <a:xfrm>
            <a:off x="2955751" y="1674881"/>
            <a:ext cx="296783" cy="307777"/>
          </a:xfrm>
          <a:prstGeom prst="ellipse">
            <a:avLst/>
          </a:prstGeom>
          <a:solidFill>
            <a:srgbClr val="FFC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1800" b="1" dirty="0">
                <a:solidFill>
                  <a:schemeClr val="lt1"/>
                </a:solidFill>
                <a:latin typeface="Amatic SC"/>
                <a:ea typeface="Amatic SC"/>
                <a:cs typeface="Amatic SC"/>
                <a:sym typeface="Amatic SC"/>
              </a:rPr>
              <a:t>1</a:t>
            </a:r>
            <a:endParaRPr sz="1800" b="1" dirty="0">
              <a:solidFill>
                <a:schemeClr val="lt1"/>
              </a:solidFill>
              <a:latin typeface="Amatic SC"/>
              <a:ea typeface="Amatic SC"/>
              <a:cs typeface="Amatic SC"/>
              <a:sym typeface="Amatic SC"/>
            </a:endParaRPr>
          </a:p>
        </p:txBody>
      </p:sp>
      <p:sp>
        <p:nvSpPr>
          <p:cNvPr id="13" name="Google Shape;2245;p38">
            <a:hlinkClick r:id="rId2" action="ppaction://hlinksldjump"/>
            <a:extLst>
              <a:ext uri="{FF2B5EF4-FFF2-40B4-BE49-F238E27FC236}">
                <a16:creationId xmlns:a16="http://schemas.microsoft.com/office/drawing/2014/main" id="{36EA568B-7BE8-4EC6-BAF7-4717810FEA52}"/>
              </a:ext>
            </a:extLst>
          </p:cNvPr>
          <p:cNvSpPr/>
          <p:nvPr/>
        </p:nvSpPr>
        <p:spPr>
          <a:xfrm>
            <a:off x="3022301" y="2393669"/>
            <a:ext cx="296783" cy="307777"/>
          </a:xfrm>
          <a:prstGeom prst="ellipse">
            <a:avLst/>
          </a:prstGeom>
          <a:solidFill>
            <a:srgbClr val="FFC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1800" b="1" dirty="0">
                <a:solidFill>
                  <a:schemeClr val="lt1"/>
                </a:solidFill>
                <a:latin typeface="Amatic SC"/>
                <a:ea typeface="Amatic SC"/>
                <a:cs typeface="Amatic SC"/>
                <a:sym typeface="Amatic SC"/>
              </a:rPr>
              <a:t>2</a:t>
            </a:r>
            <a:endParaRPr sz="1800" b="1" dirty="0">
              <a:solidFill>
                <a:schemeClr val="lt1"/>
              </a:solidFill>
              <a:latin typeface="Amatic SC"/>
              <a:ea typeface="Amatic SC"/>
              <a:cs typeface="Amatic SC"/>
              <a:sym typeface="Amatic SC"/>
            </a:endParaRPr>
          </a:p>
        </p:txBody>
      </p:sp>
      <p:sp>
        <p:nvSpPr>
          <p:cNvPr id="14" name="Google Shape;2245;p38">
            <a:hlinkClick r:id="rId2" action="ppaction://hlinksldjump"/>
            <a:extLst>
              <a:ext uri="{FF2B5EF4-FFF2-40B4-BE49-F238E27FC236}">
                <a16:creationId xmlns:a16="http://schemas.microsoft.com/office/drawing/2014/main" id="{607FFA42-DD56-48D6-85AB-E7F36A855AA6}"/>
              </a:ext>
            </a:extLst>
          </p:cNvPr>
          <p:cNvSpPr/>
          <p:nvPr/>
        </p:nvSpPr>
        <p:spPr>
          <a:xfrm>
            <a:off x="3023439" y="3154499"/>
            <a:ext cx="296783" cy="307777"/>
          </a:xfrm>
          <a:prstGeom prst="ellipse">
            <a:avLst/>
          </a:prstGeom>
          <a:solidFill>
            <a:srgbClr val="FFC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1800" b="1" dirty="0">
                <a:solidFill>
                  <a:schemeClr val="lt1"/>
                </a:solidFill>
                <a:latin typeface="Amatic SC"/>
                <a:ea typeface="Amatic SC"/>
                <a:cs typeface="Amatic SC"/>
                <a:sym typeface="Amatic SC"/>
              </a:rPr>
              <a:t>3</a:t>
            </a:r>
            <a:endParaRPr sz="1800" b="1" dirty="0">
              <a:solidFill>
                <a:schemeClr val="lt1"/>
              </a:solidFill>
              <a:latin typeface="Amatic SC"/>
              <a:ea typeface="Amatic SC"/>
              <a:cs typeface="Amatic SC"/>
              <a:sym typeface="Amatic SC"/>
            </a:endParaRPr>
          </a:p>
        </p:txBody>
      </p:sp>
      <p:sp>
        <p:nvSpPr>
          <p:cNvPr id="15" name="Google Shape;2245;p38">
            <a:hlinkClick r:id="rId2" action="ppaction://hlinksldjump"/>
            <a:extLst>
              <a:ext uri="{FF2B5EF4-FFF2-40B4-BE49-F238E27FC236}">
                <a16:creationId xmlns:a16="http://schemas.microsoft.com/office/drawing/2014/main" id="{CC5286D7-A720-40D3-8DE0-1ABBE6F8D275}"/>
              </a:ext>
            </a:extLst>
          </p:cNvPr>
          <p:cNvSpPr/>
          <p:nvPr/>
        </p:nvSpPr>
        <p:spPr>
          <a:xfrm>
            <a:off x="3036659" y="3819105"/>
            <a:ext cx="296783" cy="307777"/>
          </a:xfrm>
          <a:prstGeom prst="ellipse">
            <a:avLst/>
          </a:prstGeom>
          <a:solidFill>
            <a:srgbClr val="FFC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1800" b="1" dirty="0">
                <a:solidFill>
                  <a:schemeClr val="lt1"/>
                </a:solidFill>
                <a:latin typeface="Amatic SC"/>
                <a:ea typeface="Amatic SC"/>
                <a:cs typeface="Amatic SC"/>
                <a:sym typeface="Amatic SC"/>
              </a:rPr>
              <a:t>4</a:t>
            </a:r>
            <a:endParaRPr sz="1800" b="1" dirty="0">
              <a:solidFill>
                <a:schemeClr val="lt1"/>
              </a:solidFill>
              <a:latin typeface="Amatic SC"/>
              <a:ea typeface="Amatic SC"/>
              <a:cs typeface="Amatic SC"/>
              <a:sym typeface="Amatic SC"/>
            </a:endParaRPr>
          </a:p>
        </p:txBody>
      </p:sp>
    </p:spTree>
    <p:extLst>
      <p:ext uri="{BB962C8B-B14F-4D97-AF65-F5344CB8AC3E}">
        <p14:creationId xmlns:p14="http://schemas.microsoft.com/office/powerpoint/2010/main" val="1870656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74"/>
        <p:cNvGrpSpPr/>
        <p:nvPr/>
      </p:nvGrpSpPr>
      <p:grpSpPr>
        <a:xfrm>
          <a:off x="0" y="0"/>
          <a:ext cx="0" cy="0"/>
          <a:chOff x="0" y="0"/>
          <a:chExt cx="0" cy="0"/>
        </a:xfrm>
      </p:grpSpPr>
      <p:grpSp>
        <p:nvGrpSpPr>
          <p:cNvPr id="2377" name="Google Shape;2377;p42"/>
          <p:cNvGrpSpPr/>
          <p:nvPr/>
        </p:nvGrpSpPr>
        <p:grpSpPr>
          <a:xfrm flipH="1">
            <a:off x="562752" y="4375618"/>
            <a:ext cx="832902" cy="887270"/>
            <a:chOff x="2293493" y="3811393"/>
            <a:chExt cx="832902" cy="887270"/>
          </a:xfrm>
        </p:grpSpPr>
        <p:sp>
          <p:nvSpPr>
            <p:cNvPr id="2378" name="Google Shape;2378;p42"/>
            <p:cNvSpPr/>
            <p:nvPr/>
          </p:nvSpPr>
          <p:spPr>
            <a:xfrm>
              <a:off x="2293493" y="3811393"/>
              <a:ext cx="832902" cy="710432"/>
            </a:xfrm>
            <a:custGeom>
              <a:avLst/>
              <a:gdLst/>
              <a:ahLst/>
              <a:cxnLst/>
              <a:rect l="l" t="t" r="r" b="b"/>
              <a:pathLst>
                <a:path w="31454" h="26829" extrusionOk="0">
                  <a:moveTo>
                    <a:pt x="9722" y="1"/>
                  </a:moveTo>
                  <a:lnTo>
                    <a:pt x="1" y="25059"/>
                  </a:lnTo>
                  <a:lnTo>
                    <a:pt x="4507" y="26829"/>
                  </a:lnTo>
                  <a:cubicBezTo>
                    <a:pt x="10501" y="18452"/>
                    <a:pt x="20127" y="12813"/>
                    <a:pt x="30321" y="11374"/>
                  </a:cubicBezTo>
                  <a:lnTo>
                    <a:pt x="31453" y="8424"/>
                  </a:lnTo>
                  <a:lnTo>
                    <a:pt x="29070" y="7504"/>
                  </a:lnTo>
                  <a:lnTo>
                    <a:pt x="28598" y="8684"/>
                  </a:lnTo>
                  <a:cubicBezTo>
                    <a:pt x="29131" y="9299"/>
                    <a:pt x="28649" y="10163"/>
                    <a:pt x="27957" y="10163"/>
                  </a:cubicBezTo>
                  <a:cubicBezTo>
                    <a:pt x="27852" y="10163"/>
                    <a:pt x="27742" y="10143"/>
                    <a:pt x="27631" y="10100"/>
                  </a:cubicBezTo>
                  <a:cubicBezTo>
                    <a:pt x="26758" y="9769"/>
                    <a:pt x="26923" y="8495"/>
                    <a:pt x="27843" y="8401"/>
                  </a:cubicBezTo>
                  <a:lnTo>
                    <a:pt x="28315" y="7221"/>
                  </a:lnTo>
                  <a:lnTo>
                    <a:pt x="26380" y="6466"/>
                  </a:lnTo>
                  <a:lnTo>
                    <a:pt x="25908" y="7646"/>
                  </a:lnTo>
                  <a:cubicBezTo>
                    <a:pt x="26438" y="8236"/>
                    <a:pt x="25965" y="9108"/>
                    <a:pt x="25265" y="9108"/>
                  </a:cubicBezTo>
                  <a:cubicBezTo>
                    <a:pt x="25154" y="9108"/>
                    <a:pt x="25037" y="9086"/>
                    <a:pt x="24917" y="9038"/>
                  </a:cubicBezTo>
                  <a:cubicBezTo>
                    <a:pt x="24068" y="8707"/>
                    <a:pt x="24233" y="7433"/>
                    <a:pt x="25153" y="7339"/>
                  </a:cubicBezTo>
                  <a:lnTo>
                    <a:pt x="25625" y="6159"/>
                  </a:lnTo>
                  <a:lnTo>
                    <a:pt x="23667" y="5404"/>
                  </a:lnTo>
                  <a:lnTo>
                    <a:pt x="23218" y="6584"/>
                  </a:lnTo>
                  <a:cubicBezTo>
                    <a:pt x="23751" y="7199"/>
                    <a:pt x="23269" y="8063"/>
                    <a:pt x="22562" y="8063"/>
                  </a:cubicBezTo>
                  <a:cubicBezTo>
                    <a:pt x="22454" y="8063"/>
                    <a:pt x="22342" y="8043"/>
                    <a:pt x="22227" y="8000"/>
                  </a:cubicBezTo>
                  <a:cubicBezTo>
                    <a:pt x="21354" y="7669"/>
                    <a:pt x="21543" y="6395"/>
                    <a:pt x="22463" y="6301"/>
                  </a:cubicBezTo>
                  <a:lnTo>
                    <a:pt x="22912" y="5121"/>
                  </a:lnTo>
                  <a:lnTo>
                    <a:pt x="20977" y="4366"/>
                  </a:lnTo>
                  <a:lnTo>
                    <a:pt x="20505" y="5546"/>
                  </a:lnTo>
                  <a:cubicBezTo>
                    <a:pt x="21039" y="6141"/>
                    <a:pt x="20554" y="7023"/>
                    <a:pt x="19858" y="7023"/>
                  </a:cubicBezTo>
                  <a:cubicBezTo>
                    <a:pt x="19755" y="7023"/>
                    <a:pt x="19647" y="7004"/>
                    <a:pt x="19538" y="6961"/>
                  </a:cubicBezTo>
                  <a:cubicBezTo>
                    <a:pt x="18665" y="6607"/>
                    <a:pt x="18830" y="5357"/>
                    <a:pt x="19750" y="5262"/>
                  </a:cubicBezTo>
                  <a:lnTo>
                    <a:pt x="20222" y="4083"/>
                  </a:lnTo>
                  <a:lnTo>
                    <a:pt x="18287" y="3304"/>
                  </a:lnTo>
                  <a:lnTo>
                    <a:pt x="17815" y="4484"/>
                  </a:lnTo>
                  <a:cubicBezTo>
                    <a:pt x="18348" y="5099"/>
                    <a:pt x="17866" y="5963"/>
                    <a:pt x="17158" y="5963"/>
                  </a:cubicBezTo>
                  <a:cubicBezTo>
                    <a:pt x="17051" y="5963"/>
                    <a:pt x="16939" y="5943"/>
                    <a:pt x="16824" y="5900"/>
                  </a:cubicBezTo>
                  <a:cubicBezTo>
                    <a:pt x="15975" y="5569"/>
                    <a:pt x="16140" y="4295"/>
                    <a:pt x="17060" y="4201"/>
                  </a:cubicBezTo>
                  <a:lnTo>
                    <a:pt x="17532" y="3021"/>
                  </a:lnTo>
                  <a:lnTo>
                    <a:pt x="15574" y="2266"/>
                  </a:lnTo>
                  <a:lnTo>
                    <a:pt x="15125" y="3446"/>
                  </a:lnTo>
                  <a:cubicBezTo>
                    <a:pt x="15659" y="4041"/>
                    <a:pt x="15174" y="4923"/>
                    <a:pt x="14463" y="4923"/>
                  </a:cubicBezTo>
                  <a:cubicBezTo>
                    <a:pt x="14358" y="4923"/>
                    <a:pt x="14247" y="4904"/>
                    <a:pt x="14134" y="4861"/>
                  </a:cubicBezTo>
                  <a:cubicBezTo>
                    <a:pt x="13261" y="4507"/>
                    <a:pt x="13450" y="3257"/>
                    <a:pt x="14370" y="3162"/>
                  </a:cubicBezTo>
                  <a:lnTo>
                    <a:pt x="14819" y="1983"/>
                  </a:lnTo>
                  <a:lnTo>
                    <a:pt x="12884" y="1228"/>
                  </a:lnTo>
                  <a:lnTo>
                    <a:pt x="12412" y="2407"/>
                  </a:lnTo>
                  <a:cubicBezTo>
                    <a:pt x="12941" y="2998"/>
                    <a:pt x="12469" y="3870"/>
                    <a:pt x="11783" y="3870"/>
                  </a:cubicBezTo>
                  <a:cubicBezTo>
                    <a:pt x="11675" y="3870"/>
                    <a:pt x="11561" y="3848"/>
                    <a:pt x="11444" y="3800"/>
                  </a:cubicBezTo>
                  <a:cubicBezTo>
                    <a:pt x="10571" y="3469"/>
                    <a:pt x="10737" y="2195"/>
                    <a:pt x="11657" y="2101"/>
                  </a:cubicBezTo>
                  <a:lnTo>
                    <a:pt x="12129" y="921"/>
                  </a:lnTo>
                  <a:lnTo>
                    <a:pt x="97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42"/>
            <p:cNvSpPr/>
            <p:nvPr/>
          </p:nvSpPr>
          <p:spPr>
            <a:xfrm>
              <a:off x="2412840" y="4112554"/>
              <a:ext cx="683555" cy="586108"/>
            </a:xfrm>
            <a:custGeom>
              <a:avLst/>
              <a:gdLst/>
              <a:ahLst/>
              <a:cxnLst/>
              <a:rect l="l" t="t" r="r" b="b"/>
              <a:pathLst>
                <a:path w="25814" h="22134" extrusionOk="0">
                  <a:moveTo>
                    <a:pt x="25814" y="1"/>
                  </a:moveTo>
                  <a:cubicBezTo>
                    <a:pt x="15620" y="1440"/>
                    <a:pt x="5994" y="7079"/>
                    <a:pt x="0" y="15456"/>
                  </a:cubicBezTo>
                  <a:lnTo>
                    <a:pt x="17225" y="22133"/>
                  </a:lnTo>
                  <a:lnTo>
                    <a:pt x="258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0" name="Google Shape;2380;p42"/>
            <p:cNvSpPr/>
            <p:nvPr/>
          </p:nvSpPr>
          <p:spPr>
            <a:xfrm>
              <a:off x="2522177" y="4017596"/>
              <a:ext cx="482386" cy="199341"/>
            </a:xfrm>
            <a:custGeom>
              <a:avLst/>
              <a:gdLst/>
              <a:ahLst/>
              <a:cxnLst/>
              <a:rect l="l" t="t" r="r" b="b"/>
              <a:pathLst>
                <a:path w="18217" h="7528" extrusionOk="0">
                  <a:moveTo>
                    <a:pt x="213" y="0"/>
                  </a:moveTo>
                  <a:lnTo>
                    <a:pt x="1" y="543"/>
                  </a:lnTo>
                  <a:lnTo>
                    <a:pt x="18004" y="7527"/>
                  </a:lnTo>
                  <a:lnTo>
                    <a:pt x="18216" y="6984"/>
                  </a:lnTo>
                  <a:lnTo>
                    <a:pt x="2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42"/>
            <p:cNvSpPr/>
            <p:nvPr/>
          </p:nvSpPr>
          <p:spPr>
            <a:xfrm>
              <a:off x="2489076" y="4102571"/>
              <a:ext cx="482360" cy="199950"/>
            </a:xfrm>
            <a:custGeom>
              <a:avLst/>
              <a:gdLst/>
              <a:ahLst/>
              <a:cxnLst/>
              <a:rect l="l" t="t" r="r" b="b"/>
              <a:pathLst>
                <a:path w="18216" h="7551" extrusionOk="0">
                  <a:moveTo>
                    <a:pt x="212" y="0"/>
                  </a:moveTo>
                  <a:lnTo>
                    <a:pt x="0" y="566"/>
                  </a:lnTo>
                  <a:lnTo>
                    <a:pt x="18003" y="7551"/>
                  </a:lnTo>
                  <a:lnTo>
                    <a:pt x="18216" y="6984"/>
                  </a:lnTo>
                  <a:lnTo>
                    <a:pt x="21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42"/>
            <p:cNvSpPr/>
            <p:nvPr/>
          </p:nvSpPr>
          <p:spPr>
            <a:xfrm>
              <a:off x="2455950" y="4188156"/>
              <a:ext cx="482995" cy="199341"/>
            </a:xfrm>
            <a:custGeom>
              <a:avLst/>
              <a:gdLst/>
              <a:ahLst/>
              <a:cxnLst/>
              <a:rect l="l" t="t" r="r" b="b"/>
              <a:pathLst>
                <a:path w="18240" h="7528" extrusionOk="0">
                  <a:moveTo>
                    <a:pt x="213" y="1"/>
                  </a:moveTo>
                  <a:lnTo>
                    <a:pt x="0" y="543"/>
                  </a:lnTo>
                  <a:lnTo>
                    <a:pt x="18027" y="7528"/>
                  </a:lnTo>
                  <a:lnTo>
                    <a:pt x="18240"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42"/>
            <p:cNvSpPr/>
            <p:nvPr/>
          </p:nvSpPr>
          <p:spPr>
            <a:xfrm>
              <a:off x="2422823" y="4273131"/>
              <a:ext cx="483022" cy="199341"/>
            </a:xfrm>
            <a:custGeom>
              <a:avLst/>
              <a:gdLst/>
              <a:ahLst/>
              <a:cxnLst/>
              <a:rect l="l" t="t" r="r" b="b"/>
              <a:pathLst>
                <a:path w="18241" h="7528" extrusionOk="0">
                  <a:moveTo>
                    <a:pt x="213" y="1"/>
                  </a:moveTo>
                  <a:lnTo>
                    <a:pt x="1" y="543"/>
                  </a:lnTo>
                  <a:lnTo>
                    <a:pt x="18028" y="7528"/>
                  </a:lnTo>
                  <a:lnTo>
                    <a:pt x="18240"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42"/>
            <p:cNvSpPr/>
            <p:nvPr/>
          </p:nvSpPr>
          <p:spPr>
            <a:xfrm>
              <a:off x="2390331" y="4358107"/>
              <a:ext cx="482386" cy="199977"/>
            </a:xfrm>
            <a:custGeom>
              <a:avLst/>
              <a:gdLst/>
              <a:ahLst/>
              <a:cxnLst/>
              <a:rect l="l" t="t" r="r" b="b"/>
              <a:pathLst>
                <a:path w="18217" h="7552" extrusionOk="0">
                  <a:moveTo>
                    <a:pt x="213" y="1"/>
                  </a:moveTo>
                  <a:lnTo>
                    <a:pt x="1" y="543"/>
                  </a:lnTo>
                  <a:lnTo>
                    <a:pt x="18004" y="7551"/>
                  </a:lnTo>
                  <a:lnTo>
                    <a:pt x="18216"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85" name="Google Shape;2385;p42"/>
          <p:cNvGrpSpPr/>
          <p:nvPr/>
        </p:nvGrpSpPr>
        <p:grpSpPr>
          <a:xfrm rot="-5083635" flipH="1">
            <a:off x="134711" y="4471629"/>
            <a:ext cx="828509" cy="963674"/>
            <a:chOff x="3392583" y="4486192"/>
            <a:chExt cx="828483" cy="963644"/>
          </a:xfrm>
        </p:grpSpPr>
        <p:sp>
          <p:nvSpPr>
            <p:cNvPr id="2386" name="Google Shape;2386;p42"/>
            <p:cNvSpPr/>
            <p:nvPr/>
          </p:nvSpPr>
          <p:spPr>
            <a:xfrm>
              <a:off x="3453146" y="4486192"/>
              <a:ext cx="767920" cy="914752"/>
            </a:xfrm>
            <a:custGeom>
              <a:avLst/>
              <a:gdLst/>
              <a:ahLst/>
              <a:cxnLst/>
              <a:rect l="l" t="t" r="r" b="b"/>
              <a:pathLst>
                <a:path w="29000" h="34545" extrusionOk="0">
                  <a:moveTo>
                    <a:pt x="2336" y="1"/>
                  </a:moveTo>
                  <a:lnTo>
                    <a:pt x="0" y="1912"/>
                  </a:lnTo>
                  <a:lnTo>
                    <a:pt x="26663" y="34544"/>
                  </a:lnTo>
                  <a:lnTo>
                    <a:pt x="28999" y="32633"/>
                  </a:lnTo>
                  <a:lnTo>
                    <a:pt x="233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7" name="Google Shape;2387;p42"/>
            <p:cNvSpPr/>
            <p:nvPr/>
          </p:nvSpPr>
          <p:spPr>
            <a:xfrm>
              <a:off x="3392583" y="4535720"/>
              <a:ext cx="767920" cy="914116"/>
            </a:xfrm>
            <a:custGeom>
              <a:avLst/>
              <a:gdLst/>
              <a:ahLst/>
              <a:cxnLst/>
              <a:rect l="l" t="t" r="r" b="b"/>
              <a:pathLst>
                <a:path w="29000" h="34521" extrusionOk="0">
                  <a:moveTo>
                    <a:pt x="2336" y="1"/>
                  </a:moveTo>
                  <a:lnTo>
                    <a:pt x="1" y="1888"/>
                  </a:lnTo>
                  <a:lnTo>
                    <a:pt x="26663" y="34521"/>
                  </a:lnTo>
                  <a:lnTo>
                    <a:pt x="28999" y="32633"/>
                  </a:lnTo>
                  <a:lnTo>
                    <a:pt x="233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2388;p42"/>
            <p:cNvSpPr/>
            <p:nvPr/>
          </p:nvSpPr>
          <p:spPr>
            <a:xfrm>
              <a:off x="3468134" y="4614913"/>
              <a:ext cx="63764" cy="54999"/>
            </a:xfrm>
            <a:custGeom>
              <a:avLst/>
              <a:gdLst/>
              <a:ahLst/>
              <a:cxnLst/>
              <a:rect l="l" t="t" r="r" b="b"/>
              <a:pathLst>
                <a:path w="2408" h="2077" extrusionOk="0">
                  <a:moveTo>
                    <a:pt x="2172" y="0"/>
                  </a:moveTo>
                  <a:lnTo>
                    <a:pt x="1" y="1770"/>
                  </a:lnTo>
                  <a:lnTo>
                    <a:pt x="237" y="2077"/>
                  </a:lnTo>
                  <a:lnTo>
                    <a:pt x="2407" y="307"/>
                  </a:lnTo>
                  <a:lnTo>
                    <a:pt x="21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42"/>
            <p:cNvSpPr/>
            <p:nvPr/>
          </p:nvSpPr>
          <p:spPr>
            <a:xfrm>
              <a:off x="3507510" y="4663637"/>
              <a:ext cx="63737" cy="54390"/>
            </a:xfrm>
            <a:custGeom>
              <a:avLst/>
              <a:gdLst/>
              <a:ahLst/>
              <a:cxnLst/>
              <a:rect l="l" t="t" r="r" b="b"/>
              <a:pathLst>
                <a:path w="2407" h="2054" extrusionOk="0">
                  <a:moveTo>
                    <a:pt x="2171" y="1"/>
                  </a:moveTo>
                  <a:lnTo>
                    <a:pt x="0" y="1770"/>
                  </a:lnTo>
                  <a:lnTo>
                    <a:pt x="236" y="2054"/>
                  </a:lnTo>
                  <a:lnTo>
                    <a:pt x="2407" y="284"/>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2390;p42"/>
            <p:cNvSpPr/>
            <p:nvPr/>
          </p:nvSpPr>
          <p:spPr>
            <a:xfrm>
              <a:off x="3546860" y="4711752"/>
              <a:ext cx="63764" cy="54390"/>
            </a:xfrm>
            <a:custGeom>
              <a:avLst/>
              <a:gdLst/>
              <a:ahLst/>
              <a:cxnLst/>
              <a:rect l="l" t="t" r="r" b="b"/>
              <a:pathLst>
                <a:path w="2408" h="2054" extrusionOk="0">
                  <a:moveTo>
                    <a:pt x="2172" y="1"/>
                  </a:moveTo>
                  <a:lnTo>
                    <a:pt x="1" y="1770"/>
                  </a:lnTo>
                  <a:lnTo>
                    <a:pt x="260" y="2053"/>
                  </a:lnTo>
                  <a:lnTo>
                    <a:pt x="2407" y="307"/>
                  </a:lnTo>
                  <a:lnTo>
                    <a:pt x="21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1" name="Google Shape;2391;p42"/>
            <p:cNvSpPr/>
            <p:nvPr/>
          </p:nvSpPr>
          <p:spPr>
            <a:xfrm>
              <a:off x="3941734" y="5194727"/>
              <a:ext cx="63764" cy="54390"/>
            </a:xfrm>
            <a:custGeom>
              <a:avLst/>
              <a:gdLst/>
              <a:ahLst/>
              <a:cxnLst/>
              <a:rect l="l" t="t" r="r" b="b"/>
              <a:pathLst>
                <a:path w="2408" h="2054" extrusionOk="0">
                  <a:moveTo>
                    <a:pt x="2172" y="1"/>
                  </a:moveTo>
                  <a:lnTo>
                    <a:pt x="1" y="1770"/>
                  </a:lnTo>
                  <a:lnTo>
                    <a:pt x="237" y="2054"/>
                  </a:lnTo>
                  <a:lnTo>
                    <a:pt x="2408" y="307"/>
                  </a:lnTo>
                  <a:lnTo>
                    <a:pt x="21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2392;p42"/>
            <p:cNvSpPr/>
            <p:nvPr/>
          </p:nvSpPr>
          <p:spPr>
            <a:xfrm>
              <a:off x="3981111" y="5242842"/>
              <a:ext cx="63764" cy="54999"/>
            </a:xfrm>
            <a:custGeom>
              <a:avLst/>
              <a:gdLst/>
              <a:ahLst/>
              <a:cxnLst/>
              <a:rect l="l" t="t" r="r" b="b"/>
              <a:pathLst>
                <a:path w="2408" h="2077" extrusionOk="0">
                  <a:moveTo>
                    <a:pt x="2171" y="1"/>
                  </a:moveTo>
                  <a:lnTo>
                    <a:pt x="0" y="1770"/>
                  </a:lnTo>
                  <a:lnTo>
                    <a:pt x="260" y="2077"/>
                  </a:lnTo>
                  <a:lnTo>
                    <a:pt x="2407" y="307"/>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3" name="Google Shape;2393;p42"/>
            <p:cNvSpPr/>
            <p:nvPr/>
          </p:nvSpPr>
          <p:spPr>
            <a:xfrm>
              <a:off x="4020460" y="5291593"/>
              <a:ext cx="63764" cy="54363"/>
            </a:xfrm>
            <a:custGeom>
              <a:avLst/>
              <a:gdLst/>
              <a:ahLst/>
              <a:cxnLst/>
              <a:rect l="l" t="t" r="r" b="b"/>
              <a:pathLst>
                <a:path w="2408" h="2053" extrusionOk="0">
                  <a:moveTo>
                    <a:pt x="2172" y="0"/>
                  </a:moveTo>
                  <a:lnTo>
                    <a:pt x="1" y="1770"/>
                  </a:lnTo>
                  <a:lnTo>
                    <a:pt x="261" y="2053"/>
                  </a:lnTo>
                  <a:lnTo>
                    <a:pt x="2408" y="307"/>
                  </a:lnTo>
                  <a:lnTo>
                    <a:pt x="21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42"/>
            <p:cNvSpPr/>
            <p:nvPr/>
          </p:nvSpPr>
          <p:spPr>
            <a:xfrm>
              <a:off x="3783454" y="5004030"/>
              <a:ext cx="63764" cy="54390"/>
            </a:xfrm>
            <a:custGeom>
              <a:avLst/>
              <a:gdLst/>
              <a:ahLst/>
              <a:cxnLst/>
              <a:rect l="l" t="t" r="r" b="b"/>
              <a:pathLst>
                <a:path w="2408" h="2054" extrusionOk="0">
                  <a:moveTo>
                    <a:pt x="2171" y="1"/>
                  </a:moveTo>
                  <a:lnTo>
                    <a:pt x="0" y="1770"/>
                  </a:lnTo>
                  <a:lnTo>
                    <a:pt x="260" y="2054"/>
                  </a:lnTo>
                  <a:lnTo>
                    <a:pt x="2407" y="284"/>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5" name="Google Shape;2395;p42"/>
            <p:cNvSpPr/>
            <p:nvPr/>
          </p:nvSpPr>
          <p:spPr>
            <a:xfrm>
              <a:off x="3825970" y="5051588"/>
              <a:ext cx="63128" cy="54390"/>
            </a:xfrm>
            <a:custGeom>
              <a:avLst/>
              <a:gdLst/>
              <a:ahLst/>
              <a:cxnLst/>
              <a:rect l="l" t="t" r="r" b="b"/>
              <a:pathLst>
                <a:path w="2384" h="2054" extrusionOk="0">
                  <a:moveTo>
                    <a:pt x="2148" y="1"/>
                  </a:moveTo>
                  <a:lnTo>
                    <a:pt x="1" y="1747"/>
                  </a:lnTo>
                  <a:lnTo>
                    <a:pt x="237" y="2053"/>
                  </a:lnTo>
                  <a:lnTo>
                    <a:pt x="2384"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6" name="Google Shape;2396;p42"/>
            <p:cNvSpPr/>
            <p:nvPr/>
          </p:nvSpPr>
          <p:spPr>
            <a:xfrm>
              <a:off x="3863008" y="5097889"/>
              <a:ext cx="63764" cy="54999"/>
            </a:xfrm>
            <a:custGeom>
              <a:avLst/>
              <a:gdLst/>
              <a:ahLst/>
              <a:cxnLst/>
              <a:rect l="l" t="t" r="r" b="b"/>
              <a:pathLst>
                <a:path w="2408" h="2077" extrusionOk="0">
                  <a:moveTo>
                    <a:pt x="2148" y="0"/>
                  </a:moveTo>
                  <a:lnTo>
                    <a:pt x="1" y="1770"/>
                  </a:lnTo>
                  <a:lnTo>
                    <a:pt x="237" y="2077"/>
                  </a:lnTo>
                  <a:lnTo>
                    <a:pt x="2408" y="307"/>
                  </a:lnTo>
                  <a:lnTo>
                    <a:pt x="214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7" name="Google Shape;2397;p42"/>
            <p:cNvSpPr/>
            <p:nvPr/>
          </p:nvSpPr>
          <p:spPr>
            <a:xfrm>
              <a:off x="3626221" y="4808591"/>
              <a:ext cx="63764" cy="54390"/>
            </a:xfrm>
            <a:custGeom>
              <a:avLst/>
              <a:gdLst/>
              <a:ahLst/>
              <a:cxnLst/>
              <a:rect l="l" t="t" r="r" b="b"/>
              <a:pathLst>
                <a:path w="2408" h="2054" extrusionOk="0">
                  <a:moveTo>
                    <a:pt x="2148" y="1"/>
                  </a:moveTo>
                  <a:lnTo>
                    <a:pt x="0" y="1747"/>
                  </a:lnTo>
                  <a:lnTo>
                    <a:pt x="236" y="2054"/>
                  </a:lnTo>
                  <a:lnTo>
                    <a:pt x="2407"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8" name="Google Shape;2398;p42"/>
            <p:cNvSpPr/>
            <p:nvPr/>
          </p:nvSpPr>
          <p:spPr>
            <a:xfrm>
              <a:off x="3665571" y="4856706"/>
              <a:ext cx="63764" cy="54390"/>
            </a:xfrm>
            <a:custGeom>
              <a:avLst/>
              <a:gdLst/>
              <a:ahLst/>
              <a:cxnLst/>
              <a:rect l="l" t="t" r="r" b="b"/>
              <a:pathLst>
                <a:path w="2408" h="2054" extrusionOk="0">
                  <a:moveTo>
                    <a:pt x="2148" y="1"/>
                  </a:moveTo>
                  <a:lnTo>
                    <a:pt x="1" y="1770"/>
                  </a:lnTo>
                  <a:lnTo>
                    <a:pt x="237" y="2053"/>
                  </a:lnTo>
                  <a:lnTo>
                    <a:pt x="2408"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9" name="Google Shape;2399;p42"/>
            <p:cNvSpPr/>
            <p:nvPr/>
          </p:nvSpPr>
          <p:spPr>
            <a:xfrm>
              <a:off x="3704947" y="4904820"/>
              <a:ext cx="63764" cy="54999"/>
            </a:xfrm>
            <a:custGeom>
              <a:avLst/>
              <a:gdLst/>
              <a:ahLst/>
              <a:cxnLst/>
              <a:rect l="l" t="t" r="r" b="b"/>
              <a:pathLst>
                <a:path w="2408" h="2077" extrusionOk="0">
                  <a:moveTo>
                    <a:pt x="2171" y="1"/>
                  </a:moveTo>
                  <a:lnTo>
                    <a:pt x="0" y="1770"/>
                  </a:lnTo>
                  <a:lnTo>
                    <a:pt x="236" y="2077"/>
                  </a:lnTo>
                  <a:lnTo>
                    <a:pt x="2407" y="307"/>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0" name="Google Shape;2400;p42"/>
            <p:cNvSpPr/>
            <p:nvPr/>
          </p:nvSpPr>
          <p:spPr>
            <a:xfrm>
              <a:off x="3586236" y="4731745"/>
              <a:ext cx="98744" cy="83121"/>
            </a:xfrm>
            <a:custGeom>
              <a:avLst/>
              <a:gdLst/>
              <a:ahLst/>
              <a:cxnLst/>
              <a:rect l="l" t="t" r="r" b="b"/>
              <a:pathLst>
                <a:path w="3729" h="3139" extrusionOk="0">
                  <a:moveTo>
                    <a:pt x="3469" y="1"/>
                  </a:moveTo>
                  <a:lnTo>
                    <a:pt x="0" y="2832"/>
                  </a:lnTo>
                  <a:lnTo>
                    <a:pt x="260" y="3139"/>
                  </a:lnTo>
                  <a:lnTo>
                    <a:pt x="3728" y="307"/>
                  </a:lnTo>
                  <a:lnTo>
                    <a:pt x="34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1" name="Google Shape;2401;p42"/>
            <p:cNvSpPr/>
            <p:nvPr/>
          </p:nvSpPr>
          <p:spPr>
            <a:xfrm>
              <a:off x="3744297" y="4924813"/>
              <a:ext cx="98744" cy="83121"/>
            </a:xfrm>
            <a:custGeom>
              <a:avLst/>
              <a:gdLst/>
              <a:ahLst/>
              <a:cxnLst/>
              <a:rect l="l" t="t" r="r" b="b"/>
              <a:pathLst>
                <a:path w="3729" h="3139" extrusionOk="0">
                  <a:moveTo>
                    <a:pt x="3469" y="1"/>
                  </a:moveTo>
                  <a:lnTo>
                    <a:pt x="1" y="2832"/>
                  </a:lnTo>
                  <a:lnTo>
                    <a:pt x="260" y="3139"/>
                  </a:lnTo>
                  <a:lnTo>
                    <a:pt x="3729" y="307"/>
                  </a:lnTo>
                  <a:lnTo>
                    <a:pt x="34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2" name="Google Shape;2402;p42"/>
            <p:cNvSpPr/>
            <p:nvPr/>
          </p:nvSpPr>
          <p:spPr>
            <a:xfrm>
              <a:off x="3902385" y="5118517"/>
              <a:ext cx="98108" cy="82485"/>
            </a:xfrm>
            <a:custGeom>
              <a:avLst/>
              <a:gdLst/>
              <a:ahLst/>
              <a:cxnLst/>
              <a:rect l="l" t="t" r="r" b="b"/>
              <a:pathLst>
                <a:path w="3705" h="3115" extrusionOk="0">
                  <a:moveTo>
                    <a:pt x="3469" y="0"/>
                  </a:moveTo>
                  <a:lnTo>
                    <a:pt x="0" y="2832"/>
                  </a:lnTo>
                  <a:lnTo>
                    <a:pt x="236" y="3115"/>
                  </a:lnTo>
                  <a:lnTo>
                    <a:pt x="3705" y="283"/>
                  </a:lnTo>
                  <a:lnTo>
                    <a:pt x="346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03" name="Google Shape;2403;p42"/>
          <p:cNvGrpSpPr/>
          <p:nvPr/>
        </p:nvGrpSpPr>
        <p:grpSpPr>
          <a:xfrm flipH="1">
            <a:off x="978915" y="3862952"/>
            <a:ext cx="736065" cy="1326494"/>
            <a:chOff x="1672423" y="3253452"/>
            <a:chExt cx="736065" cy="1326494"/>
          </a:xfrm>
        </p:grpSpPr>
        <p:sp>
          <p:nvSpPr>
            <p:cNvPr id="2404" name="Google Shape;2404;p42"/>
            <p:cNvSpPr/>
            <p:nvPr/>
          </p:nvSpPr>
          <p:spPr>
            <a:xfrm>
              <a:off x="1695567" y="3610513"/>
              <a:ext cx="712921" cy="969433"/>
            </a:xfrm>
            <a:custGeom>
              <a:avLst/>
              <a:gdLst/>
              <a:ahLst/>
              <a:cxnLst/>
              <a:rect l="l" t="t" r="r" b="b"/>
              <a:pathLst>
                <a:path w="26923" h="36610" extrusionOk="0">
                  <a:moveTo>
                    <a:pt x="13761" y="14426"/>
                  </a:moveTo>
                  <a:cubicBezTo>
                    <a:pt x="13838" y="14426"/>
                    <a:pt x="13915" y="14427"/>
                    <a:pt x="13992" y="14429"/>
                  </a:cubicBezTo>
                  <a:cubicBezTo>
                    <a:pt x="17814" y="14500"/>
                    <a:pt x="21212" y="16860"/>
                    <a:pt x="22604" y="20423"/>
                  </a:cubicBezTo>
                  <a:cubicBezTo>
                    <a:pt x="24492" y="25260"/>
                    <a:pt x="22085" y="30757"/>
                    <a:pt x="17248" y="32645"/>
                  </a:cubicBezTo>
                  <a:cubicBezTo>
                    <a:pt x="16071" y="33102"/>
                    <a:pt x="14899" y="33312"/>
                    <a:pt x="13768" y="33312"/>
                  </a:cubicBezTo>
                  <a:cubicBezTo>
                    <a:pt x="7373" y="33312"/>
                    <a:pt x="2300" y="26605"/>
                    <a:pt x="5167" y="20069"/>
                  </a:cubicBezTo>
                  <a:cubicBezTo>
                    <a:pt x="6670" y="16647"/>
                    <a:pt x="10052" y="14426"/>
                    <a:pt x="13761" y="14426"/>
                  </a:cubicBezTo>
                  <a:close/>
                  <a:moveTo>
                    <a:pt x="8578" y="1"/>
                  </a:moveTo>
                  <a:cubicBezTo>
                    <a:pt x="8353" y="1"/>
                    <a:pt x="8125" y="42"/>
                    <a:pt x="7904" y="131"/>
                  </a:cubicBezTo>
                  <a:lnTo>
                    <a:pt x="2053" y="2419"/>
                  </a:lnTo>
                  <a:cubicBezTo>
                    <a:pt x="103" y="3267"/>
                    <a:pt x="933" y="6000"/>
                    <a:pt x="2746" y="6000"/>
                  </a:cubicBezTo>
                  <a:cubicBezTo>
                    <a:pt x="2952" y="6000"/>
                    <a:pt x="3170" y="5965"/>
                    <a:pt x="3398" y="5888"/>
                  </a:cubicBezTo>
                  <a:lnTo>
                    <a:pt x="3704" y="5770"/>
                  </a:lnTo>
                  <a:lnTo>
                    <a:pt x="6701" y="13415"/>
                  </a:lnTo>
                  <a:cubicBezTo>
                    <a:pt x="2053" y="16553"/>
                    <a:pt x="0" y="22334"/>
                    <a:pt x="1652" y="27666"/>
                  </a:cubicBezTo>
                  <a:cubicBezTo>
                    <a:pt x="3293" y="32988"/>
                    <a:pt x="8195" y="36609"/>
                    <a:pt x="13743" y="36609"/>
                  </a:cubicBezTo>
                  <a:cubicBezTo>
                    <a:pt x="13779" y="36609"/>
                    <a:pt x="13815" y="36609"/>
                    <a:pt x="13850" y="36609"/>
                  </a:cubicBezTo>
                  <a:cubicBezTo>
                    <a:pt x="18711" y="36609"/>
                    <a:pt x="23147" y="33825"/>
                    <a:pt x="25247" y="29436"/>
                  </a:cubicBezTo>
                  <a:cubicBezTo>
                    <a:pt x="26781" y="26251"/>
                    <a:pt x="26922" y="22593"/>
                    <a:pt x="25648" y="19314"/>
                  </a:cubicBezTo>
                  <a:cubicBezTo>
                    <a:pt x="23736" y="14376"/>
                    <a:pt x="19018" y="11216"/>
                    <a:pt x="13859" y="11216"/>
                  </a:cubicBezTo>
                  <a:cubicBezTo>
                    <a:pt x="13224" y="11216"/>
                    <a:pt x="12583" y="11264"/>
                    <a:pt x="11939" y="11362"/>
                  </a:cubicBezTo>
                  <a:lnTo>
                    <a:pt x="8943" y="3717"/>
                  </a:lnTo>
                  <a:lnTo>
                    <a:pt x="9249" y="3599"/>
                  </a:lnTo>
                  <a:cubicBezTo>
                    <a:pt x="10193" y="3222"/>
                    <a:pt x="10689" y="2160"/>
                    <a:pt x="10311" y="1192"/>
                  </a:cubicBezTo>
                  <a:cubicBezTo>
                    <a:pt x="10022" y="451"/>
                    <a:pt x="9317" y="1"/>
                    <a:pt x="85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5" name="Google Shape;2405;p42"/>
            <p:cNvSpPr/>
            <p:nvPr/>
          </p:nvSpPr>
          <p:spPr>
            <a:xfrm>
              <a:off x="1744291" y="3707670"/>
              <a:ext cx="629827" cy="814684"/>
            </a:xfrm>
            <a:custGeom>
              <a:avLst/>
              <a:gdLst/>
              <a:ahLst/>
              <a:cxnLst/>
              <a:rect l="l" t="t" r="r" b="b"/>
              <a:pathLst>
                <a:path w="23785" h="30766" extrusionOk="0">
                  <a:moveTo>
                    <a:pt x="5097" y="1"/>
                  </a:moveTo>
                  <a:lnTo>
                    <a:pt x="3304" y="709"/>
                  </a:lnTo>
                  <a:lnTo>
                    <a:pt x="7221" y="10737"/>
                  </a:lnTo>
                  <a:cubicBezTo>
                    <a:pt x="2171" y="13261"/>
                    <a:pt x="0" y="19325"/>
                    <a:pt x="2289" y="24493"/>
                  </a:cubicBezTo>
                  <a:cubicBezTo>
                    <a:pt x="4028" y="28419"/>
                    <a:pt x="7879" y="30765"/>
                    <a:pt x="11946" y="30765"/>
                  </a:cubicBezTo>
                  <a:cubicBezTo>
                    <a:pt x="13232" y="30765"/>
                    <a:pt x="14540" y="30531"/>
                    <a:pt x="15809" y="30038"/>
                  </a:cubicBezTo>
                  <a:cubicBezTo>
                    <a:pt x="21071" y="27985"/>
                    <a:pt x="23784" y="22157"/>
                    <a:pt x="21968" y="16801"/>
                  </a:cubicBezTo>
                  <a:cubicBezTo>
                    <a:pt x="20477" y="12406"/>
                    <a:pt x="16365" y="9616"/>
                    <a:pt x="11940" y="9616"/>
                  </a:cubicBezTo>
                  <a:cubicBezTo>
                    <a:pt x="10971" y="9616"/>
                    <a:pt x="9988" y="9749"/>
                    <a:pt x="9014" y="10029"/>
                  </a:cubicBezTo>
                  <a:lnTo>
                    <a:pt x="5097" y="1"/>
                  </a:lnTo>
                  <a:close/>
                </a:path>
              </a:pathLst>
            </a:custGeom>
            <a:solidFill>
              <a:srgbClr val="E2F2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6" name="Google Shape;2406;p42"/>
            <p:cNvSpPr/>
            <p:nvPr/>
          </p:nvSpPr>
          <p:spPr>
            <a:xfrm>
              <a:off x="1821931" y="4073205"/>
              <a:ext cx="510958" cy="395293"/>
            </a:xfrm>
            <a:custGeom>
              <a:avLst/>
              <a:gdLst/>
              <a:ahLst/>
              <a:cxnLst/>
              <a:rect l="l" t="t" r="r" b="b"/>
              <a:pathLst>
                <a:path w="19296" h="14928" extrusionOk="0">
                  <a:moveTo>
                    <a:pt x="14128" y="0"/>
                  </a:moveTo>
                  <a:lnTo>
                    <a:pt x="962" y="5144"/>
                  </a:lnTo>
                  <a:cubicBezTo>
                    <a:pt x="0" y="10460"/>
                    <a:pt x="4193" y="14928"/>
                    <a:pt x="9105" y="14928"/>
                  </a:cubicBezTo>
                  <a:cubicBezTo>
                    <a:pt x="10101" y="14928"/>
                    <a:pt x="11127" y="14744"/>
                    <a:pt x="12146" y="14346"/>
                  </a:cubicBezTo>
                  <a:cubicBezTo>
                    <a:pt x="18186" y="11987"/>
                    <a:pt x="19295" y="3917"/>
                    <a:pt x="141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42"/>
            <p:cNvSpPr/>
            <p:nvPr/>
          </p:nvSpPr>
          <p:spPr>
            <a:xfrm>
              <a:off x="1921100" y="4295375"/>
              <a:ext cx="48141" cy="42394"/>
            </a:xfrm>
            <a:custGeom>
              <a:avLst/>
              <a:gdLst/>
              <a:ahLst/>
              <a:cxnLst/>
              <a:rect l="l" t="t" r="r" b="b"/>
              <a:pathLst>
                <a:path w="1818" h="1601" extrusionOk="0">
                  <a:moveTo>
                    <a:pt x="901" y="1"/>
                  </a:moveTo>
                  <a:cubicBezTo>
                    <a:pt x="805" y="1"/>
                    <a:pt x="708" y="19"/>
                    <a:pt x="614" y="57"/>
                  </a:cubicBezTo>
                  <a:cubicBezTo>
                    <a:pt x="213" y="222"/>
                    <a:pt x="1" y="671"/>
                    <a:pt x="166" y="1095"/>
                  </a:cubicBezTo>
                  <a:cubicBezTo>
                    <a:pt x="293" y="1403"/>
                    <a:pt x="587" y="1600"/>
                    <a:pt x="908" y="1600"/>
                  </a:cubicBezTo>
                  <a:cubicBezTo>
                    <a:pt x="1006" y="1600"/>
                    <a:pt x="1106" y="1582"/>
                    <a:pt x="1204" y="1544"/>
                  </a:cubicBezTo>
                  <a:cubicBezTo>
                    <a:pt x="1605" y="1379"/>
                    <a:pt x="1818" y="930"/>
                    <a:pt x="1653" y="506"/>
                  </a:cubicBezTo>
                  <a:cubicBezTo>
                    <a:pt x="1526" y="198"/>
                    <a:pt x="1218" y="1"/>
                    <a:pt x="901"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42"/>
            <p:cNvSpPr/>
            <p:nvPr/>
          </p:nvSpPr>
          <p:spPr>
            <a:xfrm>
              <a:off x="1939239" y="4228141"/>
              <a:ext cx="41256" cy="36357"/>
            </a:xfrm>
            <a:custGeom>
              <a:avLst/>
              <a:gdLst/>
              <a:ahLst/>
              <a:cxnLst/>
              <a:rect l="l" t="t" r="r" b="b"/>
              <a:pathLst>
                <a:path w="1558" h="1373" extrusionOk="0">
                  <a:moveTo>
                    <a:pt x="764" y="1"/>
                  </a:moveTo>
                  <a:cubicBezTo>
                    <a:pt x="683" y="1"/>
                    <a:pt x="600" y="16"/>
                    <a:pt x="519" y="48"/>
                  </a:cubicBezTo>
                  <a:cubicBezTo>
                    <a:pt x="189" y="190"/>
                    <a:pt x="0" y="591"/>
                    <a:pt x="142" y="945"/>
                  </a:cubicBezTo>
                  <a:cubicBezTo>
                    <a:pt x="249" y="1213"/>
                    <a:pt x="505" y="1373"/>
                    <a:pt x="777" y="1373"/>
                  </a:cubicBezTo>
                  <a:cubicBezTo>
                    <a:pt x="864" y="1373"/>
                    <a:pt x="953" y="1356"/>
                    <a:pt x="1038" y="1322"/>
                  </a:cubicBezTo>
                  <a:cubicBezTo>
                    <a:pt x="1369" y="1181"/>
                    <a:pt x="1557" y="803"/>
                    <a:pt x="1416" y="449"/>
                  </a:cubicBezTo>
                  <a:cubicBezTo>
                    <a:pt x="1306" y="176"/>
                    <a:pt x="1042" y="1"/>
                    <a:pt x="764"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42"/>
            <p:cNvSpPr/>
            <p:nvPr/>
          </p:nvSpPr>
          <p:spPr>
            <a:xfrm>
              <a:off x="1976099" y="4277262"/>
              <a:ext cx="28757" cy="25500"/>
            </a:xfrm>
            <a:custGeom>
              <a:avLst/>
              <a:gdLst/>
              <a:ahLst/>
              <a:cxnLst/>
              <a:rect l="l" t="t" r="r" b="b"/>
              <a:pathLst>
                <a:path w="1086" h="963" extrusionOk="0">
                  <a:moveTo>
                    <a:pt x="549" y="1"/>
                  </a:moveTo>
                  <a:cubicBezTo>
                    <a:pt x="491" y="1"/>
                    <a:pt x="433" y="11"/>
                    <a:pt x="378" y="33"/>
                  </a:cubicBezTo>
                  <a:cubicBezTo>
                    <a:pt x="118" y="128"/>
                    <a:pt x="0" y="411"/>
                    <a:pt x="95" y="647"/>
                  </a:cubicBezTo>
                  <a:cubicBezTo>
                    <a:pt x="167" y="846"/>
                    <a:pt x="351" y="962"/>
                    <a:pt x="540" y="962"/>
                  </a:cubicBezTo>
                  <a:cubicBezTo>
                    <a:pt x="597" y="962"/>
                    <a:pt x="654" y="952"/>
                    <a:pt x="708" y="930"/>
                  </a:cubicBezTo>
                  <a:cubicBezTo>
                    <a:pt x="968" y="836"/>
                    <a:pt x="1086" y="553"/>
                    <a:pt x="991" y="293"/>
                  </a:cubicBezTo>
                  <a:cubicBezTo>
                    <a:pt x="919" y="112"/>
                    <a:pt x="736" y="1"/>
                    <a:pt x="549"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42"/>
            <p:cNvSpPr/>
            <p:nvPr/>
          </p:nvSpPr>
          <p:spPr>
            <a:xfrm>
              <a:off x="1672423" y="3530225"/>
              <a:ext cx="46896" cy="46896"/>
            </a:xfrm>
            <a:custGeom>
              <a:avLst/>
              <a:gdLst/>
              <a:ahLst/>
              <a:cxnLst/>
              <a:rect l="l" t="t" r="r" b="b"/>
              <a:pathLst>
                <a:path w="1771" h="1771" extrusionOk="0">
                  <a:moveTo>
                    <a:pt x="874" y="1"/>
                  </a:moveTo>
                  <a:cubicBezTo>
                    <a:pt x="379" y="1"/>
                    <a:pt x="1" y="402"/>
                    <a:pt x="1" y="897"/>
                  </a:cubicBezTo>
                  <a:cubicBezTo>
                    <a:pt x="1" y="1369"/>
                    <a:pt x="379" y="1770"/>
                    <a:pt x="874" y="1770"/>
                  </a:cubicBezTo>
                  <a:cubicBezTo>
                    <a:pt x="1370" y="1770"/>
                    <a:pt x="1771" y="1369"/>
                    <a:pt x="1771" y="897"/>
                  </a:cubicBezTo>
                  <a:cubicBezTo>
                    <a:pt x="1771" y="402"/>
                    <a:pt x="1370" y="1"/>
                    <a:pt x="8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42"/>
            <p:cNvSpPr/>
            <p:nvPr/>
          </p:nvSpPr>
          <p:spPr>
            <a:xfrm>
              <a:off x="1672423" y="3253452"/>
              <a:ext cx="134360" cy="134969"/>
            </a:xfrm>
            <a:custGeom>
              <a:avLst/>
              <a:gdLst/>
              <a:ahLst/>
              <a:cxnLst/>
              <a:rect l="l" t="t" r="r" b="b"/>
              <a:pathLst>
                <a:path w="5074" h="5097" extrusionOk="0">
                  <a:moveTo>
                    <a:pt x="2549" y="0"/>
                  </a:moveTo>
                  <a:cubicBezTo>
                    <a:pt x="1134" y="0"/>
                    <a:pt x="1" y="1156"/>
                    <a:pt x="1" y="2548"/>
                  </a:cubicBezTo>
                  <a:cubicBezTo>
                    <a:pt x="1" y="3964"/>
                    <a:pt x="1134" y="5097"/>
                    <a:pt x="2549" y="5097"/>
                  </a:cubicBezTo>
                  <a:cubicBezTo>
                    <a:pt x="3941" y="5097"/>
                    <a:pt x="5074" y="3964"/>
                    <a:pt x="5074" y="2548"/>
                  </a:cubicBezTo>
                  <a:cubicBezTo>
                    <a:pt x="5074" y="1156"/>
                    <a:pt x="3941" y="0"/>
                    <a:pt x="25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42"/>
            <p:cNvSpPr/>
            <p:nvPr/>
          </p:nvSpPr>
          <p:spPr>
            <a:xfrm>
              <a:off x="1771168" y="3449645"/>
              <a:ext cx="60613" cy="60004"/>
            </a:xfrm>
            <a:custGeom>
              <a:avLst/>
              <a:gdLst/>
              <a:ahLst/>
              <a:cxnLst/>
              <a:rect l="l" t="t" r="r" b="b"/>
              <a:pathLst>
                <a:path w="2289" h="2266" extrusionOk="0">
                  <a:moveTo>
                    <a:pt x="1133" y="0"/>
                  </a:moveTo>
                  <a:cubicBezTo>
                    <a:pt x="519" y="0"/>
                    <a:pt x="0" y="496"/>
                    <a:pt x="0" y="1133"/>
                  </a:cubicBezTo>
                  <a:cubicBezTo>
                    <a:pt x="0" y="1746"/>
                    <a:pt x="519" y="2265"/>
                    <a:pt x="1133" y="2265"/>
                  </a:cubicBezTo>
                  <a:cubicBezTo>
                    <a:pt x="1770" y="2265"/>
                    <a:pt x="2289" y="1746"/>
                    <a:pt x="2289" y="1133"/>
                  </a:cubicBezTo>
                  <a:cubicBezTo>
                    <a:pt x="2289" y="496"/>
                    <a:pt x="1770" y="0"/>
                    <a:pt x="11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13" name="Google Shape;2413;p42"/>
          <p:cNvGrpSpPr/>
          <p:nvPr/>
        </p:nvGrpSpPr>
        <p:grpSpPr>
          <a:xfrm>
            <a:off x="7829638" y="4119502"/>
            <a:ext cx="399969" cy="386083"/>
            <a:chOff x="5263209" y="4056946"/>
            <a:chExt cx="478022" cy="410626"/>
          </a:xfrm>
        </p:grpSpPr>
        <p:sp>
          <p:nvSpPr>
            <p:cNvPr id="2414" name="Google Shape;2414;p42"/>
            <p:cNvSpPr/>
            <p:nvPr/>
          </p:nvSpPr>
          <p:spPr>
            <a:xfrm>
              <a:off x="5668728" y="4056946"/>
              <a:ext cx="72502" cy="71893"/>
            </a:xfrm>
            <a:custGeom>
              <a:avLst/>
              <a:gdLst/>
              <a:ahLst/>
              <a:cxnLst/>
              <a:rect l="l" t="t" r="r" b="b"/>
              <a:pathLst>
                <a:path w="2738" h="2715" extrusionOk="0">
                  <a:moveTo>
                    <a:pt x="1369" y="1"/>
                  </a:moveTo>
                  <a:cubicBezTo>
                    <a:pt x="614" y="1"/>
                    <a:pt x="0" y="614"/>
                    <a:pt x="0" y="1369"/>
                  </a:cubicBezTo>
                  <a:cubicBezTo>
                    <a:pt x="0" y="2101"/>
                    <a:pt x="614" y="2714"/>
                    <a:pt x="1369" y="2714"/>
                  </a:cubicBezTo>
                  <a:cubicBezTo>
                    <a:pt x="2124" y="2714"/>
                    <a:pt x="2737" y="2101"/>
                    <a:pt x="2737" y="1369"/>
                  </a:cubicBezTo>
                  <a:cubicBezTo>
                    <a:pt x="2737"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42"/>
            <p:cNvSpPr/>
            <p:nvPr/>
          </p:nvSpPr>
          <p:spPr>
            <a:xfrm>
              <a:off x="5263209" y="4093806"/>
              <a:ext cx="345564" cy="373765"/>
            </a:xfrm>
            <a:custGeom>
              <a:avLst/>
              <a:gdLst/>
              <a:ahLst/>
              <a:cxnLst/>
              <a:rect l="l" t="t" r="r" b="b"/>
              <a:pathLst>
                <a:path w="13050" h="14115" extrusionOk="0">
                  <a:moveTo>
                    <a:pt x="6065" y="1"/>
                  </a:moveTo>
                  <a:cubicBezTo>
                    <a:pt x="5782" y="260"/>
                    <a:pt x="5475" y="520"/>
                    <a:pt x="5192" y="732"/>
                  </a:cubicBezTo>
                  <a:cubicBezTo>
                    <a:pt x="4036" y="1558"/>
                    <a:pt x="2809" y="2242"/>
                    <a:pt x="1535" y="2809"/>
                  </a:cubicBezTo>
                  <a:cubicBezTo>
                    <a:pt x="1039" y="3045"/>
                    <a:pt x="520" y="3257"/>
                    <a:pt x="1" y="3422"/>
                  </a:cubicBezTo>
                  <a:cubicBezTo>
                    <a:pt x="25" y="3564"/>
                    <a:pt x="95" y="3682"/>
                    <a:pt x="166" y="3800"/>
                  </a:cubicBezTo>
                  <a:cubicBezTo>
                    <a:pt x="662" y="4578"/>
                    <a:pt x="1228" y="5357"/>
                    <a:pt x="1865" y="6065"/>
                  </a:cubicBezTo>
                  <a:cubicBezTo>
                    <a:pt x="3587" y="8212"/>
                    <a:pt x="4980" y="10619"/>
                    <a:pt x="6018" y="13191"/>
                  </a:cubicBezTo>
                  <a:cubicBezTo>
                    <a:pt x="6112" y="13521"/>
                    <a:pt x="6301" y="13780"/>
                    <a:pt x="6560" y="13993"/>
                  </a:cubicBezTo>
                  <a:cubicBezTo>
                    <a:pt x="6702" y="14064"/>
                    <a:pt x="6891" y="14111"/>
                    <a:pt x="7056" y="14111"/>
                  </a:cubicBezTo>
                  <a:cubicBezTo>
                    <a:pt x="7113" y="14113"/>
                    <a:pt x="7169" y="14114"/>
                    <a:pt x="7226" y="14114"/>
                  </a:cubicBezTo>
                  <a:cubicBezTo>
                    <a:pt x="7735" y="14114"/>
                    <a:pt x="8240" y="14019"/>
                    <a:pt x="8708" y="13828"/>
                  </a:cubicBezTo>
                  <a:cubicBezTo>
                    <a:pt x="8708" y="13828"/>
                    <a:pt x="11185" y="12813"/>
                    <a:pt x="12860" y="11161"/>
                  </a:cubicBezTo>
                  <a:lnTo>
                    <a:pt x="13049" y="10996"/>
                  </a:lnTo>
                  <a:cubicBezTo>
                    <a:pt x="10288" y="7622"/>
                    <a:pt x="7929" y="3941"/>
                    <a:pt x="6065" y="1"/>
                  </a:cubicBezTo>
                  <a:close/>
                </a:path>
              </a:pathLst>
            </a:custGeom>
            <a:solidFill>
              <a:srgbClr val="4CA5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42"/>
            <p:cNvSpPr/>
            <p:nvPr/>
          </p:nvSpPr>
          <p:spPr>
            <a:xfrm>
              <a:off x="5422595" y="4062506"/>
              <a:ext cx="209351" cy="323692"/>
            </a:xfrm>
            <a:custGeom>
              <a:avLst/>
              <a:gdLst/>
              <a:ahLst/>
              <a:cxnLst/>
              <a:rect l="l" t="t" r="r" b="b"/>
              <a:pathLst>
                <a:path w="7906" h="12224" extrusionOk="0">
                  <a:moveTo>
                    <a:pt x="1157" y="1"/>
                  </a:moveTo>
                  <a:cubicBezTo>
                    <a:pt x="827" y="449"/>
                    <a:pt x="426" y="850"/>
                    <a:pt x="1" y="1228"/>
                  </a:cubicBezTo>
                  <a:cubicBezTo>
                    <a:pt x="1865" y="5168"/>
                    <a:pt x="4224" y="8849"/>
                    <a:pt x="6985" y="12223"/>
                  </a:cubicBezTo>
                  <a:cubicBezTo>
                    <a:pt x="7315" y="11916"/>
                    <a:pt x="7599" y="11515"/>
                    <a:pt x="7787" y="11091"/>
                  </a:cubicBezTo>
                  <a:cubicBezTo>
                    <a:pt x="7858" y="10925"/>
                    <a:pt x="7905" y="10760"/>
                    <a:pt x="7905" y="10572"/>
                  </a:cubicBezTo>
                  <a:cubicBezTo>
                    <a:pt x="7835" y="10265"/>
                    <a:pt x="7669" y="9958"/>
                    <a:pt x="7433" y="9746"/>
                  </a:cubicBezTo>
                  <a:cubicBezTo>
                    <a:pt x="5569" y="7693"/>
                    <a:pt x="4036" y="5381"/>
                    <a:pt x="2856" y="2879"/>
                  </a:cubicBezTo>
                  <a:cubicBezTo>
                    <a:pt x="2478" y="2006"/>
                    <a:pt x="2054" y="1157"/>
                    <a:pt x="1558" y="355"/>
                  </a:cubicBezTo>
                  <a:cubicBezTo>
                    <a:pt x="1487" y="213"/>
                    <a:pt x="1369" y="95"/>
                    <a:pt x="1228" y="24"/>
                  </a:cubicBezTo>
                  <a:lnTo>
                    <a:pt x="115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42"/>
            <p:cNvSpPr/>
            <p:nvPr/>
          </p:nvSpPr>
          <p:spPr>
            <a:xfrm>
              <a:off x="5264399" y="4061632"/>
              <a:ext cx="191239" cy="124615"/>
            </a:xfrm>
            <a:custGeom>
              <a:avLst/>
              <a:gdLst/>
              <a:ahLst/>
              <a:cxnLst/>
              <a:rect l="l" t="t" r="r" b="b"/>
              <a:pathLst>
                <a:path w="7222" h="4706" extrusionOk="0">
                  <a:moveTo>
                    <a:pt x="6962" y="0"/>
                  </a:moveTo>
                  <a:cubicBezTo>
                    <a:pt x="6924" y="0"/>
                    <a:pt x="6885" y="3"/>
                    <a:pt x="6844" y="10"/>
                  </a:cubicBezTo>
                  <a:cubicBezTo>
                    <a:pt x="6089" y="105"/>
                    <a:pt x="5333" y="341"/>
                    <a:pt x="4649" y="671"/>
                  </a:cubicBezTo>
                  <a:cubicBezTo>
                    <a:pt x="3399" y="1284"/>
                    <a:pt x="2219" y="2063"/>
                    <a:pt x="1157" y="2960"/>
                  </a:cubicBezTo>
                  <a:cubicBezTo>
                    <a:pt x="803" y="3314"/>
                    <a:pt x="473" y="3715"/>
                    <a:pt x="190" y="4139"/>
                  </a:cubicBezTo>
                  <a:cubicBezTo>
                    <a:pt x="72" y="4281"/>
                    <a:pt x="1" y="4446"/>
                    <a:pt x="1" y="4611"/>
                  </a:cubicBezTo>
                  <a:cubicBezTo>
                    <a:pt x="1" y="4635"/>
                    <a:pt x="1" y="4659"/>
                    <a:pt x="1" y="4706"/>
                  </a:cubicBezTo>
                  <a:cubicBezTo>
                    <a:pt x="520" y="4517"/>
                    <a:pt x="1016" y="4305"/>
                    <a:pt x="1511" y="4069"/>
                  </a:cubicBezTo>
                  <a:cubicBezTo>
                    <a:pt x="2809" y="3502"/>
                    <a:pt x="4036" y="2818"/>
                    <a:pt x="5192" y="1992"/>
                  </a:cubicBezTo>
                  <a:cubicBezTo>
                    <a:pt x="5947" y="1450"/>
                    <a:pt x="6631" y="789"/>
                    <a:pt x="7221" y="34"/>
                  </a:cubicBezTo>
                  <a:cubicBezTo>
                    <a:pt x="7138" y="17"/>
                    <a:pt x="7054" y="0"/>
                    <a:pt x="69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42"/>
            <p:cNvSpPr/>
            <p:nvPr/>
          </p:nvSpPr>
          <p:spPr>
            <a:xfrm>
              <a:off x="5316964" y="4159425"/>
              <a:ext cx="208080" cy="273088"/>
            </a:xfrm>
            <a:custGeom>
              <a:avLst/>
              <a:gdLst/>
              <a:ahLst/>
              <a:cxnLst/>
              <a:rect l="l" t="t" r="r" b="b"/>
              <a:pathLst>
                <a:path w="7858" h="10313" extrusionOk="0">
                  <a:moveTo>
                    <a:pt x="2289" y="0"/>
                  </a:moveTo>
                  <a:lnTo>
                    <a:pt x="1534" y="472"/>
                  </a:lnTo>
                  <a:cubicBezTo>
                    <a:pt x="1799" y="886"/>
                    <a:pt x="1437" y="1288"/>
                    <a:pt x="1067" y="1288"/>
                  </a:cubicBezTo>
                  <a:cubicBezTo>
                    <a:pt x="909" y="1288"/>
                    <a:pt x="750" y="1215"/>
                    <a:pt x="637" y="1038"/>
                  </a:cubicBezTo>
                  <a:lnTo>
                    <a:pt x="95" y="1369"/>
                  </a:lnTo>
                  <a:cubicBezTo>
                    <a:pt x="24" y="1416"/>
                    <a:pt x="0" y="1510"/>
                    <a:pt x="47" y="1605"/>
                  </a:cubicBezTo>
                  <a:lnTo>
                    <a:pt x="5451" y="10241"/>
                  </a:lnTo>
                  <a:cubicBezTo>
                    <a:pt x="5481" y="10286"/>
                    <a:pt x="5531" y="10312"/>
                    <a:pt x="5582" y="10312"/>
                  </a:cubicBezTo>
                  <a:cubicBezTo>
                    <a:pt x="5610" y="10312"/>
                    <a:pt x="5638" y="10305"/>
                    <a:pt x="5663" y="10288"/>
                  </a:cubicBezTo>
                  <a:lnTo>
                    <a:pt x="6206" y="9958"/>
                  </a:lnTo>
                  <a:cubicBezTo>
                    <a:pt x="5943" y="9530"/>
                    <a:pt x="6298" y="9137"/>
                    <a:pt x="6665" y="9137"/>
                  </a:cubicBezTo>
                  <a:cubicBezTo>
                    <a:pt x="6825" y="9137"/>
                    <a:pt x="6988" y="9212"/>
                    <a:pt x="7102" y="9391"/>
                  </a:cubicBezTo>
                  <a:lnTo>
                    <a:pt x="7857" y="8919"/>
                  </a:lnTo>
                  <a:lnTo>
                    <a:pt x="22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2419;p42"/>
            <p:cNvSpPr/>
            <p:nvPr/>
          </p:nvSpPr>
          <p:spPr>
            <a:xfrm>
              <a:off x="5376942" y="4138611"/>
              <a:ext cx="183083" cy="257015"/>
            </a:xfrm>
            <a:custGeom>
              <a:avLst/>
              <a:gdLst/>
              <a:ahLst/>
              <a:cxnLst/>
              <a:rect l="l" t="t" r="r" b="b"/>
              <a:pathLst>
                <a:path w="6914" h="9706" extrusionOk="0">
                  <a:moveTo>
                    <a:pt x="1341" y="0"/>
                  </a:moveTo>
                  <a:cubicBezTo>
                    <a:pt x="1305" y="0"/>
                    <a:pt x="1266" y="12"/>
                    <a:pt x="1227" y="31"/>
                  </a:cubicBezTo>
                  <a:lnTo>
                    <a:pt x="0" y="786"/>
                  </a:lnTo>
                  <a:lnTo>
                    <a:pt x="5569" y="9705"/>
                  </a:lnTo>
                  <a:lnTo>
                    <a:pt x="6796" y="8950"/>
                  </a:lnTo>
                  <a:cubicBezTo>
                    <a:pt x="6890" y="8903"/>
                    <a:pt x="6914" y="8785"/>
                    <a:pt x="6867" y="8714"/>
                  </a:cubicBezTo>
                  <a:lnTo>
                    <a:pt x="1463" y="78"/>
                  </a:lnTo>
                  <a:cubicBezTo>
                    <a:pt x="1436" y="23"/>
                    <a:pt x="1392" y="0"/>
                    <a:pt x="1341" y="0"/>
                  </a:cubicBez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0" name="Google Shape;2420;p42"/>
            <p:cNvSpPr/>
            <p:nvPr/>
          </p:nvSpPr>
          <p:spPr>
            <a:xfrm>
              <a:off x="5389440" y="4264022"/>
              <a:ext cx="61248" cy="54019"/>
            </a:xfrm>
            <a:custGeom>
              <a:avLst/>
              <a:gdLst/>
              <a:ahLst/>
              <a:cxnLst/>
              <a:rect l="l" t="t" r="r" b="b"/>
              <a:pathLst>
                <a:path w="2313" h="2040" extrusionOk="0">
                  <a:moveTo>
                    <a:pt x="1153" y="0"/>
                  </a:moveTo>
                  <a:cubicBezTo>
                    <a:pt x="971" y="0"/>
                    <a:pt x="785" y="50"/>
                    <a:pt x="614" y="156"/>
                  </a:cubicBezTo>
                  <a:cubicBezTo>
                    <a:pt x="142" y="463"/>
                    <a:pt x="0" y="1076"/>
                    <a:pt x="307" y="1548"/>
                  </a:cubicBezTo>
                  <a:cubicBezTo>
                    <a:pt x="489" y="1867"/>
                    <a:pt x="819" y="2040"/>
                    <a:pt x="1157" y="2040"/>
                  </a:cubicBezTo>
                  <a:cubicBezTo>
                    <a:pt x="1343" y="2040"/>
                    <a:pt x="1531" y="1987"/>
                    <a:pt x="1699" y="1878"/>
                  </a:cubicBezTo>
                  <a:cubicBezTo>
                    <a:pt x="2171" y="1595"/>
                    <a:pt x="2313" y="958"/>
                    <a:pt x="2029" y="486"/>
                  </a:cubicBezTo>
                  <a:cubicBezTo>
                    <a:pt x="1829" y="178"/>
                    <a:pt x="1497" y="0"/>
                    <a:pt x="115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2421;p42"/>
            <p:cNvSpPr/>
            <p:nvPr/>
          </p:nvSpPr>
          <p:spPr>
            <a:xfrm>
              <a:off x="5406308" y="4272522"/>
              <a:ext cx="28148" cy="36251"/>
            </a:xfrm>
            <a:custGeom>
              <a:avLst/>
              <a:gdLst/>
              <a:ahLst/>
              <a:cxnLst/>
              <a:rect l="l" t="t" r="r" b="b"/>
              <a:pathLst>
                <a:path w="1063" h="1369" extrusionOk="0">
                  <a:moveTo>
                    <a:pt x="354" y="0"/>
                  </a:moveTo>
                  <a:lnTo>
                    <a:pt x="0" y="236"/>
                  </a:lnTo>
                  <a:lnTo>
                    <a:pt x="708" y="1369"/>
                  </a:lnTo>
                  <a:lnTo>
                    <a:pt x="1062" y="1156"/>
                  </a:lnTo>
                  <a:lnTo>
                    <a:pt x="354"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42"/>
            <p:cNvSpPr/>
            <p:nvPr/>
          </p:nvSpPr>
          <p:spPr>
            <a:xfrm>
              <a:off x="5402548" y="4276892"/>
              <a:ext cx="36278" cy="28122"/>
            </a:xfrm>
            <a:custGeom>
              <a:avLst/>
              <a:gdLst/>
              <a:ahLst/>
              <a:cxnLst/>
              <a:rect l="l" t="t" r="r" b="b"/>
              <a:pathLst>
                <a:path w="1370" h="1062" extrusionOk="0">
                  <a:moveTo>
                    <a:pt x="1133" y="0"/>
                  </a:moveTo>
                  <a:lnTo>
                    <a:pt x="1" y="708"/>
                  </a:lnTo>
                  <a:lnTo>
                    <a:pt x="213" y="1062"/>
                  </a:lnTo>
                  <a:lnTo>
                    <a:pt x="1369" y="354"/>
                  </a:lnTo>
                  <a:lnTo>
                    <a:pt x="1133"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42"/>
            <p:cNvSpPr/>
            <p:nvPr/>
          </p:nvSpPr>
          <p:spPr>
            <a:xfrm>
              <a:off x="5315639" y="4091502"/>
              <a:ext cx="81876" cy="50233"/>
            </a:xfrm>
            <a:custGeom>
              <a:avLst/>
              <a:gdLst/>
              <a:ahLst/>
              <a:cxnLst/>
              <a:rect l="l" t="t" r="r" b="b"/>
              <a:pathLst>
                <a:path w="3092" h="1897" extrusionOk="0">
                  <a:moveTo>
                    <a:pt x="2810" y="0"/>
                  </a:moveTo>
                  <a:cubicBezTo>
                    <a:pt x="2527" y="0"/>
                    <a:pt x="1946" y="243"/>
                    <a:pt x="1322" y="628"/>
                  </a:cubicBezTo>
                  <a:cubicBezTo>
                    <a:pt x="543" y="1100"/>
                    <a:pt x="1" y="1666"/>
                    <a:pt x="119" y="1832"/>
                  </a:cubicBezTo>
                  <a:cubicBezTo>
                    <a:pt x="146" y="1876"/>
                    <a:pt x="207" y="1897"/>
                    <a:pt x="294" y="1897"/>
                  </a:cubicBezTo>
                  <a:cubicBezTo>
                    <a:pt x="580" y="1897"/>
                    <a:pt x="1149" y="1669"/>
                    <a:pt x="1747" y="1289"/>
                  </a:cubicBezTo>
                  <a:cubicBezTo>
                    <a:pt x="2525" y="793"/>
                    <a:pt x="3092" y="251"/>
                    <a:pt x="2974" y="62"/>
                  </a:cubicBezTo>
                  <a:cubicBezTo>
                    <a:pt x="2948" y="20"/>
                    <a:pt x="2891" y="0"/>
                    <a:pt x="2810" y="0"/>
                  </a:cubicBez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33" name="Google Shape;2433;p42">
            <a:hlinkClick r:id="rId3" action="ppaction://hlinksldjump"/>
          </p:cNvPr>
          <p:cNvSpPr/>
          <p:nvPr/>
        </p:nvSpPr>
        <p:spPr>
          <a:xfrm>
            <a:off x="7294978" y="1186324"/>
            <a:ext cx="668100" cy="668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chemeClr val="dk2"/>
                </a:solidFill>
                <a:latin typeface="Amatic SC"/>
                <a:ea typeface="Amatic SC"/>
                <a:cs typeface="Amatic SC"/>
                <a:sym typeface="Amatic SC"/>
              </a:rPr>
              <a:t>1</a:t>
            </a:r>
            <a:endParaRPr sz="3000" b="1">
              <a:solidFill>
                <a:schemeClr val="dk2"/>
              </a:solidFill>
              <a:latin typeface="Amatic SC"/>
              <a:ea typeface="Amatic SC"/>
              <a:cs typeface="Amatic SC"/>
              <a:sym typeface="Amatic SC"/>
            </a:endParaRPr>
          </a:p>
        </p:txBody>
      </p:sp>
      <p:sp>
        <p:nvSpPr>
          <p:cNvPr id="2434" name="Google Shape;2434;p42">
            <a:hlinkClick r:id="rId4" action="ppaction://hlinksldjump"/>
          </p:cNvPr>
          <p:cNvSpPr/>
          <p:nvPr/>
        </p:nvSpPr>
        <p:spPr>
          <a:xfrm>
            <a:off x="1157592" y="2325196"/>
            <a:ext cx="668100" cy="668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chemeClr val="dk2"/>
                </a:solidFill>
                <a:latin typeface="Amatic SC"/>
                <a:ea typeface="Amatic SC"/>
                <a:cs typeface="Amatic SC"/>
                <a:sym typeface="Amatic SC"/>
              </a:rPr>
              <a:t>2</a:t>
            </a:r>
            <a:endParaRPr sz="3000" b="1">
              <a:solidFill>
                <a:schemeClr val="dk2"/>
              </a:solidFill>
              <a:latin typeface="Amatic SC"/>
              <a:ea typeface="Amatic SC"/>
              <a:cs typeface="Amatic SC"/>
              <a:sym typeface="Amatic SC"/>
            </a:endParaRPr>
          </a:p>
        </p:txBody>
      </p:sp>
      <p:sp>
        <p:nvSpPr>
          <p:cNvPr id="2438" name="Google Shape;2438;p42">
            <a:hlinkClick r:id="" action="ppaction://hlinkshowjump?jump=previousslide"/>
          </p:cNvPr>
          <p:cNvSpPr txBox="1"/>
          <p:nvPr/>
        </p:nvSpPr>
        <p:spPr>
          <a:xfrm flipH="1">
            <a:off x="3644306" y="1186324"/>
            <a:ext cx="319500" cy="475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4000" b="1" dirty="0">
              <a:solidFill>
                <a:schemeClr val="accent3"/>
              </a:solidFill>
              <a:latin typeface="Cabin"/>
              <a:ea typeface="Cabin"/>
              <a:cs typeface="Cabin"/>
              <a:sym typeface="Cabin"/>
            </a:endParaRPr>
          </a:p>
        </p:txBody>
      </p:sp>
      <p:grpSp>
        <p:nvGrpSpPr>
          <p:cNvPr id="2439" name="Google Shape;2439;p42"/>
          <p:cNvGrpSpPr/>
          <p:nvPr/>
        </p:nvGrpSpPr>
        <p:grpSpPr>
          <a:xfrm rot="-1354495" flipH="1">
            <a:off x="8233335" y="4119739"/>
            <a:ext cx="744999" cy="1035381"/>
            <a:chOff x="5959271" y="3613664"/>
            <a:chExt cx="890364" cy="1101173"/>
          </a:xfrm>
        </p:grpSpPr>
        <p:sp>
          <p:nvSpPr>
            <p:cNvPr id="2440" name="Google Shape;2440;p42"/>
            <p:cNvSpPr/>
            <p:nvPr/>
          </p:nvSpPr>
          <p:spPr>
            <a:xfrm>
              <a:off x="6201062" y="3613664"/>
              <a:ext cx="192457" cy="184645"/>
            </a:xfrm>
            <a:custGeom>
              <a:avLst/>
              <a:gdLst/>
              <a:ahLst/>
              <a:cxnLst/>
              <a:rect l="l" t="t" r="r" b="b"/>
              <a:pathLst>
                <a:path w="7268" h="6973" extrusionOk="0">
                  <a:moveTo>
                    <a:pt x="3272" y="1"/>
                  </a:moveTo>
                  <a:cubicBezTo>
                    <a:pt x="3181" y="1"/>
                    <a:pt x="3089" y="4"/>
                    <a:pt x="2997" y="12"/>
                  </a:cubicBezTo>
                  <a:lnTo>
                    <a:pt x="2973" y="12"/>
                  </a:lnTo>
                  <a:cubicBezTo>
                    <a:pt x="1817" y="271"/>
                    <a:pt x="873" y="1121"/>
                    <a:pt x="449" y="2230"/>
                  </a:cubicBezTo>
                  <a:cubicBezTo>
                    <a:pt x="48" y="3315"/>
                    <a:pt x="0" y="4495"/>
                    <a:pt x="284" y="5627"/>
                  </a:cubicBezTo>
                  <a:cubicBezTo>
                    <a:pt x="378" y="5981"/>
                    <a:pt x="472" y="6359"/>
                    <a:pt x="614" y="6713"/>
                  </a:cubicBezTo>
                  <a:lnTo>
                    <a:pt x="708" y="6972"/>
                  </a:lnTo>
                  <a:lnTo>
                    <a:pt x="968" y="6878"/>
                  </a:lnTo>
                  <a:cubicBezTo>
                    <a:pt x="1227" y="6760"/>
                    <a:pt x="1511" y="6665"/>
                    <a:pt x="1770" y="6571"/>
                  </a:cubicBezTo>
                  <a:lnTo>
                    <a:pt x="2006" y="6500"/>
                  </a:lnTo>
                  <a:lnTo>
                    <a:pt x="2360" y="6382"/>
                  </a:lnTo>
                  <a:lnTo>
                    <a:pt x="2266" y="6123"/>
                  </a:lnTo>
                  <a:cubicBezTo>
                    <a:pt x="2148" y="5792"/>
                    <a:pt x="2053" y="5462"/>
                    <a:pt x="1959" y="5108"/>
                  </a:cubicBezTo>
                  <a:cubicBezTo>
                    <a:pt x="1794" y="4377"/>
                    <a:pt x="1794" y="3622"/>
                    <a:pt x="2006" y="2914"/>
                  </a:cubicBezTo>
                  <a:cubicBezTo>
                    <a:pt x="2099" y="2076"/>
                    <a:pt x="2776" y="1613"/>
                    <a:pt x="3455" y="1613"/>
                  </a:cubicBezTo>
                  <a:cubicBezTo>
                    <a:pt x="3982" y="1613"/>
                    <a:pt x="4509" y="1892"/>
                    <a:pt x="4767" y="2489"/>
                  </a:cubicBezTo>
                  <a:cubicBezTo>
                    <a:pt x="5191" y="3103"/>
                    <a:pt x="5427" y="3834"/>
                    <a:pt x="5475" y="4565"/>
                  </a:cubicBezTo>
                  <a:cubicBezTo>
                    <a:pt x="5498" y="4919"/>
                    <a:pt x="5498" y="5273"/>
                    <a:pt x="5498" y="5627"/>
                  </a:cubicBezTo>
                  <a:lnTo>
                    <a:pt x="5498" y="5934"/>
                  </a:lnTo>
                  <a:lnTo>
                    <a:pt x="6088" y="5934"/>
                  </a:lnTo>
                  <a:cubicBezTo>
                    <a:pt x="6395" y="5934"/>
                    <a:pt x="6654" y="5958"/>
                    <a:pt x="6961" y="5981"/>
                  </a:cubicBezTo>
                  <a:lnTo>
                    <a:pt x="7244" y="6005"/>
                  </a:lnTo>
                  <a:lnTo>
                    <a:pt x="7244" y="5698"/>
                  </a:lnTo>
                  <a:cubicBezTo>
                    <a:pt x="7268" y="5321"/>
                    <a:pt x="7268" y="4943"/>
                    <a:pt x="7221" y="4565"/>
                  </a:cubicBezTo>
                  <a:cubicBezTo>
                    <a:pt x="7173" y="3409"/>
                    <a:pt x="6772" y="2300"/>
                    <a:pt x="6064" y="1380"/>
                  </a:cubicBezTo>
                  <a:cubicBezTo>
                    <a:pt x="5390" y="510"/>
                    <a:pt x="4354" y="1"/>
                    <a:pt x="32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1" name="Google Shape;2441;p42"/>
            <p:cNvSpPr/>
            <p:nvPr/>
          </p:nvSpPr>
          <p:spPr>
            <a:xfrm>
              <a:off x="6457869" y="3708411"/>
              <a:ext cx="169949" cy="134254"/>
            </a:xfrm>
            <a:custGeom>
              <a:avLst/>
              <a:gdLst/>
              <a:ahLst/>
              <a:cxnLst/>
              <a:rect l="l" t="t" r="r" b="b"/>
              <a:pathLst>
                <a:path w="6418" h="5070" extrusionOk="0">
                  <a:moveTo>
                    <a:pt x="2549" y="1"/>
                  </a:moveTo>
                  <a:cubicBezTo>
                    <a:pt x="2035" y="1"/>
                    <a:pt x="1528" y="70"/>
                    <a:pt x="1062" y="303"/>
                  </a:cubicBezTo>
                  <a:cubicBezTo>
                    <a:pt x="401" y="681"/>
                    <a:pt x="0" y="1412"/>
                    <a:pt x="47" y="2191"/>
                  </a:cubicBezTo>
                  <a:cubicBezTo>
                    <a:pt x="2312" y="2663"/>
                    <a:pt x="4483" y="3536"/>
                    <a:pt x="6253" y="5069"/>
                  </a:cubicBezTo>
                  <a:cubicBezTo>
                    <a:pt x="6324" y="3819"/>
                    <a:pt x="6418" y="1672"/>
                    <a:pt x="5828" y="1011"/>
                  </a:cubicBezTo>
                  <a:cubicBezTo>
                    <a:pt x="5238" y="350"/>
                    <a:pt x="4271" y="138"/>
                    <a:pt x="3351" y="44"/>
                  </a:cubicBezTo>
                  <a:cubicBezTo>
                    <a:pt x="3085" y="19"/>
                    <a:pt x="2816" y="1"/>
                    <a:pt x="25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2442;p42"/>
            <p:cNvSpPr/>
            <p:nvPr/>
          </p:nvSpPr>
          <p:spPr>
            <a:xfrm>
              <a:off x="5989246" y="3771885"/>
              <a:ext cx="164970" cy="162614"/>
            </a:xfrm>
            <a:custGeom>
              <a:avLst/>
              <a:gdLst/>
              <a:ahLst/>
              <a:cxnLst/>
              <a:rect l="l" t="t" r="r" b="b"/>
              <a:pathLst>
                <a:path w="6230" h="6141" extrusionOk="0">
                  <a:moveTo>
                    <a:pt x="4312" y="1"/>
                  </a:moveTo>
                  <a:cubicBezTo>
                    <a:pt x="3680" y="1"/>
                    <a:pt x="3039" y="223"/>
                    <a:pt x="2431" y="478"/>
                  </a:cubicBezTo>
                  <a:cubicBezTo>
                    <a:pt x="1605" y="832"/>
                    <a:pt x="732" y="1328"/>
                    <a:pt x="378" y="2130"/>
                  </a:cubicBezTo>
                  <a:cubicBezTo>
                    <a:pt x="1" y="2956"/>
                    <a:pt x="732" y="4961"/>
                    <a:pt x="1157" y="6141"/>
                  </a:cubicBezTo>
                  <a:cubicBezTo>
                    <a:pt x="2407" y="4135"/>
                    <a:pt x="4201" y="2672"/>
                    <a:pt x="6230" y="1540"/>
                  </a:cubicBezTo>
                  <a:cubicBezTo>
                    <a:pt x="6041" y="785"/>
                    <a:pt x="5451" y="219"/>
                    <a:pt x="4696" y="30"/>
                  </a:cubicBezTo>
                  <a:cubicBezTo>
                    <a:pt x="4569" y="10"/>
                    <a:pt x="4441" y="1"/>
                    <a:pt x="43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42"/>
            <p:cNvSpPr/>
            <p:nvPr/>
          </p:nvSpPr>
          <p:spPr>
            <a:xfrm>
              <a:off x="5959271" y="3755175"/>
              <a:ext cx="890364" cy="959662"/>
            </a:xfrm>
            <a:custGeom>
              <a:avLst/>
              <a:gdLst/>
              <a:ahLst/>
              <a:cxnLst/>
              <a:rect l="l" t="t" r="r" b="b"/>
              <a:pathLst>
                <a:path w="33624" h="36241" extrusionOk="0">
                  <a:moveTo>
                    <a:pt x="17250" y="5383"/>
                  </a:moveTo>
                  <a:cubicBezTo>
                    <a:pt x="17942" y="5383"/>
                    <a:pt x="18634" y="5413"/>
                    <a:pt x="19325" y="5474"/>
                  </a:cubicBezTo>
                  <a:cubicBezTo>
                    <a:pt x="20386" y="5569"/>
                    <a:pt x="21495" y="5852"/>
                    <a:pt x="22180" y="6654"/>
                  </a:cubicBezTo>
                  <a:cubicBezTo>
                    <a:pt x="22581" y="7197"/>
                    <a:pt x="22864" y="7834"/>
                    <a:pt x="23029" y="8494"/>
                  </a:cubicBezTo>
                  <a:cubicBezTo>
                    <a:pt x="23407" y="9674"/>
                    <a:pt x="23784" y="11066"/>
                    <a:pt x="23100" y="12105"/>
                  </a:cubicBezTo>
                  <a:cubicBezTo>
                    <a:pt x="22416" y="13214"/>
                    <a:pt x="20929" y="13473"/>
                    <a:pt x="19631" y="13591"/>
                  </a:cubicBezTo>
                  <a:lnTo>
                    <a:pt x="10547" y="14960"/>
                  </a:lnTo>
                  <a:cubicBezTo>
                    <a:pt x="9957" y="15101"/>
                    <a:pt x="9367" y="15172"/>
                    <a:pt x="8754" y="15196"/>
                  </a:cubicBezTo>
                  <a:cubicBezTo>
                    <a:pt x="8689" y="15200"/>
                    <a:pt x="8625" y="15202"/>
                    <a:pt x="8560" y="15202"/>
                  </a:cubicBezTo>
                  <a:cubicBezTo>
                    <a:pt x="7918" y="15202"/>
                    <a:pt x="7289" y="14989"/>
                    <a:pt x="6796" y="14582"/>
                  </a:cubicBezTo>
                  <a:cubicBezTo>
                    <a:pt x="5852" y="13780"/>
                    <a:pt x="5781" y="12340"/>
                    <a:pt x="5805" y="11114"/>
                  </a:cubicBezTo>
                  <a:cubicBezTo>
                    <a:pt x="5757" y="10429"/>
                    <a:pt x="5852" y="9745"/>
                    <a:pt x="6064" y="9108"/>
                  </a:cubicBezTo>
                  <a:cubicBezTo>
                    <a:pt x="6465" y="8164"/>
                    <a:pt x="7362" y="7551"/>
                    <a:pt x="8306" y="7173"/>
                  </a:cubicBezTo>
                  <a:cubicBezTo>
                    <a:pt x="8376" y="7150"/>
                    <a:pt x="8447" y="7126"/>
                    <a:pt x="8542" y="7079"/>
                  </a:cubicBezTo>
                  <a:cubicBezTo>
                    <a:pt x="8707" y="7008"/>
                    <a:pt x="9155" y="6819"/>
                    <a:pt x="9792" y="6583"/>
                  </a:cubicBezTo>
                  <a:cubicBezTo>
                    <a:pt x="12200" y="5787"/>
                    <a:pt x="14723" y="5383"/>
                    <a:pt x="17250" y="5383"/>
                  </a:cubicBezTo>
                  <a:close/>
                  <a:moveTo>
                    <a:pt x="15172" y="0"/>
                  </a:moveTo>
                  <a:cubicBezTo>
                    <a:pt x="14983" y="0"/>
                    <a:pt x="14771" y="0"/>
                    <a:pt x="14582" y="24"/>
                  </a:cubicBezTo>
                  <a:lnTo>
                    <a:pt x="11326" y="519"/>
                  </a:lnTo>
                  <a:cubicBezTo>
                    <a:pt x="11113" y="543"/>
                    <a:pt x="10925" y="590"/>
                    <a:pt x="10736" y="661"/>
                  </a:cubicBezTo>
                  <a:cubicBezTo>
                    <a:pt x="10476" y="755"/>
                    <a:pt x="10193" y="873"/>
                    <a:pt x="9934" y="968"/>
                  </a:cubicBezTo>
                  <a:cubicBezTo>
                    <a:pt x="9037" y="1298"/>
                    <a:pt x="8188" y="1699"/>
                    <a:pt x="7362" y="2171"/>
                  </a:cubicBezTo>
                  <a:cubicBezTo>
                    <a:pt x="5309" y="3280"/>
                    <a:pt x="3516" y="4766"/>
                    <a:pt x="2265" y="6748"/>
                  </a:cubicBezTo>
                  <a:lnTo>
                    <a:pt x="2194" y="6866"/>
                  </a:lnTo>
                  <a:cubicBezTo>
                    <a:pt x="236" y="10075"/>
                    <a:pt x="0" y="14110"/>
                    <a:pt x="118" y="17933"/>
                  </a:cubicBezTo>
                  <a:cubicBezTo>
                    <a:pt x="307" y="23265"/>
                    <a:pt x="1085" y="28550"/>
                    <a:pt x="1982" y="33836"/>
                  </a:cubicBezTo>
                  <a:cubicBezTo>
                    <a:pt x="2178" y="35229"/>
                    <a:pt x="3378" y="36241"/>
                    <a:pt x="4749" y="36241"/>
                  </a:cubicBezTo>
                  <a:cubicBezTo>
                    <a:pt x="4864" y="36241"/>
                    <a:pt x="4980" y="36234"/>
                    <a:pt x="5097" y="36219"/>
                  </a:cubicBezTo>
                  <a:lnTo>
                    <a:pt x="10901" y="35346"/>
                  </a:lnTo>
                  <a:lnTo>
                    <a:pt x="31099" y="32279"/>
                  </a:lnTo>
                  <a:cubicBezTo>
                    <a:pt x="32609" y="32019"/>
                    <a:pt x="33623" y="30580"/>
                    <a:pt x="33387" y="29070"/>
                  </a:cubicBezTo>
                  <a:cubicBezTo>
                    <a:pt x="32680" y="23784"/>
                    <a:pt x="31854" y="18499"/>
                    <a:pt x="30462" y="13355"/>
                  </a:cubicBezTo>
                  <a:cubicBezTo>
                    <a:pt x="29447" y="9651"/>
                    <a:pt x="28008" y="5875"/>
                    <a:pt x="25200" y="3398"/>
                  </a:cubicBezTo>
                  <a:lnTo>
                    <a:pt x="25082" y="3303"/>
                  </a:lnTo>
                  <a:cubicBezTo>
                    <a:pt x="23312" y="1770"/>
                    <a:pt x="21141" y="897"/>
                    <a:pt x="18876" y="425"/>
                  </a:cubicBezTo>
                  <a:cubicBezTo>
                    <a:pt x="17932" y="236"/>
                    <a:pt x="17012" y="118"/>
                    <a:pt x="16068" y="47"/>
                  </a:cubicBezTo>
                  <a:cubicBezTo>
                    <a:pt x="15762" y="24"/>
                    <a:pt x="15479" y="0"/>
                    <a:pt x="15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42"/>
            <p:cNvSpPr/>
            <p:nvPr/>
          </p:nvSpPr>
          <p:spPr>
            <a:xfrm>
              <a:off x="5996740" y="3784992"/>
              <a:ext cx="720441" cy="393360"/>
            </a:xfrm>
            <a:custGeom>
              <a:avLst/>
              <a:gdLst/>
              <a:ahLst/>
              <a:cxnLst/>
              <a:rect l="l" t="t" r="r" b="b"/>
              <a:pathLst>
                <a:path w="27207" h="14855" extrusionOk="0">
                  <a:moveTo>
                    <a:pt x="13943" y="1"/>
                  </a:moveTo>
                  <a:cubicBezTo>
                    <a:pt x="11983" y="1"/>
                    <a:pt x="10044" y="386"/>
                    <a:pt x="8236" y="1139"/>
                  </a:cubicBezTo>
                  <a:cubicBezTo>
                    <a:pt x="5782" y="2154"/>
                    <a:pt x="3682" y="3853"/>
                    <a:pt x="2172" y="6000"/>
                  </a:cubicBezTo>
                  <a:cubicBezTo>
                    <a:pt x="614" y="8265"/>
                    <a:pt x="48" y="11073"/>
                    <a:pt x="1" y="13786"/>
                  </a:cubicBezTo>
                  <a:lnTo>
                    <a:pt x="1" y="14754"/>
                  </a:lnTo>
                  <a:lnTo>
                    <a:pt x="1" y="14777"/>
                  </a:lnTo>
                  <a:cubicBezTo>
                    <a:pt x="1" y="14816"/>
                    <a:pt x="32" y="14854"/>
                    <a:pt x="69" y="14854"/>
                  </a:cubicBezTo>
                  <a:cubicBezTo>
                    <a:pt x="78" y="14854"/>
                    <a:pt x="87" y="14852"/>
                    <a:pt x="95" y="14848"/>
                  </a:cubicBezTo>
                  <a:cubicBezTo>
                    <a:pt x="108" y="14852"/>
                    <a:pt x="120" y="14854"/>
                    <a:pt x="130" y="14854"/>
                  </a:cubicBezTo>
                  <a:cubicBezTo>
                    <a:pt x="181" y="14854"/>
                    <a:pt x="213" y="14812"/>
                    <a:pt x="213" y="14754"/>
                  </a:cubicBezTo>
                  <a:cubicBezTo>
                    <a:pt x="237" y="12158"/>
                    <a:pt x="638" y="9445"/>
                    <a:pt x="1912" y="7156"/>
                  </a:cubicBezTo>
                  <a:cubicBezTo>
                    <a:pt x="2549" y="6047"/>
                    <a:pt x="3351" y="5056"/>
                    <a:pt x="4295" y="4207"/>
                  </a:cubicBezTo>
                  <a:cubicBezTo>
                    <a:pt x="5215" y="3357"/>
                    <a:pt x="6254" y="2626"/>
                    <a:pt x="7386" y="2036"/>
                  </a:cubicBezTo>
                  <a:cubicBezTo>
                    <a:pt x="9442" y="1008"/>
                    <a:pt x="11704" y="479"/>
                    <a:pt x="13996" y="479"/>
                  </a:cubicBezTo>
                  <a:cubicBezTo>
                    <a:pt x="14388" y="479"/>
                    <a:pt x="14780" y="495"/>
                    <a:pt x="15173" y="526"/>
                  </a:cubicBezTo>
                  <a:cubicBezTo>
                    <a:pt x="17792" y="738"/>
                    <a:pt x="20316" y="1706"/>
                    <a:pt x="22393" y="3310"/>
                  </a:cubicBezTo>
                  <a:cubicBezTo>
                    <a:pt x="24469" y="4962"/>
                    <a:pt x="25814" y="7345"/>
                    <a:pt x="26687" y="9799"/>
                  </a:cubicBezTo>
                  <a:cubicBezTo>
                    <a:pt x="26805" y="10082"/>
                    <a:pt x="26899" y="10389"/>
                    <a:pt x="26994" y="10695"/>
                  </a:cubicBezTo>
                  <a:cubicBezTo>
                    <a:pt x="27003" y="10739"/>
                    <a:pt x="27034" y="10757"/>
                    <a:pt x="27070" y="10757"/>
                  </a:cubicBezTo>
                  <a:cubicBezTo>
                    <a:pt x="27129" y="10757"/>
                    <a:pt x="27197" y="10707"/>
                    <a:pt x="27183" y="10648"/>
                  </a:cubicBezTo>
                  <a:lnTo>
                    <a:pt x="27206" y="10625"/>
                  </a:lnTo>
                  <a:cubicBezTo>
                    <a:pt x="26451" y="8006"/>
                    <a:pt x="25248" y="5434"/>
                    <a:pt x="23266" y="3546"/>
                  </a:cubicBezTo>
                  <a:cubicBezTo>
                    <a:pt x="21331" y="1776"/>
                    <a:pt x="18924" y="620"/>
                    <a:pt x="16352" y="195"/>
                  </a:cubicBezTo>
                  <a:cubicBezTo>
                    <a:pt x="15551" y="65"/>
                    <a:pt x="14745" y="1"/>
                    <a:pt x="139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42"/>
            <p:cNvSpPr/>
            <p:nvPr/>
          </p:nvSpPr>
          <p:spPr>
            <a:xfrm>
              <a:off x="6704665" y="4070451"/>
              <a:ext cx="43136" cy="68371"/>
            </a:xfrm>
            <a:custGeom>
              <a:avLst/>
              <a:gdLst/>
              <a:ahLst/>
              <a:cxnLst/>
              <a:rect l="l" t="t" r="r" b="b"/>
              <a:pathLst>
                <a:path w="1629" h="2582" extrusionOk="0">
                  <a:moveTo>
                    <a:pt x="661" y="505"/>
                  </a:moveTo>
                  <a:cubicBezTo>
                    <a:pt x="684" y="505"/>
                    <a:pt x="708" y="529"/>
                    <a:pt x="732" y="552"/>
                  </a:cubicBezTo>
                  <a:lnTo>
                    <a:pt x="755" y="812"/>
                  </a:lnTo>
                  <a:cubicBezTo>
                    <a:pt x="755" y="836"/>
                    <a:pt x="755" y="859"/>
                    <a:pt x="708" y="883"/>
                  </a:cubicBezTo>
                  <a:lnTo>
                    <a:pt x="449" y="906"/>
                  </a:lnTo>
                  <a:cubicBezTo>
                    <a:pt x="425" y="906"/>
                    <a:pt x="401" y="906"/>
                    <a:pt x="401" y="859"/>
                  </a:cubicBezTo>
                  <a:lnTo>
                    <a:pt x="354" y="600"/>
                  </a:lnTo>
                  <a:cubicBezTo>
                    <a:pt x="354" y="576"/>
                    <a:pt x="378" y="552"/>
                    <a:pt x="401" y="552"/>
                  </a:cubicBezTo>
                  <a:lnTo>
                    <a:pt x="661" y="505"/>
                  </a:lnTo>
                  <a:close/>
                  <a:moveTo>
                    <a:pt x="675" y="1"/>
                  </a:moveTo>
                  <a:cubicBezTo>
                    <a:pt x="663" y="1"/>
                    <a:pt x="650" y="3"/>
                    <a:pt x="637" y="10"/>
                  </a:cubicBezTo>
                  <a:lnTo>
                    <a:pt x="260" y="57"/>
                  </a:lnTo>
                  <a:cubicBezTo>
                    <a:pt x="213" y="57"/>
                    <a:pt x="189" y="104"/>
                    <a:pt x="189" y="151"/>
                  </a:cubicBezTo>
                  <a:lnTo>
                    <a:pt x="0" y="2464"/>
                  </a:lnTo>
                  <a:cubicBezTo>
                    <a:pt x="0" y="2534"/>
                    <a:pt x="47" y="2582"/>
                    <a:pt x="118" y="2582"/>
                  </a:cubicBezTo>
                  <a:lnTo>
                    <a:pt x="802" y="2464"/>
                  </a:lnTo>
                  <a:lnTo>
                    <a:pt x="850" y="2464"/>
                  </a:lnTo>
                  <a:lnTo>
                    <a:pt x="1534" y="2369"/>
                  </a:lnTo>
                  <a:cubicBezTo>
                    <a:pt x="1581" y="2369"/>
                    <a:pt x="1628" y="2299"/>
                    <a:pt x="1605" y="2228"/>
                  </a:cubicBezTo>
                  <a:lnTo>
                    <a:pt x="755" y="57"/>
                  </a:lnTo>
                  <a:cubicBezTo>
                    <a:pt x="738" y="22"/>
                    <a:pt x="708" y="1"/>
                    <a:pt x="6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2446;p42"/>
            <p:cNvSpPr/>
            <p:nvPr/>
          </p:nvSpPr>
          <p:spPr>
            <a:xfrm>
              <a:off x="6111718" y="3902009"/>
              <a:ext cx="234957" cy="254314"/>
            </a:xfrm>
            <a:custGeom>
              <a:avLst/>
              <a:gdLst/>
              <a:ahLst/>
              <a:cxnLst/>
              <a:rect l="l" t="t" r="r" b="b"/>
              <a:pathLst>
                <a:path w="8873" h="9604" extrusionOk="0">
                  <a:moveTo>
                    <a:pt x="8872" y="0"/>
                  </a:moveTo>
                  <a:lnTo>
                    <a:pt x="8872" y="0"/>
                  </a:lnTo>
                  <a:cubicBezTo>
                    <a:pt x="5050" y="401"/>
                    <a:pt x="2690" y="1581"/>
                    <a:pt x="2690" y="1581"/>
                  </a:cubicBezTo>
                  <a:cubicBezTo>
                    <a:pt x="1699" y="1958"/>
                    <a:pt x="732" y="2596"/>
                    <a:pt x="331" y="3563"/>
                  </a:cubicBezTo>
                  <a:cubicBezTo>
                    <a:pt x="95" y="4200"/>
                    <a:pt x="0" y="4884"/>
                    <a:pt x="48" y="5569"/>
                  </a:cubicBezTo>
                  <a:cubicBezTo>
                    <a:pt x="48" y="6819"/>
                    <a:pt x="95" y="8211"/>
                    <a:pt x="1039" y="9037"/>
                  </a:cubicBezTo>
                  <a:cubicBezTo>
                    <a:pt x="1392" y="9344"/>
                    <a:pt x="1841" y="9533"/>
                    <a:pt x="2313" y="9603"/>
                  </a:cubicBezTo>
                  <a:cubicBezTo>
                    <a:pt x="2124" y="7763"/>
                    <a:pt x="2218" y="5922"/>
                    <a:pt x="3091" y="4318"/>
                  </a:cubicBezTo>
                  <a:cubicBezTo>
                    <a:pt x="4247" y="2147"/>
                    <a:pt x="6560" y="944"/>
                    <a:pt x="8872"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42"/>
            <p:cNvSpPr/>
            <p:nvPr/>
          </p:nvSpPr>
          <p:spPr>
            <a:xfrm>
              <a:off x="6167326" y="3898275"/>
              <a:ext cx="421138" cy="258842"/>
            </a:xfrm>
            <a:custGeom>
              <a:avLst/>
              <a:gdLst/>
              <a:ahLst/>
              <a:cxnLst/>
              <a:rect l="l" t="t" r="r" b="b"/>
              <a:pathLst>
                <a:path w="15904" h="9775" extrusionOk="0">
                  <a:moveTo>
                    <a:pt x="9422" y="1"/>
                  </a:moveTo>
                  <a:cubicBezTo>
                    <a:pt x="8560" y="1"/>
                    <a:pt x="7698" y="49"/>
                    <a:pt x="6843" y="141"/>
                  </a:cubicBezTo>
                  <a:lnTo>
                    <a:pt x="6772" y="141"/>
                  </a:lnTo>
                  <a:cubicBezTo>
                    <a:pt x="4460" y="1061"/>
                    <a:pt x="2147" y="2288"/>
                    <a:pt x="968" y="4459"/>
                  </a:cubicBezTo>
                  <a:cubicBezTo>
                    <a:pt x="95" y="6040"/>
                    <a:pt x="0" y="7880"/>
                    <a:pt x="189" y="9744"/>
                  </a:cubicBezTo>
                  <a:cubicBezTo>
                    <a:pt x="423" y="9764"/>
                    <a:pt x="660" y="9775"/>
                    <a:pt x="897" y="9775"/>
                  </a:cubicBezTo>
                  <a:cubicBezTo>
                    <a:pt x="1495" y="9775"/>
                    <a:pt x="2099" y="9708"/>
                    <a:pt x="2690" y="9556"/>
                  </a:cubicBezTo>
                  <a:lnTo>
                    <a:pt x="11774" y="8187"/>
                  </a:lnTo>
                  <a:lnTo>
                    <a:pt x="11963" y="8163"/>
                  </a:lnTo>
                  <a:cubicBezTo>
                    <a:pt x="13214" y="8022"/>
                    <a:pt x="14582" y="7762"/>
                    <a:pt x="15243" y="6701"/>
                  </a:cubicBezTo>
                  <a:cubicBezTo>
                    <a:pt x="15903" y="5662"/>
                    <a:pt x="15550" y="4270"/>
                    <a:pt x="15172" y="3090"/>
                  </a:cubicBezTo>
                  <a:cubicBezTo>
                    <a:pt x="15007" y="2430"/>
                    <a:pt x="14724" y="1816"/>
                    <a:pt x="14323" y="1274"/>
                  </a:cubicBezTo>
                  <a:cubicBezTo>
                    <a:pt x="13638" y="448"/>
                    <a:pt x="12529" y="165"/>
                    <a:pt x="11468" y="94"/>
                  </a:cubicBezTo>
                  <a:cubicBezTo>
                    <a:pt x="10789" y="31"/>
                    <a:pt x="10105" y="1"/>
                    <a:pt x="9422"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42"/>
            <p:cNvSpPr/>
            <p:nvPr/>
          </p:nvSpPr>
          <p:spPr>
            <a:xfrm>
              <a:off x="6102953" y="4213789"/>
              <a:ext cx="228708" cy="403635"/>
            </a:xfrm>
            <a:custGeom>
              <a:avLst/>
              <a:gdLst/>
              <a:ahLst/>
              <a:cxnLst/>
              <a:rect l="l" t="t" r="r" b="b"/>
              <a:pathLst>
                <a:path w="8637" h="15243" extrusionOk="0">
                  <a:moveTo>
                    <a:pt x="8637" y="0"/>
                  </a:moveTo>
                  <a:cubicBezTo>
                    <a:pt x="5664" y="496"/>
                    <a:pt x="3635" y="944"/>
                    <a:pt x="3635" y="944"/>
                  </a:cubicBezTo>
                  <a:cubicBezTo>
                    <a:pt x="2620" y="1085"/>
                    <a:pt x="1723" y="1699"/>
                    <a:pt x="1181" y="2572"/>
                  </a:cubicBezTo>
                  <a:cubicBezTo>
                    <a:pt x="591" y="3492"/>
                    <a:pt x="379" y="4601"/>
                    <a:pt x="261" y="5663"/>
                  </a:cubicBezTo>
                  <a:cubicBezTo>
                    <a:pt x="1" y="7834"/>
                    <a:pt x="25" y="10028"/>
                    <a:pt x="379" y="12152"/>
                  </a:cubicBezTo>
                  <a:lnTo>
                    <a:pt x="379" y="12222"/>
                  </a:lnTo>
                  <a:cubicBezTo>
                    <a:pt x="638" y="13709"/>
                    <a:pt x="1747" y="14865"/>
                    <a:pt x="3210" y="15172"/>
                  </a:cubicBezTo>
                  <a:cubicBezTo>
                    <a:pt x="3328" y="15195"/>
                    <a:pt x="3422" y="15219"/>
                    <a:pt x="3540" y="15243"/>
                  </a:cubicBezTo>
                  <a:cubicBezTo>
                    <a:pt x="3304" y="14393"/>
                    <a:pt x="3163" y="13520"/>
                    <a:pt x="3068" y="12671"/>
                  </a:cubicBezTo>
                  <a:cubicBezTo>
                    <a:pt x="2714" y="9745"/>
                    <a:pt x="2998" y="6678"/>
                    <a:pt x="4390" y="4082"/>
                  </a:cubicBezTo>
                  <a:cubicBezTo>
                    <a:pt x="5357" y="2312"/>
                    <a:pt x="6844" y="873"/>
                    <a:pt x="8637"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42"/>
            <p:cNvSpPr/>
            <p:nvPr/>
          </p:nvSpPr>
          <p:spPr>
            <a:xfrm>
              <a:off x="6174820" y="4186249"/>
              <a:ext cx="543608" cy="431412"/>
            </a:xfrm>
            <a:custGeom>
              <a:avLst/>
              <a:gdLst/>
              <a:ahLst/>
              <a:cxnLst/>
              <a:rect l="l" t="t" r="r" b="b"/>
              <a:pathLst>
                <a:path w="20529" h="16292" extrusionOk="0">
                  <a:moveTo>
                    <a:pt x="14303" y="1"/>
                  </a:moveTo>
                  <a:cubicBezTo>
                    <a:pt x="14161" y="1"/>
                    <a:pt x="14018" y="9"/>
                    <a:pt x="13874" y="25"/>
                  </a:cubicBezTo>
                  <a:cubicBezTo>
                    <a:pt x="13332" y="73"/>
                    <a:pt x="12813" y="120"/>
                    <a:pt x="12270" y="167"/>
                  </a:cubicBezTo>
                  <a:cubicBezTo>
                    <a:pt x="9958" y="427"/>
                    <a:pt x="7763" y="733"/>
                    <a:pt x="5946" y="1040"/>
                  </a:cubicBezTo>
                  <a:cubicBezTo>
                    <a:pt x="4130" y="1913"/>
                    <a:pt x="2643" y="3352"/>
                    <a:pt x="1699" y="5122"/>
                  </a:cubicBezTo>
                  <a:cubicBezTo>
                    <a:pt x="307" y="7718"/>
                    <a:pt x="0" y="10785"/>
                    <a:pt x="354" y="13711"/>
                  </a:cubicBezTo>
                  <a:cubicBezTo>
                    <a:pt x="449" y="14560"/>
                    <a:pt x="614" y="15433"/>
                    <a:pt x="850" y="16259"/>
                  </a:cubicBezTo>
                  <a:cubicBezTo>
                    <a:pt x="1009" y="16280"/>
                    <a:pt x="1168" y="16292"/>
                    <a:pt x="1327" y="16292"/>
                  </a:cubicBezTo>
                  <a:cubicBezTo>
                    <a:pt x="1522" y="16292"/>
                    <a:pt x="1717" y="16274"/>
                    <a:pt x="1912" y="16235"/>
                  </a:cubicBezTo>
                  <a:lnTo>
                    <a:pt x="14464" y="14348"/>
                  </a:lnTo>
                  <a:lnTo>
                    <a:pt x="17178" y="13923"/>
                  </a:lnTo>
                  <a:cubicBezTo>
                    <a:pt x="17650" y="13852"/>
                    <a:pt x="18098" y="13711"/>
                    <a:pt x="18499" y="13475"/>
                  </a:cubicBezTo>
                  <a:cubicBezTo>
                    <a:pt x="19797" y="12743"/>
                    <a:pt x="20528" y="11304"/>
                    <a:pt x="20340" y="9818"/>
                  </a:cubicBezTo>
                  <a:lnTo>
                    <a:pt x="20340" y="9747"/>
                  </a:lnTo>
                  <a:cubicBezTo>
                    <a:pt x="20009" y="7600"/>
                    <a:pt x="19396" y="5523"/>
                    <a:pt x="18499" y="3541"/>
                  </a:cubicBezTo>
                  <a:cubicBezTo>
                    <a:pt x="18074" y="2550"/>
                    <a:pt x="17532" y="1559"/>
                    <a:pt x="16706" y="851"/>
                  </a:cubicBezTo>
                  <a:cubicBezTo>
                    <a:pt x="16017" y="304"/>
                    <a:pt x="15171" y="1"/>
                    <a:pt x="14303"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50" name="Google Shape;2450;p42"/>
          <p:cNvGrpSpPr/>
          <p:nvPr/>
        </p:nvGrpSpPr>
        <p:grpSpPr>
          <a:xfrm>
            <a:off x="7604726" y="4352814"/>
            <a:ext cx="719887" cy="832551"/>
            <a:chOff x="4227298" y="3826381"/>
            <a:chExt cx="860372" cy="885475"/>
          </a:xfrm>
        </p:grpSpPr>
        <p:sp>
          <p:nvSpPr>
            <p:cNvPr id="2451" name="Google Shape;2451;p42"/>
            <p:cNvSpPr/>
            <p:nvPr/>
          </p:nvSpPr>
          <p:spPr>
            <a:xfrm>
              <a:off x="4352259" y="3913872"/>
              <a:ext cx="578588" cy="596700"/>
            </a:xfrm>
            <a:custGeom>
              <a:avLst/>
              <a:gdLst/>
              <a:ahLst/>
              <a:cxnLst/>
              <a:rect l="l" t="t" r="r" b="b"/>
              <a:pathLst>
                <a:path w="21850" h="22534" extrusionOk="0">
                  <a:moveTo>
                    <a:pt x="18853" y="0"/>
                  </a:moveTo>
                  <a:lnTo>
                    <a:pt x="0" y="19679"/>
                  </a:lnTo>
                  <a:lnTo>
                    <a:pt x="2973" y="22534"/>
                  </a:lnTo>
                  <a:lnTo>
                    <a:pt x="21849" y="2855"/>
                  </a:lnTo>
                  <a:lnTo>
                    <a:pt x="1885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42"/>
            <p:cNvSpPr/>
            <p:nvPr/>
          </p:nvSpPr>
          <p:spPr>
            <a:xfrm>
              <a:off x="4430985" y="3989474"/>
              <a:ext cx="578588" cy="597336"/>
            </a:xfrm>
            <a:custGeom>
              <a:avLst/>
              <a:gdLst/>
              <a:ahLst/>
              <a:cxnLst/>
              <a:rect l="l" t="t" r="r" b="b"/>
              <a:pathLst>
                <a:path w="21850" h="22558" extrusionOk="0">
                  <a:moveTo>
                    <a:pt x="18876" y="0"/>
                  </a:moveTo>
                  <a:lnTo>
                    <a:pt x="0" y="19679"/>
                  </a:lnTo>
                  <a:lnTo>
                    <a:pt x="2997" y="22557"/>
                  </a:lnTo>
                  <a:lnTo>
                    <a:pt x="21849" y="2855"/>
                  </a:lnTo>
                  <a:lnTo>
                    <a:pt x="188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42"/>
            <p:cNvSpPr/>
            <p:nvPr/>
          </p:nvSpPr>
          <p:spPr>
            <a:xfrm>
              <a:off x="4986436" y="3826381"/>
              <a:ext cx="101233" cy="70013"/>
            </a:xfrm>
            <a:custGeom>
              <a:avLst/>
              <a:gdLst/>
              <a:ahLst/>
              <a:cxnLst/>
              <a:rect l="l" t="t" r="r" b="b"/>
              <a:pathLst>
                <a:path w="3823" h="2644" extrusionOk="0">
                  <a:moveTo>
                    <a:pt x="3823" y="1"/>
                  </a:moveTo>
                  <a:lnTo>
                    <a:pt x="0" y="1417"/>
                  </a:lnTo>
                  <a:lnTo>
                    <a:pt x="1274" y="2644"/>
                  </a:lnTo>
                  <a:lnTo>
                    <a:pt x="3823" y="1"/>
                  </a:lnTo>
                  <a:close/>
                </a:path>
              </a:pathLst>
            </a:custGeom>
            <a:solidFill>
              <a:srgbClr val="E177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42"/>
            <p:cNvSpPr/>
            <p:nvPr/>
          </p:nvSpPr>
          <p:spPr>
            <a:xfrm>
              <a:off x="5020172" y="3826381"/>
              <a:ext cx="67498" cy="102504"/>
            </a:xfrm>
            <a:custGeom>
              <a:avLst/>
              <a:gdLst/>
              <a:ahLst/>
              <a:cxnLst/>
              <a:rect l="l" t="t" r="r" b="b"/>
              <a:pathLst>
                <a:path w="2549" h="3871" extrusionOk="0">
                  <a:moveTo>
                    <a:pt x="2549" y="1"/>
                  </a:moveTo>
                  <a:lnTo>
                    <a:pt x="0" y="2644"/>
                  </a:lnTo>
                  <a:lnTo>
                    <a:pt x="1275" y="3871"/>
                  </a:lnTo>
                  <a:lnTo>
                    <a:pt x="2549" y="1"/>
                  </a:lnTo>
                  <a:close/>
                </a:path>
              </a:pathLst>
            </a:custGeom>
            <a:solidFill>
              <a:srgbClr val="E0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42"/>
            <p:cNvSpPr/>
            <p:nvPr/>
          </p:nvSpPr>
          <p:spPr>
            <a:xfrm>
              <a:off x="4851466" y="3863877"/>
              <a:ext cx="168731" cy="125621"/>
            </a:xfrm>
            <a:custGeom>
              <a:avLst/>
              <a:gdLst/>
              <a:ahLst/>
              <a:cxnLst/>
              <a:rect l="l" t="t" r="r" b="b"/>
              <a:pathLst>
                <a:path w="6372" h="4744" extrusionOk="0">
                  <a:moveTo>
                    <a:pt x="5097" y="1"/>
                  </a:moveTo>
                  <a:lnTo>
                    <a:pt x="1" y="1888"/>
                  </a:lnTo>
                  <a:lnTo>
                    <a:pt x="2997" y="4743"/>
                  </a:lnTo>
                  <a:lnTo>
                    <a:pt x="6371" y="1228"/>
                  </a:lnTo>
                  <a:lnTo>
                    <a:pt x="509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42"/>
            <p:cNvSpPr/>
            <p:nvPr/>
          </p:nvSpPr>
          <p:spPr>
            <a:xfrm>
              <a:off x="4930828" y="3896369"/>
              <a:ext cx="123106" cy="168731"/>
            </a:xfrm>
            <a:custGeom>
              <a:avLst/>
              <a:gdLst/>
              <a:ahLst/>
              <a:cxnLst/>
              <a:rect l="l" t="t" r="r" b="b"/>
              <a:pathLst>
                <a:path w="4649" h="6372" extrusionOk="0">
                  <a:moveTo>
                    <a:pt x="3374" y="1"/>
                  </a:moveTo>
                  <a:lnTo>
                    <a:pt x="0" y="3516"/>
                  </a:lnTo>
                  <a:lnTo>
                    <a:pt x="2997" y="6371"/>
                  </a:lnTo>
                  <a:lnTo>
                    <a:pt x="4649" y="1228"/>
                  </a:lnTo>
                  <a:lnTo>
                    <a:pt x="337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42"/>
            <p:cNvSpPr/>
            <p:nvPr/>
          </p:nvSpPr>
          <p:spPr>
            <a:xfrm>
              <a:off x="4398493" y="4510554"/>
              <a:ext cx="111852" cy="109998"/>
            </a:xfrm>
            <a:custGeom>
              <a:avLst/>
              <a:gdLst/>
              <a:ahLst/>
              <a:cxnLst/>
              <a:rect l="l" t="t" r="r" b="b"/>
              <a:pathLst>
                <a:path w="4224" h="4154" extrusionOk="0">
                  <a:moveTo>
                    <a:pt x="1227" y="1"/>
                  </a:moveTo>
                  <a:lnTo>
                    <a:pt x="0" y="1275"/>
                  </a:lnTo>
                  <a:lnTo>
                    <a:pt x="2997" y="4154"/>
                  </a:lnTo>
                  <a:lnTo>
                    <a:pt x="4224" y="2879"/>
                  </a:lnTo>
                  <a:lnTo>
                    <a:pt x="122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42"/>
            <p:cNvSpPr/>
            <p:nvPr/>
          </p:nvSpPr>
          <p:spPr>
            <a:xfrm>
              <a:off x="4319767" y="4434953"/>
              <a:ext cx="111242" cy="109998"/>
            </a:xfrm>
            <a:custGeom>
              <a:avLst/>
              <a:gdLst/>
              <a:ahLst/>
              <a:cxnLst/>
              <a:rect l="l" t="t" r="r" b="b"/>
              <a:pathLst>
                <a:path w="4201" h="4154" extrusionOk="0">
                  <a:moveTo>
                    <a:pt x="1227" y="1"/>
                  </a:moveTo>
                  <a:lnTo>
                    <a:pt x="0" y="1275"/>
                  </a:lnTo>
                  <a:lnTo>
                    <a:pt x="2973" y="4154"/>
                  </a:lnTo>
                  <a:lnTo>
                    <a:pt x="4200" y="2879"/>
                  </a:lnTo>
                  <a:lnTo>
                    <a:pt x="122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2459;p42"/>
            <p:cNvSpPr/>
            <p:nvPr/>
          </p:nvSpPr>
          <p:spPr>
            <a:xfrm>
              <a:off x="4289130" y="4544317"/>
              <a:ext cx="188723" cy="167539"/>
            </a:xfrm>
            <a:custGeom>
              <a:avLst/>
              <a:gdLst/>
              <a:ahLst/>
              <a:cxnLst/>
              <a:rect l="l" t="t" r="r" b="b"/>
              <a:pathLst>
                <a:path w="7127" h="6327" extrusionOk="0">
                  <a:moveTo>
                    <a:pt x="4154" y="0"/>
                  </a:moveTo>
                  <a:lnTo>
                    <a:pt x="1" y="4318"/>
                  </a:lnTo>
                  <a:lnTo>
                    <a:pt x="1535" y="5757"/>
                  </a:lnTo>
                  <a:cubicBezTo>
                    <a:pt x="1927" y="6138"/>
                    <a:pt x="2437" y="6327"/>
                    <a:pt x="2948" y="6327"/>
                  </a:cubicBezTo>
                  <a:cubicBezTo>
                    <a:pt x="3482" y="6327"/>
                    <a:pt x="4015" y="6120"/>
                    <a:pt x="4413" y="5710"/>
                  </a:cubicBezTo>
                  <a:lnTo>
                    <a:pt x="7127" y="2855"/>
                  </a:lnTo>
                  <a:lnTo>
                    <a:pt x="41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2460;p42"/>
            <p:cNvSpPr/>
            <p:nvPr/>
          </p:nvSpPr>
          <p:spPr>
            <a:xfrm>
              <a:off x="4227298" y="4468689"/>
              <a:ext cx="171220" cy="189968"/>
            </a:xfrm>
            <a:custGeom>
              <a:avLst/>
              <a:gdLst/>
              <a:ahLst/>
              <a:cxnLst/>
              <a:rect l="l" t="t" r="r" b="b"/>
              <a:pathLst>
                <a:path w="6466" h="7174" extrusionOk="0">
                  <a:moveTo>
                    <a:pt x="3492" y="1"/>
                  </a:moveTo>
                  <a:lnTo>
                    <a:pt x="779" y="2832"/>
                  </a:lnTo>
                  <a:cubicBezTo>
                    <a:pt x="0" y="3658"/>
                    <a:pt x="24" y="4932"/>
                    <a:pt x="826" y="5711"/>
                  </a:cubicBezTo>
                  <a:lnTo>
                    <a:pt x="2336" y="7174"/>
                  </a:lnTo>
                  <a:lnTo>
                    <a:pt x="6465" y="2856"/>
                  </a:lnTo>
                  <a:lnTo>
                    <a:pt x="34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2461;p42"/>
            <p:cNvSpPr/>
            <p:nvPr/>
          </p:nvSpPr>
          <p:spPr>
            <a:xfrm>
              <a:off x="4405352" y="3965112"/>
              <a:ext cx="525496" cy="545462"/>
            </a:xfrm>
            <a:custGeom>
              <a:avLst/>
              <a:gdLst/>
              <a:ahLst/>
              <a:cxnLst/>
              <a:rect l="l" t="t" r="r" b="b"/>
              <a:pathLst>
                <a:path w="19845" h="20599" extrusionOk="0">
                  <a:moveTo>
                    <a:pt x="18877" y="0"/>
                  </a:moveTo>
                  <a:lnTo>
                    <a:pt x="1" y="19679"/>
                  </a:lnTo>
                  <a:lnTo>
                    <a:pt x="968" y="20599"/>
                  </a:lnTo>
                  <a:lnTo>
                    <a:pt x="19844" y="920"/>
                  </a:lnTo>
                  <a:lnTo>
                    <a:pt x="1887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42"/>
            <p:cNvSpPr/>
            <p:nvPr/>
          </p:nvSpPr>
          <p:spPr>
            <a:xfrm>
              <a:off x="4430985" y="3989474"/>
              <a:ext cx="525469" cy="545488"/>
            </a:xfrm>
            <a:custGeom>
              <a:avLst/>
              <a:gdLst/>
              <a:ahLst/>
              <a:cxnLst/>
              <a:rect l="l" t="t" r="r" b="b"/>
              <a:pathLst>
                <a:path w="19844" h="20600" extrusionOk="0">
                  <a:moveTo>
                    <a:pt x="18876" y="0"/>
                  </a:moveTo>
                  <a:lnTo>
                    <a:pt x="0" y="19679"/>
                  </a:lnTo>
                  <a:lnTo>
                    <a:pt x="967" y="20599"/>
                  </a:lnTo>
                  <a:lnTo>
                    <a:pt x="19844" y="921"/>
                  </a:lnTo>
                  <a:lnTo>
                    <a:pt x="18876" y="0"/>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Speech Bubble: Rectangle with Corners Rounded 5">
            <a:extLst>
              <a:ext uri="{FF2B5EF4-FFF2-40B4-BE49-F238E27FC236}">
                <a16:creationId xmlns:a16="http://schemas.microsoft.com/office/drawing/2014/main" id="{99B3869C-889F-4A1D-90BB-1D365D970C21}"/>
              </a:ext>
            </a:extLst>
          </p:cNvPr>
          <p:cNvSpPr/>
          <p:nvPr/>
        </p:nvSpPr>
        <p:spPr>
          <a:xfrm>
            <a:off x="1946647" y="2492134"/>
            <a:ext cx="5040602" cy="883373"/>
          </a:xfrm>
          <a:prstGeom prst="wedgeRoundRectCallout">
            <a:avLst>
              <a:gd name="adj1" fmla="val -63588"/>
              <a:gd name="adj2" fmla="val 9982"/>
              <a:gd name="adj3" fmla="val 16667"/>
            </a:avLst>
          </a:prstGeom>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TextBox 95">
            <a:extLst>
              <a:ext uri="{FF2B5EF4-FFF2-40B4-BE49-F238E27FC236}">
                <a16:creationId xmlns:a16="http://schemas.microsoft.com/office/drawing/2014/main" id="{74263BEA-1D82-43A8-BED0-C7BD39076C1C}"/>
              </a:ext>
            </a:extLst>
          </p:cNvPr>
          <p:cNvSpPr txBox="1"/>
          <p:nvPr/>
        </p:nvSpPr>
        <p:spPr>
          <a:xfrm>
            <a:off x="1946647" y="2610654"/>
            <a:ext cx="4919647" cy="646331"/>
          </a:xfrm>
          <a:prstGeom prst="rect">
            <a:avLst/>
          </a:prstGeom>
          <a:noFill/>
        </p:spPr>
        <p:txBody>
          <a:bodyPr wrap="square" rtlCol="0">
            <a:spAutoFit/>
          </a:bodyPr>
          <a:lstStyle/>
          <a:p>
            <a:pPr algn="r"/>
            <a:r>
              <a:rPr lang="ar-OM"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العدد 1 له عامل واحد فقط (حالة خاصة)،لذلك فهو ليس عدداً أوليَّا وليس عدداً غير أوّلي.</a:t>
            </a:r>
            <a:endParaRPr 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97" name="Speech Bubble: Rectangle with Corners Rounded 96">
            <a:extLst>
              <a:ext uri="{FF2B5EF4-FFF2-40B4-BE49-F238E27FC236}">
                <a16:creationId xmlns:a16="http://schemas.microsoft.com/office/drawing/2014/main" id="{B3169F7F-575B-473D-A083-A5B4977A30EB}"/>
              </a:ext>
            </a:extLst>
          </p:cNvPr>
          <p:cNvSpPr/>
          <p:nvPr/>
        </p:nvSpPr>
        <p:spPr>
          <a:xfrm flipH="1">
            <a:off x="1784969" y="3571585"/>
            <a:ext cx="5305883" cy="883373"/>
          </a:xfrm>
          <a:prstGeom prst="wedgeRoundRectCallout">
            <a:avLst>
              <a:gd name="adj1" fmla="val -63588"/>
              <a:gd name="adj2" fmla="val 9982"/>
              <a:gd name="adj3" fmla="val 16667"/>
            </a:avLst>
          </a:prstGeom>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extBox 97">
            <a:extLst>
              <a:ext uri="{FF2B5EF4-FFF2-40B4-BE49-F238E27FC236}">
                <a16:creationId xmlns:a16="http://schemas.microsoft.com/office/drawing/2014/main" id="{6FAFF645-9EA8-44C8-9168-DF280B114F10}"/>
              </a:ext>
            </a:extLst>
          </p:cNvPr>
          <p:cNvSpPr txBox="1"/>
          <p:nvPr/>
        </p:nvSpPr>
        <p:spPr>
          <a:xfrm>
            <a:off x="1883714" y="3741830"/>
            <a:ext cx="4919647" cy="646331"/>
          </a:xfrm>
          <a:prstGeom prst="rect">
            <a:avLst/>
          </a:prstGeom>
          <a:noFill/>
        </p:spPr>
        <p:txBody>
          <a:bodyPr wrap="square" rtlCol="0">
            <a:spAutoFit/>
          </a:bodyPr>
          <a:lstStyle/>
          <a:p>
            <a:pPr algn="r"/>
            <a:r>
              <a:rPr lang="ar-OM"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توائم الأعداد الأولية هي أزواج من أعداد أولية الفرق بينهما اثنان.مثلاً 3 ، 5 إلخ</a:t>
            </a:r>
            <a:endParaRPr 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99" name="Speech Bubble: Rectangle with Corners Rounded 98">
            <a:extLst>
              <a:ext uri="{FF2B5EF4-FFF2-40B4-BE49-F238E27FC236}">
                <a16:creationId xmlns:a16="http://schemas.microsoft.com/office/drawing/2014/main" id="{79CD3677-B393-4162-8987-4EA0D9432EDD}"/>
              </a:ext>
            </a:extLst>
          </p:cNvPr>
          <p:cNvSpPr/>
          <p:nvPr/>
        </p:nvSpPr>
        <p:spPr>
          <a:xfrm flipH="1">
            <a:off x="2034471" y="1367925"/>
            <a:ext cx="5040602" cy="824238"/>
          </a:xfrm>
          <a:prstGeom prst="wedgeRoundRectCallout">
            <a:avLst>
              <a:gd name="adj1" fmla="val -63588"/>
              <a:gd name="adj2" fmla="val 9982"/>
              <a:gd name="adj3" fmla="val 16667"/>
            </a:avLst>
          </a:prstGeom>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TextBox 99">
            <a:extLst>
              <a:ext uri="{FF2B5EF4-FFF2-40B4-BE49-F238E27FC236}">
                <a16:creationId xmlns:a16="http://schemas.microsoft.com/office/drawing/2014/main" id="{67C6F6F3-8DD2-4009-A130-73AFC31F6B2E}"/>
              </a:ext>
            </a:extLst>
          </p:cNvPr>
          <p:cNvSpPr txBox="1"/>
          <p:nvPr/>
        </p:nvSpPr>
        <p:spPr>
          <a:xfrm>
            <a:off x="2068927" y="1565042"/>
            <a:ext cx="4919647" cy="369332"/>
          </a:xfrm>
          <a:prstGeom prst="rect">
            <a:avLst/>
          </a:prstGeom>
          <a:noFill/>
        </p:spPr>
        <p:txBody>
          <a:bodyPr wrap="square" rtlCol="0">
            <a:spAutoFit/>
          </a:bodyPr>
          <a:lstStyle/>
          <a:p>
            <a:pPr algn="r"/>
            <a:r>
              <a:rPr lang="ar-OM"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لكل عدد من الأعداد الأوَّلية عاملان فقط،هما 1 والعدد نفسه.</a:t>
            </a:r>
            <a:endParaRPr 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01" name="Google Shape;2434;p42">
            <a:hlinkClick r:id="rId4" action="ppaction://hlinksldjump"/>
            <a:extLst>
              <a:ext uri="{FF2B5EF4-FFF2-40B4-BE49-F238E27FC236}">
                <a16:creationId xmlns:a16="http://schemas.microsoft.com/office/drawing/2014/main" id="{9F957588-CCFE-48F6-B347-C5C5CC742889}"/>
              </a:ext>
            </a:extLst>
          </p:cNvPr>
          <p:cNvSpPr/>
          <p:nvPr/>
        </p:nvSpPr>
        <p:spPr>
          <a:xfrm>
            <a:off x="7229898" y="3415464"/>
            <a:ext cx="668100" cy="668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solidFill>
                  <a:schemeClr val="dk2"/>
                </a:solidFill>
                <a:latin typeface="Amatic SC"/>
                <a:ea typeface="Amatic SC"/>
                <a:cs typeface="Amatic SC"/>
                <a:sym typeface="Amatic SC"/>
              </a:rPr>
              <a:t>3</a:t>
            </a:r>
            <a:endParaRPr sz="3000" b="1" dirty="0">
              <a:solidFill>
                <a:schemeClr val="dk2"/>
              </a:solidFill>
              <a:latin typeface="Amatic SC"/>
              <a:ea typeface="Amatic SC"/>
              <a:cs typeface="Amatic SC"/>
              <a:sym typeface="Amatic SC"/>
            </a:endParaRPr>
          </a:p>
        </p:txBody>
      </p:sp>
      <p:sp>
        <p:nvSpPr>
          <p:cNvPr id="2" name="TextBox 1">
            <a:extLst>
              <a:ext uri="{FF2B5EF4-FFF2-40B4-BE49-F238E27FC236}">
                <a16:creationId xmlns:a16="http://schemas.microsoft.com/office/drawing/2014/main" id="{F1B36A8B-00C8-4523-BF49-2EC430E7C9B6}"/>
              </a:ext>
            </a:extLst>
          </p:cNvPr>
          <p:cNvSpPr txBox="1"/>
          <p:nvPr/>
        </p:nvSpPr>
        <p:spPr>
          <a:xfrm>
            <a:off x="3838175" y="526899"/>
            <a:ext cx="1467650" cy="400110"/>
          </a:xfrm>
          <a:prstGeom prst="rect">
            <a:avLst/>
          </a:prstGeom>
          <a:noFill/>
        </p:spPr>
        <p:txBody>
          <a:bodyPr wrap="square" rtlCol="0">
            <a:spAutoFit/>
          </a:bodyPr>
          <a:lstStyle/>
          <a:p>
            <a:pPr algn="ctr"/>
            <a:r>
              <a:rPr lang="ar-OM" sz="2000" b="1" dirty="0">
                <a:solidFill>
                  <a:srgbClr val="0070C0"/>
                </a:solidFill>
                <a:latin typeface="Calibri" panose="020F0502020204030204" pitchFamily="34" charset="0"/>
                <a:cs typeface="Calibri" panose="020F0502020204030204" pitchFamily="34" charset="0"/>
              </a:rPr>
              <a:t>تــــــــــــــــذكر أن:</a:t>
            </a:r>
            <a:endParaRPr lang="en-US" sz="2000" b="1" dirty="0">
              <a:solidFill>
                <a:srgbClr val="0070C0"/>
              </a:solidFill>
              <a:latin typeface="Calibri" panose="020F0502020204030204" pitchFamily="34" charset="0"/>
              <a:cs typeface="Calibri" panose="020F050202020403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66"/>
        <p:cNvGrpSpPr/>
        <p:nvPr/>
      </p:nvGrpSpPr>
      <p:grpSpPr>
        <a:xfrm>
          <a:off x="0" y="0"/>
          <a:ext cx="0" cy="0"/>
          <a:chOff x="0" y="0"/>
          <a:chExt cx="0" cy="0"/>
        </a:xfrm>
      </p:grpSpPr>
      <p:grpSp>
        <p:nvGrpSpPr>
          <p:cNvPr id="1989" name="Google Shape;1989;p33"/>
          <p:cNvGrpSpPr/>
          <p:nvPr/>
        </p:nvGrpSpPr>
        <p:grpSpPr>
          <a:xfrm>
            <a:off x="7951019" y="4375618"/>
            <a:ext cx="832902" cy="887270"/>
            <a:chOff x="2293493" y="3811393"/>
            <a:chExt cx="832902" cy="887270"/>
          </a:xfrm>
        </p:grpSpPr>
        <p:sp>
          <p:nvSpPr>
            <p:cNvPr id="1990" name="Google Shape;1990;p33"/>
            <p:cNvSpPr/>
            <p:nvPr/>
          </p:nvSpPr>
          <p:spPr>
            <a:xfrm>
              <a:off x="2293493" y="3811393"/>
              <a:ext cx="832902" cy="710432"/>
            </a:xfrm>
            <a:custGeom>
              <a:avLst/>
              <a:gdLst/>
              <a:ahLst/>
              <a:cxnLst/>
              <a:rect l="l" t="t" r="r" b="b"/>
              <a:pathLst>
                <a:path w="31454" h="26829" extrusionOk="0">
                  <a:moveTo>
                    <a:pt x="9722" y="1"/>
                  </a:moveTo>
                  <a:lnTo>
                    <a:pt x="1" y="25059"/>
                  </a:lnTo>
                  <a:lnTo>
                    <a:pt x="4507" y="26829"/>
                  </a:lnTo>
                  <a:cubicBezTo>
                    <a:pt x="10501" y="18452"/>
                    <a:pt x="20127" y="12813"/>
                    <a:pt x="30321" y="11374"/>
                  </a:cubicBezTo>
                  <a:lnTo>
                    <a:pt x="31453" y="8424"/>
                  </a:lnTo>
                  <a:lnTo>
                    <a:pt x="29070" y="7504"/>
                  </a:lnTo>
                  <a:lnTo>
                    <a:pt x="28598" y="8684"/>
                  </a:lnTo>
                  <a:cubicBezTo>
                    <a:pt x="29131" y="9299"/>
                    <a:pt x="28649" y="10163"/>
                    <a:pt x="27957" y="10163"/>
                  </a:cubicBezTo>
                  <a:cubicBezTo>
                    <a:pt x="27852" y="10163"/>
                    <a:pt x="27742" y="10143"/>
                    <a:pt x="27631" y="10100"/>
                  </a:cubicBezTo>
                  <a:cubicBezTo>
                    <a:pt x="26758" y="9769"/>
                    <a:pt x="26923" y="8495"/>
                    <a:pt x="27843" y="8401"/>
                  </a:cubicBezTo>
                  <a:lnTo>
                    <a:pt x="28315" y="7221"/>
                  </a:lnTo>
                  <a:lnTo>
                    <a:pt x="26380" y="6466"/>
                  </a:lnTo>
                  <a:lnTo>
                    <a:pt x="25908" y="7646"/>
                  </a:lnTo>
                  <a:cubicBezTo>
                    <a:pt x="26438" y="8236"/>
                    <a:pt x="25965" y="9108"/>
                    <a:pt x="25265" y="9108"/>
                  </a:cubicBezTo>
                  <a:cubicBezTo>
                    <a:pt x="25154" y="9108"/>
                    <a:pt x="25037" y="9086"/>
                    <a:pt x="24917" y="9038"/>
                  </a:cubicBezTo>
                  <a:cubicBezTo>
                    <a:pt x="24068" y="8707"/>
                    <a:pt x="24233" y="7433"/>
                    <a:pt x="25153" y="7339"/>
                  </a:cubicBezTo>
                  <a:lnTo>
                    <a:pt x="25625" y="6159"/>
                  </a:lnTo>
                  <a:lnTo>
                    <a:pt x="23667" y="5404"/>
                  </a:lnTo>
                  <a:lnTo>
                    <a:pt x="23218" y="6584"/>
                  </a:lnTo>
                  <a:cubicBezTo>
                    <a:pt x="23751" y="7199"/>
                    <a:pt x="23269" y="8063"/>
                    <a:pt x="22562" y="8063"/>
                  </a:cubicBezTo>
                  <a:cubicBezTo>
                    <a:pt x="22454" y="8063"/>
                    <a:pt x="22342" y="8043"/>
                    <a:pt x="22227" y="8000"/>
                  </a:cubicBezTo>
                  <a:cubicBezTo>
                    <a:pt x="21354" y="7669"/>
                    <a:pt x="21543" y="6395"/>
                    <a:pt x="22463" y="6301"/>
                  </a:cubicBezTo>
                  <a:lnTo>
                    <a:pt x="22912" y="5121"/>
                  </a:lnTo>
                  <a:lnTo>
                    <a:pt x="20977" y="4366"/>
                  </a:lnTo>
                  <a:lnTo>
                    <a:pt x="20505" y="5546"/>
                  </a:lnTo>
                  <a:cubicBezTo>
                    <a:pt x="21039" y="6141"/>
                    <a:pt x="20554" y="7023"/>
                    <a:pt x="19858" y="7023"/>
                  </a:cubicBezTo>
                  <a:cubicBezTo>
                    <a:pt x="19755" y="7023"/>
                    <a:pt x="19647" y="7004"/>
                    <a:pt x="19538" y="6961"/>
                  </a:cubicBezTo>
                  <a:cubicBezTo>
                    <a:pt x="18665" y="6607"/>
                    <a:pt x="18830" y="5357"/>
                    <a:pt x="19750" y="5262"/>
                  </a:cubicBezTo>
                  <a:lnTo>
                    <a:pt x="20222" y="4083"/>
                  </a:lnTo>
                  <a:lnTo>
                    <a:pt x="18287" y="3304"/>
                  </a:lnTo>
                  <a:lnTo>
                    <a:pt x="17815" y="4484"/>
                  </a:lnTo>
                  <a:cubicBezTo>
                    <a:pt x="18348" y="5099"/>
                    <a:pt x="17866" y="5963"/>
                    <a:pt x="17158" y="5963"/>
                  </a:cubicBezTo>
                  <a:cubicBezTo>
                    <a:pt x="17051" y="5963"/>
                    <a:pt x="16939" y="5943"/>
                    <a:pt x="16824" y="5900"/>
                  </a:cubicBezTo>
                  <a:cubicBezTo>
                    <a:pt x="15975" y="5569"/>
                    <a:pt x="16140" y="4295"/>
                    <a:pt x="17060" y="4201"/>
                  </a:cubicBezTo>
                  <a:lnTo>
                    <a:pt x="17532" y="3021"/>
                  </a:lnTo>
                  <a:lnTo>
                    <a:pt x="15574" y="2266"/>
                  </a:lnTo>
                  <a:lnTo>
                    <a:pt x="15125" y="3446"/>
                  </a:lnTo>
                  <a:cubicBezTo>
                    <a:pt x="15659" y="4041"/>
                    <a:pt x="15174" y="4923"/>
                    <a:pt x="14463" y="4923"/>
                  </a:cubicBezTo>
                  <a:cubicBezTo>
                    <a:pt x="14358" y="4923"/>
                    <a:pt x="14247" y="4904"/>
                    <a:pt x="14134" y="4861"/>
                  </a:cubicBezTo>
                  <a:cubicBezTo>
                    <a:pt x="13261" y="4507"/>
                    <a:pt x="13450" y="3257"/>
                    <a:pt x="14370" y="3162"/>
                  </a:cubicBezTo>
                  <a:lnTo>
                    <a:pt x="14819" y="1983"/>
                  </a:lnTo>
                  <a:lnTo>
                    <a:pt x="12884" y="1228"/>
                  </a:lnTo>
                  <a:lnTo>
                    <a:pt x="12412" y="2407"/>
                  </a:lnTo>
                  <a:cubicBezTo>
                    <a:pt x="12941" y="2998"/>
                    <a:pt x="12469" y="3870"/>
                    <a:pt x="11783" y="3870"/>
                  </a:cubicBezTo>
                  <a:cubicBezTo>
                    <a:pt x="11675" y="3870"/>
                    <a:pt x="11561" y="3848"/>
                    <a:pt x="11444" y="3800"/>
                  </a:cubicBezTo>
                  <a:cubicBezTo>
                    <a:pt x="10571" y="3469"/>
                    <a:pt x="10737" y="2195"/>
                    <a:pt x="11657" y="2101"/>
                  </a:cubicBezTo>
                  <a:lnTo>
                    <a:pt x="12129" y="921"/>
                  </a:lnTo>
                  <a:lnTo>
                    <a:pt x="97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33"/>
            <p:cNvSpPr/>
            <p:nvPr/>
          </p:nvSpPr>
          <p:spPr>
            <a:xfrm>
              <a:off x="2412840" y="4112554"/>
              <a:ext cx="683555" cy="586108"/>
            </a:xfrm>
            <a:custGeom>
              <a:avLst/>
              <a:gdLst/>
              <a:ahLst/>
              <a:cxnLst/>
              <a:rect l="l" t="t" r="r" b="b"/>
              <a:pathLst>
                <a:path w="25814" h="22134" extrusionOk="0">
                  <a:moveTo>
                    <a:pt x="25814" y="1"/>
                  </a:moveTo>
                  <a:cubicBezTo>
                    <a:pt x="15620" y="1440"/>
                    <a:pt x="5994" y="7079"/>
                    <a:pt x="0" y="15456"/>
                  </a:cubicBezTo>
                  <a:lnTo>
                    <a:pt x="17225" y="22133"/>
                  </a:lnTo>
                  <a:lnTo>
                    <a:pt x="258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33"/>
            <p:cNvSpPr/>
            <p:nvPr/>
          </p:nvSpPr>
          <p:spPr>
            <a:xfrm>
              <a:off x="2522177" y="4017596"/>
              <a:ext cx="482386" cy="199341"/>
            </a:xfrm>
            <a:custGeom>
              <a:avLst/>
              <a:gdLst/>
              <a:ahLst/>
              <a:cxnLst/>
              <a:rect l="l" t="t" r="r" b="b"/>
              <a:pathLst>
                <a:path w="18217" h="7528" extrusionOk="0">
                  <a:moveTo>
                    <a:pt x="213" y="0"/>
                  </a:moveTo>
                  <a:lnTo>
                    <a:pt x="1" y="543"/>
                  </a:lnTo>
                  <a:lnTo>
                    <a:pt x="18004" y="7527"/>
                  </a:lnTo>
                  <a:lnTo>
                    <a:pt x="18216" y="6984"/>
                  </a:lnTo>
                  <a:lnTo>
                    <a:pt x="2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33"/>
            <p:cNvSpPr/>
            <p:nvPr/>
          </p:nvSpPr>
          <p:spPr>
            <a:xfrm>
              <a:off x="2489076" y="4102571"/>
              <a:ext cx="482360" cy="199950"/>
            </a:xfrm>
            <a:custGeom>
              <a:avLst/>
              <a:gdLst/>
              <a:ahLst/>
              <a:cxnLst/>
              <a:rect l="l" t="t" r="r" b="b"/>
              <a:pathLst>
                <a:path w="18216" h="7551" extrusionOk="0">
                  <a:moveTo>
                    <a:pt x="212" y="0"/>
                  </a:moveTo>
                  <a:lnTo>
                    <a:pt x="0" y="566"/>
                  </a:lnTo>
                  <a:lnTo>
                    <a:pt x="18003" y="7551"/>
                  </a:lnTo>
                  <a:lnTo>
                    <a:pt x="18216" y="6984"/>
                  </a:lnTo>
                  <a:lnTo>
                    <a:pt x="21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33"/>
            <p:cNvSpPr/>
            <p:nvPr/>
          </p:nvSpPr>
          <p:spPr>
            <a:xfrm>
              <a:off x="2455950" y="4188156"/>
              <a:ext cx="482995" cy="199341"/>
            </a:xfrm>
            <a:custGeom>
              <a:avLst/>
              <a:gdLst/>
              <a:ahLst/>
              <a:cxnLst/>
              <a:rect l="l" t="t" r="r" b="b"/>
              <a:pathLst>
                <a:path w="18240" h="7528" extrusionOk="0">
                  <a:moveTo>
                    <a:pt x="213" y="1"/>
                  </a:moveTo>
                  <a:lnTo>
                    <a:pt x="0" y="543"/>
                  </a:lnTo>
                  <a:lnTo>
                    <a:pt x="18027" y="7528"/>
                  </a:lnTo>
                  <a:lnTo>
                    <a:pt x="18240"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33"/>
            <p:cNvSpPr/>
            <p:nvPr/>
          </p:nvSpPr>
          <p:spPr>
            <a:xfrm>
              <a:off x="2422823" y="4273131"/>
              <a:ext cx="483022" cy="199341"/>
            </a:xfrm>
            <a:custGeom>
              <a:avLst/>
              <a:gdLst/>
              <a:ahLst/>
              <a:cxnLst/>
              <a:rect l="l" t="t" r="r" b="b"/>
              <a:pathLst>
                <a:path w="18241" h="7528" extrusionOk="0">
                  <a:moveTo>
                    <a:pt x="213" y="1"/>
                  </a:moveTo>
                  <a:lnTo>
                    <a:pt x="1" y="543"/>
                  </a:lnTo>
                  <a:lnTo>
                    <a:pt x="18028" y="7528"/>
                  </a:lnTo>
                  <a:lnTo>
                    <a:pt x="18240"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33"/>
            <p:cNvSpPr/>
            <p:nvPr/>
          </p:nvSpPr>
          <p:spPr>
            <a:xfrm>
              <a:off x="2390331" y="4358107"/>
              <a:ext cx="482386" cy="199977"/>
            </a:xfrm>
            <a:custGeom>
              <a:avLst/>
              <a:gdLst/>
              <a:ahLst/>
              <a:cxnLst/>
              <a:rect l="l" t="t" r="r" b="b"/>
              <a:pathLst>
                <a:path w="18217" h="7552" extrusionOk="0">
                  <a:moveTo>
                    <a:pt x="213" y="1"/>
                  </a:moveTo>
                  <a:lnTo>
                    <a:pt x="1" y="543"/>
                  </a:lnTo>
                  <a:lnTo>
                    <a:pt x="18004" y="7551"/>
                  </a:lnTo>
                  <a:lnTo>
                    <a:pt x="18216"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97" name="Google Shape;1997;p33"/>
          <p:cNvGrpSpPr/>
          <p:nvPr/>
        </p:nvGrpSpPr>
        <p:grpSpPr>
          <a:xfrm flipH="1">
            <a:off x="31098" y="3790723"/>
            <a:ext cx="1143406" cy="1264636"/>
            <a:chOff x="6758394" y="3187198"/>
            <a:chExt cx="1143406" cy="1264636"/>
          </a:xfrm>
        </p:grpSpPr>
        <p:sp>
          <p:nvSpPr>
            <p:cNvPr id="1998" name="Google Shape;1998;p33"/>
            <p:cNvSpPr/>
            <p:nvPr/>
          </p:nvSpPr>
          <p:spPr>
            <a:xfrm>
              <a:off x="6758394" y="3187198"/>
              <a:ext cx="1143406" cy="1131570"/>
            </a:xfrm>
            <a:custGeom>
              <a:avLst/>
              <a:gdLst/>
              <a:ahLst/>
              <a:cxnLst/>
              <a:rect l="l" t="t" r="r" b="b"/>
              <a:pathLst>
                <a:path w="43180" h="42733" extrusionOk="0">
                  <a:moveTo>
                    <a:pt x="7315" y="1"/>
                  </a:moveTo>
                  <a:lnTo>
                    <a:pt x="0" y="41411"/>
                  </a:lnTo>
                  <a:lnTo>
                    <a:pt x="7433" y="42732"/>
                  </a:lnTo>
                  <a:cubicBezTo>
                    <a:pt x="14087" y="28079"/>
                    <a:pt x="27135" y="16518"/>
                    <a:pt x="42330" y="11209"/>
                  </a:cubicBezTo>
                  <a:lnTo>
                    <a:pt x="43180" y="6348"/>
                  </a:lnTo>
                  <a:lnTo>
                    <a:pt x="39239" y="5640"/>
                  </a:lnTo>
                  <a:lnTo>
                    <a:pt x="38909" y="7599"/>
                  </a:lnTo>
                  <a:cubicBezTo>
                    <a:pt x="39967" y="8436"/>
                    <a:pt x="39336" y="10078"/>
                    <a:pt x="38094" y="10078"/>
                  </a:cubicBezTo>
                  <a:cubicBezTo>
                    <a:pt x="38007" y="10078"/>
                    <a:pt x="37916" y="10070"/>
                    <a:pt x="37824" y="10053"/>
                  </a:cubicBezTo>
                  <a:cubicBezTo>
                    <a:pt x="36408" y="9817"/>
                    <a:pt x="36266" y="7811"/>
                    <a:pt x="37658" y="7386"/>
                  </a:cubicBezTo>
                  <a:lnTo>
                    <a:pt x="37989" y="5428"/>
                  </a:lnTo>
                  <a:lnTo>
                    <a:pt x="34803" y="4862"/>
                  </a:lnTo>
                  <a:lnTo>
                    <a:pt x="34449" y="6820"/>
                  </a:lnTo>
                  <a:cubicBezTo>
                    <a:pt x="35514" y="7641"/>
                    <a:pt x="34869" y="9295"/>
                    <a:pt x="33612" y="9295"/>
                  </a:cubicBezTo>
                  <a:cubicBezTo>
                    <a:pt x="33532" y="9295"/>
                    <a:pt x="33449" y="9288"/>
                    <a:pt x="33364" y="9274"/>
                  </a:cubicBezTo>
                  <a:cubicBezTo>
                    <a:pt x="31948" y="9014"/>
                    <a:pt x="31807" y="7032"/>
                    <a:pt x="33199" y="6608"/>
                  </a:cubicBezTo>
                  <a:lnTo>
                    <a:pt x="33553" y="4626"/>
                  </a:lnTo>
                  <a:lnTo>
                    <a:pt x="30344" y="4059"/>
                  </a:lnTo>
                  <a:lnTo>
                    <a:pt x="29990" y="6041"/>
                  </a:lnTo>
                  <a:cubicBezTo>
                    <a:pt x="31070" y="6857"/>
                    <a:pt x="30420" y="8497"/>
                    <a:pt x="29175" y="8497"/>
                  </a:cubicBezTo>
                  <a:cubicBezTo>
                    <a:pt x="29088" y="8497"/>
                    <a:pt x="28998" y="8489"/>
                    <a:pt x="28905" y="8472"/>
                  </a:cubicBezTo>
                  <a:cubicBezTo>
                    <a:pt x="27489" y="8236"/>
                    <a:pt x="27371" y="6254"/>
                    <a:pt x="28739" y="5805"/>
                  </a:cubicBezTo>
                  <a:lnTo>
                    <a:pt x="29093" y="3847"/>
                  </a:lnTo>
                  <a:lnTo>
                    <a:pt x="25884" y="3281"/>
                  </a:lnTo>
                  <a:lnTo>
                    <a:pt x="25530" y="5239"/>
                  </a:lnTo>
                  <a:cubicBezTo>
                    <a:pt x="26612" y="6056"/>
                    <a:pt x="25980" y="7718"/>
                    <a:pt x="24736" y="7718"/>
                  </a:cubicBezTo>
                  <a:cubicBezTo>
                    <a:pt x="24650" y="7718"/>
                    <a:pt x="24561" y="7710"/>
                    <a:pt x="24469" y="7693"/>
                  </a:cubicBezTo>
                  <a:cubicBezTo>
                    <a:pt x="23029" y="7434"/>
                    <a:pt x="22911" y="5452"/>
                    <a:pt x="24280" y="5027"/>
                  </a:cubicBezTo>
                  <a:lnTo>
                    <a:pt x="24634" y="3045"/>
                  </a:lnTo>
                  <a:lnTo>
                    <a:pt x="21425" y="2478"/>
                  </a:lnTo>
                  <a:lnTo>
                    <a:pt x="21095" y="4460"/>
                  </a:lnTo>
                  <a:cubicBezTo>
                    <a:pt x="22159" y="5281"/>
                    <a:pt x="21514" y="6935"/>
                    <a:pt x="20258" y="6935"/>
                  </a:cubicBezTo>
                  <a:cubicBezTo>
                    <a:pt x="20177" y="6935"/>
                    <a:pt x="20094" y="6929"/>
                    <a:pt x="20009" y="6914"/>
                  </a:cubicBezTo>
                  <a:cubicBezTo>
                    <a:pt x="18593" y="6655"/>
                    <a:pt x="18452" y="4673"/>
                    <a:pt x="19844" y="4225"/>
                  </a:cubicBezTo>
                  <a:lnTo>
                    <a:pt x="20174" y="2266"/>
                  </a:lnTo>
                  <a:lnTo>
                    <a:pt x="16989" y="1700"/>
                  </a:lnTo>
                  <a:lnTo>
                    <a:pt x="16611" y="3682"/>
                  </a:lnTo>
                  <a:cubicBezTo>
                    <a:pt x="17670" y="4498"/>
                    <a:pt x="17039" y="6137"/>
                    <a:pt x="15797" y="6137"/>
                  </a:cubicBezTo>
                  <a:cubicBezTo>
                    <a:pt x="15709" y="6137"/>
                    <a:pt x="15619" y="6129"/>
                    <a:pt x="15526" y="6112"/>
                  </a:cubicBezTo>
                  <a:cubicBezTo>
                    <a:pt x="14110" y="5876"/>
                    <a:pt x="13969" y="3894"/>
                    <a:pt x="15361" y="3446"/>
                  </a:cubicBezTo>
                  <a:lnTo>
                    <a:pt x="15715" y="1487"/>
                  </a:lnTo>
                  <a:lnTo>
                    <a:pt x="12506" y="921"/>
                  </a:lnTo>
                  <a:lnTo>
                    <a:pt x="12152" y="2880"/>
                  </a:lnTo>
                  <a:cubicBezTo>
                    <a:pt x="13233" y="3696"/>
                    <a:pt x="12581" y="5358"/>
                    <a:pt x="11334" y="5358"/>
                  </a:cubicBezTo>
                  <a:cubicBezTo>
                    <a:pt x="11248" y="5358"/>
                    <a:pt x="11158" y="5350"/>
                    <a:pt x="11067" y="5334"/>
                  </a:cubicBezTo>
                  <a:cubicBezTo>
                    <a:pt x="9651" y="5074"/>
                    <a:pt x="9533" y="3092"/>
                    <a:pt x="10901" y="2667"/>
                  </a:cubicBezTo>
                  <a:lnTo>
                    <a:pt x="11255" y="685"/>
                  </a:lnTo>
                  <a:lnTo>
                    <a:pt x="7315" y="1"/>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33"/>
            <p:cNvSpPr/>
            <p:nvPr/>
          </p:nvSpPr>
          <p:spPr>
            <a:xfrm>
              <a:off x="6955196" y="3483990"/>
              <a:ext cx="924126" cy="967844"/>
            </a:xfrm>
            <a:custGeom>
              <a:avLst/>
              <a:gdLst/>
              <a:ahLst/>
              <a:cxnLst/>
              <a:rect l="l" t="t" r="r" b="b"/>
              <a:pathLst>
                <a:path w="34899" h="36550" extrusionOk="0">
                  <a:moveTo>
                    <a:pt x="34898" y="1"/>
                  </a:moveTo>
                  <a:lnTo>
                    <a:pt x="34898" y="1"/>
                  </a:lnTo>
                  <a:cubicBezTo>
                    <a:pt x="19703" y="5310"/>
                    <a:pt x="6655" y="16871"/>
                    <a:pt x="1" y="31524"/>
                  </a:cubicBezTo>
                  <a:lnTo>
                    <a:pt x="28433" y="36550"/>
                  </a:lnTo>
                  <a:lnTo>
                    <a:pt x="34898" y="1"/>
                  </a:lnTo>
                  <a:close/>
                </a:path>
              </a:pathLst>
            </a:custGeom>
            <a:solidFill>
              <a:srgbClr val="F4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33"/>
            <p:cNvSpPr/>
            <p:nvPr/>
          </p:nvSpPr>
          <p:spPr>
            <a:xfrm>
              <a:off x="6974579" y="3510868"/>
              <a:ext cx="791646" cy="163090"/>
            </a:xfrm>
            <a:custGeom>
              <a:avLst/>
              <a:gdLst/>
              <a:ahLst/>
              <a:cxnLst/>
              <a:rect l="l" t="t" r="r" b="b"/>
              <a:pathLst>
                <a:path w="29896" h="6159" extrusionOk="0">
                  <a:moveTo>
                    <a:pt x="166" y="0"/>
                  </a:moveTo>
                  <a:lnTo>
                    <a:pt x="0" y="897"/>
                  </a:lnTo>
                  <a:lnTo>
                    <a:pt x="29754" y="6159"/>
                  </a:lnTo>
                  <a:lnTo>
                    <a:pt x="29896" y="5239"/>
                  </a:lnTo>
                  <a:lnTo>
                    <a:pt x="16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33"/>
            <p:cNvSpPr/>
            <p:nvPr/>
          </p:nvSpPr>
          <p:spPr>
            <a:xfrm>
              <a:off x="6948946" y="3650816"/>
              <a:ext cx="791673" cy="163117"/>
            </a:xfrm>
            <a:custGeom>
              <a:avLst/>
              <a:gdLst/>
              <a:ahLst/>
              <a:cxnLst/>
              <a:rect l="l" t="t" r="r" b="b"/>
              <a:pathLst>
                <a:path w="29897" h="6160" extrusionOk="0">
                  <a:moveTo>
                    <a:pt x="166" y="1"/>
                  </a:moveTo>
                  <a:lnTo>
                    <a:pt x="1" y="897"/>
                  </a:lnTo>
                  <a:lnTo>
                    <a:pt x="29755" y="6159"/>
                  </a:lnTo>
                  <a:lnTo>
                    <a:pt x="29896" y="5262"/>
                  </a:lnTo>
                  <a:lnTo>
                    <a:pt x="1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33"/>
            <p:cNvSpPr/>
            <p:nvPr/>
          </p:nvSpPr>
          <p:spPr>
            <a:xfrm>
              <a:off x="6924584" y="3791401"/>
              <a:ext cx="791646" cy="163117"/>
            </a:xfrm>
            <a:custGeom>
              <a:avLst/>
              <a:gdLst/>
              <a:ahLst/>
              <a:cxnLst/>
              <a:rect l="l" t="t" r="r" b="b"/>
              <a:pathLst>
                <a:path w="29896" h="6160" extrusionOk="0">
                  <a:moveTo>
                    <a:pt x="166" y="1"/>
                  </a:moveTo>
                  <a:lnTo>
                    <a:pt x="1" y="921"/>
                  </a:lnTo>
                  <a:lnTo>
                    <a:pt x="29731" y="6159"/>
                  </a:lnTo>
                  <a:lnTo>
                    <a:pt x="29896" y="5262"/>
                  </a:lnTo>
                  <a:lnTo>
                    <a:pt x="1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33"/>
            <p:cNvSpPr/>
            <p:nvPr/>
          </p:nvSpPr>
          <p:spPr>
            <a:xfrm>
              <a:off x="6899587" y="3931985"/>
              <a:ext cx="791673" cy="163090"/>
            </a:xfrm>
            <a:custGeom>
              <a:avLst/>
              <a:gdLst/>
              <a:ahLst/>
              <a:cxnLst/>
              <a:rect l="l" t="t" r="r" b="b"/>
              <a:pathLst>
                <a:path w="29897" h="6159" extrusionOk="0">
                  <a:moveTo>
                    <a:pt x="166" y="1"/>
                  </a:moveTo>
                  <a:lnTo>
                    <a:pt x="1" y="921"/>
                  </a:lnTo>
                  <a:lnTo>
                    <a:pt x="29755" y="6159"/>
                  </a:lnTo>
                  <a:lnTo>
                    <a:pt x="29896" y="5262"/>
                  </a:lnTo>
                  <a:lnTo>
                    <a:pt x="1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33"/>
            <p:cNvSpPr/>
            <p:nvPr/>
          </p:nvSpPr>
          <p:spPr>
            <a:xfrm>
              <a:off x="6874616" y="4073205"/>
              <a:ext cx="792255" cy="162455"/>
            </a:xfrm>
            <a:custGeom>
              <a:avLst/>
              <a:gdLst/>
              <a:ahLst/>
              <a:cxnLst/>
              <a:rect l="l" t="t" r="r" b="b"/>
              <a:pathLst>
                <a:path w="29919" h="6135" extrusionOk="0">
                  <a:moveTo>
                    <a:pt x="165" y="0"/>
                  </a:moveTo>
                  <a:lnTo>
                    <a:pt x="0" y="897"/>
                  </a:lnTo>
                  <a:lnTo>
                    <a:pt x="29754" y="6135"/>
                  </a:lnTo>
                  <a:lnTo>
                    <a:pt x="29919" y="5238"/>
                  </a:lnTo>
                  <a:lnTo>
                    <a:pt x="16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05" name="Google Shape;2005;p33"/>
          <p:cNvGrpSpPr/>
          <p:nvPr/>
        </p:nvGrpSpPr>
        <p:grpSpPr>
          <a:xfrm rot="5083635">
            <a:off x="8384696" y="4472763"/>
            <a:ext cx="827214" cy="962598"/>
            <a:chOff x="3393878" y="4486192"/>
            <a:chExt cx="827188" cy="962568"/>
          </a:xfrm>
        </p:grpSpPr>
        <p:sp>
          <p:nvSpPr>
            <p:cNvPr id="2006" name="Google Shape;2006;p33"/>
            <p:cNvSpPr/>
            <p:nvPr/>
          </p:nvSpPr>
          <p:spPr>
            <a:xfrm>
              <a:off x="3453146" y="4486192"/>
              <a:ext cx="767920" cy="914752"/>
            </a:xfrm>
            <a:custGeom>
              <a:avLst/>
              <a:gdLst/>
              <a:ahLst/>
              <a:cxnLst/>
              <a:rect l="l" t="t" r="r" b="b"/>
              <a:pathLst>
                <a:path w="29000" h="34545" extrusionOk="0">
                  <a:moveTo>
                    <a:pt x="2336" y="1"/>
                  </a:moveTo>
                  <a:lnTo>
                    <a:pt x="0" y="1912"/>
                  </a:lnTo>
                  <a:lnTo>
                    <a:pt x="26663" y="34544"/>
                  </a:lnTo>
                  <a:lnTo>
                    <a:pt x="28999" y="32633"/>
                  </a:lnTo>
                  <a:lnTo>
                    <a:pt x="233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33"/>
            <p:cNvSpPr/>
            <p:nvPr/>
          </p:nvSpPr>
          <p:spPr>
            <a:xfrm>
              <a:off x="3393878" y="4534644"/>
              <a:ext cx="767920" cy="914116"/>
            </a:xfrm>
            <a:custGeom>
              <a:avLst/>
              <a:gdLst/>
              <a:ahLst/>
              <a:cxnLst/>
              <a:rect l="l" t="t" r="r" b="b"/>
              <a:pathLst>
                <a:path w="29000" h="34521" extrusionOk="0">
                  <a:moveTo>
                    <a:pt x="2336" y="1"/>
                  </a:moveTo>
                  <a:lnTo>
                    <a:pt x="1" y="1888"/>
                  </a:lnTo>
                  <a:lnTo>
                    <a:pt x="26663" y="34521"/>
                  </a:lnTo>
                  <a:lnTo>
                    <a:pt x="28999" y="32633"/>
                  </a:lnTo>
                  <a:lnTo>
                    <a:pt x="233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33"/>
            <p:cNvSpPr/>
            <p:nvPr/>
          </p:nvSpPr>
          <p:spPr>
            <a:xfrm>
              <a:off x="3468134" y="4614913"/>
              <a:ext cx="63764" cy="54999"/>
            </a:xfrm>
            <a:custGeom>
              <a:avLst/>
              <a:gdLst/>
              <a:ahLst/>
              <a:cxnLst/>
              <a:rect l="l" t="t" r="r" b="b"/>
              <a:pathLst>
                <a:path w="2408" h="2077" extrusionOk="0">
                  <a:moveTo>
                    <a:pt x="2172" y="0"/>
                  </a:moveTo>
                  <a:lnTo>
                    <a:pt x="1" y="1770"/>
                  </a:lnTo>
                  <a:lnTo>
                    <a:pt x="237" y="2077"/>
                  </a:lnTo>
                  <a:lnTo>
                    <a:pt x="2407" y="307"/>
                  </a:lnTo>
                  <a:lnTo>
                    <a:pt x="21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33"/>
            <p:cNvSpPr/>
            <p:nvPr/>
          </p:nvSpPr>
          <p:spPr>
            <a:xfrm>
              <a:off x="3507510" y="4663637"/>
              <a:ext cx="63737" cy="54390"/>
            </a:xfrm>
            <a:custGeom>
              <a:avLst/>
              <a:gdLst/>
              <a:ahLst/>
              <a:cxnLst/>
              <a:rect l="l" t="t" r="r" b="b"/>
              <a:pathLst>
                <a:path w="2407" h="2054" extrusionOk="0">
                  <a:moveTo>
                    <a:pt x="2171" y="1"/>
                  </a:moveTo>
                  <a:lnTo>
                    <a:pt x="0" y="1770"/>
                  </a:lnTo>
                  <a:lnTo>
                    <a:pt x="236" y="2054"/>
                  </a:lnTo>
                  <a:lnTo>
                    <a:pt x="2407" y="284"/>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33"/>
            <p:cNvSpPr/>
            <p:nvPr/>
          </p:nvSpPr>
          <p:spPr>
            <a:xfrm>
              <a:off x="3546860" y="4711752"/>
              <a:ext cx="63764" cy="54390"/>
            </a:xfrm>
            <a:custGeom>
              <a:avLst/>
              <a:gdLst/>
              <a:ahLst/>
              <a:cxnLst/>
              <a:rect l="l" t="t" r="r" b="b"/>
              <a:pathLst>
                <a:path w="2408" h="2054" extrusionOk="0">
                  <a:moveTo>
                    <a:pt x="2172" y="1"/>
                  </a:moveTo>
                  <a:lnTo>
                    <a:pt x="1" y="1770"/>
                  </a:lnTo>
                  <a:lnTo>
                    <a:pt x="260" y="2053"/>
                  </a:lnTo>
                  <a:lnTo>
                    <a:pt x="2407" y="307"/>
                  </a:lnTo>
                  <a:lnTo>
                    <a:pt x="21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33"/>
            <p:cNvSpPr/>
            <p:nvPr/>
          </p:nvSpPr>
          <p:spPr>
            <a:xfrm>
              <a:off x="3941734" y="5194727"/>
              <a:ext cx="63764" cy="54390"/>
            </a:xfrm>
            <a:custGeom>
              <a:avLst/>
              <a:gdLst/>
              <a:ahLst/>
              <a:cxnLst/>
              <a:rect l="l" t="t" r="r" b="b"/>
              <a:pathLst>
                <a:path w="2408" h="2054" extrusionOk="0">
                  <a:moveTo>
                    <a:pt x="2172" y="1"/>
                  </a:moveTo>
                  <a:lnTo>
                    <a:pt x="1" y="1770"/>
                  </a:lnTo>
                  <a:lnTo>
                    <a:pt x="237" y="2054"/>
                  </a:lnTo>
                  <a:lnTo>
                    <a:pt x="2408" y="307"/>
                  </a:lnTo>
                  <a:lnTo>
                    <a:pt x="21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33"/>
            <p:cNvSpPr/>
            <p:nvPr/>
          </p:nvSpPr>
          <p:spPr>
            <a:xfrm>
              <a:off x="3981111" y="5242842"/>
              <a:ext cx="63764" cy="54999"/>
            </a:xfrm>
            <a:custGeom>
              <a:avLst/>
              <a:gdLst/>
              <a:ahLst/>
              <a:cxnLst/>
              <a:rect l="l" t="t" r="r" b="b"/>
              <a:pathLst>
                <a:path w="2408" h="2077" extrusionOk="0">
                  <a:moveTo>
                    <a:pt x="2171" y="1"/>
                  </a:moveTo>
                  <a:lnTo>
                    <a:pt x="0" y="1770"/>
                  </a:lnTo>
                  <a:lnTo>
                    <a:pt x="260" y="2077"/>
                  </a:lnTo>
                  <a:lnTo>
                    <a:pt x="2407" y="307"/>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33"/>
            <p:cNvSpPr/>
            <p:nvPr/>
          </p:nvSpPr>
          <p:spPr>
            <a:xfrm>
              <a:off x="4020460" y="5291593"/>
              <a:ext cx="63764" cy="54363"/>
            </a:xfrm>
            <a:custGeom>
              <a:avLst/>
              <a:gdLst/>
              <a:ahLst/>
              <a:cxnLst/>
              <a:rect l="l" t="t" r="r" b="b"/>
              <a:pathLst>
                <a:path w="2408" h="2053" extrusionOk="0">
                  <a:moveTo>
                    <a:pt x="2172" y="0"/>
                  </a:moveTo>
                  <a:lnTo>
                    <a:pt x="1" y="1770"/>
                  </a:lnTo>
                  <a:lnTo>
                    <a:pt x="261" y="2053"/>
                  </a:lnTo>
                  <a:lnTo>
                    <a:pt x="2408" y="307"/>
                  </a:lnTo>
                  <a:lnTo>
                    <a:pt x="21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33"/>
            <p:cNvSpPr/>
            <p:nvPr/>
          </p:nvSpPr>
          <p:spPr>
            <a:xfrm>
              <a:off x="3783673" y="5001659"/>
              <a:ext cx="63764" cy="54390"/>
            </a:xfrm>
            <a:custGeom>
              <a:avLst/>
              <a:gdLst/>
              <a:ahLst/>
              <a:cxnLst/>
              <a:rect l="l" t="t" r="r" b="b"/>
              <a:pathLst>
                <a:path w="2408" h="2054" extrusionOk="0">
                  <a:moveTo>
                    <a:pt x="2171" y="1"/>
                  </a:moveTo>
                  <a:lnTo>
                    <a:pt x="0" y="1770"/>
                  </a:lnTo>
                  <a:lnTo>
                    <a:pt x="260" y="2054"/>
                  </a:lnTo>
                  <a:lnTo>
                    <a:pt x="2407" y="284"/>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33"/>
            <p:cNvSpPr/>
            <p:nvPr/>
          </p:nvSpPr>
          <p:spPr>
            <a:xfrm>
              <a:off x="3799906" y="5036031"/>
              <a:ext cx="63128" cy="54390"/>
            </a:xfrm>
            <a:custGeom>
              <a:avLst/>
              <a:gdLst/>
              <a:ahLst/>
              <a:cxnLst/>
              <a:rect l="l" t="t" r="r" b="b"/>
              <a:pathLst>
                <a:path w="2384" h="2054" extrusionOk="0">
                  <a:moveTo>
                    <a:pt x="2148" y="1"/>
                  </a:moveTo>
                  <a:lnTo>
                    <a:pt x="1" y="1747"/>
                  </a:lnTo>
                  <a:lnTo>
                    <a:pt x="237" y="2053"/>
                  </a:lnTo>
                  <a:lnTo>
                    <a:pt x="2384"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33"/>
            <p:cNvSpPr/>
            <p:nvPr/>
          </p:nvSpPr>
          <p:spPr>
            <a:xfrm>
              <a:off x="3863008" y="5097889"/>
              <a:ext cx="63764" cy="54999"/>
            </a:xfrm>
            <a:custGeom>
              <a:avLst/>
              <a:gdLst/>
              <a:ahLst/>
              <a:cxnLst/>
              <a:rect l="l" t="t" r="r" b="b"/>
              <a:pathLst>
                <a:path w="2408" h="2077" extrusionOk="0">
                  <a:moveTo>
                    <a:pt x="2148" y="0"/>
                  </a:moveTo>
                  <a:lnTo>
                    <a:pt x="1" y="1770"/>
                  </a:lnTo>
                  <a:lnTo>
                    <a:pt x="237" y="2077"/>
                  </a:lnTo>
                  <a:lnTo>
                    <a:pt x="2408" y="307"/>
                  </a:lnTo>
                  <a:lnTo>
                    <a:pt x="214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33"/>
            <p:cNvSpPr/>
            <p:nvPr/>
          </p:nvSpPr>
          <p:spPr>
            <a:xfrm>
              <a:off x="3626221" y="4808591"/>
              <a:ext cx="63764" cy="54390"/>
            </a:xfrm>
            <a:custGeom>
              <a:avLst/>
              <a:gdLst/>
              <a:ahLst/>
              <a:cxnLst/>
              <a:rect l="l" t="t" r="r" b="b"/>
              <a:pathLst>
                <a:path w="2408" h="2054" extrusionOk="0">
                  <a:moveTo>
                    <a:pt x="2148" y="1"/>
                  </a:moveTo>
                  <a:lnTo>
                    <a:pt x="0" y="1747"/>
                  </a:lnTo>
                  <a:lnTo>
                    <a:pt x="236" y="2054"/>
                  </a:lnTo>
                  <a:lnTo>
                    <a:pt x="2407"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33"/>
            <p:cNvSpPr/>
            <p:nvPr/>
          </p:nvSpPr>
          <p:spPr>
            <a:xfrm>
              <a:off x="3665571" y="4856706"/>
              <a:ext cx="63764" cy="54390"/>
            </a:xfrm>
            <a:custGeom>
              <a:avLst/>
              <a:gdLst/>
              <a:ahLst/>
              <a:cxnLst/>
              <a:rect l="l" t="t" r="r" b="b"/>
              <a:pathLst>
                <a:path w="2408" h="2054" extrusionOk="0">
                  <a:moveTo>
                    <a:pt x="2148" y="1"/>
                  </a:moveTo>
                  <a:lnTo>
                    <a:pt x="1" y="1770"/>
                  </a:lnTo>
                  <a:lnTo>
                    <a:pt x="237" y="2053"/>
                  </a:lnTo>
                  <a:lnTo>
                    <a:pt x="2408" y="284"/>
                  </a:lnTo>
                  <a:lnTo>
                    <a:pt x="214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33"/>
            <p:cNvSpPr/>
            <p:nvPr/>
          </p:nvSpPr>
          <p:spPr>
            <a:xfrm>
              <a:off x="3704947" y="4904820"/>
              <a:ext cx="63764" cy="54999"/>
            </a:xfrm>
            <a:custGeom>
              <a:avLst/>
              <a:gdLst/>
              <a:ahLst/>
              <a:cxnLst/>
              <a:rect l="l" t="t" r="r" b="b"/>
              <a:pathLst>
                <a:path w="2408" h="2077" extrusionOk="0">
                  <a:moveTo>
                    <a:pt x="2171" y="1"/>
                  </a:moveTo>
                  <a:lnTo>
                    <a:pt x="0" y="1770"/>
                  </a:lnTo>
                  <a:lnTo>
                    <a:pt x="236" y="2077"/>
                  </a:lnTo>
                  <a:lnTo>
                    <a:pt x="2407" y="307"/>
                  </a:lnTo>
                  <a:lnTo>
                    <a:pt x="21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33"/>
            <p:cNvSpPr/>
            <p:nvPr/>
          </p:nvSpPr>
          <p:spPr>
            <a:xfrm>
              <a:off x="3586236" y="4731745"/>
              <a:ext cx="98744" cy="83121"/>
            </a:xfrm>
            <a:custGeom>
              <a:avLst/>
              <a:gdLst/>
              <a:ahLst/>
              <a:cxnLst/>
              <a:rect l="l" t="t" r="r" b="b"/>
              <a:pathLst>
                <a:path w="3729" h="3139" extrusionOk="0">
                  <a:moveTo>
                    <a:pt x="3469" y="1"/>
                  </a:moveTo>
                  <a:lnTo>
                    <a:pt x="0" y="2832"/>
                  </a:lnTo>
                  <a:lnTo>
                    <a:pt x="260" y="3139"/>
                  </a:lnTo>
                  <a:lnTo>
                    <a:pt x="3728" y="307"/>
                  </a:lnTo>
                  <a:lnTo>
                    <a:pt x="34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33"/>
            <p:cNvSpPr/>
            <p:nvPr/>
          </p:nvSpPr>
          <p:spPr>
            <a:xfrm>
              <a:off x="3744297" y="4924813"/>
              <a:ext cx="98744" cy="83121"/>
            </a:xfrm>
            <a:custGeom>
              <a:avLst/>
              <a:gdLst/>
              <a:ahLst/>
              <a:cxnLst/>
              <a:rect l="l" t="t" r="r" b="b"/>
              <a:pathLst>
                <a:path w="3729" h="3139" extrusionOk="0">
                  <a:moveTo>
                    <a:pt x="3469" y="1"/>
                  </a:moveTo>
                  <a:lnTo>
                    <a:pt x="1" y="2832"/>
                  </a:lnTo>
                  <a:lnTo>
                    <a:pt x="260" y="3139"/>
                  </a:lnTo>
                  <a:lnTo>
                    <a:pt x="3729" y="307"/>
                  </a:lnTo>
                  <a:lnTo>
                    <a:pt x="34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33"/>
            <p:cNvSpPr/>
            <p:nvPr/>
          </p:nvSpPr>
          <p:spPr>
            <a:xfrm>
              <a:off x="3902385" y="5118517"/>
              <a:ext cx="98108" cy="82485"/>
            </a:xfrm>
            <a:custGeom>
              <a:avLst/>
              <a:gdLst/>
              <a:ahLst/>
              <a:cxnLst/>
              <a:rect l="l" t="t" r="r" b="b"/>
              <a:pathLst>
                <a:path w="3705" h="3115" extrusionOk="0">
                  <a:moveTo>
                    <a:pt x="3469" y="0"/>
                  </a:moveTo>
                  <a:lnTo>
                    <a:pt x="0" y="2832"/>
                  </a:lnTo>
                  <a:lnTo>
                    <a:pt x="236" y="3115"/>
                  </a:lnTo>
                  <a:lnTo>
                    <a:pt x="3705" y="283"/>
                  </a:lnTo>
                  <a:lnTo>
                    <a:pt x="346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23" name="Google Shape;2023;p33"/>
          <p:cNvGrpSpPr/>
          <p:nvPr/>
        </p:nvGrpSpPr>
        <p:grpSpPr>
          <a:xfrm>
            <a:off x="7801501" y="3935243"/>
            <a:ext cx="736065" cy="1326494"/>
            <a:chOff x="1672423" y="3253452"/>
            <a:chExt cx="736065" cy="1326494"/>
          </a:xfrm>
        </p:grpSpPr>
        <p:sp>
          <p:nvSpPr>
            <p:cNvPr id="2024" name="Google Shape;2024;p33"/>
            <p:cNvSpPr/>
            <p:nvPr/>
          </p:nvSpPr>
          <p:spPr>
            <a:xfrm>
              <a:off x="1695567" y="3610513"/>
              <a:ext cx="712921" cy="969433"/>
            </a:xfrm>
            <a:custGeom>
              <a:avLst/>
              <a:gdLst/>
              <a:ahLst/>
              <a:cxnLst/>
              <a:rect l="l" t="t" r="r" b="b"/>
              <a:pathLst>
                <a:path w="26923" h="36610" extrusionOk="0">
                  <a:moveTo>
                    <a:pt x="13761" y="14426"/>
                  </a:moveTo>
                  <a:cubicBezTo>
                    <a:pt x="13838" y="14426"/>
                    <a:pt x="13915" y="14427"/>
                    <a:pt x="13992" y="14429"/>
                  </a:cubicBezTo>
                  <a:cubicBezTo>
                    <a:pt x="17814" y="14500"/>
                    <a:pt x="21212" y="16860"/>
                    <a:pt x="22604" y="20423"/>
                  </a:cubicBezTo>
                  <a:cubicBezTo>
                    <a:pt x="24492" y="25260"/>
                    <a:pt x="22085" y="30757"/>
                    <a:pt x="17248" y="32645"/>
                  </a:cubicBezTo>
                  <a:cubicBezTo>
                    <a:pt x="16071" y="33102"/>
                    <a:pt x="14899" y="33312"/>
                    <a:pt x="13768" y="33312"/>
                  </a:cubicBezTo>
                  <a:cubicBezTo>
                    <a:pt x="7373" y="33312"/>
                    <a:pt x="2300" y="26605"/>
                    <a:pt x="5167" y="20069"/>
                  </a:cubicBezTo>
                  <a:cubicBezTo>
                    <a:pt x="6670" y="16647"/>
                    <a:pt x="10052" y="14426"/>
                    <a:pt x="13761" y="14426"/>
                  </a:cubicBezTo>
                  <a:close/>
                  <a:moveTo>
                    <a:pt x="8578" y="1"/>
                  </a:moveTo>
                  <a:cubicBezTo>
                    <a:pt x="8353" y="1"/>
                    <a:pt x="8125" y="42"/>
                    <a:pt x="7904" y="131"/>
                  </a:cubicBezTo>
                  <a:lnTo>
                    <a:pt x="2053" y="2419"/>
                  </a:lnTo>
                  <a:cubicBezTo>
                    <a:pt x="103" y="3267"/>
                    <a:pt x="933" y="6000"/>
                    <a:pt x="2746" y="6000"/>
                  </a:cubicBezTo>
                  <a:cubicBezTo>
                    <a:pt x="2952" y="6000"/>
                    <a:pt x="3170" y="5965"/>
                    <a:pt x="3398" y="5888"/>
                  </a:cubicBezTo>
                  <a:lnTo>
                    <a:pt x="3704" y="5770"/>
                  </a:lnTo>
                  <a:lnTo>
                    <a:pt x="6701" y="13415"/>
                  </a:lnTo>
                  <a:cubicBezTo>
                    <a:pt x="2053" y="16553"/>
                    <a:pt x="0" y="22334"/>
                    <a:pt x="1652" y="27666"/>
                  </a:cubicBezTo>
                  <a:cubicBezTo>
                    <a:pt x="3293" y="32988"/>
                    <a:pt x="8195" y="36609"/>
                    <a:pt x="13743" y="36609"/>
                  </a:cubicBezTo>
                  <a:cubicBezTo>
                    <a:pt x="13779" y="36609"/>
                    <a:pt x="13815" y="36609"/>
                    <a:pt x="13850" y="36609"/>
                  </a:cubicBezTo>
                  <a:cubicBezTo>
                    <a:pt x="18711" y="36609"/>
                    <a:pt x="23147" y="33825"/>
                    <a:pt x="25247" y="29436"/>
                  </a:cubicBezTo>
                  <a:cubicBezTo>
                    <a:pt x="26781" y="26251"/>
                    <a:pt x="26922" y="22593"/>
                    <a:pt x="25648" y="19314"/>
                  </a:cubicBezTo>
                  <a:cubicBezTo>
                    <a:pt x="23736" y="14376"/>
                    <a:pt x="19018" y="11216"/>
                    <a:pt x="13859" y="11216"/>
                  </a:cubicBezTo>
                  <a:cubicBezTo>
                    <a:pt x="13224" y="11216"/>
                    <a:pt x="12583" y="11264"/>
                    <a:pt x="11939" y="11362"/>
                  </a:cubicBezTo>
                  <a:lnTo>
                    <a:pt x="8943" y="3717"/>
                  </a:lnTo>
                  <a:lnTo>
                    <a:pt x="9249" y="3599"/>
                  </a:lnTo>
                  <a:cubicBezTo>
                    <a:pt x="10193" y="3222"/>
                    <a:pt x="10689" y="2160"/>
                    <a:pt x="10311" y="1192"/>
                  </a:cubicBezTo>
                  <a:cubicBezTo>
                    <a:pt x="10022" y="451"/>
                    <a:pt x="9317" y="1"/>
                    <a:pt x="85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33"/>
            <p:cNvSpPr/>
            <p:nvPr/>
          </p:nvSpPr>
          <p:spPr>
            <a:xfrm>
              <a:off x="1744291" y="3707670"/>
              <a:ext cx="629827" cy="814684"/>
            </a:xfrm>
            <a:custGeom>
              <a:avLst/>
              <a:gdLst/>
              <a:ahLst/>
              <a:cxnLst/>
              <a:rect l="l" t="t" r="r" b="b"/>
              <a:pathLst>
                <a:path w="23785" h="30766" extrusionOk="0">
                  <a:moveTo>
                    <a:pt x="5097" y="1"/>
                  </a:moveTo>
                  <a:lnTo>
                    <a:pt x="3304" y="709"/>
                  </a:lnTo>
                  <a:lnTo>
                    <a:pt x="7221" y="10737"/>
                  </a:lnTo>
                  <a:cubicBezTo>
                    <a:pt x="2171" y="13261"/>
                    <a:pt x="0" y="19325"/>
                    <a:pt x="2289" y="24493"/>
                  </a:cubicBezTo>
                  <a:cubicBezTo>
                    <a:pt x="4028" y="28419"/>
                    <a:pt x="7879" y="30765"/>
                    <a:pt x="11946" y="30765"/>
                  </a:cubicBezTo>
                  <a:cubicBezTo>
                    <a:pt x="13232" y="30765"/>
                    <a:pt x="14540" y="30531"/>
                    <a:pt x="15809" y="30038"/>
                  </a:cubicBezTo>
                  <a:cubicBezTo>
                    <a:pt x="21071" y="27985"/>
                    <a:pt x="23784" y="22157"/>
                    <a:pt x="21968" y="16801"/>
                  </a:cubicBezTo>
                  <a:cubicBezTo>
                    <a:pt x="20477" y="12406"/>
                    <a:pt x="16365" y="9616"/>
                    <a:pt x="11940" y="9616"/>
                  </a:cubicBezTo>
                  <a:cubicBezTo>
                    <a:pt x="10971" y="9616"/>
                    <a:pt x="9988" y="9749"/>
                    <a:pt x="9014" y="10029"/>
                  </a:cubicBezTo>
                  <a:lnTo>
                    <a:pt x="5097" y="1"/>
                  </a:lnTo>
                  <a:close/>
                </a:path>
              </a:pathLst>
            </a:custGeom>
            <a:solidFill>
              <a:srgbClr val="E2F2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33"/>
            <p:cNvSpPr/>
            <p:nvPr/>
          </p:nvSpPr>
          <p:spPr>
            <a:xfrm>
              <a:off x="1821931" y="4073205"/>
              <a:ext cx="510958" cy="395293"/>
            </a:xfrm>
            <a:custGeom>
              <a:avLst/>
              <a:gdLst/>
              <a:ahLst/>
              <a:cxnLst/>
              <a:rect l="l" t="t" r="r" b="b"/>
              <a:pathLst>
                <a:path w="19296" h="14928" extrusionOk="0">
                  <a:moveTo>
                    <a:pt x="14128" y="0"/>
                  </a:moveTo>
                  <a:lnTo>
                    <a:pt x="962" y="5144"/>
                  </a:lnTo>
                  <a:cubicBezTo>
                    <a:pt x="0" y="10460"/>
                    <a:pt x="4193" y="14928"/>
                    <a:pt x="9105" y="14928"/>
                  </a:cubicBezTo>
                  <a:cubicBezTo>
                    <a:pt x="10101" y="14928"/>
                    <a:pt x="11127" y="14744"/>
                    <a:pt x="12146" y="14346"/>
                  </a:cubicBezTo>
                  <a:cubicBezTo>
                    <a:pt x="18186" y="11987"/>
                    <a:pt x="19295" y="3917"/>
                    <a:pt x="141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33"/>
            <p:cNvSpPr/>
            <p:nvPr/>
          </p:nvSpPr>
          <p:spPr>
            <a:xfrm>
              <a:off x="1921100" y="4295375"/>
              <a:ext cx="48141" cy="42394"/>
            </a:xfrm>
            <a:custGeom>
              <a:avLst/>
              <a:gdLst/>
              <a:ahLst/>
              <a:cxnLst/>
              <a:rect l="l" t="t" r="r" b="b"/>
              <a:pathLst>
                <a:path w="1818" h="1601" extrusionOk="0">
                  <a:moveTo>
                    <a:pt x="901" y="1"/>
                  </a:moveTo>
                  <a:cubicBezTo>
                    <a:pt x="805" y="1"/>
                    <a:pt x="708" y="19"/>
                    <a:pt x="614" y="57"/>
                  </a:cubicBezTo>
                  <a:cubicBezTo>
                    <a:pt x="213" y="222"/>
                    <a:pt x="1" y="671"/>
                    <a:pt x="166" y="1095"/>
                  </a:cubicBezTo>
                  <a:cubicBezTo>
                    <a:pt x="293" y="1403"/>
                    <a:pt x="587" y="1600"/>
                    <a:pt x="908" y="1600"/>
                  </a:cubicBezTo>
                  <a:cubicBezTo>
                    <a:pt x="1006" y="1600"/>
                    <a:pt x="1106" y="1582"/>
                    <a:pt x="1204" y="1544"/>
                  </a:cubicBezTo>
                  <a:cubicBezTo>
                    <a:pt x="1605" y="1379"/>
                    <a:pt x="1818" y="930"/>
                    <a:pt x="1653" y="506"/>
                  </a:cubicBezTo>
                  <a:cubicBezTo>
                    <a:pt x="1526" y="198"/>
                    <a:pt x="1218" y="1"/>
                    <a:pt x="901"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33"/>
            <p:cNvSpPr/>
            <p:nvPr/>
          </p:nvSpPr>
          <p:spPr>
            <a:xfrm>
              <a:off x="1939239" y="4228141"/>
              <a:ext cx="41256" cy="36357"/>
            </a:xfrm>
            <a:custGeom>
              <a:avLst/>
              <a:gdLst/>
              <a:ahLst/>
              <a:cxnLst/>
              <a:rect l="l" t="t" r="r" b="b"/>
              <a:pathLst>
                <a:path w="1558" h="1373" extrusionOk="0">
                  <a:moveTo>
                    <a:pt x="764" y="1"/>
                  </a:moveTo>
                  <a:cubicBezTo>
                    <a:pt x="683" y="1"/>
                    <a:pt x="600" y="16"/>
                    <a:pt x="519" y="48"/>
                  </a:cubicBezTo>
                  <a:cubicBezTo>
                    <a:pt x="189" y="190"/>
                    <a:pt x="0" y="591"/>
                    <a:pt x="142" y="945"/>
                  </a:cubicBezTo>
                  <a:cubicBezTo>
                    <a:pt x="249" y="1213"/>
                    <a:pt x="505" y="1373"/>
                    <a:pt x="777" y="1373"/>
                  </a:cubicBezTo>
                  <a:cubicBezTo>
                    <a:pt x="864" y="1373"/>
                    <a:pt x="953" y="1356"/>
                    <a:pt x="1038" y="1322"/>
                  </a:cubicBezTo>
                  <a:cubicBezTo>
                    <a:pt x="1369" y="1181"/>
                    <a:pt x="1557" y="803"/>
                    <a:pt x="1416" y="449"/>
                  </a:cubicBezTo>
                  <a:cubicBezTo>
                    <a:pt x="1306" y="176"/>
                    <a:pt x="1042" y="1"/>
                    <a:pt x="764"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33"/>
            <p:cNvSpPr/>
            <p:nvPr/>
          </p:nvSpPr>
          <p:spPr>
            <a:xfrm>
              <a:off x="1976099" y="4277262"/>
              <a:ext cx="28757" cy="25500"/>
            </a:xfrm>
            <a:custGeom>
              <a:avLst/>
              <a:gdLst/>
              <a:ahLst/>
              <a:cxnLst/>
              <a:rect l="l" t="t" r="r" b="b"/>
              <a:pathLst>
                <a:path w="1086" h="963" extrusionOk="0">
                  <a:moveTo>
                    <a:pt x="549" y="1"/>
                  </a:moveTo>
                  <a:cubicBezTo>
                    <a:pt x="491" y="1"/>
                    <a:pt x="433" y="11"/>
                    <a:pt x="378" y="33"/>
                  </a:cubicBezTo>
                  <a:cubicBezTo>
                    <a:pt x="118" y="128"/>
                    <a:pt x="0" y="411"/>
                    <a:pt x="95" y="647"/>
                  </a:cubicBezTo>
                  <a:cubicBezTo>
                    <a:pt x="167" y="846"/>
                    <a:pt x="351" y="962"/>
                    <a:pt x="540" y="962"/>
                  </a:cubicBezTo>
                  <a:cubicBezTo>
                    <a:pt x="597" y="962"/>
                    <a:pt x="654" y="952"/>
                    <a:pt x="708" y="930"/>
                  </a:cubicBezTo>
                  <a:cubicBezTo>
                    <a:pt x="968" y="836"/>
                    <a:pt x="1086" y="553"/>
                    <a:pt x="991" y="293"/>
                  </a:cubicBezTo>
                  <a:cubicBezTo>
                    <a:pt x="919" y="112"/>
                    <a:pt x="736" y="1"/>
                    <a:pt x="549"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33"/>
            <p:cNvSpPr/>
            <p:nvPr/>
          </p:nvSpPr>
          <p:spPr>
            <a:xfrm>
              <a:off x="1672423" y="3530225"/>
              <a:ext cx="46896" cy="46896"/>
            </a:xfrm>
            <a:custGeom>
              <a:avLst/>
              <a:gdLst/>
              <a:ahLst/>
              <a:cxnLst/>
              <a:rect l="l" t="t" r="r" b="b"/>
              <a:pathLst>
                <a:path w="1771" h="1771" extrusionOk="0">
                  <a:moveTo>
                    <a:pt x="874" y="1"/>
                  </a:moveTo>
                  <a:cubicBezTo>
                    <a:pt x="379" y="1"/>
                    <a:pt x="1" y="402"/>
                    <a:pt x="1" y="897"/>
                  </a:cubicBezTo>
                  <a:cubicBezTo>
                    <a:pt x="1" y="1369"/>
                    <a:pt x="379" y="1770"/>
                    <a:pt x="874" y="1770"/>
                  </a:cubicBezTo>
                  <a:cubicBezTo>
                    <a:pt x="1370" y="1770"/>
                    <a:pt x="1771" y="1369"/>
                    <a:pt x="1771" y="897"/>
                  </a:cubicBezTo>
                  <a:cubicBezTo>
                    <a:pt x="1771" y="402"/>
                    <a:pt x="1370" y="1"/>
                    <a:pt x="8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33"/>
            <p:cNvSpPr/>
            <p:nvPr/>
          </p:nvSpPr>
          <p:spPr>
            <a:xfrm>
              <a:off x="1672423" y="3253452"/>
              <a:ext cx="134360" cy="134969"/>
            </a:xfrm>
            <a:custGeom>
              <a:avLst/>
              <a:gdLst/>
              <a:ahLst/>
              <a:cxnLst/>
              <a:rect l="l" t="t" r="r" b="b"/>
              <a:pathLst>
                <a:path w="5074" h="5097" extrusionOk="0">
                  <a:moveTo>
                    <a:pt x="2549" y="0"/>
                  </a:moveTo>
                  <a:cubicBezTo>
                    <a:pt x="1134" y="0"/>
                    <a:pt x="1" y="1156"/>
                    <a:pt x="1" y="2548"/>
                  </a:cubicBezTo>
                  <a:cubicBezTo>
                    <a:pt x="1" y="3964"/>
                    <a:pt x="1134" y="5097"/>
                    <a:pt x="2549" y="5097"/>
                  </a:cubicBezTo>
                  <a:cubicBezTo>
                    <a:pt x="3941" y="5097"/>
                    <a:pt x="5074" y="3964"/>
                    <a:pt x="5074" y="2548"/>
                  </a:cubicBezTo>
                  <a:cubicBezTo>
                    <a:pt x="5074" y="1156"/>
                    <a:pt x="3941" y="0"/>
                    <a:pt x="25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33"/>
            <p:cNvSpPr/>
            <p:nvPr/>
          </p:nvSpPr>
          <p:spPr>
            <a:xfrm>
              <a:off x="1771168" y="3449645"/>
              <a:ext cx="60613" cy="60004"/>
            </a:xfrm>
            <a:custGeom>
              <a:avLst/>
              <a:gdLst/>
              <a:ahLst/>
              <a:cxnLst/>
              <a:rect l="l" t="t" r="r" b="b"/>
              <a:pathLst>
                <a:path w="2289" h="2266" extrusionOk="0">
                  <a:moveTo>
                    <a:pt x="1133" y="0"/>
                  </a:moveTo>
                  <a:cubicBezTo>
                    <a:pt x="519" y="0"/>
                    <a:pt x="0" y="496"/>
                    <a:pt x="0" y="1133"/>
                  </a:cubicBezTo>
                  <a:cubicBezTo>
                    <a:pt x="0" y="1746"/>
                    <a:pt x="519" y="2265"/>
                    <a:pt x="1133" y="2265"/>
                  </a:cubicBezTo>
                  <a:cubicBezTo>
                    <a:pt x="1770" y="2265"/>
                    <a:pt x="2289" y="1746"/>
                    <a:pt x="2289" y="1133"/>
                  </a:cubicBezTo>
                  <a:cubicBezTo>
                    <a:pt x="2289" y="496"/>
                    <a:pt x="1770" y="0"/>
                    <a:pt x="11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3" name="Google Shape;2033;p33"/>
          <p:cNvGrpSpPr/>
          <p:nvPr/>
        </p:nvGrpSpPr>
        <p:grpSpPr>
          <a:xfrm rot="914463">
            <a:off x="749585" y="4316286"/>
            <a:ext cx="890430" cy="1101254"/>
            <a:chOff x="5959271" y="3613664"/>
            <a:chExt cx="890364" cy="1101173"/>
          </a:xfrm>
        </p:grpSpPr>
        <p:sp>
          <p:nvSpPr>
            <p:cNvPr id="2034" name="Google Shape;2034;p33"/>
            <p:cNvSpPr/>
            <p:nvPr/>
          </p:nvSpPr>
          <p:spPr>
            <a:xfrm>
              <a:off x="6201062" y="3613664"/>
              <a:ext cx="192457" cy="184645"/>
            </a:xfrm>
            <a:custGeom>
              <a:avLst/>
              <a:gdLst/>
              <a:ahLst/>
              <a:cxnLst/>
              <a:rect l="l" t="t" r="r" b="b"/>
              <a:pathLst>
                <a:path w="7268" h="6973" extrusionOk="0">
                  <a:moveTo>
                    <a:pt x="3272" y="1"/>
                  </a:moveTo>
                  <a:cubicBezTo>
                    <a:pt x="3181" y="1"/>
                    <a:pt x="3089" y="4"/>
                    <a:pt x="2997" y="12"/>
                  </a:cubicBezTo>
                  <a:lnTo>
                    <a:pt x="2973" y="12"/>
                  </a:lnTo>
                  <a:cubicBezTo>
                    <a:pt x="1817" y="271"/>
                    <a:pt x="873" y="1121"/>
                    <a:pt x="449" y="2230"/>
                  </a:cubicBezTo>
                  <a:cubicBezTo>
                    <a:pt x="48" y="3315"/>
                    <a:pt x="0" y="4495"/>
                    <a:pt x="284" y="5627"/>
                  </a:cubicBezTo>
                  <a:cubicBezTo>
                    <a:pt x="378" y="5981"/>
                    <a:pt x="472" y="6359"/>
                    <a:pt x="614" y="6713"/>
                  </a:cubicBezTo>
                  <a:lnTo>
                    <a:pt x="708" y="6972"/>
                  </a:lnTo>
                  <a:lnTo>
                    <a:pt x="968" y="6878"/>
                  </a:lnTo>
                  <a:cubicBezTo>
                    <a:pt x="1227" y="6760"/>
                    <a:pt x="1511" y="6665"/>
                    <a:pt x="1770" y="6571"/>
                  </a:cubicBezTo>
                  <a:lnTo>
                    <a:pt x="2006" y="6500"/>
                  </a:lnTo>
                  <a:lnTo>
                    <a:pt x="2360" y="6382"/>
                  </a:lnTo>
                  <a:lnTo>
                    <a:pt x="2266" y="6123"/>
                  </a:lnTo>
                  <a:cubicBezTo>
                    <a:pt x="2148" y="5792"/>
                    <a:pt x="2053" y="5462"/>
                    <a:pt x="1959" y="5108"/>
                  </a:cubicBezTo>
                  <a:cubicBezTo>
                    <a:pt x="1794" y="4377"/>
                    <a:pt x="1794" y="3622"/>
                    <a:pt x="2006" y="2914"/>
                  </a:cubicBezTo>
                  <a:cubicBezTo>
                    <a:pt x="2099" y="2076"/>
                    <a:pt x="2776" y="1613"/>
                    <a:pt x="3455" y="1613"/>
                  </a:cubicBezTo>
                  <a:cubicBezTo>
                    <a:pt x="3982" y="1613"/>
                    <a:pt x="4509" y="1892"/>
                    <a:pt x="4767" y="2489"/>
                  </a:cubicBezTo>
                  <a:cubicBezTo>
                    <a:pt x="5191" y="3103"/>
                    <a:pt x="5427" y="3834"/>
                    <a:pt x="5475" y="4565"/>
                  </a:cubicBezTo>
                  <a:cubicBezTo>
                    <a:pt x="5498" y="4919"/>
                    <a:pt x="5498" y="5273"/>
                    <a:pt x="5498" y="5627"/>
                  </a:cubicBezTo>
                  <a:lnTo>
                    <a:pt x="5498" y="5934"/>
                  </a:lnTo>
                  <a:lnTo>
                    <a:pt x="6088" y="5934"/>
                  </a:lnTo>
                  <a:cubicBezTo>
                    <a:pt x="6395" y="5934"/>
                    <a:pt x="6654" y="5958"/>
                    <a:pt x="6961" y="5981"/>
                  </a:cubicBezTo>
                  <a:lnTo>
                    <a:pt x="7244" y="6005"/>
                  </a:lnTo>
                  <a:lnTo>
                    <a:pt x="7244" y="5698"/>
                  </a:lnTo>
                  <a:cubicBezTo>
                    <a:pt x="7268" y="5321"/>
                    <a:pt x="7268" y="4943"/>
                    <a:pt x="7221" y="4565"/>
                  </a:cubicBezTo>
                  <a:cubicBezTo>
                    <a:pt x="7173" y="3409"/>
                    <a:pt x="6772" y="2300"/>
                    <a:pt x="6064" y="1380"/>
                  </a:cubicBezTo>
                  <a:cubicBezTo>
                    <a:pt x="5390" y="510"/>
                    <a:pt x="4354" y="1"/>
                    <a:pt x="32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33"/>
            <p:cNvSpPr/>
            <p:nvPr/>
          </p:nvSpPr>
          <p:spPr>
            <a:xfrm>
              <a:off x="6457869" y="3708411"/>
              <a:ext cx="169949" cy="134254"/>
            </a:xfrm>
            <a:custGeom>
              <a:avLst/>
              <a:gdLst/>
              <a:ahLst/>
              <a:cxnLst/>
              <a:rect l="l" t="t" r="r" b="b"/>
              <a:pathLst>
                <a:path w="6418" h="5070" extrusionOk="0">
                  <a:moveTo>
                    <a:pt x="2549" y="1"/>
                  </a:moveTo>
                  <a:cubicBezTo>
                    <a:pt x="2035" y="1"/>
                    <a:pt x="1528" y="70"/>
                    <a:pt x="1062" y="303"/>
                  </a:cubicBezTo>
                  <a:cubicBezTo>
                    <a:pt x="401" y="681"/>
                    <a:pt x="0" y="1412"/>
                    <a:pt x="47" y="2191"/>
                  </a:cubicBezTo>
                  <a:cubicBezTo>
                    <a:pt x="2312" y="2663"/>
                    <a:pt x="4483" y="3536"/>
                    <a:pt x="6253" y="5069"/>
                  </a:cubicBezTo>
                  <a:cubicBezTo>
                    <a:pt x="6324" y="3819"/>
                    <a:pt x="6418" y="1672"/>
                    <a:pt x="5828" y="1011"/>
                  </a:cubicBezTo>
                  <a:cubicBezTo>
                    <a:pt x="5238" y="350"/>
                    <a:pt x="4271" y="138"/>
                    <a:pt x="3351" y="44"/>
                  </a:cubicBezTo>
                  <a:cubicBezTo>
                    <a:pt x="3085" y="19"/>
                    <a:pt x="2816" y="1"/>
                    <a:pt x="25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33"/>
            <p:cNvSpPr/>
            <p:nvPr/>
          </p:nvSpPr>
          <p:spPr>
            <a:xfrm>
              <a:off x="5989246" y="3771885"/>
              <a:ext cx="164970" cy="162614"/>
            </a:xfrm>
            <a:custGeom>
              <a:avLst/>
              <a:gdLst/>
              <a:ahLst/>
              <a:cxnLst/>
              <a:rect l="l" t="t" r="r" b="b"/>
              <a:pathLst>
                <a:path w="6230" h="6141" extrusionOk="0">
                  <a:moveTo>
                    <a:pt x="4312" y="1"/>
                  </a:moveTo>
                  <a:cubicBezTo>
                    <a:pt x="3680" y="1"/>
                    <a:pt x="3039" y="223"/>
                    <a:pt x="2431" y="478"/>
                  </a:cubicBezTo>
                  <a:cubicBezTo>
                    <a:pt x="1605" y="832"/>
                    <a:pt x="732" y="1328"/>
                    <a:pt x="378" y="2130"/>
                  </a:cubicBezTo>
                  <a:cubicBezTo>
                    <a:pt x="1" y="2956"/>
                    <a:pt x="732" y="4961"/>
                    <a:pt x="1157" y="6141"/>
                  </a:cubicBezTo>
                  <a:cubicBezTo>
                    <a:pt x="2407" y="4135"/>
                    <a:pt x="4201" y="2672"/>
                    <a:pt x="6230" y="1540"/>
                  </a:cubicBezTo>
                  <a:cubicBezTo>
                    <a:pt x="6041" y="785"/>
                    <a:pt x="5451" y="219"/>
                    <a:pt x="4696" y="30"/>
                  </a:cubicBezTo>
                  <a:cubicBezTo>
                    <a:pt x="4569" y="10"/>
                    <a:pt x="4441" y="1"/>
                    <a:pt x="43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33"/>
            <p:cNvSpPr/>
            <p:nvPr/>
          </p:nvSpPr>
          <p:spPr>
            <a:xfrm>
              <a:off x="5959271" y="3755175"/>
              <a:ext cx="890364" cy="959662"/>
            </a:xfrm>
            <a:custGeom>
              <a:avLst/>
              <a:gdLst/>
              <a:ahLst/>
              <a:cxnLst/>
              <a:rect l="l" t="t" r="r" b="b"/>
              <a:pathLst>
                <a:path w="33624" h="36241" extrusionOk="0">
                  <a:moveTo>
                    <a:pt x="17250" y="5383"/>
                  </a:moveTo>
                  <a:cubicBezTo>
                    <a:pt x="17942" y="5383"/>
                    <a:pt x="18634" y="5413"/>
                    <a:pt x="19325" y="5474"/>
                  </a:cubicBezTo>
                  <a:cubicBezTo>
                    <a:pt x="20386" y="5569"/>
                    <a:pt x="21495" y="5852"/>
                    <a:pt x="22180" y="6654"/>
                  </a:cubicBezTo>
                  <a:cubicBezTo>
                    <a:pt x="22581" y="7197"/>
                    <a:pt x="22864" y="7834"/>
                    <a:pt x="23029" y="8494"/>
                  </a:cubicBezTo>
                  <a:cubicBezTo>
                    <a:pt x="23407" y="9674"/>
                    <a:pt x="23784" y="11066"/>
                    <a:pt x="23100" y="12105"/>
                  </a:cubicBezTo>
                  <a:cubicBezTo>
                    <a:pt x="22416" y="13214"/>
                    <a:pt x="20929" y="13473"/>
                    <a:pt x="19631" y="13591"/>
                  </a:cubicBezTo>
                  <a:lnTo>
                    <a:pt x="10547" y="14960"/>
                  </a:lnTo>
                  <a:cubicBezTo>
                    <a:pt x="9957" y="15101"/>
                    <a:pt x="9367" y="15172"/>
                    <a:pt x="8754" y="15196"/>
                  </a:cubicBezTo>
                  <a:cubicBezTo>
                    <a:pt x="8689" y="15200"/>
                    <a:pt x="8625" y="15202"/>
                    <a:pt x="8560" y="15202"/>
                  </a:cubicBezTo>
                  <a:cubicBezTo>
                    <a:pt x="7918" y="15202"/>
                    <a:pt x="7289" y="14989"/>
                    <a:pt x="6796" y="14582"/>
                  </a:cubicBezTo>
                  <a:cubicBezTo>
                    <a:pt x="5852" y="13780"/>
                    <a:pt x="5781" y="12340"/>
                    <a:pt x="5805" y="11114"/>
                  </a:cubicBezTo>
                  <a:cubicBezTo>
                    <a:pt x="5757" y="10429"/>
                    <a:pt x="5852" y="9745"/>
                    <a:pt x="6064" y="9108"/>
                  </a:cubicBezTo>
                  <a:cubicBezTo>
                    <a:pt x="6465" y="8164"/>
                    <a:pt x="7362" y="7551"/>
                    <a:pt x="8306" y="7173"/>
                  </a:cubicBezTo>
                  <a:cubicBezTo>
                    <a:pt x="8376" y="7150"/>
                    <a:pt x="8447" y="7126"/>
                    <a:pt x="8542" y="7079"/>
                  </a:cubicBezTo>
                  <a:cubicBezTo>
                    <a:pt x="8707" y="7008"/>
                    <a:pt x="9155" y="6819"/>
                    <a:pt x="9792" y="6583"/>
                  </a:cubicBezTo>
                  <a:cubicBezTo>
                    <a:pt x="12200" y="5787"/>
                    <a:pt x="14723" y="5383"/>
                    <a:pt x="17250" y="5383"/>
                  </a:cubicBezTo>
                  <a:close/>
                  <a:moveTo>
                    <a:pt x="15172" y="0"/>
                  </a:moveTo>
                  <a:cubicBezTo>
                    <a:pt x="14983" y="0"/>
                    <a:pt x="14771" y="0"/>
                    <a:pt x="14582" y="24"/>
                  </a:cubicBezTo>
                  <a:lnTo>
                    <a:pt x="11326" y="519"/>
                  </a:lnTo>
                  <a:cubicBezTo>
                    <a:pt x="11113" y="543"/>
                    <a:pt x="10925" y="590"/>
                    <a:pt x="10736" y="661"/>
                  </a:cubicBezTo>
                  <a:cubicBezTo>
                    <a:pt x="10476" y="755"/>
                    <a:pt x="10193" y="873"/>
                    <a:pt x="9934" y="968"/>
                  </a:cubicBezTo>
                  <a:cubicBezTo>
                    <a:pt x="9037" y="1298"/>
                    <a:pt x="8188" y="1699"/>
                    <a:pt x="7362" y="2171"/>
                  </a:cubicBezTo>
                  <a:cubicBezTo>
                    <a:pt x="5309" y="3280"/>
                    <a:pt x="3516" y="4766"/>
                    <a:pt x="2265" y="6748"/>
                  </a:cubicBezTo>
                  <a:lnTo>
                    <a:pt x="2194" y="6866"/>
                  </a:lnTo>
                  <a:cubicBezTo>
                    <a:pt x="236" y="10075"/>
                    <a:pt x="0" y="14110"/>
                    <a:pt x="118" y="17933"/>
                  </a:cubicBezTo>
                  <a:cubicBezTo>
                    <a:pt x="307" y="23265"/>
                    <a:pt x="1085" y="28550"/>
                    <a:pt x="1982" y="33836"/>
                  </a:cubicBezTo>
                  <a:cubicBezTo>
                    <a:pt x="2178" y="35229"/>
                    <a:pt x="3378" y="36241"/>
                    <a:pt x="4749" y="36241"/>
                  </a:cubicBezTo>
                  <a:cubicBezTo>
                    <a:pt x="4864" y="36241"/>
                    <a:pt x="4980" y="36234"/>
                    <a:pt x="5097" y="36219"/>
                  </a:cubicBezTo>
                  <a:lnTo>
                    <a:pt x="10901" y="35346"/>
                  </a:lnTo>
                  <a:lnTo>
                    <a:pt x="31099" y="32279"/>
                  </a:lnTo>
                  <a:cubicBezTo>
                    <a:pt x="32609" y="32019"/>
                    <a:pt x="33623" y="30580"/>
                    <a:pt x="33387" y="29070"/>
                  </a:cubicBezTo>
                  <a:cubicBezTo>
                    <a:pt x="32680" y="23784"/>
                    <a:pt x="31854" y="18499"/>
                    <a:pt x="30462" y="13355"/>
                  </a:cubicBezTo>
                  <a:cubicBezTo>
                    <a:pt x="29447" y="9651"/>
                    <a:pt x="28008" y="5875"/>
                    <a:pt x="25200" y="3398"/>
                  </a:cubicBezTo>
                  <a:lnTo>
                    <a:pt x="25082" y="3303"/>
                  </a:lnTo>
                  <a:cubicBezTo>
                    <a:pt x="23312" y="1770"/>
                    <a:pt x="21141" y="897"/>
                    <a:pt x="18876" y="425"/>
                  </a:cubicBezTo>
                  <a:cubicBezTo>
                    <a:pt x="17932" y="236"/>
                    <a:pt x="17012" y="118"/>
                    <a:pt x="16068" y="47"/>
                  </a:cubicBezTo>
                  <a:cubicBezTo>
                    <a:pt x="15762" y="24"/>
                    <a:pt x="15479" y="0"/>
                    <a:pt x="15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33"/>
            <p:cNvSpPr/>
            <p:nvPr/>
          </p:nvSpPr>
          <p:spPr>
            <a:xfrm>
              <a:off x="5996740" y="3784992"/>
              <a:ext cx="720441" cy="393360"/>
            </a:xfrm>
            <a:custGeom>
              <a:avLst/>
              <a:gdLst/>
              <a:ahLst/>
              <a:cxnLst/>
              <a:rect l="l" t="t" r="r" b="b"/>
              <a:pathLst>
                <a:path w="27207" h="14855" extrusionOk="0">
                  <a:moveTo>
                    <a:pt x="13943" y="1"/>
                  </a:moveTo>
                  <a:cubicBezTo>
                    <a:pt x="11983" y="1"/>
                    <a:pt x="10044" y="386"/>
                    <a:pt x="8236" y="1139"/>
                  </a:cubicBezTo>
                  <a:cubicBezTo>
                    <a:pt x="5782" y="2154"/>
                    <a:pt x="3682" y="3853"/>
                    <a:pt x="2172" y="6000"/>
                  </a:cubicBezTo>
                  <a:cubicBezTo>
                    <a:pt x="614" y="8265"/>
                    <a:pt x="48" y="11073"/>
                    <a:pt x="1" y="13786"/>
                  </a:cubicBezTo>
                  <a:lnTo>
                    <a:pt x="1" y="14754"/>
                  </a:lnTo>
                  <a:lnTo>
                    <a:pt x="1" y="14777"/>
                  </a:lnTo>
                  <a:cubicBezTo>
                    <a:pt x="1" y="14816"/>
                    <a:pt x="32" y="14854"/>
                    <a:pt x="69" y="14854"/>
                  </a:cubicBezTo>
                  <a:cubicBezTo>
                    <a:pt x="78" y="14854"/>
                    <a:pt x="87" y="14852"/>
                    <a:pt x="95" y="14848"/>
                  </a:cubicBezTo>
                  <a:cubicBezTo>
                    <a:pt x="108" y="14852"/>
                    <a:pt x="120" y="14854"/>
                    <a:pt x="130" y="14854"/>
                  </a:cubicBezTo>
                  <a:cubicBezTo>
                    <a:pt x="181" y="14854"/>
                    <a:pt x="213" y="14812"/>
                    <a:pt x="213" y="14754"/>
                  </a:cubicBezTo>
                  <a:cubicBezTo>
                    <a:pt x="237" y="12158"/>
                    <a:pt x="638" y="9445"/>
                    <a:pt x="1912" y="7156"/>
                  </a:cubicBezTo>
                  <a:cubicBezTo>
                    <a:pt x="2549" y="6047"/>
                    <a:pt x="3351" y="5056"/>
                    <a:pt x="4295" y="4207"/>
                  </a:cubicBezTo>
                  <a:cubicBezTo>
                    <a:pt x="5215" y="3357"/>
                    <a:pt x="6254" y="2626"/>
                    <a:pt x="7386" y="2036"/>
                  </a:cubicBezTo>
                  <a:cubicBezTo>
                    <a:pt x="9442" y="1008"/>
                    <a:pt x="11704" y="479"/>
                    <a:pt x="13996" y="479"/>
                  </a:cubicBezTo>
                  <a:cubicBezTo>
                    <a:pt x="14388" y="479"/>
                    <a:pt x="14780" y="495"/>
                    <a:pt x="15173" y="526"/>
                  </a:cubicBezTo>
                  <a:cubicBezTo>
                    <a:pt x="17792" y="738"/>
                    <a:pt x="20316" y="1706"/>
                    <a:pt x="22393" y="3310"/>
                  </a:cubicBezTo>
                  <a:cubicBezTo>
                    <a:pt x="24469" y="4962"/>
                    <a:pt x="25814" y="7345"/>
                    <a:pt x="26687" y="9799"/>
                  </a:cubicBezTo>
                  <a:cubicBezTo>
                    <a:pt x="26805" y="10082"/>
                    <a:pt x="26899" y="10389"/>
                    <a:pt x="26994" y="10695"/>
                  </a:cubicBezTo>
                  <a:cubicBezTo>
                    <a:pt x="27003" y="10739"/>
                    <a:pt x="27034" y="10757"/>
                    <a:pt x="27070" y="10757"/>
                  </a:cubicBezTo>
                  <a:cubicBezTo>
                    <a:pt x="27129" y="10757"/>
                    <a:pt x="27197" y="10707"/>
                    <a:pt x="27183" y="10648"/>
                  </a:cubicBezTo>
                  <a:lnTo>
                    <a:pt x="27206" y="10625"/>
                  </a:lnTo>
                  <a:cubicBezTo>
                    <a:pt x="26451" y="8006"/>
                    <a:pt x="25248" y="5434"/>
                    <a:pt x="23266" y="3546"/>
                  </a:cubicBezTo>
                  <a:cubicBezTo>
                    <a:pt x="21331" y="1776"/>
                    <a:pt x="18924" y="620"/>
                    <a:pt x="16352" y="195"/>
                  </a:cubicBezTo>
                  <a:cubicBezTo>
                    <a:pt x="15551" y="65"/>
                    <a:pt x="14745" y="1"/>
                    <a:pt x="13943" y="1"/>
                  </a:cubicBezTo>
                  <a:close/>
                </a:path>
              </a:pathLst>
            </a:custGeom>
            <a:solidFill>
              <a:srgbClr val="D1C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33"/>
            <p:cNvSpPr/>
            <p:nvPr/>
          </p:nvSpPr>
          <p:spPr>
            <a:xfrm>
              <a:off x="6704665" y="4070451"/>
              <a:ext cx="43136" cy="68371"/>
            </a:xfrm>
            <a:custGeom>
              <a:avLst/>
              <a:gdLst/>
              <a:ahLst/>
              <a:cxnLst/>
              <a:rect l="l" t="t" r="r" b="b"/>
              <a:pathLst>
                <a:path w="1629" h="2582" extrusionOk="0">
                  <a:moveTo>
                    <a:pt x="661" y="505"/>
                  </a:moveTo>
                  <a:cubicBezTo>
                    <a:pt x="684" y="505"/>
                    <a:pt x="708" y="529"/>
                    <a:pt x="732" y="552"/>
                  </a:cubicBezTo>
                  <a:lnTo>
                    <a:pt x="755" y="812"/>
                  </a:lnTo>
                  <a:cubicBezTo>
                    <a:pt x="755" y="836"/>
                    <a:pt x="755" y="859"/>
                    <a:pt x="708" y="883"/>
                  </a:cubicBezTo>
                  <a:lnTo>
                    <a:pt x="449" y="906"/>
                  </a:lnTo>
                  <a:cubicBezTo>
                    <a:pt x="425" y="906"/>
                    <a:pt x="401" y="906"/>
                    <a:pt x="401" y="859"/>
                  </a:cubicBezTo>
                  <a:lnTo>
                    <a:pt x="354" y="600"/>
                  </a:lnTo>
                  <a:cubicBezTo>
                    <a:pt x="354" y="576"/>
                    <a:pt x="378" y="552"/>
                    <a:pt x="401" y="552"/>
                  </a:cubicBezTo>
                  <a:lnTo>
                    <a:pt x="661" y="505"/>
                  </a:lnTo>
                  <a:close/>
                  <a:moveTo>
                    <a:pt x="675" y="1"/>
                  </a:moveTo>
                  <a:cubicBezTo>
                    <a:pt x="663" y="1"/>
                    <a:pt x="650" y="3"/>
                    <a:pt x="637" y="10"/>
                  </a:cubicBezTo>
                  <a:lnTo>
                    <a:pt x="260" y="57"/>
                  </a:lnTo>
                  <a:cubicBezTo>
                    <a:pt x="213" y="57"/>
                    <a:pt x="189" y="104"/>
                    <a:pt x="189" y="151"/>
                  </a:cubicBezTo>
                  <a:lnTo>
                    <a:pt x="0" y="2464"/>
                  </a:lnTo>
                  <a:cubicBezTo>
                    <a:pt x="0" y="2534"/>
                    <a:pt x="47" y="2582"/>
                    <a:pt x="118" y="2582"/>
                  </a:cubicBezTo>
                  <a:lnTo>
                    <a:pt x="802" y="2464"/>
                  </a:lnTo>
                  <a:lnTo>
                    <a:pt x="850" y="2464"/>
                  </a:lnTo>
                  <a:lnTo>
                    <a:pt x="1534" y="2369"/>
                  </a:lnTo>
                  <a:cubicBezTo>
                    <a:pt x="1581" y="2369"/>
                    <a:pt x="1628" y="2299"/>
                    <a:pt x="1605" y="2228"/>
                  </a:cubicBezTo>
                  <a:lnTo>
                    <a:pt x="755" y="57"/>
                  </a:lnTo>
                  <a:cubicBezTo>
                    <a:pt x="738" y="22"/>
                    <a:pt x="708" y="1"/>
                    <a:pt x="675" y="1"/>
                  </a:cubicBezTo>
                  <a:close/>
                </a:path>
              </a:pathLst>
            </a:custGeom>
            <a:solidFill>
              <a:srgbClr val="D1C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33"/>
            <p:cNvSpPr/>
            <p:nvPr/>
          </p:nvSpPr>
          <p:spPr>
            <a:xfrm>
              <a:off x="6111130" y="3901125"/>
              <a:ext cx="236443" cy="255947"/>
            </a:xfrm>
            <a:custGeom>
              <a:avLst/>
              <a:gdLst/>
              <a:ahLst/>
              <a:cxnLst/>
              <a:rect l="l" t="t" r="r" b="b"/>
              <a:pathLst>
                <a:path w="8873" h="9604" extrusionOk="0">
                  <a:moveTo>
                    <a:pt x="8872" y="0"/>
                  </a:moveTo>
                  <a:lnTo>
                    <a:pt x="8872" y="0"/>
                  </a:lnTo>
                  <a:cubicBezTo>
                    <a:pt x="5050" y="401"/>
                    <a:pt x="2690" y="1581"/>
                    <a:pt x="2690" y="1581"/>
                  </a:cubicBezTo>
                  <a:cubicBezTo>
                    <a:pt x="1699" y="1958"/>
                    <a:pt x="732" y="2596"/>
                    <a:pt x="331" y="3563"/>
                  </a:cubicBezTo>
                  <a:cubicBezTo>
                    <a:pt x="95" y="4200"/>
                    <a:pt x="0" y="4884"/>
                    <a:pt x="48" y="5569"/>
                  </a:cubicBezTo>
                  <a:cubicBezTo>
                    <a:pt x="48" y="6819"/>
                    <a:pt x="95" y="8211"/>
                    <a:pt x="1039" y="9037"/>
                  </a:cubicBezTo>
                  <a:cubicBezTo>
                    <a:pt x="1392" y="9344"/>
                    <a:pt x="1841" y="9533"/>
                    <a:pt x="2313" y="9603"/>
                  </a:cubicBezTo>
                  <a:cubicBezTo>
                    <a:pt x="2124" y="7763"/>
                    <a:pt x="2218" y="5922"/>
                    <a:pt x="3091" y="4318"/>
                  </a:cubicBezTo>
                  <a:cubicBezTo>
                    <a:pt x="4247" y="2147"/>
                    <a:pt x="6560" y="944"/>
                    <a:pt x="8872"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33"/>
            <p:cNvSpPr/>
            <p:nvPr/>
          </p:nvSpPr>
          <p:spPr>
            <a:xfrm>
              <a:off x="6165312" y="3897675"/>
              <a:ext cx="423166" cy="260088"/>
            </a:xfrm>
            <a:custGeom>
              <a:avLst/>
              <a:gdLst/>
              <a:ahLst/>
              <a:cxnLst/>
              <a:rect l="l" t="t" r="r" b="b"/>
              <a:pathLst>
                <a:path w="15904" h="9775" extrusionOk="0">
                  <a:moveTo>
                    <a:pt x="9422" y="1"/>
                  </a:moveTo>
                  <a:cubicBezTo>
                    <a:pt x="8560" y="1"/>
                    <a:pt x="7698" y="49"/>
                    <a:pt x="6843" y="141"/>
                  </a:cubicBezTo>
                  <a:lnTo>
                    <a:pt x="6772" y="141"/>
                  </a:lnTo>
                  <a:cubicBezTo>
                    <a:pt x="4460" y="1061"/>
                    <a:pt x="2147" y="2288"/>
                    <a:pt x="968" y="4459"/>
                  </a:cubicBezTo>
                  <a:cubicBezTo>
                    <a:pt x="95" y="6040"/>
                    <a:pt x="0" y="7880"/>
                    <a:pt x="189" y="9744"/>
                  </a:cubicBezTo>
                  <a:cubicBezTo>
                    <a:pt x="423" y="9764"/>
                    <a:pt x="660" y="9775"/>
                    <a:pt x="897" y="9775"/>
                  </a:cubicBezTo>
                  <a:cubicBezTo>
                    <a:pt x="1495" y="9775"/>
                    <a:pt x="2099" y="9708"/>
                    <a:pt x="2690" y="9556"/>
                  </a:cubicBezTo>
                  <a:lnTo>
                    <a:pt x="11774" y="8187"/>
                  </a:lnTo>
                  <a:lnTo>
                    <a:pt x="11963" y="8163"/>
                  </a:lnTo>
                  <a:cubicBezTo>
                    <a:pt x="13214" y="8022"/>
                    <a:pt x="14582" y="7762"/>
                    <a:pt x="15243" y="6701"/>
                  </a:cubicBezTo>
                  <a:cubicBezTo>
                    <a:pt x="15903" y="5662"/>
                    <a:pt x="15550" y="4270"/>
                    <a:pt x="15172" y="3090"/>
                  </a:cubicBezTo>
                  <a:cubicBezTo>
                    <a:pt x="15007" y="2430"/>
                    <a:pt x="14724" y="1816"/>
                    <a:pt x="14323" y="1274"/>
                  </a:cubicBezTo>
                  <a:cubicBezTo>
                    <a:pt x="13638" y="448"/>
                    <a:pt x="12529" y="165"/>
                    <a:pt x="11468" y="94"/>
                  </a:cubicBezTo>
                  <a:cubicBezTo>
                    <a:pt x="10789" y="31"/>
                    <a:pt x="10105" y="1"/>
                    <a:pt x="9422" y="1"/>
                  </a:cubicBezTo>
                  <a:close/>
                </a:path>
              </a:pathLst>
            </a:custGeom>
            <a:solidFill>
              <a:srgbClr val="E04B5D"/>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33"/>
            <p:cNvSpPr/>
            <p:nvPr/>
          </p:nvSpPr>
          <p:spPr>
            <a:xfrm>
              <a:off x="6105334" y="4214020"/>
              <a:ext cx="228708" cy="403635"/>
            </a:xfrm>
            <a:custGeom>
              <a:avLst/>
              <a:gdLst/>
              <a:ahLst/>
              <a:cxnLst/>
              <a:rect l="l" t="t" r="r" b="b"/>
              <a:pathLst>
                <a:path w="8637" h="15243" extrusionOk="0">
                  <a:moveTo>
                    <a:pt x="8637" y="0"/>
                  </a:moveTo>
                  <a:cubicBezTo>
                    <a:pt x="5664" y="496"/>
                    <a:pt x="3635" y="944"/>
                    <a:pt x="3635" y="944"/>
                  </a:cubicBezTo>
                  <a:cubicBezTo>
                    <a:pt x="2620" y="1085"/>
                    <a:pt x="1723" y="1699"/>
                    <a:pt x="1181" y="2572"/>
                  </a:cubicBezTo>
                  <a:cubicBezTo>
                    <a:pt x="591" y="3492"/>
                    <a:pt x="379" y="4601"/>
                    <a:pt x="261" y="5663"/>
                  </a:cubicBezTo>
                  <a:cubicBezTo>
                    <a:pt x="1" y="7834"/>
                    <a:pt x="25" y="10028"/>
                    <a:pt x="379" y="12152"/>
                  </a:cubicBezTo>
                  <a:lnTo>
                    <a:pt x="379" y="12222"/>
                  </a:lnTo>
                  <a:cubicBezTo>
                    <a:pt x="638" y="13709"/>
                    <a:pt x="1747" y="14865"/>
                    <a:pt x="3210" y="15172"/>
                  </a:cubicBezTo>
                  <a:cubicBezTo>
                    <a:pt x="3328" y="15195"/>
                    <a:pt x="3422" y="15219"/>
                    <a:pt x="3540" y="15243"/>
                  </a:cubicBezTo>
                  <a:cubicBezTo>
                    <a:pt x="3304" y="14393"/>
                    <a:pt x="3163" y="13520"/>
                    <a:pt x="3068" y="12671"/>
                  </a:cubicBezTo>
                  <a:cubicBezTo>
                    <a:pt x="2714" y="9745"/>
                    <a:pt x="2998" y="6678"/>
                    <a:pt x="4390" y="4082"/>
                  </a:cubicBezTo>
                  <a:cubicBezTo>
                    <a:pt x="5357" y="2312"/>
                    <a:pt x="6844" y="873"/>
                    <a:pt x="86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33"/>
            <p:cNvSpPr/>
            <p:nvPr/>
          </p:nvSpPr>
          <p:spPr>
            <a:xfrm>
              <a:off x="6174820" y="4186249"/>
              <a:ext cx="543608" cy="431412"/>
            </a:xfrm>
            <a:custGeom>
              <a:avLst/>
              <a:gdLst/>
              <a:ahLst/>
              <a:cxnLst/>
              <a:rect l="l" t="t" r="r" b="b"/>
              <a:pathLst>
                <a:path w="20529" h="16292" extrusionOk="0">
                  <a:moveTo>
                    <a:pt x="14303" y="1"/>
                  </a:moveTo>
                  <a:cubicBezTo>
                    <a:pt x="14161" y="1"/>
                    <a:pt x="14018" y="9"/>
                    <a:pt x="13874" y="25"/>
                  </a:cubicBezTo>
                  <a:cubicBezTo>
                    <a:pt x="13332" y="73"/>
                    <a:pt x="12813" y="120"/>
                    <a:pt x="12270" y="167"/>
                  </a:cubicBezTo>
                  <a:cubicBezTo>
                    <a:pt x="9958" y="427"/>
                    <a:pt x="7763" y="733"/>
                    <a:pt x="5946" y="1040"/>
                  </a:cubicBezTo>
                  <a:cubicBezTo>
                    <a:pt x="4130" y="1913"/>
                    <a:pt x="2643" y="3352"/>
                    <a:pt x="1699" y="5122"/>
                  </a:cubicBezTo>
                  <a:cubicBezTo>
                    <a:pt x="307" y="7718"/>
                    <a:pt x="0" y="10785"/>
                    <a:pt x="354" y="13711"/>
                  </a:cubicBezTo>
                  <a:cubicBezTo>
                    <a:pt x="449" y="14560"/>
                    <a:pt x="614" y="15433"/>
                    <a:pt x="850" y="16259"/>
                  </a:cubicBezTo>
                  <a:cubicBezTo>
                    <a:pt x="1009" y="16280"/>
                    <a:pt x="1168" y="16292"/>
                    <a:pt x="1327" y="16292"/>
                  </a:cubicBezTo>
                  <a:cubicBezTo>
                    <a:pt x="1522" y="16292"/>
                    <a:pt x="1717" y="16274"/>
                    <a:pt x="1912" y="16235"/>
                  </a:cubicBezTo>
                  <a:lnTo>
                    <a:pt x="14464" y="14348"/>
                  </a:lnTo>
                  <a:lnTo>
                    <a:pt x="17178" y="13923"/>
                  </a:lnTo>
                  <a:cubicBezTo>
                    <a:pt x="17650" y="13852"/>
                    <a:pt x="18098" y="13711"/>
                    <a:pt x="18499" y="13475"/>
                  </a:cubicBezTo>
                  <a:cubicBezTo>
                    <a:pt x="19797" y="12743"/>
                    <a:pt x="20528" y="11304"/>
                    <a:pt x="20340" y="9818"/>
                  </a:cubicBezTo>
                  <a:lnTo>
                    <a:pt x="20340" y="9747"/>
                  </a:lnTo>
                  <a:cubicBezTo>
                    <a:pt x="20009" y="7600"/>
                    <a:pt x="19396" y="5523"/>
                    <a:pt x="18499" y="3541"/>
                  </a:cubicBezTo>
                  <a:cubicBezTo>
                    <a:pt x="18074" y="2550"/>
                    <a:pt x="17532" y="1559"/>
                    <a:pt x="16706" y="851"/>
                  </a:cubicBezTo>
                  <a:cubicBezTo>
                    <a:pt x="16017" y="304"/>
                    <a:pt x="15171" y="1"/>
                    <a:pt x="1430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44" name="Google Shape;2044;p33"/>
          <p:cNvGrpSpPr/>
          <p:nvPr/>
        </p:nvGrpSpPr>
        <p:grpSpPr>
          <a:xfrm flipH="1">
            <a:off x="1607733" y="4644296"/>
            <a:ext cx="478022" cy="410626"/>
            <a:chOff x="5263209" y="4056946"/>
            <a:chExt cx="478022" cy="410626"/>
          </a:xfrm>
        </p:grpSpPr>
        <p:sp>
          <p:nvSpPr>
            <p:cNvPr id="2045" name="Google Shape;2045;p33"/>
            <p:cNvSpPr/>
            <p:nvPr/>
          </p:nvSpPr>
          <p:spPr>
            <a:xfrm>
              <a:off x="5668728" y="4056946"/>
              <a:ext cx="72502" cy="71893"/>
            </a:xfrm>
            <a:custGeom>
              <a:avLst/>
              <a:gdLst/>
              <a:ahLst/>
              <a:cxnLst/>
              <a:rect l="l" t="t" r="r" b="b"/>
              <a:pathLst>
                <a:path w="2738" h="2715" extrusionOk="0">
                  <a:moveTo>
                    <a:pt x="1369" y="1"/>
                  </a:moveTo>
                  <a:cubicBezTo>
                    <a:pt x="614" y="1"/>
                    <a:pt x="0" y="614"/>
                    <a:pt x="0" y="1369"/>
                  </a:cubicBezTo>
                  <a:cubicBezTo>
                    <a:pt x="0" y="2101"/>
                    <a:pt x="614" y="2714"/>
                    <a:pt x="1369" y="2714"/>
                  </a:cubicBezTo>
                  <a:cubicBezTo>
                    <a:pt x="2124" y="2714"/>
                    <a:pt x="2737" y="2101"/>
                    <a:pt x="2737" y="1369"/>
                  </a:cubicBezTo>
                  <a:cubicBezTo>
                    <a:pt x="2737"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33"/>
            <p:cNvSpPr/>
            <p:nvPr/>
          </p:nvSpPr>
          <p:spPr>
            <a:xfrm>
              <a:off x="5263209" y="4093806"/>
              <a:ext cx="345564" cy="373765"/>
            </a:xfrm>
            <a:custGeom>
              <a:avLst/>
              <a:gdLst/>
              <a:ahLst/>
              <a:cxnLst/>
              <a:rect l="l" t="t" r="r" b="b"/>
              <a:pathLst>
                <a:path w="13050" h="14115" extrusionOk="0">
                  <a:moveTo>
                    <a:pt x="6065" y="1"/>
                  </a:moveTo>
                  <a:cubicBezTo>
                    <a:pt x="5782" y="260"/>
                    <a:pt x="5475" y="520"/>
                    <a:pt x="5192" y="732"/>
                  </a:cubicBezTo>
                  <a:cubicBezTo>
                    <a:pt x="4036" y="1558"/>
                    <a:pt x="2809" y="2242"/>
                    <a:pt x="1535" y="2809"/>
                  </a:cubicBezTo>
                  <a:cubicBezTo>
                    <a:pt x="1039" y="3045"/>
                    <a:pt x="520" y="3257"/>
                    <a:pt x="1" y="3422"/>
                  </a:cubicBezTo>
                  <a:cubicBezTo>
                    <a:pt x="25" y="3564"/>
                    <a:pt x="95" y="3682"/>
                    <a:pt x="166" y="3800"/>
                  </a:cubicBezTo>
                  <a:cubicBezTo>
                    <a:pt x="662" y="4578"/>
                    <a:pt x="1228" y="5357"/>
                    <a:pt x="1865" y="6065"/>
                  </a:cubicBezTo>
                  <a:cubicBezTo>
                    <a:pt x="3587" y="8212"/>
                    <a:pt x="4980" y="10619"/>
                    <a:pt x="6018" y="13191"/>
                  </a:cubicBezTo>
                  <a:cubicBezTo>
                    <a:pt x="6112" y="13521"/>
                    <a:pt x="6301" y="13780"/>
                    <a:pt x="6560" y="13993"/>
                  </a:cubicBezTo>
                  <a:cubicBezTo>
                    <a:pt x="6702" y="14064"/>
                    <a:pt x="6891" y="14111"/>
                    <a:pt x="7056" y="14111"/>
                  </a:cubicBezTo>
                  <a:cubicBezTo>
                    <a:pt x="7113" y="14113"/>
                    <a:pt x="7169" y="14114"/>
                    <a:pt x="7226" y="14114"/>
                  </a:cubicBezTo>
                  <a:cubicBezTo>
                    <a:pt x="7735" y="14114"/>
                    <a:pt x="8240" y="14019"/>
                    <a:pt x="8708" y="13828"/>
                  </a:cubicBezTo>
                  <a:cubicBezTo>
                    <a:pt x="8708" y="13828"/>
                    <a:pt x="11185" y="12813"/>
                    <a:pt x="12860" y="11161"/>
                  </a:cubicBezTo>
                  <a:lnTo>
                    <a:pt x="13049" y="10996"/>
                  </a:lnTo>
                  <a:cubicBezTo>
                    <a:pt x="10288" y="7622"/>
                    <a:pt x="7929" y="3941"/>
                    <a:pt x="60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33"/>
            <p:cNvSpPr/>
            <p:nvPr/>
          </p:nvSpPr>
          <p:spPr>
            <a:xfrm>
              <a:off x="5422595" y="4062506"/>
              <a:ext cx="209351" cy="323692"/>
            </a:xfrm>
            <a:custGeom>
              <a:avLst/>
              <a:gdLst/>
              <a:ahLst/>
              <a:cxnLst/>
              <a:rect l="l" t="t" r="r" b="b"/>
              <a:pathLst>
                <a:path w="7906" h="12224" extrusionOk="0">
                  <a:moveTo>
                    <a:pt x="1157" y="1"/>
                  </a:moveTo>
                  <a:cubicBezTo>
                    <a:pt x="827" y="449"/>
                    <a:pt x="426" y="850"/>
                    <a:pt x="1" y="1228"/>
                  </a:cubicBezTo>
                  <a:cubicBezTo>
                    <a:pt x="1865" y="5168"/>
                    <a:pt x="4224" y="8849"/>
                    <a:pt x="6985" y="12223"/>
                  </a:cubicBezTo>
                  <a:cubicBezTo>
                    <a:pt x="7315" y="11916"/>
                    <a:pt x="7599" y="11515"/>
                    <a:pt x="7787" y="11091"/>
                  </a:cubicBezTo>
                  <a:cubicBezTo>
                    <a:pt x="7858" y="10925"/>
                    <a:pt x="7905" y="10760"/>
                    <a:pt x="7905" y="10572"/>
                  </a:cubicBezTo>
                  <a:cubicBezTo>
                    <a:pt x="7835" y="10265"/>
                    <a:pt x="7669" y="9958"/>
                    <a:pt x="7433" y="9746"/>
                  </a:cubicBezTo>
                  <a:cubicBezTo>
                    <a:pt x="5569" y="7693"/>
                    <a:pt x="4036" y="5381"/>
                    <a:pt x="2856" y="2879"/>
                  </a:cubicBezTo>
                  <a:cubicBezTo>
                    <a:pt x="2478" y="2006"/>
                    <a:pt x="2054" y="1157"/>
                    <a:pt x="1558" y="355"/>
                  </a:cubicBezTo>
                  <a:cubicBezTo>
                    <a:pt x="1487" y="213"/>
                    <a:pt x="1369" y="95"/>
                    <a:pt x="1228" y="24"/>
                  </a:cubicBezTo>
                  <a:lnTo>
                    <a:pt x="115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33"/>
            <p:cNvSpPr/>
            <p:nvPr/>
          </p:nvSpPr>
          <p:spPr>
            <a:xfrm>
              <a:off x="5264399" y="4061632"/>
              <a:ext cx="191239" cy="124615"/>
            </a:xfrm>
            <a:custGeom>
              <a:avLst/>
              <a:gdLst/>
              <a:ahLst/>
              <a:cxnLst/>
              <a:rect l="l" t="t" r="r" b="b"/>
              <a:pathLst>
                <a:path w="7222" h="4706" extrusionOk="0">
                  <a:moveTo>
                    <a:pt x="6962" y="0"/>
                  </a:moveTo>
                  <a:cubicBezTo>
                    <a:pt x="6924" y="0"/>
                    <a:pt x="6885" y="3"/>
                    <a:pt x="6844" y="10"/>
                  </a:cubicBezTo>
                  <a:cubicBezTo>
                    <a:pt x="6089" y="105"/>
                    <a:pt x="5333" y="341"/>
                    <a:pt x="4649" y="671"/>
                  </a:cubicBezTo>
                  <a:cubicBezTo>
                    <a:pt x="3399" y="1284"/>
                    <a:pt x="2219" y="2063"/>
                    <a:pt x="1157" y="2960"/>
                  </a:cubicBezTo>
                  <a:cubicBezTo>
                    <a:pt x="803" y="3314"/>
                    <a:pt x="473" y="3715"/>
                    <a:pt x="190" y="4139"/>
                  </a:cubicBezTo>
                  <a:cubicBezTo>
                    <a:pt x="72" y="4281"/>
                    <a:pt x="1" y="4446"/>
                    <a:pt x="1" y="4611"/>
                  </a:cubicBezTo>
                  <a:cubicBezTo>
                    <a:pt x="1" y="4635"/>
                    <a:pt x="1" y="4659"/>
                    <a:pt x="1" y="4706"/>
                  </a:cubicBezTo>
                  <a:cubicBezTo>
                    <a:pt x="520" y="4517"/>
                    <a:pt x="1016" y="4305"/>
                    <a:pt x="1511" y="4069"/>
                  </a:cubicBezTo>
                  <a:cubicBezTo>
                    <a:pt x="2809" y="3502"/>
                    <a:pt x="4036" y="2818"/>
                    <a:pt x="5192" y="1992"/>
                  </a:cubicBezTo>
                  <a:cubicBezTo>
                    <a:pt x="5947" y="1450"/>
                    <a:pt x="6631" y="789"/>
                    <a:pt x="7221" y="34"/>
                  </a:cubicBezTo>
                  <a:cubicBezTo>
                    <a:pt x="7138" y="17"/>
                    <a:pt x="7054" y="0"/>
                    <a:pt x="696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33"/>
            <p:cNvSpPr/>
            <p:nvPr/>
          </p:nvSpPr>
          <p:spPr>
            <a:xfrm>
              <a:off x="5316964" y="4159425"/>
              <a:ext cx="208080" cy="273088"/>
            </a:xfrm>
            <a:custGeom>
              <a:avLst/>
              <a:gdLst/>
              <a:ahLst/>
              <a:cxnLst/>
              <a:rect l="l" t="t" r="r" b="b"/>
              <a:pathLst>
                <a:path w="7858" h="10313" extrusionOk="0">
                  <a:moveTo>
                    <a:pt x="2289" y="0"/>
                  </a:moveTo>
                  <a:lnTo>
                    <a:pt x="1534" y="472"/>
                  </a:lnTo>
                  <a:cubicBezTo>
                    <a:pt x="1799" y="886"/>
                    <a:pt x="1437" y="1288"/>
                    <a:pt x="1067" y="1288"/>
                  </a:cubicBezTo>
                  <a:cubicBezTo>
                    <a:pt x="909" y="1288"/>
                    <a:pt x="750" y="1215"/>
                    <a:pt x="637" y="1038"/>
                  </a:cubicBezTo>
                  <a:lnTo>
                    <a:pt x="95" y="1369"/>
                  </a:lnTo>
                  <a:cubicBezTo>
                    <a:pt x="24" y="1416"/>
                    <a:pt x="0" y="1510"/>
                    <a:pt x="47" y="1605"/>
                  </a:cubicBezTo>
                  <a:lnTo>
                    <a:pt x="5451" y="10241"/>
                  </a:lnTo>
                  <a:cubicBezTo>
                    <a:pt x="5481" y="10286"/>
                    <a:pt x="5531" y="10312"/>
                    <a:pt x="5582" y="10312"/>
                  </a:cubicBezTo>
                  <a:cubicBezTo>
                    <a:pt x="5610" y="10312"/>
                    <a:pt x="5638" y="10305"/>
                    <a:pt x="5663" y="10288"/>
                  </a:cubicBezTo>
                  <a:lnTo>
                    <a:pt x="6206" y="9958"/>
                  </a:lnTo>
                  <a:cubicBezTo>
                    <a:pt x="5943" y="9530"/>
                    <a:pt x="6298" y="9137"/>
                    <a:pt x="6665" y="9137"/>
                  </a:cubicBezTo>
                  <a:cubicBezTo>
                    <a:pt x="6825" y="9137"/>
                    <a:pt x="6988" y="9212"/>
                    <a:pt x="7102" y="9391"/>
                  </a:cubicBezTo>
                  <a:lnTo>
                    <a:pt x="7857" y="8919"/>
                  </a:lnTo>
                  <a:lnTo>
                    <a:pt x="22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33"/>
            <p:cNvSpPr/>
            <p:nvPr/>
          </p:nvSpPr>
          <p:spPr>
            <a:xfrm>
              <a:off x="5376942" y="4138611"/>
              <a:ext cx="183083" cy="257015"/>
            </a:xfrm>
            <a:custGeom>
              <a:avLst/>
              <a:gdLst/>
              <a:ahLst/>
              <a:cxnLst/>
              <a:rect l="l" t="t" r="r" b="b"/>
              <a:pathLst>
                <a:path w="6914" h="9706" extrusionOk="0">
                  <a:moveTo>
                    <a:pt x="1341" y="0"/>
                  </a:moveTo>
                  <a:cubicBezTo>
                    <a:pt x="1305" y="0"/>
                    <a:pt x="1266" y="12"/>
                    <a:pt x="1227" y="31"/>
                  </a:cubicBezTo>
                  <a:lnTo>
                    <a:pt x="0" y="786"/>
                  </a:lnTo>
                  <a:lnTo>
                    <a:pt x="5569" y="9705"/>
                  </a:lnTo>
                  <a:lnTo>
                    <a:pt x="6796" y="8950"/>
                  </a:lnTo>
                  <a:cubicBezTo>
                    <a:pt x="6890" y="8903"/>
                    <a:pt x="6914" y="8785"/>
                    <a:pt x="6867" y="8714"/>
                  </a:cubicBezTo>
                  <a:lnTo>
                    <a:pt x="1463" y="78"/>
                  </a:lnTo>
                  <a:cubicBezTo>
                    <a:pt x="1436" y="23"/>
                    <a:pt x="1392" y="0"/>
                    <a:pt x="1341" y="0"/>
                  </a:cubicBez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33"/>
            <p:cNvSpPr/>
            <p:nvPr/>
          </p:nvSpPr>
          <p:spPr>
            <a:xfrm>
              <a:off x="5389440" y="4264022"/>
              <a:ext cx="61248" cy="54019"/>
            </a:xfrm>
            <a:custGeom>
              <a:avLst/>
              <a:gdLst/>
              <a:ahLst/>
              <a:cxnLst/>
              <a:rect l="l" t="t" r="r" b="b"/>
              <a:pathLst>
                <a:path w="2313" h="2040" extrusionOk="0">
                  <a:moveTo>
                    <a:pt x="1153" y="0"/>
                  </a:moveTo>
                  <a:cubicBezTo>
                    <a:pt x="971" y="0"/>
                    <a:pt x="785" y="50"/>
                    <a:pt x="614" y="156"/>
                  </a:cubicBezTo>
                  <a:cubicBezTo>
                    <a:pt x="142" y="463"/>
                    <a:pt x="0" y="1076"/>
                    <a:pt x="307" y="1548"/>
                  </a:cubicBezTo>
                  <a:cubicBezTo>
                    <a:pt x="489" y="1867"/>
                    <a:pt x="819" y="2040"/>
                    <a:pt x="1157" y="2040"/>
                  </a:cubicBezTo>
                  <a:cubicBezTo>
                    <a:pt x="1343" y="2040"/>
                    <a:pt x="1531" y="1987"/>
                    <a:pt x="1699" y="1878"/>
                  </a:cubicBezTo>
                  <a:cubicBezTo>
                    <a:pt x="2171" y="1595"/>
                    <a:pt x="2313" y="958"/>
                    <a:pt x="2029" y="486"/>
                  </a:cubicBezTo>
                  <a:cubicBezTo>
                    <a:pt x="1829" y="178"/>
                    <a:pt x="1497" y="0"/>
                    <a:pt x="115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33"/>
            <p:cNvSpPr/>
            <p:nvPr/>
          </p:nvSpPr>
          <p:spPr>
            <a:xfrm>
              <a:off x="5406308" y="4272522"/>
              <a:ext cx="28148" cy="36251"/>
            </a:xfrm>
            <a:custGeom>
              <a:avLst/>
              <a:gdLst/>
              <a:ahLst/>
              <a:cxnLst/>
              <a:rect l="l" t="t" r="r" b="b"/>
              <a:pathLst>
                <a:path w="1063" h="1369" extrusionOk="0">
                  <a:moveTo>
                    <a:pt x="354" y="0"/>
                  </a:moveTo>
                  <a:lnTo>
                    <a:pt x="0" y="236"/>
                  </a:lnTo>
                  <a:lnTo>
                    <a:pt x="708" y="1369"/>
                  </a:lnTo>
                  <a:lnTo>
                    <a:pt x="1062" y="1156"/>
                  </a:lnTo>
                  <a:lnTo>
                    <a:pt x="354"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33"/>
            <p:cNvSpPr/>
            <p:nvPr/>
          </p:nvSpPr>
          <p:spPr>
            <a:xfrm>
              <a:off x="5402548" y="4276892"/>
              <a:ext cx="36278" cy="28122"/>
            </a:xfrm>
            <a:custGeom>
              <a:avLst/>
              <a:gdLst/>
              <a:ahLst/>
              <a:cxnLst/>
              <a:rect l="l" t="t" r="r" b="b"/>
              <a:pathLst>
                <a:path w="1370" h="1062" extrusionOk="0">
                  <a:moveTo>
                    <a:pt x="1133" y="0"/>
                  </a:moveTo>
                  <a:lnTo>
                    <a:pt x="1" y="708"/>
                  </a:lnTo>
                  <a:lnTo>
                    <a:pt x="213" y="1062"/>
                  </a:lnTo>
                  <a:lnTo>
                    <a:pt x="1369" y="354"/>
                  </a:lnTo>
                  <a:lnTo>
                    <a:pt x="1133"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33"/>
            <p:cNvSpPr/>
            <p:nvPr/>
          </p:nvSpPr>
          <p:spPr>
            <a:xfrm>
              <a:off x="5315639" y="4091502"/>
              <a:ext cx="81876" cy="50233"/>
            </a:xfrm>
            <a:custGeom>
              <a:avLst/>
              <a:gdLst/>
              <a:ahLst/>
              <a:cxnLst/>
              <a:rect l="l" t="t" r="r" b="b"/>
              <a:pathLst>
                <a:path w="3092" h="1897" extrusionOk="0">
                  <a:moveTo>
                    <a:pt x="2810" y="0"/>
                  </a:moveTo>
                  <a:cubicBezTo>
                    <a:pt x="2527" y="0"/>
                    <a:pt x="1946" y="243"/>
                    <a:pt x="1322" y="628"/>
                  </a:cubicBezTo>
                  <a:cubicBezTo>
                    <a:pt x="543" y="1100"/>
                    <a:pt x="1" y="1666"/>
                    <a:pt x="119" y="1832"/>
                  </a:cubicBezTo>
                  <a:cubicBezTo>
                    <a:pt x="146" y="1876"/>
                    <a:pt x="207" y="1897"/>
                    <a:pt x="294" y="1897"/>
                  </a:cubicBezTo>
                  <a:cubicBezTo>
                    <a:pt x="580" y="1897"/>
                    <a:pt x="1149" y="1669"/>
                    <a:pt x="1747" y="1289"/>
                  </a:cubicBezTo>
                  <a:cubicBezTo>
                    <a:pt x="2525" y="793"/>
                    <a:pt x="3092" y="251"/>
                    <a:pt x="2974" y="62"/>
                  </a:cubicBezTo>
                  <a:cubicBezTo>
                    <a:pt x="2948" y="20"/>
                    <a:pt x="2891" y="0"/>
                    <a:pt x="28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55" name="Google Shape;2055;p33"/>
          <p:cNvGrpSpPr/>
          <p:nvPr/>
        </p:nvGrpSpPr>
        <p:grpSpPr>
          <a:xfrm flipH="1">
            <a:off x="2128259" y="4583525"/>
            <a:ext cx="860371" cy="885475"/>
            <a:chOff x="4228489" y="3826381"/>
            <a:chExt cx="860371" cy="885475"/>
          </a:xfrm>
        </p:grpSpPr>
        <p:sp>
          <p:nvSpPr>
            <p:cNvPr id="2056" name="Google Shape;2056;p33"/>
            <p:cNvSpPr/>
            <p:nvPr/>
          </p:nvSpPr>
          <p:spPr>
            <a:xfrm>
              <a:off x="4352807" y="3914462"/>
              <a:ext cx="579243" cy="597376"/>
            </a:xfrm>
            <a:custGeom>
              <a:avLst/>
              <a:gdLst/>
              <a:ahLst/>
              <a:cxnLst/>
              <a:rect l="l" t="t" r="r" b="b"/>
              <a:pathLst>
                <a:path w="21850" h="22534" extrusionOk="0">
                  <a:moveTo>
                    <a:pt x="18853" y="0"/>
                  </a:moveTo>
                  <a:lnTo>
                    <a:pt x="0" y="19679"/>
                  </a:lnTo>
                  <a:lnTo>
                    <a:pt x="2973" y="22534"/>
                  </a:lnTo>
                  <a:lnTo>
                    <a:pt x="21849" y="2855"/>
                  </a:lnTo>
                  <a:lnTo>
                    <a:pt x="1885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33"/>
            <p:cNvSpPr/>
            <p:nvPr/>
          </p:nvSpPr>
          <p:spPr>
            <a:xfrm>
              <a:off x="4430985" y="3989474"/>
              <a:ext cx="578588" cy="597336"/>
            </a:xfrm>
            <a:custGeom>
              <a:avLst/>
              <a:gdLst/>
              <a:ahLst/>
              <a:cxnLst/>
              <a:rect l="l" t="t" r="r" b="b"/>
              <a:pathLst>
                <a:path w="21850" h="22558" extrusionOk="0">
                  <a:moveTo>
                    <a:pt x="18876" y="0"/>
                  </a:moveTo>
                  <a:lnTo>
                    <a:pt x="0" y="19679"/>
                  </a:lnTo>
                  <a:lnTo>
                    <a:pt x="2997" y="22557"/>
                  </a:lnTo>
                  <a:lnTo>
                    <a:pt x="21849" y="2855"/>
                  </a:lnTo>
                  <a:lnTo>
                    <a:pt x="188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33"/>
            <p:cNvSpPr/>
            <p:nvPr/>
          </p:nvSpPr>
          <p:spPr>
            <a:xfrm>
              <a:off x="4987627" y="3826976"/>
              <a:ext cx="101233" cy="70013"/>
            </a:xfrm>
            <a:custGeom>
              <a:avLst/>
              <a:gdLst/>
              <a:ahLst/>
              <a:cxnLst/>
              <a:rect l="l" t="t" r="r" b="b"/>
              <a:pathLst>
                <a:path w="3823" h="2644" extrusionOk="0">
                  <a:moveTo>
                    <a:pt x="3823" y="1"/>
                  </a:moveTo>
                  <a:lnTo>
                    <a:pt x="0" y="1417"/>
                  </a:lnTo>
                  <a:lnTo>
                    <a:pt x="1274" y="2644"/>
                  </a:lnTo>
                  <a:lnTo>
                    <a:pt x="382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33"/>
            <p:cNvSpPr/>
            <p:nvPr/>
          </p:nvSpPr>
          <p:spPr>
            <a:xfrm>
              <a:off x="5020172" y="3826381"/>
              <a:ext cx="67498" cy="102504"/>
            </a:xfrm>
            <a:custGeom>
              <a:avLst/>
              <a:gdLst/>
              <a:ahLst/>
              <a:cxnLst/>
              <a:rect l="l" t="t" r="r" b="b"/>
              <a:pathLst>
                <a:path w="2549" h="3871" extrusionOk="0">
                  <a:moveTo>
                    <a:pt x="2549" y="1"/>
                  </a:moveTo>
                  <a:lnTo>
                    <a:pt x="0" y="2644"/>
                  </a:lnTo>
                  <a:lnTo>
                    <a:pt x="1275" y="3871"/>
                  </a:lnTo>
                  <a:lnTo>
                    <a:pt x="254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33"/>
            <p:cNvSpPr/>
            <p:nvPr/>
          </p:nvSpPr>
          <p:spPr>
            <a:xfrm>
              <a:off x="4852657" y="3864473"/>
              <a:ext cx="168731" cy="125621"/>
            </a:xfrm>
            <a:custGeom>
              <a:avLst/>
              <a:gdLst/>
              <a:ahLst/>
              <a:cxnLst/>
              <a:rect l="l" t="t" r="r" b="b"/>
              <a:pathLst>
                <a:path w="6372" h="4744" extrusionOk="0">
                  <a:moveTo>
                    <a:pt x="5097" y="1"/>
                  </a:moveTo>
                  <a:lnTo>
                    <a:pt x="1" y="1888"/>
                  </a:lnTo>
                  <a:lnTo>
                    <a:pt x="2997" y="4743"/>
                  </a:lnTo>
                  <a:lnTo>
                    <a:pt x="6371" y="1228"/>
                  </a:lnTo>
                  <a:lnTo>
                    <a:pt x="509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33"/>
            <p:cNvSpPr/>
            <p:nvPr/>
          </p:nvSpPr>
          <p:spPr>
            <a:xfrm>
              <a:off x="4930828" y="3896369"/>
              <a:ext cx="123106" cy="168731"/>
            </a:xfrm>
            <a:custGeom>
              <a:avLst/>
              <a:gdLst/>
              <a:ahLst/>
              <a:cxnLst/>
              <a:rect l="l" t="t" r="r" b="b"/>
              <a:pathLst>
                <a:path w="4649" h="6372" extrusionOk="0">
                  <a:moveTo>
                    <a:pt x="3374" y="1"/>
                  </a:moveTo>
                  <a:lnTo>
                    <a:pt x="0" y="3516"/>
                  </a:lnTo>
                  <a:lnTo>
                    <a:pt x="2997" y="6371"/>
                  </a:lnTo>
                  <a:lnTo>
                    <a:pt x="4649" y="1228"/>
                  </a:lnTo>
                  <a:lnTo>
                    <a:pt x="337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33"/>
            <p:cNvSpPr/>
            <p:nvPr/>
          </p:nvSpPr>
          <p:spPr>
            <a:xfrm>
              <a:off x="4398493" y="4510554"/>
              <a:ext cx="111852" cy="109998"/>
            </a:xfrm>
            <a:custGeom>
              <a:avLst/>
              <a:gdLst/>
              <a:ahLst/>
              <a:cxnLst/>
              <a:rect l="l" t="t" r="r" b="b"/>
              <a:pathLst>
                <a:path w="4224" h="4154" extrusionOk="0">
                  <a:moveTo>
                    <a:pt x="1227" y="1"/>
                  </a:moveTo>
                  <a:lnTo>
                    <a:pt x="0" y="1275"/>
                  </a:lnTo>
                  <a:lnTo>
                    <a:pt x="2997" y="4154"/>
                  </a:lnTo>
                  <a:lnTo>
                    <a:pt x="4224" y="2879"/>
                  </a:lnTo>
                  <a:lnTo>
                    <a:pt x="122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33"/>
            <p:cNvSpPr/>
            <p:nvPr/>
          </p:nvSpPr>
          <p:spPr>
            <a:xfrm>
              <a:off x="4320958" y="4435548"/>
              <a:ext cx="111242" cy="109998"/>
            </a:xfrm>
            <a:custGeom>
              <a:avLst/>
              <a:gdLst/>
              <a:ahLst/>
              <a:cxnLst/>
              <a:rect l="l" t="t" r="r" b="b"/>
              <a:pathLst>
                <a:path w="4201" h="4154" extrusionOk="0">
                  <a:moveTo>
                    <a:pt x="1227" y="1"/>
                  </a:moveTo>
                  <a:lnTo>
                    <a:pt x="0" y="1275"/>
                  </a:lnTo>
                  <a:lnTo>
                    <a:pt x="2973" y="4154"/>
                  </a:lnTo>
                  <a:lnTo>
                    <a:pt x="4200" y="2879"/>
                  </a:lnTo>
                  <a:lnTo>
                    <a:pt x="122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33"/>
            <p:cNvSpPr/>
            <p:nvPr/>
          </p:nvSpPr>
          <p:spPr>
            <a:xfrm>
              <a:off x="4289130" y="4544317"/>
              <a:ext cx="188723" cy="167539"/>
            </a:xfrm>
            <a:custGeom>
              <a:avLst/>
              <a:gdLst/>
              <a:ahLst/>
              <a:cxnLst/>
              <a:rect l="l" t="t" r="r" b="b"/>
              <a:pathLst>
                <a:path w="7127" h="6327" extrusionOk="0">
                  <a:moveTo>
                    <a:pt x="4154" y="0"/>
                  </a:moveTo>
                  <a:lnTo>
                    <a:pt x="1" y="4318"/>
                  </a:lnTo>
                  <a:lnTo>
                    <a:pt x="1535" y="5757"/>
                  </a:lnTo>
                  <a:cubicBezTo>
                    <a:pt x="1927" y="6138"/>
                    <a:pt x="2437" y="6327"/>
                    <a:pt x="2948" y="6327"/>
                  </a:cubicBezTo>
                  <a:cubicBezTo>
                    <a:pt x="3482" y="6327"/>
                    <a:pt x="4015" y="6120"/>
                    <a:pt x="4413" y="5710"/>
                  </a:cubicBezTo>
                  <a:lnTo>
                    <a:pt x="7127" y="2855"/>
                  </a:lnTo>
                  <a:lnTo>
                    <a:pt x="4154" y="0"/>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33"/>
            <p:cNvSpPr/>
            <p:nvPr/>
          </p:nvSpPr>
          <p:spPr>
            <a:xfrm>
              <a:off x="4228489" y="4469284"/>
              <a:ext cx="171220" cy="189968"/>
            </a:xfrm>
            <a:custGeom>
              <a:avLst/>
              <a:gdLst/>
              <a:ahLst/>
              <a:cxnLst/>
              <a:rect l="l" t="t" r="r" b="b"/>
              <a:pathLst>
                <a:path w="6466" h="7174" extrusionOk="0">
                  <a:moveTo>
                    <a:pt x="3492" y="1"/>
                  </a:moveTo>
                  <a:lnTo>
                    <a:pt x="779" y="2832"/>
                  </a:lnTo>
                  <a:cubicBezTo>
                    <a:pt x="0" y="3658"/>
                    <a:pt x="24" y="4932"/>
                    <a:pt x="826" y="5711"/>
                  </a:cubicBezTo>
                  <a:lnTo>
                    <a:pt x="2336" y="7174"/>
                  </a:lnTo>
                  <a:lnTo>
                    <a:pt x="6465" y="2856"/>
                  </a:lnTo>
                  <a:lnTo>
                    <a:pt x="349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33"/>
            <p:cNvSpPr/>
            <p:nvPr/>
          </p:nvSpPr>
          <p:spPr>
            <a:xfrm>
              <a:off x="4405959" y="3965758"/>
              <a:ext cx="526091" cy="546079"/>
            </a:xfrm>
            <a:custGeom>
              <a:avLst/>
              <a:gdLst/>
              <a:ahLst/>
              <a:cxnLst/>
              <a:rect l="l" t="t" r="r" b="b"/>
              <a:pathLst>
                <a:path w="19845" h="20599" extrusionOk="0">
                  <a:moveTo>
                    <a:pt x="18877" y="0"/>
                  </a:moveTo>
                  <a:lnTo>
                    <a:pt x="1" y="19679"/>
                  </a:lnTo>
                  <a:lnTo>
                    <a:pt x="968" y="20599"/>
                  </a:lnTo>
                  <a:lnTo>
                    <a:pt x="19844" y="920"/>
                  </a:lnTo>
                  <a:lnTo>
                    <a:pt x="1887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33"/>
            <p:cNvSpPr/>
            <p:nvPr/>
          </p:nvSpPr>
          <p:spPr>
            <a:xfrm>
              <a:off x="4430985" y="3989474"/>
              <a:ext cx="525469" cy="545488"/>
            </a:xfrm>
            <a:custGeom>
              <a:avLst/>
              <a:gdLst/>
              <a:ahLst/>
              <a:cxnLst/>
              <a:rect l="l" t="t" r="r" b="b"/>
              <a:pathLst>
                <a:path w="19844" h="20600" extrusionOk="0">
                  <a:moveTo>
                    <a:pt x="18876" y="0"/>
                  </a:moveTo>
                  <a:lnTo>
                    <a:pt x="0" y="19679"/>
                  </a:lnTo>
                  <a:lnTo>
                    <a:pt x="967" y="20599"/>
                  </a:lnTo>
                  <a:lnTo>
                    <a:pt x="19844" y="921"/>
                  </a:lnTo>
                  <a:lnTo>
                    <a:pt x="18876" y="0"/>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6" name="TextBox 105">
            <a:extLst>
              <a:ext uri="{FF2B5EF4-FFF2-40B4-BE49-F238E27FC236}">
                <a16:creationId xmlns:a16="http://schemas.microsoft.com/office/drawing/2014/main" id="{71694426-1A29-4C5A-85B2-60481497F980}"/>
              </a:ext>
            </a:extLst>
          </p:cNvPr>
          <p:cNvSpPr txBox="1"/>
          <p:nvPr/>
        </p:nvSpPr>
        <p:spPr>
          <a:xfrm>
            <a:off x="7339053" y="527745"/>
            <a:ext cx="995729" cy="400110"/>
          </a:xfrm>
          <a:prstGeom prst="rect">
            <a:avLst/>
          </a:prstGeom>
          <a:solidFill>
            <a:schemeClr val="accent5">
              <a:lumMod val="20000"/>
              <a:lumOff val="80000"/>
            </a:schemeClr>
          </a:solidFill>
        </p:spPr>
        <p:txBody>
          <a:bodyPr wrap="square" rtlCol="0">
            <a:spAutoFit/>
          </a:bodyPr>
          <a:lstStyle/>
          <a:p>
            <a:pPr algn="r"/>
            <a:r>
              <a:rPr lang="ar-OM" sz="2000" b="1" dirty="0">
                <a:latin typeface="Calibri" panose="020F0502020204030204" pitchFamily="34" charset="0"/>
                <a:cs typeface="Calibri" panose="020F0502020204030204" pitchFamily="34" charset="0"/>
              </a:rPr>
              <a:t>مثــــــــــــــــــــــــال </a:t>
            </a:r>
            <a:endParaRPr lang="en-US" sz="2000" b="1" dirty="0">
              <a:latin typeface="Calibri" panose="020F0502020204030204" pitchFamily="34" charset="0"/>
              <a:cs typeface="Calibri" panose="020F0502020204030204" pitchFamily="34" charset="0"/>
            </a:endParaRPr>
          </a:p>
        </p:txBody>
      </p:sp>
      <p:sp>
        <p:nvSpPr>
          <p:cNvPr id="107" name="Google Shape;1982;p33">
            <a:hlinkClick r:id="rId3" action="ppaction://hlinksldjump"/>
            <a:extLst>
              <a:ext uri="{FF2B5EF4-FFF2-40B4-BE49-F238E27FC236}">
                <a16:creationId xmlns:a16="http://schemas.microsoft.com/office/drawing/2014/main" id="{544C8141-DC63-4C34-BDD5-85930D2D8B3D}"/>
              </a:ext>
            </a:extLst>
          </p:cNvPr>
          <p:cNvSpPr/>
          <p:nvPr/>
        </p:nvSpPr>
        <p:spPr>
          <a:xfrm>
            <a:off x="7118064" y="527745"/>
            <a:ext cx="400419" cy="40011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dirty="0">
                <a:solidFill>
                  <a:schemeClr val="lt1"/>
                </a:solidFill>
                <a:latin typeface="Amatic SC"/>
                <a:ea typeface="Amatic SC"/>
                <a:cs typeface="Amatic SC"/>
                <a:sym typeface="Amatic SC"/>
              </a:rPr>
              <a:t>1</a:t>
            </a:r>
            <a:endParaRPr sz="1800" b="1" dirty="0">
              <a:solidFill>
                <a:schemeClr val="lt1"/>
              </a:solidFill>
              <a:latin typeface="Amatic SC"/>
              <a:ea typeface="Amatic SC"/>
              <a:cs typeface="Amatic SC"/>
              <a:sym typeface="Amatic SC"/>
            </a:endParaRPr>
          </a:p>
        </p:txBody>
      </p:sp>
      <p:sp>
        <p:nvSpPr>
          <p:cNvPr id="7" name="TextBox 6">
            <a:extLst>
              <a:ext uri="{FF2B5EF4-FFF2-40B4-BE49-F238E27FC236}">
                <a16:creationId xmlns:a16="http://schemas.microsoft.com/office/drawing/2014/main" id="{53D05F2B-DA84-41F4-9A35-28295BABC81A}"/>
              </a:ext>
            </a:extLst>
          </p:cNvPr>
          <p:cNvSpPr txBox="1"/>
          <p:nvPr/>
        </p:nvSpPr>
        <p:spPr>
          <a:xfrm>
            <a:off x="4850297" y="558523"/>
            <a:ext cx="1979874" cy="369332"/>
          </a:xfrm>
          <a:prstGeom prst="rect">
            <a:avLst/>
          </a:prstGeom>
          <a:noFill/>
        </p:spPr>
        <p:txBody>
          <a:bodyPr wrap="square" rtlCol="0">
            <a:spAutoFit/>
          </a:bodyPr>
          <a:lstStyle/>
          <a:p>
            <a:pPr algn="r"/>
            <a:r>
              <a:rPr lang="ar-OM" sz="1800" b="1" dirty="0">
                <a:latin typeface="Calibri" panose="020F0502020204030204" pitchFamily="34" charset="0"/>
                <a:cs typeface="Calibri" panose="020F0502020204030204" pitchFamily="34" charset="0"/>
              </a:rPr>
              <a:t>اكتــــــــــب كـــــــــــــــــلاً مــــــــــــــــــن:</a:t>
            </a:r>
            <a:endParaRPr lang="en-US" sz="1800" b="1" dirty="0">
              <a:latin typeface="Calibri" panose="020F0502020204030204" pitchFamily="34" charset="0"/>
              <a:cs typeface="Calibri" panose="020F0502020204030204" pitchFamily="34" charset="0"/>
            </a:endParaRPr>
          </a:p>
        </p:txBody>
      </p:sp>
      <p:sp>
        <p:nvSpPr>
          <p:cNvPr id="111" name="TextBox 110">
            <a:extLst>
              <a:ext uri="{FF2B5EF4-FFF2-40B4-BE49-F238E27FC236}">
                <a16:creationId xmlns:a16="http://schemas.microsoft.com/office/drawing/2014/main" id="{756B2DD6-62D4-417B-BF76-F73E83EACDDC}"/>
              </a:ext>
            </a:extLst>
          </p:cNvPr>
          <p:cNvSpPr txBox="1"/>
          <p:nvPr/>
        </p:nvSpPr>
        <p:spPr>
          <a:xfrm>
            <a:off x="2603045" y="1083904"/>
            <a:ext cx="4373772" cy="369332"/>
          </a:xfrm>
          <a:prstGeom prst="rect">
            <a:avLst/>
          </a:prstGeom>
          <a:solidFill>
            <a:schemeClr val="accent5">
              <a:lumMod val="60000"/>
              <a:lumOff val="40000"/>
              <a:alpha val="36863"/>
            </a:schemeClr>
          </a:solidFill>
        </p:spPr>
        <p:txBody>
          <a:bodyPr wrap="square" rtlCol="0">
            <a:spAutoFit/>
          </a:bodyPr>
          <a:lstStyle/>
          <a:p>
            <a:pPr algn="r"/>
            <a:r>
              <a:rPr lang="ar-OM" sz="1800" b="1" dirty="0">
                <a:latin typeface="Calibri" panose="020F0502020204030204" pitchFamily="34" charset="0"/>
                <a:cs typeface="Calibri" panose="020F0502020204030204" pitchFamily="34" charset="0"/>
              </a:rPr>
              <a:t>الأعداد الغير أوّلية الأكبر من 4 ،و الأصغر من 30</a:t>
            </a:r>
            <a:endParaRPr lang="en-US" sz="1800" b="1" dirty="0">
              <a:latin typeface="Calibri" panose="020F0502020204030204" pitchFamily="34" charset="0"/>
              <a:cs typeface="Calibri" panose="020F0502020204030204" pitchFamily="34" charset="0"/>
            </a:endParaRPr>
          </a:p>
        </p:txBody>
      </p:sp>
      <p:sp>
        <p:nvSpPr>
          <p:cNvPr id="112" name="TextBox 111">
            <a:extLst>
              <a:ext uri="{FF2B5EF4-FFF2-40B4-BE49-F238E27FC236}">
                <a16:creationId xmlns:a16="http://schemas.microsoft.com/office/drawing/2014/main" id="{46A66E9A-096C-4C37-A081-53438E8C39B5}"/>
              </a:ext>
            </a:extLst>
          </p:cNvPr>
          <p:cNvSpPr txBox="1"/>
          <p:nvPr/>
        </p:nvSpPr>
        <p:spPr>
          <a:xfrm>
            <a:off x="2554487" y="2835698"/>
            <a:ext cx="4470888" cy="646331"/>
          </a:xfrm>
          <a:prstGeom prst="rect">
            <a:avLst/>
          </a:prstGeom>
          <a:solidFill>
            <a:schemeClr val="accent5">
              <a:lumMod val="60000"/>
              <a:lumOff val="40000"/>
              <a:alpha val="36863"/>
            </a:schemeClr>
          </a:solidFill>
        </p:spPr>
        <p:txBody>
          <a:bodyPr wrap="square" rtlCol="0">
            <a:spAutoFit/>
          </a:bodyPr>
          <a:lstStyle>
            <a:defPPr marR="0" lvl="0" algn="l" rtl="0">
              <a:lnSpc>
                <a:spcPct val="100000"/>
              </a:lnSpc>
              <a:spcBef>
                <a:spcPts val="0"/>
              </a:spcBef>
              <a:spcAft>
                <a:spcPts val="0"/>
              </a:spcAft>
            </a:defPPr>
            <a:lvl1pPr algn="r">
              <a:defRPr sz="2000" b="1">
                <a:latin typeface="Calibri" panose="020F0502020204030204" pitchFamily="34" charset="0"/>
                <a:cs typeface="Calibri" panose="020F0502020204030204" pitchFamily="34" charset="0"/>
              </a:defRPr>
            </a:lvl1pPr>
          </a:lstStyle>
          <a:p>
            <a:r>
              <a:rPr lang="ar-OM" sz="1800" dirty="0"/>
              <a:t>عدداً زوجيا أكبر من 2 يمكن كتابته في صورة مجموع عددَين أوليَّين مثلاً 6=3+3   ، 8=3+5</a:t>
            </a:r>
            <a:endParaRPr lang="en-US" sz="1800" dirty="0"/>
          </a:p>
        </p:txBody>
      </p:sp>
      <p:sp>
        <p:nvSpPr>
          <p:cNvPr id="114" name="TextBox 113">
            <a:extLst>
              <a:ext uri="{FF2B5EF4-FFF2-40B4-BE49-F238E27FC236}">
                <a16:creationId xmlns:a16="http://schemas.microsoft.com/office/drawing/2014/main" id="{2E068148-AE02-45E7-92AB-090863DDE3DC}"/>
              </a:ext>
            </a:extLst>
          </p:cNvPr>
          <p:cNvSpPr txBox="1"/>
          <p:nvPr/>
        </p:nvSpPr>
        <p:spPr>
          <a:xfrm>
            <a:off x="2548114" y="4014124"/>
            <a:ext cx="4470888" cy="369332"/>
          </a:xfrm>
          <a:prstGeom prst="rect">
            <a:avLst/>
          </a:prstGeom>
          <a:solidFill>
            <a:schemeClr val="accent5">
              <a:lumMod val="60000"/>
              <a:lumOff val="40000"/>
              <a:alpha val="36863"/>
            </a:schemeClr>
          </a:solidFill>
        </p:spPr>
        <p:txBody>
          <a:bodyPr wrap="square" rtlCol="0">
            <a:spAutoFit/>
          </a:bodyPr>
          <a:lstStyle>
            <a:defPPr marR="0" lvl="0" algn="l" rtl="0">
              <a:lnSpc>
                <a:spcPct val="100000"/>
              </a:lnSpc>
              <a:spcBef>
                <a:spcPts val="0"/>
              </a:spcBef>
              <a:spcAft>
                <a:spcPts val="0"/>
              </a:spcAft>
            </a:defPPr>
            <a:lvl1pPr algn="r">
              <a:defRPr sz="2000" b="1">
                <a:latin typeface="Calibri" panose="020F0502020204030204" pitchFamily="34" charset="0"/>
                <a:cs typeface="Calibri" panose="020F0502020204030204" pitchFamily="34" charset="0"/>
              </a:defRPr>
            </a:lvl1pPr>
          </a:lstStyle>
          <a:p>
            <a:r>
              <a:rPr lang="ar-OM" sz="1800" dirty="0"/>
              <a:t>عــــــــــــــــددين أوليــــــــــــــــــــــــــــــــين  &gt; 80  </a:t>
            </a:r>
            <a:endParaRPr lang="en-US" sz="1800" dirty="0"/>
          </a:p>
        </p:txBody>
      </p:sp>
      <p:sp>
        <p:nvSpPr>
          <p:cNvPr id="87" name="TextBox 86">
            <a:extLst>
              <a:ext uri="{FF2B5EF4-FFF2-40B4-BE49-F238E27FC236}">
                <a16:creationId xmlns:a16="http://schemas.microsoft.com/office/drawing/2014/main" id="{2C62DD9B-FFD6-45F7-A2E7-1FA11AA3C982}"/>
              </a:ext>
            </a:extLst>
          </p:cNvPr>
          <p:cNvSpPr txBox="1"/>
          <p:nvPr/>
        </p:nvSpPr>
        <p:spPr>
          <a:xfrm>
            <a:off x="2554487" y="1978617"/>
            <a:ext cx="4470888" cy="369332"/>
          </a:xfrm>
          <a:prstGeom prst="rect">
            <a:avLst/>
          </a:prstGeom>
          <a:solidFill>
            <a:schemeClr val="accent5">
              <a:lumMod val="60000"/>
              <a:lumOff val="40000"/>
              <a:alpha val="36863"/>
            </a:schemeClr>
          </a:solidFill>
        </p:spPr>
        <p:txBody>
          <a:bodyPr wrap="square" rtlCol="0">
            <a:spAutoFit/>
          </a:bodyPr>
          <a:lstStyle>
            <a:defPPr marR="0" lvl="0" algn="l" rtl="0">
              <a:lnSpc>
                <a:spcPct val="100000"/>
              </a:lnSpc>
              <a:spcBef>
                <a:spcPts val="0"/>
              </a:spcBef>
              <a:spcAft>
                <a:spcPts val="0"/>
              </a:spcAft>
            </a:defPPr>
            <a:lvl1pPr algn="r">
              <a:defRPr sz="2000" b="1">
                <a:latin typeface="Calibri" panose="020F0502020204030204" pitchFamily="34" charset="0"/>
                <a:cs typeface="Calibri" panose="020F0502020204030204" pitchFamily="34" charset="0"/>
              </a:defRPr>
            </a:lvl1pPr>
          </a:lstStyle>
          <a:p>
            <a:r>
              <a:rPr lang="ar-OM" sz="1800" dirty="0"/>
              <a:t>توائــــــــــــــــــــــــــــــــــــم الأعـــــــــــــــــــــــــــــــــــــداد الأوليـــــــــــــــــــــــــــــــــــــــــــــــة حـــــــــــــــــــــــــــــــتى 20 </a:t>
            </a:r>
            <a:endParaRPr lang="en-US" sz="1800" dirty="0"/>
          </a:p>
        </p:txBody>
      </p:sp>
      <p:sp>
        <p:nvSpPr>
          <p:cNvPr id="88" name="Google Shape;2245;p38">
            <a:hlinkClick r:id="rId4" action="ppaction://hlinksldjump"/>
            <a:extLst>
              <a:ext uri="{FF2B5EF4-FFF2-40B4-BE49-F238E27FC236}">
                <a16:creationId xmlns:a16="http://schemas.microsoft.com/office/drawing/2014/main" id="{E96755DD-8157-47D5-816D-89C590297C5A}"/>
              </a:ext>
            </a:extLst>
          </p:cNvPr>
          <p:cNvSpPr/>
          <p:nvPr/>
        </p:nvSpPr>
        <p:spPr>
          <a:xfrm>
            <a:off x="7066207" y="1083904"/>
            <a:ext cx="376412" cy="369332"/>
          </a:xfrm>
          <a:prstGeom prst="ellipse">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1"/>
                </a:solidFill>
                <a:latin typeface="Amatic SC"/>
                <a:ea typeface="Amatic SC"/>
                <a:cs typeface="Amatic SC"/>
                <a:sym typeface="Amatic SC"/>
              </a:rPr>
              <a:t>1</a:t>
            </a:r>
            <a:endParaRPr sz="1800" b="1">
              <a:solidFill>
                <a:schemeClr val="lt1"/>
              </a:solidFill>
              <a:latin typeface="Amatic SC"/>
              <a:ea typeface="Amatic SC"/>
              <a:cs typeface="Amatic SC"/>
              <a:sym typeface="Amatic SC"/>
            </a:endParaRPr>
          </a:p>
        </p:txBody>
      </p:sp>
      <p:sp>
        <p:nvSpPr>
          <p:cNvPr id="89" name="Google Shape;2246;p38">
            <a:hlinkClick r:id="rId5" action="ppaction://hlinksldjump"/>
            <a:extLst>
              <a:ext uri="{FF2B5EF4-FFF2-40B4-BE49-F238E27FC236}">
                <a16:creationId xmlns:a16="http://schemas.microsoft.com/office/drawing/2014/main" id="{35247E4C-B42C-429F-8E23-5C45A83B6987}"/>
              </a:ext>
            </a:extLst>
          </p:cNvPr>
          <p:cNvSpPr/>
          <p:nvPr/>
        </p:nvSpPr>
        <p:spPr>
          <a:xfrm>
            <a:off x="7066207" y="1997867"/>
            <a:ext cx="376412" cy="369332"/>
          </a:xfrm>
          <a:prstGeom prst="ellipse">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1"/>
                </a:solidFill>
                <a:latin typeface="Amatic SC"/>
                <a:ea typeface="Amatic SC"/>
                <a:cs typeface="Amatic SC"/>
                <a:sym typeface="Amatic SC"/>
              </a:rPr>
              <a:t>2</a:t>
            </a:r>
            <a:endParaRPr sz="1800" b="1">
              <a:solidFill>
                <a:schemeClr val="lt1"/>
              </a:solidFill>
              <a:latin typeface="Amatic SC"/>
              <a:ea typeface="Amatic SC"/>
              <a:cs typeface="Amatic SC"/>
              <a:sym typeface="Amatic SC"/>
            </a:endParaRPr>
          </a:p>
        </p:txBody>
      </p:sp>
      <p:sp>
        <p:nvSpPr>
          <p:cNvPr id="90" name="Google Shape;2247;p38">
            <a:hlinkClick r:id="rId6" action="ppaction://hlinksldjump"/>
            <a:extLst>
              <a:ext uri="{FF2B5EF4-FFF2-40B4-BE49-F238E27FC236}">
                <a16:creationId xmlns:a16="http://schemas.microsoft.com/office/drawing/2014/main" id="{360C2C0D-2A24-4013-B72D-BF9CC454FC68}"/>
              </a:ext>
            </a:extLst>
          </p:cNvPr>
          <p:cNvSpPr/>
          <p:nvPr/>
        </p:nvSpPr>
        <p:spPr>
          <a:xfrm>
            <a:off x="7068913" y="2911830"/>
            <a:ext cx="376412" cy="369332"/>
          </a:xfrm>
          <a:prstGeom prst="ellipse">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1"/>
                </a:solidFill>
                <a:latin typeface="Amatic SC"/>
                <a:ea typeface="Amatic SC"/>
                <a:cs typeface="Amatic SC"/>
                <a:sym typeface="Amatic SC"/>
              </a:rPr>
              <a:t>3</a:t>
            </a:r>
            <a:endParaRPr sz="1800" b="1">
              <a:solidFill>
                <a:schemeClr val="lt1"/>
              </a:solidFill>
              <a:latin typeface="Amatic SC"/>
              <a:ea typeface="Amatic SC"/>
              <a:cs typeface="Amatic SC"/>
              <a:sym typeface="Amatic SC"/>
            </a:endParaRPr>
          </a:p>
        </p:txBody>
      </p:sp>
      <p:sp>
        <p:nvSpPr>
          <p:cNvPr id="91" name="Google Shape;2247;p38">
            <a:hlinkClick r:id="rId6" action="ppaction://hlinksldjump"/>
            <a:extLst>
              <a:ext uri="{FF2B5EF4-FFF2-40B4-BE49-F238E27FC236}">
                <a16:creationId xmlns:a16="http://schemas.microsoft.com/office/drawing/2014/main" id="{CBDFAB52-436B-4B8F-A68A-C3B70CE4D729}"/>
              </a:ext>
            </a:extLst>
          </p:cNvPr>
          <p:cNvSpPr/>
          <p:nvPr/>
        </p:nvSpPr>
        <p:spPr>
          <a:xfrm>
            <a:off x="7076526" y="3963062"/>
            <a:ext cx="376412" cy="369332"/>
          </a:xfrm>
          <a:prstGeom prst="ellipse">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dirty="0">
                <a:solidFill>
                  <a:schemeClr val="lt1"/>
                </a:solidFill>
                <a:latin typeface="Amatic SC"/>
                <a:ea typeface="Amatic SC"/>
                <a:cs typeface="Amatic SC"/>
                <a:sym typeface="Amatic SC"/>
              </a:rPr>
              <a:t>4</a:t>
            </a:r>
            <a:endParaRPr sz="1800" b="1" dirty="0">
              <a:solidFill>
                <a:schemeClr val="lt1"/>
              </a:solidFill>
              <a:latin typeface="Amatic SC"/>
              <a:ea typeface="Amatic SC"/>
              <a:cs typeface="Amatic SC"/>
              <a:sym typeface="Amatic S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01"/>
        <p:cNvGrpSpPr/>
        <p:nvPr/>
      </p:nvGrpSpPr>
      <p:grpSpPr>
        <a:xfrm>
          <a:off x="0" y="0"/>
          <a:ext cx="0" cy="0"/>
          <a:chOff x="0" y="0"/>
          <a:chExt cx="0" cy="0"/>
        </a:xfrm>
      </p:grpSpPr>
      <p:sp>
        <p:nvSpPr>
          <p:cNvPr id="22" name="TextBox 21">
            <a:extLst>
              <a:ext uri="{FF2B5EF4-FFF2-40B4-BE49-F238E27FC236}">
                <a16:creationId xmlns:a16="http://schemas.microsoft.com/office/drawing/2014/main" id="{0E4CF6F6-29AA-4833-9919-612BC7E057C7}"/>
              </a:ext>
            </a:extLst>
          </p:cNvPr>
          <p:cNvSpPr txBox="1"/>
          <p:nvPr/>
        </p:nvSpPr>
        <p:spPr>
          <a:xfrm>
            <a:off x="7339053" y="527745"/>
            <a:ext cx="995729" cy="400110"/>
          </a:xfrm>
          <a:prstGeom prst="rect">
            <a:avLst/>
          </a:prstGeom>
          <a:solidFill>
            <a:schemeClr val="accent5">
              <a:lumMod val="20000"/>
              <a:lumOff val="80000"/>
            </a:schemeClr>
          </a:solidFill>
        </p:spPr>
        <p:txBody>
          <a:bodyPr wrap="square" rtlCol="0">
            <a:spAutoFit/>
          </a:bodyPr>
          <a:lstStyle/>
          <a:p>
            <a:pPr algn="r"/>
            <a:r>
              <a:rPr lang="ar-OM" sz="2000" b="1" dirty="0">
                <a:latin typeface="Calibri" panose="020F0502020204030204" pitchFamily="34" charset="0"/>
                <a:cs typeface="Calibri" panose="020F0502020204030204" pitchFamily="34" charset="0"/>
              </a:rPr>
              <a:t>تمـــــــــرين </a:t>
            </a:r>
            <a:endParaRPr lang="en-US" sz="2000" b="1" dirty="0">
              <a:latin typeface="Calibri" panose="020F0502020204030204" pitchFamily="34" charset="0"/>
              <a:cs typeface="Calibri" panose="020F0502020204030204" pitchFamily="34" charset="0"/>
            </a:endParaRPr>
          </a:p>
        </p:txBody>
      </p:sp>
      <p:sp>
        <p:nvSpPr>
          <p:cNvPr id="23" name="Google Shape;1982;p33">
            <a:hlinkClick r:id="rId3" action="ppaction://hlinksldjump"/>
            <a:extLst>
              <a:ext uri="{FF2B5EF4-FFF2-40B4-BE49-F238E27FC236}">
                <a16:creationId xmlns:a16="http://schemas.microsoft.com/office/drawing/2014/main" id="{95FED88C-49AD-4643-AA84-68EC5EFE5D2C}"/>
              </a:ext>
            </a:extLst>
          </p:cNvPr>
          <p:cNvSpPr/>
          <p:nvPr/>
        </p:nvSpPr>
        <p:spPr>
          <a:xfrm>
            <a:off x="7118064" y="527745"/>
            <a:ext cx="400419" cy="40011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dirty="0">
                <a:solidFill>
                  <a:schemeClr val="lt1"/>
                </a:solidFill>
                <a:latin typeface="Amatic SC"/>
                <a:ea typeface="Amatic SC"/>
                <a:cs typeface="Amatic SC"/>
                <a:sym typeface="Amatic SC"/>
              </a:rPr>
              <a:t>1</a:t>
            </a:r>
            <a:endParaRPr sz="1800" b="1" dirty="0">
              <a:solidFill>
                <a:schemeClr val="lt1"/>
              </a:solidFill>
              <a:latin typeface="Amatic SC"/>
              <a:ea typeface="Amatic SC"/>
              <a:cs typeface="Amatic SC"/>
              <a:sym typeface="Amatic SC"/>
            </a:endParaRPr>
          </a:p>
        </p:txBody>
      </p:sp>
      <p:grpSp>
        <p:nvGrpSpPr>
          <p:cNvPr id="7" name="Google Shape;2303;p38">
            <a:extLst>
              <a:ext uri="{FF2B5EF4-FFF2-40B4-BE49-F238E27FC236}">
                <a16:creationId xmlns:a16="http://schemas.microsoft.com/office/drawing/2014/main" id="{CA472368-B2DB-4C69-863C-AD96AD77C690}"/>
              </a:ext>
            </a:extLst>
          </p:cNvPr>
          <p:cNvGrpSpPr/>
          <p:nvPr/>
        </p:nvGrpSpPr>
        <p:grpSpPr>
          <a:xfrm rot="-899960">
            <a:off x="7915693" y="3813495"/>
            <a:ext cx="838177" cy="1491124"/>
            <a:chOff x="6731516" y="350687"/>
            <a:chExt cx="838202" cy="1491169"/>
          </a:xfrm>
        </p:grpSpPr>
        <p:sp>
          <p:nvSpPr>
            <p:cNvPr id="8" name="Google Shape;2304;p38">
              <a:extLst>
                <a:ext uri="{FF2B5EF4-FFF2-40B4-BE49-F238E27FC236}">
                  <a16:creationId xmlns:a16="http://schemas.microsoft.com/office/drawing/2014/main" id="{18C9E228-D68E-41E9-BB55-32486F0392F1}"/>
                </a:ext>
              </a:extLst>
            </p:cNvPr>
            <p:cNvSpPr/>
            <p:nvPr/>
          </p:nvSpPr>
          <p:spPr>
            <a:xfrm>
              <a:off x="6911475" y="988500"/>
              <a:ext cx="172675" cy="253324"/>
            </a:xfrm>
            <a:custGeom>
              <a:avLst/>
              <a:gdLst/>
              <a:ahLst/>
              <a:cxnLst/>
              <a:rect l="l" t="t" r="r" b="b"/>
              <a:pathLst>
                <a:path w="6466" h="9486" extrusionOk="0">
                  <a:moveTo>
                    <a:pt x="2195" y="0"/>
                  </a:moveTo>
                  <a:cubicBezTo>
                    <a:pt x="1274" y="519"/>
                    <a:pt x="519" y="1298"/>
                    <a:pt x="0" y="2242"/>
                  </a:cubicBezTo>
                  <a:cubicBezTo>
                    <a:pt x="1864" y="4908"/>
                    <a:pt x="4035" y="7338"/>
                    <a:pt x="6465" y="9485"/>
                  </a:cubicBezTo>
                  <a:cubicBezTo>
                    <a:pt x="6277" y="7739"/>
                    <a:pt x="6064" y="5993"/>
                    <a:pt x="5805" y="4247"/>
                  </a:cubicBezTo>
                  <a:lnTo>
                    <a:pt x="2195" y="0"/>
                  </a:lnTo>
                  <a:close/>
                </a:path>
              </a:pathLst>
            </a:custGeom>
            <a:solidFill>
              <a:srgbClr val="DD5B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305;p38">
              <a:extLst>
                <a:ext uri="{FF2B5EF4-FFF2-40B4-BE49-F238E27FC236}">
                  <a16:creationId xmlns:a16="http://schemas.microsoft.com/office/drawing/2014/main" id="{F01B2F85-B2E6-4CAF-87C4-04D133FCE052}"/>
                </a:ext>
              </a:extLst>
            </p:cNvPr>
            <p:cNvSpPr/>
            <p:nvPr/>
          </p:nvSpPr>
          <p:spPr>
            <a:xfrm>
              <a:off x="6887075" y="1044873"/>
              <a:ext cx="211204" cy="385549"/>
            </a:xfrm>
            <a:custGeom>
              <a:avLst/>
              <a:gdLst/>
              <a:ahLst/>
              <a:cxnLst/>
              <a:rect l="l" t="t" r="r" b="b"/>
              <a:pathLst>
                <a:path w="7976" h="14560" extrusionOk="0">
                  <a:moveTo>
                    <a:pt x="944" y="1"/>
                  </a:moveTo>
                  <a:cubicBezTo>
                    <a:pt x="921" y="48"/>
                    <a:pt x="897" y="95"/>
                    <a:pt x="873" y="166"/>
                  </a:cubicBezTo>
                  <a:cubicBezTo>
                    <a:pt x="0" y="1888"/>
                    <a:pt x="95" y="3988"/>
                    <a:pt x="732" y="5805"/>
                  </a:cubicBezTo>
                  <a:cubicBezTo>
                    <a:pt x="1393" y="7645"/>
                    <a:pt x="2549" y="9226"/>
                    <a:pt x="3823" y="10713"/>
                  </a:cubicBezTo>
                  <a:cubicBezTo>
                    <a:pt x="4955" y="12058"/>
                    <a:pt x="6182" y="13308"/>
                    <a:pt x="7504" y="14488"/>
                  </a:cubicBezTo>
                  <a:cubicBezTo>
                    <a:pt x="7560" y="14537"/>
                    <a:pt x="7624" y="14559"/>
                    <a:pt x="7687" y="14559"/>
                  </a:cubicBezTo>
                  <a:cubicBezTo>
                    <a:pt x="7835" y="14559"/>
                    <a:pt x="7976" y="14435"/>
                    <a:pt x="7976" y="14252"/>
                  </a:cubicBezTo>
                  <a:cubicBezTo>
                    <a:pt x="7858" y="11916"/>
                    <a:pt x="7669" y="9580"/>
                    <a:pt x="7409" y="7244"/>
                  </a:cubicBezTo>
                  <a:cubicBezTo>
                    <a:pt x="4979" y="5097"/>
                    <a:pt x="2808" y="2667"/>
                    <a:pt x="94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306;p38">
              <a:extLst>
                <a:ext uri="{FF2B5EF4-FFF2-40B4-BE49-F238E27FC236}">
                  <a16:creationId xmlns:a16="http://schemas.microsoft.com/office/drawing/2014/main" id="{A6890CBC-FCFA-472F-B6DC-6FFACE4FA248}"/>
                </a:ext>
              </a:extLst>
            </p:cNvPr>
            <p:cNvSpPr/>
            <p:nvPr/>
          </p:nvSpPr>
          <p:spPr>
            <a:xfrm>
              <a:off x="7225056" y="902247"/>
              <a:ext cx="94375" cy="271182"/>
            </a:xfrm>
            <a:custGeom>
              <a:avLst/>
              <a:gdLst/>
              <a:ahLst/>
              <a:cxnLst/>
              <a:rect l="l" t="t" r="r" b="b"/>
              <a:pathLst>
                <a:path w="3564" h="10241" extrusionOk="0">
                  <a:moveTo>
                    <a:pt x="971" y="0"/>
                  </a:moveTo>
                  <a:cubicBezTo>
                    <a:pt x="797" y="0"/>
                    <a:pt x="622" y="8"/>
                    <a:pt x="449" y="24"/>
                  </a:cubicBezTo>
                  <a:lnTo>
                    <a:pt x="1" y="5592"/>
                  </a:lnTo>
                  <a:cubicBezTo>
                    <a:pt x="803" y="7173"/>
                    <a:pt x="1653" y="8707"/>
                    <a:pt x="2526" y="10241"/>
                  </a:cubicBezTo>
                  <a:cubicBezTo>
                    <a:pt x="3233" y="7079"/>
                    <a:pt x="3564" y="3823"/>
                    <a:pt x="3517" y="590"/>
                  </a:cubicBezTo>
                  <a:cubicBezTo>
                    <a:pt x="2730" y="197"/>
                    <a:pt x="1845" y="0"/>
                    <a:pt x="971" y="0"/>
                  </a:cubicBezTo>
                  <a:close/>
                </a:path>
              </a:pathLst>
            </a:custGeom>
            <a:solidFill>
              <a:srgbClr val="DD5B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307;p38">
              <a:extLst>
                <a:ext uri="{FF2B5EF4-FFF2-40B4-BE49-F238E27FC236}">
                  <a16:creationId xmlns:a16="http://schemas.microsoft.com/office/drawing/2014/main" id="{93854E23-78F8-4E6D-8DFA-6FC9935FB563}"/>
                </a:ext>
              </a:extLst>
            </p:cNvPr>
            <p:cNvSpPr/>
            <p:nvPr/>
          </p:nvSpPr>
          <p:spPr>
            <a:xfrm>
              <a:off x="7288347" y="914894"/>
              <a:ext cx="134995" cy="418252"/>
            </a:xfrm>
            <a:custGeom>
              <a:avLst/>
              <a:gdLst/>
              <a:ahLst/>
              <a:cxnLst/>
              <a:rect l="l" t="t" r="r" b="b"/>
              <a:pathLst>
                <a:path w="5098" h="15795" extrusionOk="0">
                  <a:moveTo>
                    <a:pt x="992" y="0"/>
                  </a:moveTo>
                  <a:lnTo>
                    <a:pt x="992" y="0"/>
                  </a:lnTo>
                  <a:cubicBezTo>
                    <a:pt x="1039" y="3233"/>
                    <a:pt x="708" y="6489"/>
                    <a:pt x="1" y="9651"/>
                  </a:cubicBezTo>
                  <a:cubicBezTo>
                    <a:pt x="1157" y="11703"/>
                    <a:pt x="2360" y="13709"/>
                    <a:pt x="3634" y="15667"/>
                  </a:cubicBezTo>
                  <a:cubicBezTo>
                    <a:pt x="3692" y="15755"/>
                    <a:pt x="3778" y="15794"/>
                    <a:pt x="3864" y="15794"/>
                  </a:cubicBezTo>
                  <a:cubicBezTo>
                    <a:pt x="3988" y="15794"/>
                    <a:pt x="4112" y="15712"/>
                    <a:pt x="4153" y="15573"/>
                  </a:cubicBezTo>
                  <a:cubicBezTo>
                    <a:pt x="4531" y="13851"/>
                    <a:pt x="4790" y="12105"/>
                    <a:pt x="4932" y="10359"/>
                  </a:cubicBezTo>
                  <a:cubicBezTo>
                    <a:pt x="5097" y="8424"/>
                    <a:pt x="5097" y="6442"/>
                    <a:pt x="4554" y="4578"/>
                  </a:cubicBezTo>
                  <a:cubicBezTo>
                    <a:pt x="4012" y="2714"/>
                    <a:pt x="2856" y="968"/>
                    <a:pt x="1157" y="71"/>
                  </a:cubicBezTo>
                  <a:lnTo>
                    <a:pt x="99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308;p38">
              <a:extLst>
                <a:ext uri="{FF2B5EF4-FFF2-40B4-BE49-F238E27FC236}">
                  <a16:creationId xmlns:a16="http://schemas.microsoft.com/office/drawing/2014/main" id="{91CBB5F9-AF0C-4E89-BA9E-9342733AFD89}"/>
                </a:ext>
              </a:extLst>
            </p:cNvPr>
            <p:cNvSpPr/>
            <p:nvPr/>
          </p:nvSpPr>
          <p:spPr>
            <a:xfrm>
              <a:off x="6869611" y="351907"/>
              <a:ext cx="114976" cy="189332"/>
            </a:xfrm>
            <a:custGeom>
              <a:avLst/>
              <a:gdLst/>
              <a:ahLst/>
              <a:cxnLst/>
              <a:rect l="l" t="t" r="r" b="b"/>
              <a:pathLst>
                <a:path w="4342" h="7150" extrusionOk="0">
                  <a:moveTo>
                    <a:pt x="1345" y="0"/>
                  </a:moveTo>
                  <a:lnTo>
                    <a:pt x="1322" y="24"/>
                  </a:lnTo>
                  <a:cubicBezTo>
                    <a:pt x="1086" y="401"/>
                    <a:pt x="944" y="802"/>
                    <a:pt x="873" y="1251"/>
                  </a:cubicBezTo>
                  <a:cubicBezTo>
                    <a:pt x="472" y="3186"/>
                    <a:pt x="189" y="5168"/>
                    <a:pt x="0" y="7150"/>
                  </a:cubicBezTo>
                  <a:lnTo>
                    <a:pt x="4342" y="5734"/>
                  </a:lnTo>
                  <a:cubicBezTo>
                    <a:pt x="3422" y="3775"/>
                    <a:pt x="2431" y="1864"/>
                    <a:pt x="1345"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309;p38">
              <a:extLst>
                <a:ext uri="{FF2B5EF4-FFF2-40B4-BE49-F238E27FC236}">
                  <a16:creationId xmlns:a16="http://schemas.microsoft.com/office/drawing/2014/main" id="{1F9271ED-33D2-4A72-AE85-4ED0F9F3B2D3}"/>
                </a:ext>
              </a:extLst>
            </p:cNvPr>
            <p:cNvSpPr/>
            <p:nvPr/>
          </p:nvSpPr>
          <p:spPr>
            <a:xfrm>
              <a:off x="6904632" y="350687"/>
              <a:ext cx="150592" cy="155438"/>
            </a:xfrm>
            <a:custGeom>
              <a:avLst/>
              <a:gdLst/>
              <a:ahLst/>
              <a:cxnLst/>
              <a:rect l="l" t="t" r="r" b="b"/>
              <a:pathLst>
                <a:path w="5687" h="5870" extrusionOk="0">
                  <a:moveTo>
                    <a:pt x="321" y="0"/>
                  </a:moveTo>
                  <a:cubicBezTo>
                    <a:pt x="201" y="0"/>
                    <a:pt x="88" y="49"/>
                    <a:pt x="0" y="136"/>
                  </a:cubicBezTo>
                  <a:cubicBezTo>
                    <a:pt x="1086" y="2000"/>
                    <a:pt x="2077" y="3911"/>
                    <a:pt x="2997" y="5870"/>
                  </a:cubicBezTo>
                  <a:lnTo>
                    <a:pt x="5687" y="4997"/>
                  </a:lnTo>
                  <a:cubicBezTo>
                    <a:pt x="4365" y="3510"/>
                    <a:pt x="2997" y="2095"/>
                    <a:pt x="1534" y="750"/>
                  </a:cubicBezTo>
                  <a:cubicBezTo>
                    <a:pt x="1227" y="419"/>
                    <a:pt x="850" y="160"/>
                    <a:pt x="449" y="18"/>
                  </a:cubicBezTo>
                  <a:cubicBezTo>
                    <a:pt x="406" y="6"/>
                    <a:pt x="363" y="0"/>
                    <a:pt x="321"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310;p38">
              <a:extLst>
                <a:ext uri="{FF2B5EF4-FFF2-40B4-BE49-F238E27FC236}">
                  <a16:creationId xmlns:a16="http://schemas.microsoft.com/office/drawing/2014/main" id="{F9467AA5-43C6-4DF6-8AA3-C88749167074}"/>
                </a:ext>
              </a:extLst>
            </p:cNvPr>
            <p:cNvSpPr/>
            <p:nvPr/>
          </p:nvSpPr>
          <p:spPr>
            <a:xfrm>
              <a:off x="6859602" y="505505"/>
              <a:ext cx="331185" cy="745968"/>
            </a:xfrm>
            <a:custGeom>
              <a:avLst/>
              <a:gdLst/>
              <a:ahLst/>
              <a:cxnLst/>
              <a:rect l="l" t="t" r="r" b="b"/>
              <a:pathLst>
                <a:path w="12507" h="28171" extrusionOk="0">
                  <a:moveTo>
                    <a:pt x="4720" y="1"/>
                  </a:moveTo>
                  <a:lnTo>
                    <a:pt x="378" y="1393"/>
                  </a:lnTo>
                  <a:cubicBezTo>
                    <a:pt x="1" y="5357"/>
                    <a:pt x="24" y="9368"/>
                    <a:pt x="496" y="13332"/>
                  </a:cubicBezTo>
                  <a:cubicBezTo>
                    <a:pt x="685" y="15055"/>
                    <a:pt x="992" y="16777"/>
                    <a:pt x="1700" y="18358"/>
                  </a:cubicBezTo>
                  <a:cubicBezTo>
                    <a:pt x="2337" y="19727"/>
                    <a:pt x="3281" y="20930"/>
                    <a:pt x="4224" y="22110"/>
                  </a:cubicBezTo>
                  <a:cubicBezTo>
                    <a:pt x="5805" y="24021"/>
                    <a:pt x="7433" y="25909"/>
                    <a:pt x="9085" y="27725"/>
                  </a:cubicBezTo>
                  <a:cubicBezTo>
                    <a:pt x="9359" y="28016"/>
                    <a:pt x="9732" y="28171"/>
                    <a:pt x="10105" y="28171"/>
                  </a:cubicBezTo>
                  <a:cubicBezTo>
                    <a:pt x="10246" y="28171"/>
                    <a:pt x="10388" y="28148"/>
                    <a:pt x="10524" y="28103"/>
                  </a:cubicBezTo>
                  <a:lnTo>
                    <a:pt x="12506" y="27466"/>
                  </a:lnTo>
                  <a:cubicBezTo>
                    <a:pt x="11869" y="22912"/>
                    <a:pt x="10973" y="18405"/>
                    <a:pt x="9840" y="13946"/>
                  </a:cubicBezTo>
                  <a:cubicBezTo>
                    <a:pt x="8566" y="9156"/>
                    <a:pt x="6843" y="4484"/>
                    <a:pt x="4720" y="1"/>
                  </a:cubicBezTo>
                  <a:close/>
                </a:path>
              </a:pathLst>
            </a:custGeom>
            <a:solidFill>
              <a:srgbClr val="E2F2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311;p38">
              <a:extLst>
                <a:ext uri="{FF2B5EF4-FFF2-40B4-BE49-F238E27FC236}">
                  <a16:creationId xmlns:a16="http://schemas.microsoft.com/office/drawing/2014/main" id="{369CC263-7AE8-4C1E-9767-746B5C7A5812}"/>
                </a:ext>
              </a:extLst>
            </p:cNvPr>
            <p:cNvSpPr/>
            <p:nvPr/>
          </p:nvSpPr>
          <p:spPr>
            <a:xfrm>
              <a:off x="6984562" y="483023"/>
              <a:ext cx="312438" cy="749781"/>
            </a:xfrm>
            <a:custGeom>
              <a:avLst/>
              <a:gdLst/>
              <a:ahLst/>
              <a:cxnLst/>
              <a:rect l="l" t="t" r="r" b="b"/>
              <a:pathLst>
                <a:path w="11799" h="28315" extrusionOk="0">
                  <a:moveTo>
                    <a:pt x="2691" y="0"/>
                  </a:moveTo>
                  <a:lnTo>
                    <a:pt x="1" y="850"/>
                  </a:lnTo>
                  <a:cubicBezTo>
                    <a:pt x="2124" y="5333"/>
                    <a:pt x="3847" y="10005"/>
                    <a:pt x="5121" y="14795"/>
                  </a:cubicBezTo>
                  <a:cubicBezTo>
                    <a:pt x="6254" y="19254"/>
                    <a:pt x="7127" y="23761"/>
                    <a:pt x="7764" y="28315"/>
                  </a:cubicBezTo>
                  <a:lnTo>
                    <a:pt x="10052" y="27583"/>
                  </a:lnTo>
                  <a:cubicBezTo>
                    <a:pt x="10572" y="27418"/>
                    <a:pt x="10949" y="26970"/>
                    <a:pt x="10996" y="26427"/>
                  </a:cubicBezTo>
                  <a:cubicBezTo>
                    <a:pt x="11279" y="23973"/>
                    <a:pt x="11492" y="21496"/>
                    <a:pt x="11657" y="19018"/>
                  </a:cubicBezTo>
                  <a:cubicBezTo>
                    <a:pt x="11728" y="17532"/>
                    <a:pt x="11799" y="15998"/>
                    <a:pt x="11515" y="14512"/>
                  </a:cubicBezTo>
                  <a:cubicBezTo>
                    <a:pt x="11185" y="12813"/>
                    <a:pt x="10430" y="11255"/>
                    <a:pt x="9557" y="9722"/>
                  </a:cubicBezTo>
                  <a:cubicBezTo>
                    <a:pt x="7622" y="6253"/>
                    <a:pt x="5310" y="2973"/>
                    <a:pt x="2691" y="0"/>
                  </a:cubicBezTo>
                  <a:close/>
                </a:path>
              </a:pathLst>
            </a:custGeom>
            <a:solidFill>
              <a:srgbClr val="F5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312;p38">
              <a:extLst>
                <a:ext uri="{FF2B5EF4-FFF2-40B4-BE49-F238E27FC236}">
                  <a16:creationId xmlns:a16="http://schemas.microsoft.com/office/drawing/2014/main" id="{9DCD4410-6B61-44FF-8B00-2B262E0CE909}"/>
                </a:ext>
              </a:extLst>
            </p:cNvPr>
            <p:cNvSpPr/>
            <p:nvPr/>
          </p:nvSpPr>
          <p:spPr>
            <a:xfrm>
              <a:off x="6941452" y="614551"/>
              <a:ext cx="151863" cy="135048"/>
            </a:xfrm>
            <a:custGeom>
              <a:avLst/>
              <a:gdLst/>
              <a:ahLst/>
              <a:cxnLst/>
              <a:rect l="l" t="t" r="r" b="b"/>
              <a:pathLst>
                <a:path w="5735" h="5100" extrusionOk="0">
                  <a:moveTo>
                    <a:pt x="2873" y="0"/>
                  </a:moveTo>
                  <a:cubicBezTo>
                    <a:pt x="2609" y="0"/>
                    <a:pt x="2341" y="42"/>
                    <a:pt x="2077" y="130"/>
                  </a:cubicBezTo>
                  <a:cubicBezTo>
                    <a:pt x="732" y="555"/>
                    <a:pt x="1" y="1994"/>
                    <a:pt x="449" y="3339"/>
                  </a:cubicBezTo>
                  <a:cubicBezTo>
                    <a:pt x="789" y="4416"/>
                    <a:pt x="1779" y="5099"/>
                    <a:pt x="2850" y="5099"/>
                  </a:cubicBezTo>
                  <a:cubicBezTo>
                    <a:pt x="3118" y="5099"/>
                    <a:pt x="3390" y="5057"/>
                    <a:pt x="3658" y="4967"/>
                  </a:cubicBezTo>
                  <a:cubicBezTo>
                    <a:pt x="5003" y="4542"/>
                    <a:pt x="5734" y="3103"/>
                    <a:pt x="5286" y="1758"/>
                  </a:cubicBezTo>
                  <a:cubicBezTo>
                    <a:pt x="4945" y="696"/>
                    <a:pt x="3949" y="0"/>
                    <a:pt x="28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313;p38">
              <a:extLst>
                <a:ext uri="{FF2B5EF4-FFF2-40B4-BE49-F238E27FC236}">
                  <a16:creationId xmlns:a16="http://schemas.microsoft.com/office/drawing/2014/main" id="{4D75E743-A505-4C4C-AB9F-5D34AFD8287A}"/>
                </a:ext>
              </a:extLst>
            </p:cNvPr>
            <p:cNvSpPr/>
            <p:nvPr/>
          </p:nvSpPr>
          <p:spPr>
            <a:xfrm>
              <a:off x="6981438" y="634226"/>
              <a:ext cx="68133" cy="94375"/>
            </a:xfrm>
            <a:custGeom>
              <a:avLst/>
              <a:gdLst/>
              <a:ahLst/>
              <a:cxnLst/>
              <a:rect l="l" t="t" r="r" b="b"/>
              <a:pathLst>
                <a:path w="2573" h="3564" extrusionOk="0">
                  <a:moveTo>
                    <a:pt x="1535" y="1"/>
                  </a:moveTo>
                  <a:lnTo>
                    <a:pt x="1" y="2997"/>
                  </a:lnTo>
                  <a:cubicBezTo>
                    <a:pt x="260" y="3280"/>
                    <a:pt x="614" y="3469"/>
                    <a:pt x="992" y="3563"/>
                  </a:cubicBezTo>
                  <a:lnTo>
                    <a:pt x="2573" y="472"/>
                  </a:lnTo>
                  <a:cubicBezTo>
                    <a:pt x="2290" y="213"/>
                    <a:pt x="1912" y="48"/>
                    <a:pt x="1535" y="1"/>
                  </a:cubicBezTo>
                  <a:close/>
                </a:path>
              </a:pathLst>
            </a:custGeom>
            <a:solidFill>
              <a:srgbClr val="D0EA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314;p38">
              <a:extLst>
                <a:ext uri="{FF2B5EF4-FFF2-40B4-BE49-F238E27FC236}">
                  <a16:creationId xmlns:a16="http://schemas.microsoft.com/office/drawing/2014/main" id="{ABD999C0-B8CA-4032-B314-969A1DC8A818}"/>
                </a:ext>
              </a:extLst>
            </p:cNvPr>
            <p:cNvSpPr/>
            <p:nvPr/>
          </p:nvSpPr>
          <p:spPr>
            <a:xfrm>
              <a:off x="6958956" y="634014"/>
              <a:ext cx="63128" cy="79599"/>
            </a:xfrm>
            <a:custGeom>
              <a:avLst/>
              <a:gdLst/>
              <a:ahLst/>
              <a:cxnLst/>
              <a:rect l="l" t="t" r="r" b="b"/>
              <a:pathLst>
                <a:path w="2384" h="3006" extrusionOk="0">
                  <a:moveTo>
                    <a:pt x="2213" y="0"/>
                  </a:moveTo>
                  <a:cubicBezTo>
                    <a:pt x="2026" y="0"/>
                    <a:pt x="1832" y="31"/>
                    <a:pt x="1652" y="103"/>
                  </a:cubicBezTo>
                  <a:cubicBezTo>
                    <a:pt x="425" y="480"/>
                    <a:pt x="0" y="2014"/>
                    <a:pt x="850" y="3005"/>
                  </a:cubicBezTo>
                  <a:lnTo>
                    <a:pt x="2384" y="9"/>
                  </a:lnTo>
                  <a:cubicBezTo>
                    <a:pt x="2328" y="3"/>
                    <a:pt x="2271" y="0"/>
                    <a:pt x="2213" y="0"/>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315;p38">
              <a:extLst>
                <a:ext uri="{FF2B5EF4-FFF2-40B4-BE49-F238E27FC236}">
                  <a16:creationId xmlns:a16="http://schemas.microsoft.com/office/drawing/2014/main" id="{A88C906B-3242-4C14-8D14-52F37A0AF1EF}"/>
                </a:ext>
              </a:extLst>
            </p:cNvPr>
            <p:cNvSpPr/>
            <p:nvPr/>
          </p:nvSpPr>
          <p:spPr>
            <a:xfrm>
              <a:off x="7007680" y="646725"/>
              <a:ext cx="75256" cy="83121"/>
            </a:xfrm>
            <a:custGeom>
              <a:avLst/>
              <a:gdLst/>
              <a:ahLst/>
              <a:cxnLst/>
              <a:rect l="l" t="t" r="r" b="b"/>
              <a:pathLst>
                <a:path w="2842" h="3139" extrusionOk="0">
                  <a:moveTo>
                    <a:pt x="1582" y="0"/>
                  </a:moveTo>
                  <a:lnTo>
                    <a:pt x="1" y="3091"/>
                  </a:lnTo>
                  <a:cubicBezTo>
                    <a:pt x="144" y="3123"/>
                    <a:pt x="282" y="3138"/>
                    <a:pt x="416" y="3138"/>
                  </a:cubicBezTo>
                  <a:cubicBezTo>
                    <a:pt x="1962" y="3138"/>
                    <a:pt x="2841" y="1130"/>
                    <a:pt x="1582" y="0"/>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316;p38">
              <a:extLst>
                <a:ext uri="{FF2B5EF4-FFF2-40B4-BE49-F238E27FC236}">
                  <a16:creationId xmlns:a16="http://schemas.microsoft.com/office/drawing/2014/main" id="{0964F033-0501-4502-920F-431DFA4C05DE}"/>
                </a:ext>
              </a:extLst>
            </p:cNvPr>
            <p:cNvSpPr/>
            <p:nvPr/>
          </p:nvSpPr>
          <p:spPr>
            <a:xfrm>
              <a:off x="6987078" y="761305"/>
              <a:ext cx="151227" cy="135101"/>
            </a:xfrm>
            <a:custGeom>
              <a:avLst/>
              <a:gdLst/>
              <a:ahLst/>
              <a:cxnLst/>
              <a:rect l="l" t="t" r="r" b="b"/>
              <a:pathLst>
                <a:path w="5711" h="5102" extrusionOk="0">
                  <a:moveTo>
                    <a:pt x="2873" y="1"/>
                  </a:moveTo>
                  <a:cubicBezTo>
                    <a:pt x="2609" y="1"/>
                    <a:pt x="2340" y="43"/>
                    <a:pt x="2077" y="133"/>
                  </a:cubicBezTo>
                  <a:cubicBezTo>
                    <a:pt x="732" y="558"/>
                    <a:pt x="0" y="1997"/>
                    <a:pt x="425" y="3342"/>
                  </a:cubicBezTo>
                  <a:cubicBezTo>
                    <a:pt x="784" y="4418"/>
                    <a:pt x="1778" y="5102"/>
                    <a:pt x="2850" y="5102"/>
                  </a:cubicBezTo>
                  <a:cubicBezTo>
                    <a:pt x="3117" y="5102"/>
                    <a:pt x="3389" y="5059"/>
                    <a:pt x="3658" y="4970"/>
                  </a:cubicBezTo>
                  <a:cubicBezTo>
                    <a:pt x="4979" y="4522"/>
                    <a:pt x="5710" y="3082"/>
                    <a:pt x="5286" y="1761"/>
                  </a:cubicBezTo>
                  <a:cubicBezTo>
                    <a:pt x="4927" y="684"/>
                    <a:pt x="3933" y="1"/>
                    <a:pt x="28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317;p38">
              <a:extLst>
                <a:ext uri="{FF2B5EF4-FFF2-40B4-BE49-F238E27FC236}">
                  <a16:creationId xmlns:a16="http://schemas.microsoft.com/office/drawing/2014/main" id="{004FC1A6-2761-4B13-A0F6-78939951807C}"/>
                </a:ext>
              </a:extLst>
            </p:cNvPr>
            <p:cNvSpPr/>
            <p:nvPr/>
          </p:nvSpPr>
          <p:spPr>
            <a:xfrm>
              <a:off x="7026778" y="783640"/>
              <a:ext cx="68133" cy="93739"/>
            </a:xfrm>
            <a:custGeom>
              <a:avLst/>
              <a:gdLst/>
              <a:ahLst/>
              <a:cxnLst/>
              <a:rect l="l" t="t" r="r" b="b"/>
              <a:pathLst>
                <a:path w="2573" h="3540" extrusionOk="0">
                  <a:moveTo>
                    <a:pt x="1535" y="0"/>
                  </a:moveTo>
                  <a:lnTo>
                    <a:pt x="1" y="2974"/>
                  </a:lnTo>
                  <a:cubicBezTo>
                    <a:pt x="260" y="3257"/>
                    <a:pt x="614" y="3469"/>
                    <a:pt x="992" y="3540"/>
                  </a:cubicBezTo>
                  <a:lnTo>
                    <a:pt x="2573" y="449"/>
                  </a:lnTo>
                  <a:cubicBezTo>
                    <a:pt x="2290" y="189"/>
                    <a:pt x="1912" y="24"/>
                    <a:pt x="1535" y="0"/>
                  </a:cubicBezTo>
                  <a:close/>
                </a:path>
              </a:pathLst>
            </a:custGeom>
            <a:solidFill>
              <a:srgbClr val="D0EA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318;p38">
              <a:extLst>
                <a:ext uri="{FF2B5EF4-FFF2-40B4-BE49-F238E27FC236}">
                  <a16:creationId xmlns:a16="http://schemas.microsoft.com/office/drawing/2014/main" id="{EB9EC879-4EE5-4DCD-B329-A19115BA5062}"/>
                </a:ext>
              </a:extLst>
            </p:cNvPr>
            <p:cNvSpPr/>
            <p:nvPr/>
          </p:nvSpPr>
          <p:spPr>
            <a:xfrm>
              <a:off x="7004296" y="783402"/>
              <a:ext cx="63128" cy="78990"/>
            </a:xfrm>
            <a:custGeom>
              <a:avLst/>
              <a:gdLst/>
              <a:ahLst/>
              <a:cxnLst/>
              <a:rect l="l" t="t" r="r" b="b"/>
              <a:pathLst>
                <a:path w="2384" h="2983" extrusionOk="0">
                  <a:moveTo>
                    <a:pt x="2203" y="1"/>
                  </a:moveTo>
                  <a:cubicBezTo>
                    <a:pt x="2019" y="1"/>
                    <a:pt x="1829" y="27"/>
                    <a:pt x="1652" y="80"/>
                  </a:cubicBezTo>
                  <a:cubicBezTo>
                    <a:pt x="425" y="481"/>
                    <a:pt x="0" y="2015"/>
                    <a:pt x="850" y="2983"/>
                  </a:cubicBezTo>
                  <a:lnTo>
                    <a:pt x="2384" y="9"/>
                  </a:lnTo>
                  <a:cubicBezTo>
                    <a:pt x="2325" y="4"/>
                    <a:pt x="2264" y="1"/>
                    <a:pt x="2203"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319;p38">
              <a:extLst>
                <a:ext uri="{FF2B5EF4-FFF2-40B4-BE49-F238E27FC236}">
                  <a16:creationId xmlns:a16="http://schemas.microsoft.com/office/drawing/2014/main" id="{A63FE5DA-4845-4897-964E-90B1E4BE5638}"/>
                </a:ext>
              </a:extLst>
            </p:cNvPr>
            <p:cNvSpPr/>
            <p:nvPr/>
          </p:nvSpPr>
          <p:spPr>
            <a:xfrm>
              <a:off x="7053020" y="795504"/>
              <a:ext cx="74780" cy="83015"/>
            </a:xfrm>
            <a:custGeom>
              <a:avLst/>
              <a:gdLst/>
              <a:ahLst/>
              <a:cxnLst/>
              <a:rect l="l" t="t" r="r" b="b"/>
              <a:pathLst>
                <a:path w="2824" h="3135" extrusionOk="0">
                  <a:moveTo>
                    <a:pt x="1582" y="1"/>
                  </a:moveTo>
                  <a:lnTo>
                    <a:pt x="1" y="3092"/>
                  </a:lnTo>
                  <a:cubicBezTo>
                    <a:pt x="139" y="3121"/>
                    <a:pt x="272" y="3134"/>
                    <a:pt x="401" y="3134"/>
                  </a:cubicBezTo>
                  <a:cubicBezTo>
                    <a:pt x="1953" y="3134"/>
                    <a:pt x="2823" y="1155"/>
                    <a:pt x="1582"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320;p38">
              <a:extLst>
                <a:ext uri="{FF2B5EF4-FFF2-40B4-BE49-F238E27FC236}">
                  <a16:creationId xmlns:a16="http://schemas.microsoft.com/office/drawing/2014/main" id="{B08E370C-0581-4488-9E01-782E0ECBF2F5}"/>
                </a:ext>
              </a:extLst>
            </p:cNvPr>
            <p:cNvSpPr/>
            <p:nvPr/>
          </p:nvSpPr>
          <p:spPr>
            <a:xfrm>
              <a:off x="7047056" y="940948"/>
              <a:ext cx="151227" cy="135366"/>
            </a:xfrm>
            <a:custGeom>
              <a:avLst/>
              <a:gdLst/>
              <a:ahLst/>
              <a:cxnLst/>
              <a:rect l="l" t="t" r="r" b="b"/>
              <a:pathLst>
                <a:path w="5711" h="5112" extrusionOk="0">
                  <a:moveTo>
                    <a:pt x="2856" y="0"/>
                  </a:moveTo>
                  <a:cubicBezTo>
                    <a:pt x="2598" y="0"/>
                    <a:pt x="2336" y="39"/>
                    <a:pt x="2077" y="121"/>
                  </a:cubicBezTo>
                  <a:cubicBezTo>
                    <a:pt x="732" y="569"/>
                    <a:pt x="0" y="2008"/>
                    <a:pt x="425" y="3353"/>
                  </a:cubicBezTo>
                  <a:cubicBezTo>
                    <a:pt x="785" y="4415"/>
                    <a:pt x="1785" y="5111"/>
                    <a:pt x="2850" y="5111"/>
                  </a:cubicBezTo>
                  <a:cubicBezTo>
                    <a:pt x="3110" y="5111"/>
                    <a:pt x="3374" y="5070"/>
                    <a:pt x="3634" y="4981"/>
                  </a:cubicBezTo>
                  <a:cubicBezTo>
                    <a:pt x="4979" y="4557"/>
                    <a:pt x="5710" y="3117"/>
                    <a:pt x="5286" y="1772"/>
                  </a:cubicBezTo>
                  <a:cubicBezTo>
                    <a:pt x="4943" y="686"/>
                    <a:pt x="3938" y="0"/>
                    <a:pt x="285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321;p38">
              <a:extLst>
                <a:ext uri="{FF2B5EF4-FFF2-40B4-BE49-F238E27FC236}">
                  <a16:creationId xmlns:a16="http://schemas.microsoft.com/office/drawing/2014/main" id="{A6C577F3-5A56-4103-A4E6-D751CDBA69A5}"/>
                </a:ext>
              </a:extLst>
            </p:cNvPr>
            <p:cNvSpPr/>
            <p:nvPr/>
          </p:nvSpPr>
          <p:spPr>
            <a:xfrm>
              <a:off x="7087041" y="960994"/>
              <a:ext cx="68133" cy="94375"/>
            </a:xfrm>
            <a:custGeom>
              <a:avLst/>
              <a:gdLst/>
              <a:ahLst/>
              <a:cxnLst/>
              <a:rect l="l" t="t" r="r" b="b"/>
              <a:pathLst>
                <a:path w="2573" h="3564" extrusionOk="0">
                  <a:moveTo>
                    <a:pt x="1534" y="1"/>
                  </a:moveTo>
                  <a:lnTo>
                    <a:pt x="1" y="2974"/>
                  </a:lnTo>
                  <a:cubicBezTo>
                    <a:pt x="260" y="3281"/>
                    <a:pt x="590" y="3469"/>
                    <a:pt x="992" y="3564"/>
                  </a:cubicBezTo>
                  <a:lnTo>
                    <a:pt x="2572" y="473"/>
                  </a:lnTo>
                  <a:cubicBezTo>
                    <a:pt x="2266" y="213"/>
                    <a:pt x="1912" y="48"/>
                    <a:pt x="1534" y="1"/>
                  </a:cubicBezTo>
                  <a:close/>
                </a:path>
              </a:pathLst>
            </a:custGeom>
            <a:solidFill>
              <a:srgbClr val="D0EA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322;p38">
              <a:extLst>
                <a:ext uri="{FF2B5EF4-FFF2-40B4-BE49-F238E27FC236}">
                  <a16:creationId xmlns:a16="http://schemas.microsoft.com/office/drawing/2014/main" id="{C55CAAB5-6E15-41ED-8CE6-30697A62430F}"/>
                </a:ext>
              </a:extLst>
            </p:cNvPr>
            <p:cNvSpPr/>
            <p:nvPr/>
          </p:nvSpPr>
          <p:spPr>
            <a:xfrm>
              <a:off x="7064559" y="960782"/>
              <a:ext cx="63128" cy="78963"/>
            </a:xfrm>
            <a:custGeom>
              <a:avLst/>
              <a:gdLst/>
              <a:ahLst/>
              <a:cxnLst/>
              <a:rect l="l" t="t" r="r" b="b"/>
              <a:pathLst>
                <a:path w="2384" h="2982" extrusionOk="0">
                  <a:moveTo>
                    <a:pt x="2203" y="0"/>
                  </a:moveTo>
                  <a:cubicBezTo>
                    <a:pt x="2012" y="0"/>
                    <a:pt x="1832" y="31"/>
                    <a:pt x="1652" y="103"/>
                  </a:cubicBezTo>
                  <a:cubicBezTo>
                    <a:pt x="425" y="481"/>
                    <a:pt x="0" y="2014"/>
                    <a:pt x="850" y="2982"/>
                  </a:cubicBezTo>
                  <a:lnTo>
                    <a:pt x="2383" y="9"/>
                  </a:lnTo>
                  <a:cubicBezTo>
                    <a:pt x="2322" y="3"/>
                    <a:pt x="2262" y="0"/>
                    <a:pt x="2203" y="0"/>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323;p38">
              <a:extLst>
                <a:ext uri="{FF2B5EF4-FFF2-40B4-BE49-F238E27FC236}">
                  <a16:creationId xmlns:a16="http://schemas.microsoft.com/office/drawing/2014/main" id="{4848C1A1-AA2E-40BC-B389-F4D5583305F9}"/>
                </a:ext>
              </a:extLst>
            </p:cNvPr>
            <p:cNvSpPr/>
            <p:nvPr/>
          </p:nvSpPr>
          <p:spPr>
            <a:xfrm>
              <a:off x="7113283" y="973493"/>
              <a:ext cx="74912" cy="82882"/>
            </a:xfrm>
            <a:custGeom>
              <a:avLst/>
              <a:gdLst/>
              <a:ahLst/>
              <a:cxnLst/>
              <a:rect l="l" t="t" r="r" b="b"/>
              <a:pathLst>
                <a:path w="2829" h="3130" extrusionOk="0">
                  <a:moveTo>
                    <a:pt x="1581" y="1"/>
                  </a:moveTo>
                  <a:lnTo>
                    <a:pt x="1" y="3092"/>
                  </a:lnTo>
                  <a:cubicBezTo>
                    <a:pt x="129" y="3117"/>
                    <a:pt x="254" y="3130"/>
                    <a:pt x="375" y="3130"/>
                  </a:cubicBezTo>
                  <a:cubicBezTo>
                    <a:pt x="1925" y="3130"/>
                    <a:pt x="2829" y="1139"/>
                    <a:pt x="1581"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324;p38">
              <a:extLst>
                <a:ext uri="{FF2B5EF4-FFF2-40B4-BE49-F238E27FC236}">
                  <a16:creationId xmlns:a16="http://schemas.microsoft.com/office/drawing/2014/main" id="{019F22D3-7EF3-4E6D-919C-B1B8C38256F3}"/>
                </a:ext>
              </a:extLst>
            </p:cNvPr>
            <p:cNvSpPr/>
            <p:nvPr/>
          </p:nvSpPr>
          <p:spPr>
            <a:xfrm>
              <a:off x="7036437" y="1310270"/>
              <a:ext cx="533281" cy="531586"/>
            </a:xfrm>
            <a:custGeom>
              <a:avLst/>
              <a:gdLst/>
              <a:ahLst/>
              <a:cxnLst/>
              <a:rect l="l" t="t" r="r" b="b"/>
              <a:pathLst>
                <a:path w="20139" h="20075" extrusionOk="0">
                  <a:moveTo>
                    <a:pt x="5288" y="6889"/>
                  </a:moveTo>
                  <a:cubicBezTo>
                    <a:pt x="6583" y="6889"/>
                    <a:pt x="7852" y="7197"/>
                    <a:pt x="8990" y="7834"/>
                  </a:cubicBezTo>
                  <a:cubicBezTo>
                    <a:pt x="8447" y="9108"/>
                    <a:pt x="7551" y="10194"/>
                    <a:pt x="6395" y="10949"/>
                  </a:cubicBezTo>
                  <a:cubicBezTo>
                    <a:pt x="5598" y="11495"/>
                    <a:pt x="4671" y="11800"/>
                    <a:pt x="3696" y="11800"/>
                  </a:cubicBezTo>
                  <a:cubicBezTo>
                    <a:pt x="3659" y="11800"/>
                    <a:pt x="3623" y="11799"/>
                    <a:pt x="3587" y="11798"/>
                  </a:cubicBezTo>
                  <a:cubicBezTo>
                    <a:pt x="2619" y="11751"/>
                    <a:pt x="1605" y="11208"/>
                    <a:pt x="1251" y="10265"/>
                  </a:cubicBezTo>
                  <a:cubicBezTo>
                    <a:pt x="873" y="9250"/>
                    <a:pt x="1510" y="8306"/>
                    <a:pt x="2313" y="7740"/>
                  </a:cubicBezTo>
                  <a:cubicBezTo>
                    <a:pt x="3162" y="7174"/>
                    <a:pt x="4153" y="6890"/>
                    <a:pt x="5144" y="6890"/>
                  </a:cubicBezTo>
                  <a:cubicBezTo>
                    <a:pt x="5192" y="6890"/>
                    <a:pt x="5240" y="6889"/>
                    <a:pt x="5288" y="6889"/>
                  </a:cubicBezTo>
                  <a:close/>
                  <a:moveTo>
                    <a:pt x="12647" y="12884"/>
                  </a:moveTo>
                  <a:cubicBezTo>
                    <a:pt x="12718" y="13190"/>
                    <a:pt x="12765" y="13521"/>
                    <a:pt x="12789" y="13828"/>
                  </a:cubicBezTo>
                  <a:cubicBezTo>
                    <a:pt x="12930" y="15762"/>
                    <a:pt x="12293" y="18405"/>
                    <a:pt x="10123" y="18900"/>
                  </a:cubicBezTo>
                  <a:cubicBezTo>
                    <a:pt x="9936" y="18943"/>
                    <a:pt x="9749" y="18964"/>
                    <a:pt x="9565" y="18964"/>
                  </a:cubicBezTo>
                  <a:cubicBezTo>
                    <a:pt x="8725" y="18964"/>
                    <a:pt x="7955" y="18525"/>
                    <a:pt x="7645" y="17674"/>
                  </a:cubicBezTo>
                  <a:cubicBezTo>
                    <a:pt x="7338" y="16683"/>
                    <a:pt x="7551" y="15597"/>
                    <a:pt x="8211" y="14795"/>
                  </a:cubicBezTo>
                  <a:cubicBezTo>
                    <a:pt x="8919" y="14040"/>
                    <a:pt x="9816" y="13497"/>
                    <a:pt x="10831" y="13238"/>
                  </a:cubicBezTo>
                  <a:cubicBezTo>
                    <a:pt x="11420" y="13049"/>
                    <a:pt x="12034" y="12931"/>
                    <a:pt x="12647" y="12884"/>
                  </a:cubicBezTo>
                  <a:close/>
                  <a:moveTo>
                    <a:pt x="7669" y="1"/>
                  </a:moveTo>
                  <a:cubicBezTo>
                    <a:pt x="7616" y="1"/>
                    <a:pt x="7563" y="24"/>
                    <a:pt x="7527" y="71"/>
                  </a:cubicBezTo>
                  <a:cubicBezTo>
                    <a:pt x="7433" y="142"/>
                    <a:pt x="7433" y="284"/>
                    <a:pt x="7527" y="378"/>
                  </a:cubicBezTo>
                  <a:cubicBezTo>
                    <a:pt x="8990" y="1888"/>
                    <a:pt x="9698" y="3965"/>
                    <a:pt x="9486" y="6065"/>
                  </a:cubicBezTo>
                  <a:cubicBezTo>
                    <a:pt x="9438" y="6277"/>
                    <a:pt x="9415" y="6489"/>
                    <a:pt x="9368" y="6702"/>
                  </a:cubicBezTo>
                  <a:cubicBezTo>
                    <a:pt x="8188" y="6112"/>
                    <a:pt x="6914" y="5782"/>
                    <a:pt x="5616" y="5734"/>
                  </a:cubicBezTo>
                  <a:cubicBezTo>
                    <a:pt x="5499" y="5728"/>
                    <a:pt x="5382" y="5725"/>
                    <a:pt x="5266" y="5725"/>
                  </a:cubicBezTo>
                  <a:cubicBezTo>
                    <a:pt x="4066" y="5725"/>
                    <a:pt x="2897" y="6056"/>
                    <a:pt x="1864" y="6702"/>
                  </a:cubicBezTo>
                  <a:cubicBezTo>
                    <a:pt x="921" y="7315"/>
                    <a:pt x="142" y="8259"/>
                    <a:pt x="47" y="9415"/>
                  </a:cubicBezTo>
                  <a:cubicBezTo>
                    <a:pt x="0" y="10595"/>
                    <a:pt x="614" y="11704"/>
                    <a:pt x="1628" y="12270"/>
                  </a:cubicBezTo>
                  <a:cubicBezTo>
                    <a:pt x="2252" y="12642"/>
                    <a:pt x="2950" y="12804"/>
                    <a:pt x="3651" y="12804"/>
                  </a:cubicBezTo>
                  <a:cubicBezTo>
                    <a:pt x="4197" y="12804"/>
                    <a:pt x="4745" y="12705"/>
                    <a:pt x="5262" y="12530"/>
                  </a:cubicBezTo>
                  <a:cubicBezTo>
                    <a:pt x="7291" y="11822"/>
                    <a:pt x="8896" y="10265"/>
                    <a:pt x="9698" y="8283"/>
                  </a:cubicBezTo>
                  <a:cubicBezTo>
                    <a:pt x="9863" y="8401"/>
                    <a:pt x="10028" y="8519"/>
                    <a:pt x="10170" y="8660"/>
                  </a:cubicBezTo>
                  <a:cubicBezTo>
                    <a:pt x="11232" y="9557"/>
                    <a:pt x="12010" y="10737"/>
                    <a:pt x="12435" y="12081"/>
                  </a:cubicBezTo>
                  <a:cubicBezTo>
                    <a:pt x="11892" y="12129"/>
                    <a:pt x="11326" y="12223"/>
                    <a:pt x="10783" y="12341"/>
                  </a:cubicBezTo>
                  <a:cubicBezTo>
                    <a:pt x="9556" y="12671"/>
                    <a:pt x="8329" y="13238"/>
                    <a:pt x="7480" y="14205"/>
                  </a:cubicBezTo>
                  <a:cubicBezTo>
                    <a:pt x="6701" y="15125"/>
                    <a:pt x="6347" y="16329"/>
                    <a:pt x="6536" y="17532"/>
                  </a:cubicBezTo>
                  <a:cubicBezTo>
                    <a:pt x="6725" y="18665"/>
                    <a:pt x="7527" y="19608"/>
                    <a:pt x="8613" y="19939"/>
                  </a:cubicBezTo>
                  <a:cubicBezTo>
                    <a:pt x="8941" y="20031"/>
                    <a:pt x="9274" y="20075"/>
                    <a:pt x="9605" y="20075"/>
                  </a:cubicBezTo>
                  <a:cubicBezTo>
                    <a:pt x="10464" y="20075"/>
                    <a:pt x="11305" y="19776"/>
                    <a:pt x="11987" y="19231"/>
                  </a:cubicBezTo>
                  <a:cubicBezTo>
                    <a:pt x="12907" y="18405"/>
                    <a:pt x="13544" y="17320"/>
                    <a:pt x="13780" y="16140"/>
                  </a:cubicBezTo>
                  <a:cubicBezTo>
                    <a:pt x="14016" y="15031"/>
                    <a:pt x="14039" y="13922"/>
                    <a:pt x="13851" y="12813"/>
                  </a:cubicBezTo>
                  <a:lnTo>
                    <a:pt x="13969" y="12813"/>
                  </a:lnTo>
                  <a:cubicBezTo>
                    <a:pt x="15951" y="12860"/>
                    <a:pt x="17980" y="13686"/>
                    <a:pt x="19112" y="15385"/>
                  </a:cubicBezTo>
                  <a:cubicBezTo>
                    <a:pt x="19372" y="15786"/>
                    <a:pt x="19561" y="16211"/>
                    <a:pt x="19702" y="16659"/>
                  </a:cubicBezTo>
                  <a:cubicBezTo>
                    <a:pt x="19729" y="16757"/>
                    <a:pt x="19803" y="16798"/>
                    <a:pt x="19880" y="16798"/>
                  </a:cubicBezTo>
                  <a:cubicBezTo>
                    <a:pt x="20006" y="16798"/>
                    <a:pt x="20139" y="16688"/>
                    <a:pt x="20080" y="16541"/>
                  </a:cubicBezTo>
                  <a:cubicBezTo>
                    <a:pt x="19490" y="13969"/>
                    <a:pt x="17060" y="12412"/>
                    <a:pt x="14582" y="12105"/>
                  </a:cubicBezTo>
                  <a:cubicBezTo>
                    <a:pt x="14299" y="12058"/>
                    <a:pt x="13969" y="12034"/>
                    <a:pt x="13662" y="12034"/>
                  </a:cubicBezTo>
                  <a:cubicBezTo>
                    <a:pt x="13355" y="10902"/>
                    <a:pt x="12836" y="9840"/>
                    <a:pt x="12105" y="8920"/>
                  </a:cubicBezTo>
                  <a:cubicBezTo>
                    <a:pt x="11538" y="8188"/>
                    <a:pt x="10831" y="7575"/>
                    <a:pt x="10052" y="7079"/>
                  </a:cubicBezTo>
                  <a:cubicBezTo>
                    <a:pt x="10477" y="5050"/>
                    <a:pt x="10052" y="2950"/>
                    <a:pt x="8872" y="1251"/>
                  </a:cubicBezTo>
                  <a:cubicBezTo>
                    <a:pt x="8565" y="826"/>
                    <a:pt x="8211" y="425"/>
                    <a:pt x="7810" y="71"/>
                  </a:cubicBezTo>
                  <a:cubicBezTo>
                    <a:pt x="7775" y="24"/>
                    <a:pt x="7722" y="1"/>
                    <a:pt x="76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325;p38">
              <a:extLst>
                <a:ext uri="{FF2B5EF4-FFF2-40B4-BE49-F238E27FC236}">
                  <a16:creationId xmlns:a16="http://schemas.microsoft.com/office/drawing/2014/main" id="{190041C8-70EE-4826-84DB-3A66D5D476B8}"/>
                </a:ext>
              </a:extLst>
            </p:cNvPr>
            <p:cNvSpPr/>
            <p:nvPr/>
          </p:nvSpPr>
          <p:spPr>
            <a:xfrm>
              <a:off x="6731516" y="1237793"/>
              <a:ext cx="32517" cy="33153"/>
            </a:xfrm>
            <a:custGeom>
              <a:avLst/>
              <a:gdLst/>
              <a:ahLst/>
              <a:cxnLst/>
              <a:rect l="l" t="t" r="r" b="b"/>
              <a:pathLst>
                <a:path w="1228" h="1252" extrusionOk="0">
                  <a:moveTo>
                    <a:pt x="614" y="1"/>
                  </a:moveTo>
                  <a:cubicBezTo>
                    <a:pt x="260" y="1"/>
                    <a:pt x="1" y="284"/>
                    <a:pt x="1" y="638"/>
                  </a:cubicBezTo>
                  <a:cubicBezTo>
                    <a:pt x="1" y="968"/>
                    <a:pt x="260" y="1251"/>
                    <a:pt x="614" y="1251"/>
                  </a:cubicBezTo>
                  <a:cubicBezTo>
                    <a:pt x="945" y="1251"/>
                    <a:pt x="1228" y="968"/>
                    <a:pt x="1228" y="638"/>
                  </a:cubicBezTo>
                  <a:cubicBezTo>
                    <a:pt x="1228" y="284"/>
                    <a:pt x="945" y="1"/>
                    <a:pt x="614"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 name="TextBox 32">
            <a:extLst>
              <a:ext uri="{FF2B5EF4-FFF2-40B4-BE49-F238E27FC236}">
                <a16:creationId xmlns:a16="http://schemas.microsoft.com/office/drawing/2014/main" id="{957B8F5F-40A1-46CC-8BA4-11D153A20366}"/>
              </a:ext>
            </a:extLst>
          </p:cNvPr>
          <p:cNvSpPr txBox="1"/>
          <p:nvPr/>
        </p:nvSpPr>
        <p:spPr>
          <a:xfrm>
            <a:off x="1507783" y="1040408"/>
            <a:ext cx="6010700" cy="338554"/>
          </a:xfrm>
          <a:prstGeom prst="rect">
            <a:avLst/>
          </a:prstGeom>
          <a:noFill/>
        </p:spPr>
        <p:txBody>
          <a:bodyPr wrap="square" rtlCol="0">
            <a:spAutoFit/>
          </a:bodyPr>
          <a:lstStyle/>
          <a:p>
            <a:r>
              <a:rPr lang="ar-OM" sz="1600" b="1" dirty="0">
                <a:latin typeface="Calibri" panose="020F0502020204030204" pitchFamily="34" charset="0"/>
                <a:cs typeface="Calibri" panose="020F0502020204030204" pitchFamily="34" charset="0"/>
              </a:rPr>
              <a:t>اختر(صح ) إذا كانت العبارة صحيحة و (خطأ ) إذا كانت العبارة خاطئة في كل مما يلي :</a:t>
            </a:r>
            <a:endParaRPr lang="en-US" sz="1600" b="1" dirty="0">
              <a:latin typeface="Calibri" panose="020F0502020204030204" pitchFamily="34" charset="0"/>
              <a:cs typeface="Calibri" panose="020F0502020204030204" pitchFamily="34" charset="0"/>
            </a:endParaRPr>
          </a:p>
        </p:txBody>
      </p:sp>
      <p:graphicFrame>
        <p:nvGraphicFramePr>
          <p:cNvPr id="34" name="Table 2">
            <a:extLst>
              <a:ext uri="{FF2B5EF4-FFF2-40B4-BE49-F238E27FC236}">
                <a16:creationId xmlns:a16="http://schemas.microsoft.com/office/drawing/2014/main" id="{09D36023-ECC8-4A8D-9F60-F33AF7FDE790}"/>
              </a:ext>
            </a:extLst>
          </p:cNvPr>
          <p:cNvGraphicFramePr>
            <a:graphicFrameLocks noGrp="1"/>
          </p:cNvGraphicFramePr>
          <p:nvPr>
            <p:extLst>
              <p:ext uri="{D42A27DB-BD31-4B8C-83A1-F6EECF244321}">
                <p14:modId xmlns:p14="http://schemas.microsoft.com/office/powerpoint/2010/main" val="3270499053"/>
              </p:ext>
            </p:extLst>
          </p:nvPr>
        </p:nvGraphicFramePr>
        <p:xfrm>
          <a:off x="1886619" y="2045223"/>
          <a:ext cx="5631864" cy="1719316"/>
        </p:xfrm>
        <a:graphic>
          <a:graphicData uri="http://schemas.openxmlformats.org/drawingml/2006/table">
            <a:tbl>
              <a:tblPr firstRow="1" bandRow="1"/>
              <a:tblGrid>
                <a:gridCol w="1120006">
                  <a:extLst>
                    <a:ext uri="{9D8B030D-6E8A-4147-A177-3AD203B41FA5}">
                      <a16:colId xmlns:a16="http://schemas.microsoft.com/office/drawing/2014/main" val="1009387950"/>
                    </a:ext>
                  </a:extLst>
                </a:gridCol>
                <a:gridCol w="1031373">
                  <a:extLst>
                    <a:ext uri="{9D8B030D-6E8A-4147-A177-3AD203B41FA5}">
                      <a16:colId xmlns:a16="http://schemas.microsoft.com/office/drawing/2014/main" val="277458037"/>
                    </a:ext>
                  </a:extLst>
                </a:gridCol>
                <a:gridCol w="3480485">
                  <a:extLst>
                    <a:ext uri="{9D8B030D-6E8A-4147-A177-3AD203B41FA5}">
                      <a16:colId xmlns:a16="http://schemas.microsoft.com/office/drawing/2014/main" val="2894011836"/>
                    </a:ext>
                  </a:extLst>
                </a:gridCol>
              </a:tblGrid>
              <a:tr h="429829">
                <a:tc>
                  <a:txBody>
                    <a:bodyPr/>
                    <a:lstStyle/>
                    <a:p>
                      <a:pPr algn="ctr"/>
                      <a:r>
                        <a:rPr lang="ar-OM" sz="1600" b="1" dirty="0">
                          <a:solidFill>
                            <a:srgbClr val="C00000"/>
                          </a:solidFill>
                          <a:latin typeface="Calibri" panose="020F0502020204030204" pitchFamily="34" charset="0"/>
                          <a:cs typeface="Calibri" panose="020F0502020204030204" pitchFamily="34" charset="0"/>
                        </a:rPr>
                        <a:t>خـــــــــــــطأ</a:t>
                      </a:r>
                      <a:endParaRPr lang="en-US" sz="1600" b="1" dirty="0">
                        <a:solidFill>
                          <a:srgbClr val="C00000"/>
                        </a:solidFill>
                        <a:latin typeface="Calibri" panose="020F0502020204030204" pitchFamily="34" charset="0"/>
                        <a:cs typeface="Calibri" panose="020F0502020204030204" pitchFamily="34" charset="0"/>
                      </a:endParaRPr>
                    </a:p>
                  </a:txBody>
                  <a:tcPr>
                    <a:solidFill>
                      <a:srgbClr val="FBD7CF"/>
                    </a:solidFill>
                  </a:tcPr>
                </a:tc>
                <a:tc>
                  <a:txBody>
                    <a:bodyPr/>
                    <a:lstStyle/>
                    <a:p>
                      <a:pPr algn="ctr"/>
                      <a:r>
                        <a:rPr lang="ar-OM" sz="1600" b="1" dirty="0">
                          <a:solidFill>
                            <a:srgbClr val="C00000"/>
                          </a:solidFill>
                          <a:latin typeface="Calibri" panose="020F0502020204030204" pitchFamily="34" charset="0"/>
                          <a:cs typeface="Calibri" panose="020F0502020204030204" pitchFamily="34" charset="0"/>
                        </a:rPr>
                        <a:t>صــــــــــــــح</a:t>
                      </a:r>
                      <a:endParaRPr lang="en-US" sz="1600" b="1" dirty="0">
                        <a:solidFill>
                          <a:srgbClr val="C00000"/>
                        </a:solidFill>
                        <a:latin typeface="Calibri" panose="020F0502020204030204" pitchFamily="34" charset="0"/>
                        <a:cs typeface="Calibri" panose="020F0502020204030204" pitchFamily="34" charset="0"/>
                      </a:endParaRPr>
                    </a:p>
                  </a:txBody>
                  <a:tcPr>
                    <a:solidFill>
                      <a:srgbClr val="FBD7CF"/>
                    </a:solidFill>
                  </a:tcPr>
                </a:tc>
                <a:tc>
                  <a:txBody>
                    <a:bodyPr/>
                    <a:lstStyle/>
                    <a:p>
                      <a:endParaRPr lang="en-US" b="1" dirty="0"/>
                    </a:p>
                  </a:txBody>
                  <a:tcPr>
                    <a:lnR w="9525" cap="flat" cmpd="sng">
                      <a:noFill/>
                      <a:prstDash val="solid"/>
                      <a:round/>
                      <a:headEnd type="none" w="sm" len="sm"/>
                      <a:tailEnd type="none" w="sm" len="sm"/>
                    </a:lnR>
                    <a:lnT w="9525" cap="flat" cmpd="sng">
                      <a:noFill/>
                      <a:prstDash val="solid"/>
                      <a:round/>
                      <a:headEnd type="none" w="sm" len="sm"/>
                      <a:tailEnd type="none" w="sm" len="sm"/>
                    </a:lnT>
                  </a:tcPr>
                </a:tc>
                <a:extLst>
                  <a:ext uri="{0D108BD9-81ED-4DB2-BD59-A6C34878D82A}">
                    <a16:rowId xmlns:a16="http://schemas.microsoft.com/office/drawing/2014/main" val="993005772"/>
                  </a:ext>
                </a:extLst>
              </a:tr>
              <a:tr h="429829">
                <a:tc>
                  <a:txBody>
                    <a:bodyPr/>
                    <a:lstStyle/>
                    <a:p>
                      <a:pPr algn="ctr"/>
                      <a:endParaRPr lang="en-US" sz="1600" b="1">
                        <a:latin typeface="Calibri" panose="020F0502020204030204" pitchFamily="34" charset="0"/>
                        <a:cs typeface="Calibri" panose="020F0502020204030204" pitchFamily="34" charset="0"/>
                      </a:endParaRPr>
                    </a:p>
                  </a:txBody>
                  <a:tcPr/>
                </a:tc>
                <a:tc>
                  <a:txBody>
                    <a:bodyPr/>
                    <a:lstStyle/>
                    <a:p>
                      <a:pPr algn="ctr"/>
                      <a:endParaRPr lang="en-US" sz="1600" b="1" dirty="0">
                        <a:latin typeface="Calibri" panose="020F0502020204030204" pitchFamily="34" charset="0"/>
                        <a:cs typeface="Calibri" panose="020F0502020204030204" pitchFamily="34" charset="0"/>
                      </a:endParaRPr>
                    </a:p>
                  </a:txBody>
                  <a:tcPr/>
                </a:tc>
                <a:tc>
                  <a:txBody>
                    <a:bodyPr/>
                    <a:lstStyle/>
                    <a:p>
                      <a:pPr algn="r"/>
                      <a:r>
                        <a:rPr lang="ar-OM" sz="1600" b="1" dirty="0">
                          <a:solidFill>
                            <a:srgbClr val="0070C0"/>
                          </a:solidFill>
                          <a:latin typeface="Calibri" panose="020F0502020204030204" pitchFamily="34" charset="0"/>
                          <a:cs typeface="Calibri" panose="020F0502020204030204" pitchFamily="34" charset="0"/>
                        </a:rPr>
                        <a:t>2 هو العدد الزوجي الأولي الوحيد </a:t>
                      </a:r>
                      <a:endParaRPr lang="en-US" sz="1600" b="1" dirty="0">
                        <a:solidFill>
                          <a:srgbClr val="0070C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052208754"/>
                  </a:ext>
                </a:extLst>
              </a:tr>
              <a:tr h="429829">
                <a:tc>
                  <a:txBody>
                    <a:bodyPr/>
                    <a:lstStyle/>
                    <a:p>
                      <a:endParaRPr lang="en-US" b="1"/>
                    </a:p>
                  </a:txBody>
                  <a:tcPr/>
                </a:tc>
                <a:tc>
                  <a:txBody>
                    <a:bodyPr/>
                    <a:lstStyle/>
                    <a:p>
                      <a:endParaRPr lang="en-US" b="1"/>
                    </a:p>
                  </a:txBody>
                  <a:tcPr/>
                </a:tc>
                <a:tc>
                  <a:txBody>
                    <a:bodyPr/>
                    <a:lstStyle/>
                    <a:p>
                      <a:pPr algn="r"/>
                      <a:r>
                        <a:rPr lang="ar-OM" sz="1600" b="1" dirty="0">
                          <a:solidFill>
                            <a:srgbClr val="0070C0"/>
                          </a:solidFill>
                          <a:latin typeface="Calibri" panose="020F0502020204030204" pitchFamily="34" charset="0"/>
                          <a:cs typeface="Calibri" panose="020F0502020204030204" pitchFamily="34" charset="0"/>
                        </a:rPr>
                        <a:t>149 عـــــــــــــــــــــــدد أولـــــــــــــــــــــــــــــــــــــــــــــي </a:t>
                      </a:r>
                      <a:endParaRPr lang="en-US" sz="1600" b="1" dirty="0">
                        <a:solidFill>
                          <a:srgbClr val="0070C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697334231"/>
                  </a:ext>
                </a:extLst>
              </a:tr>
              <a:tr h="429829">
                <a:tc>
                  <a:txBody>
                    <a:bodyPr/>
                    <a:lstStyle/>
                    <a:p>
                      <a:endParaRPr lang="en-US" b="1"/>
                    </a:p>
                  </a:txBody>
                  <a:tcPr/>
                </a:tc>
                <a:tc>
                  <a:txBody>
                    <a:bodyPr/>
                    <a:lstStyle/>
                    <a:p>
                      <a:endParaRPr lang="en-US" b="1"/>
                    </a:p>
                  </a:txBody>
                  <a:tcPr/>
                </a:tc>
                <a:tc>
                  <a:txBody>
                    <a:bodyPr/>
                    <a:lstStyle/>
                    <a:p>
                      <a:pPr algn="r"/>
                      <a:r>
                        <a:rPr lang="ar-OM" sz="1600" b="1" dirty="0">
                          <a:solidFill>
                            <a:srgbClr val="0070C0"/>
                          </a:solidFill>
                          <a:latin typeface="Calibri" panose="020F0502020204030204" pitchFamily="34" charset="0"/>
                          <a:cs typeface="Calibri" panose="020F0502020204030204" pitchFamily="34" charset="0"/>
                        </a:rPr>
                        <a:t>يوجد 5 أعداد أولية &lt; 10</a:t>
                      </a:r>
                      <a:endParaRPr lang="en-US" sz="1600" b="1" dirty="0">
                        <a:solidFill>
                          <a:srgbClr val="0070C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677409834"/>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21"/>
        <p:cNvGrpSpPr/>
        <p:nvPr/>
      </p:nvGrpSpPr>
      <p:grpSpPr>
        <a:xfrm>
          <a:off x="0" y="0"/>
          <a:ext cx="0" cy="0"/>
          <a:chOff x="0" y="0"/>
          <a:chExt cx="0" cy="0"/>
        </a:xfrm>
      </p:grpSpPr>
      <p:sp>
        <p:nvSpPr>
          <p:cNvPr id="111" name="TextBox 110">
            <a:extLst>
              <a:ext uri="{FF2B5EF4-FFF2-40B4-BE49-F238E27FC236}">
                <a16:creationId xmlns:a16="http://schemas.microsoft.com/office/drawing/2014/main" id="{AE75E11C-7AD6-412F-8206-A61107156BD4}"/>
              </a:ext>
            </a:extLst>
          </p:cNvPr>
          <p:cNvSpPr txBox="1"/>
          <p:nvPr/>
        </p:nvSpPr>
        <p:spPr>
          <a:xfrm>
            <a:off x="2396138" y="524024"/>
            <a:ext cx="4351724" cy="400110"/>
          </a:xfrm>
          <a:prstGeom prst="rect">
            <a:avLst/>
          </a:prstGeom>
          <a:solidFill>
            <a:schemeClr val="accent2">
              <a:lumMod val="40000"/>
              <a:lumOff val="60000"/>
            </a:schemeClr>
          </a:solidFill>
        </p:spPr>
        <p:txBody>
          <a:bodyPr wrap="square" rtlCol="0">
            <a:spAutoFit/>
          </a:bodyPr>
          <a:lstStyle/>
          <a:p>
            <a:pPr algn="ctr"/>
            <a:r>
              <a:rPr lang="ar-OM" sz="2000" b="1" dirty="0">
                <a:latin typeface="Calibri" panose="020F0502020204030204" pitchFamily="34" charset="0"/>
                <a:cs typeface="Calibri" panose="020F0502020204030204" pitchFamily="34" charset="0"/>
              </a:rPr>
              <a:t>قواعد قابلية القسمة لإيجاد العوامل بسهولة.</a:t>
            </a:r>
            <a:endParaRPr lang="en-US" sz="2000" b="1" dirty="0">
              <a:latin typeface="Calibri" panose="020F0502020204030204" pitchFamily="34" charset="0"/>
              <a:cs typeface="Calibri" panose="020F0502020204030204" pitchFamily="34" charset="0"/>
            </a:endParaRPr>
          </a:p>
        </p:txBody>
      </p:sp>
      <p:sp>
        <p:nvSpPr>
          <p:cNvPr id="112" name="TextBox 111">
            <a:extLst>
              <a:ext uri="{FF2B5EF4-FFF2-40B4-BE49-F238E27FC236}">
                <a16:creationId xmlns:a16="http://schemas.microsoft.com/office/drawing/2014/main" id="{CFEC024D-DC7C-4A83-9A20-A887EAF2A9CC}"/>
              </a:ext>
            </a:extLst>
          </p:cNvPr>
          <p:cNvSpPr txBox="1"/>
          <p:nvPr/>
        </p:nvSpPr>
        <p:spPr>
          <a:xfrm>
            <a:off x="6864402" y="524024"/>
            <a:ext cx="1226884" cy="400110"/>
          </a:xfrm>
          <a:prstGeom prst="rect">
            <a:avLst/>
          </a:prstGeom>
          <a:solidFill>
            <a:schemeClr val="accent2">
              <a:lumMod val="40000"/>
              <a:lumOff val="60000"/>
            </a:schemeClr>
          </a:solidFill>
        </p:spPr>
        <p:txBody>
          <a:bodyPr wrap="square" rtlCol="0">
            <a:spAutoFit/>
          </a:bodyPr>
          <a:lstStyle/>
          <a:p>
            <a:pPr algn="ctr"/>
            <a:r>
              <a:rPr lang="ar-OM" sz="2000" b="1" dirty="0">
                <a:latin typeface="Calibri" panose="020F0502020204030204" pitchFamily="34" charset="0"/>
                <a:cs typeface="Calibri" panose="020F0502020204030204" pitchFamily="34" charset="0"/>
              </a:rPr>
              <a:t>1-2-د</a:t>
            </a:r>
            <a:endParaRPr lang="en-US" sz="2000" b="1" dirty="0">
              <a:latin typeface="Calibri" panose="020F0502020204030204" pitchFamily="34" charset="0"/>
              <a:cs typeface="Calibri" panose="020F0502020204030204" pitchFamily="34" charset="0"/>
            </a:endParaRPr>
          </a:p>
        </p:txBody>
      </p:sp>
      <p:sp>
        <p:nvSpPr>
          <p:cNvPr id="114" name="TextBox 113">
            <a:extLst>
              <a:ext uri="{FF2B5EF4-FFF2-40B4-BE49-F238E27FC236}">
                <a16:creationId xmlns:a16="http://schemas.microsoft.com/office/drawing/2014/main" id="{5E7FDB41-6924-4F51-938B-C445CF768794}"/>
              </a:ext>
            </a:extLst>
          </p:cNvPr>
          <p:cNvSpPr txBox="1"/>
          <p:nvPr/>
        </p:nvSpPr>
        <p:spPr>
          <a:xfrm>
            <a:off x="969468" y="524024"/>
            <a:ext cx="1226884" cy="400110"/>
          </a:xfrm>
          <a:prstGeom prst="rect">
            <a:avLst/>
          </a:prstGeom>
          <a:solidFill>
            <a:schemeClr val="accent2">
              <a:lumMod val="40000"/>
              <a:lumOff val="60000"/>
            </a:schemeClr>
          </a:solidFill>
        </p:spPr>
        <p:txBody>
          <a:bodyPr wrap="square" rtlCol="0">
            <a:spAutoFit/>
          </a:bodyPr>
          <a:lstStyle/>
          <a:p>
            <a:pPr algn="ctr"/>
            <a:r>
              <a:rPr lang="ar-OM" sz="2000" b="1" dirty="0">
                <a:latin typeface="Calibri" panose="020F0502020204030204" pitchFamily="34" charset="0"/>
                <a:cs typeface="Calibri" panose="020F0502020204030204" pitchFamily="34" charset="0"/>
              </a:rPr>
              <a:t>التمهيد</a:t>
            </a:r>
            <a:endParaRPr lang="en-US" sz="2000" b="1" dirty="0">
              <a:latin typeface="Calibri" panose="020F0502020204030204" pitchFamily="34" charset="0"/>
              <a:cs typeface="Calibri" panose="020F0502020204030204" pitchFamily="34" charset="0"/>
            </a:endParaRPr>
          </a:p>
        </p:txBody>
      </p:sp>
      <p:pic>
        <p:nvPicPr>
          <p:cNvPr id="3" name="Picture 2" descr="A screenshot of a cartoon&#10;&#10;Description automatically generated with medium confidence">
            <a:extLst>
              <a:ext uri="{FF2B5EF4-FFF2-40B4-BE49-F238E27FC236}">
                <a16:creationId xmlns:a16="http://schemas.microsoft.com/office/drawing/2014/main" id="{E584B95E-6920-4ABF-B0F7-4EBBE3354C03}"/>
              </a:ext>
            </a:extLst>
          </p:cNvPr>
          <p:cNvPicPr>
            <a:picLocks noChangeAspect="1"/>
          </p:cNvPicPr>
          <p:nvPr/>
        </p:nvPicPr>
        <p:blipFill rotWithShape="1">
          <a:blip r:embed="rId3">
            <a:clrChange>
              <a:clrFrom>
                <a:srgbClr val="FFFFFF"/>
              </a:clrFrom>
              <a:clrTo>
                <a:srgbClr val="FFFFFF">
                  <a:alpha val="0"/>
                </a:srgbClr>
              </a:clrTo>
            </a:clrChange>
          </a:blip>
          <a:srcRect t="27936" b="27898"/>
          <a:stretch/>
        </p:blipFill>
        <p:spPr>
          <a:xfrm>
            <a:off x="5559527" y="1147774"/>
            <a:ext cx="3623343" cy="3328431"/>
          </a:xfrm>
          <a:prstGeom prst="rect">
            <a:avLst/>
          </a:prstGeom>
        </p:spPr>
      </p:pic>
      <p:sp>
        <p:nvSpPr>
          <p:cNvPr id="4" name="Speech Bubble: Rectangle with Corners Rounded 3">
            <a:extLst>
              <a:ext uri="{FF2B5EF4-FFF2-40B4-BE49-F238E27FC236}">
                <a16:creationId xmlns:a16="http://schemas.microsoft.com/office/drawing/2014/main" id="{32300FCA-3FDE-45D8-AC39-01A647E66835}"/>
              </a:ext>
            </a:extLst>
          </p:cNvPr>
          <p:cNvSpPr/>
          <p:nvPr/>
        </p:nvSpPr>
        <p:spPr>
          <a:xfrm>
            <a:off x="3101532" y="1397629"/>
            <a:ext cx="3257006" cy="1306285"/>
          </a:xfrm>
          <a:prstGeom prst="wedgeRoundRectCallout">
            <a:avLst>
              <a:gd name="adj1" fmla="val 68204"/>
              <a:gd name="adj2" fmla="val -25565"/>
              <a:gd name="adj3" fmla="val 16667"/>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433B68C-2CAD-4794-8003-AD990646D273}"/>
              </a:ext>
            </a:extLst>
          </p:cNvPr>
          <p:cNvSpPr txBox="1"/>
          <p:nvPr/>
        </p:nvSpPr>
        <p:spPr>
          <a:xfrm>
            <a:off x="3651964" y="1510977"/>
            <a:ext cx="2706574" cy="338554"/>
          </a:xfrm>
          <a:prstGeom prst="rect">
            <a:avLst/>
          </a:prstGeom>
          <a:noFill/>
        </p:spPr>
        <p:txBody>
          <a:bodyPr wrap="square" rtlCol="0">
            <a:spAutoFit/>
          </a:bodyPr>
          <a:lstStyle/>
          <a:p>
            <a:r>
              <a:rPr lang="ar-OM" sz="1600" b="1" dirty="0">
                <a:latin typeface="Calibri" panose="020F0502020204030204" pitchFamily="34" charset="0"/>
                <a:cs typeface="Calibri" panose="020F0502020204030204" pitchFamily="34" charset="0"/>
              </a:rPr>
              <a:t>سألت الطالبة مريم صديقتها سعاد:</a:t>
            </a:r>
            <a:endParaRPr lang="en-US" sz="1600" b="1"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0DC4F08D-EC53-4EE8-A137-EFC385E921AD}"/>
              </a:ext>
            </a:extLst>
          </p:cNvPr>
          <p:cNvSpPr txBox="1"/>
          <p:nvPr/>
        </p:nvSpPr>
        <p:spPr>
          <a:xfrm>
            <a:off x="3023879" y="2022277"/>
            <a:ext cx="3163389" cy="584775"/>
          </a:xfrm>
          <a:prstGeom prst="rect">
            <a:avLst/>
          </a:prstGeom>
          <a:noFill/>
        </p:spPr>
        <p:txBody>
          <a:bodyPr wrap="square" rtlCol="0">
            <a:spAutoFit/>
          </a:bodyPr>
          <a:lstStyle/>
          <a:p>
            <a:pPr algn="r"/>
            <a:r>
              <a:rPr lang="ar-OM" sz="1600" b="1" dirty="0">
                <a:latin typeface="Calibri" panose="020F0502020204030204" pitchFamily="34" charset="0"/>
                <a:cs typeface="Calibri" panose="020F0502020204030204" pitchFamily="34" charset="0"/>
              </a:rPr>
              <a:t>هل يمكن توزيع  125 كتاب على 5 فصول دون باقٍ.</a:t>
            </a:r>
            <a:endParaRPr lang="en-US" sz="1600" b="1" dirty="0">
              <a:latin typeface="Calibri" panose="020F0502020204030204" pitchFamily="34" charset="0"/>
              <a:cs typeface="Calibri" panose="020F050202020403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83A842FD-971E-4C2A-A7C7-EAC217155BC6}"/>
              </a:ext>
            </a:extLst>
          </p:cNvPr>
          <p:cNvPicPr>
            <a:picLocks noChangeAspect="1"/>
          </p:cNvPicPr>
          <p:nvPr/>
        </p:nvPicPr>
        <p:blipFill rotWithShape="1">
          <a:blip r:embed="rId4">
            <a:clrChange>
              <a:clrFrom>
                <a:srgbClr val="FFFFFF"/>
              </a:clrFrom>
              <a:clrTo>
                <a:srgbClr val="FFFFFF">
                  <a:alpha val="0"/>
                </a:srgbClr>
              </a:clrTo>
            </a:clrChange>
          </a:blip>
          <a:srcRect l="737" t="29710" r="-737" b="31379"/>
          <a:stretch/>
        </p:blipFill>
        <p:spPr>
          <a:xfrm>
            <a:off x="-286112" y="2066206"/>
            <a:ext cx="4015039" cy="3471702"/>
          </a:xfrm>
          <a:prstGeom prst="rect">
            <a:avLst/>
          </a:prstGeom>
        </p:spPr>
      </p:pic>
      <p:sp>
        <p:nvSpPr>
          <p:cNvPr id="8" name="Speech Bubble: Rectangle with Corners Rounded 7">
            <a:extLst>
              <a:ext uri="{FF2B5EF4-FFF2-40B4-BE49-F238E27FC236}">
                <a16:creationId xmlns:a16="http://schemas.microsoft.com/office/drawing/2014/main" id="{D0DF50B2-FB83-4EB3-9422-8A65F724AD0B}"/>
              </a:ext>
            </a:extLst>
          </p:cNvPr>
          <p:cNvSpPr/>
          <p:nvPr/>
        </p:nvSpPr>
        <p:spPr>
          <a:xfrm>
            <a:off x="2196352" y="2927814"/>
            <a:ext cx="3218723" cy="801189"/>
          </a:xfrm>
          <a:prstGeom prst="wedgeRoundRectCallout">
            <a:avLst>
              <a:gd name="adj1" fmla="val -58711"/>
              <a:gd name="adj2" fmla="val 2119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7F8F1496-C30C-4467-A7BE-D0F9450EE830}"/>
              </a:ext>
            </a:extLst>
          </p:cNvPr>
          <p:cNvSpPr txBox="1"/>
          <p:nvPr/>
        </p:nvSpPr>
        <p:spPr>
          <a:xfrm>
            <a:off x="4848315" y="2927814"/>
            <a:ext cx="627395" cy="338554"/>
          </a:xfrm>
          <a:prstGeom prst="rect">
            <a:avLst/>
          </a:prstGeom>
          <a:noFill/>
        </p:spPr>
        <p:txBody>
          <a:bodyPr wrap="square" rtlCol="0">
            <a:spAutoFit/>
          </a:bodyPr>
          <a:lstStyle/>
          <a:p>
            <a:r>
              <a:rPr lang="ar-OM" sz="1600" b="1" dirty="0">
                <a:latin typeface="Calibri" panose="020F0502020204030204" pitchFamily="34" charset="0"/>
                <a:cs typeface="Calibri" panose="020F0502020204030204" pitchFamily="34" charset="0"/>
              </a:rPr>
              <a:t>سعاد:</a:t>
            </a:r>
            <a:endParaRPr lang="en-US" sz="1600" b="1" dirty="0">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5520E4D3-7D4F-4C0B-A438-6ED1AD3F7DA6}"/>
              </a:ext>
            </a:extLst>
          </p:cNvPr>
          <p:cNvSpPr txBox="1"/>
          <p:nvPr/>
        </p:nvSpPr>
        <p:spPr>
          <a:xfrm>
            <a:off x="2179030" y="2964611"/>
            <a:ext cx="3008248" cy="830997"/>
          </a:xfrm>
          <a:prstGeom prst="rect">
            <a:avLst/>
          </a:prstGeom>
          <a:noFill/>
        </p:spPr>
        <p:txBody>
          <a:bodyPr wrap="square" rtlCol="0">
            <a:spAutoFit/>
          </a:bodyPr>
          <a:lstStyle/>
          <a:p>
            <a:pPr algn="ctr"/>
            <a:r>
              <a:rPr lang="ar-OM" sz="1600" b="1" dirty="0">
                <a:latin typeface="Calibri" panose="020F0502020204030204" pitchFamily="34" charset="0"/>
                <a:cs typeface="Calibri" panose="020F0502020204030204" pitchFamily="34" charset="0"/>
              </a:rPr>
              <a:t>لا أعلم ،ولكن يمكن لإحدى طالبات الصف التاسع أن تساعدنا في حل هذه المشكلة.</a:t>
            </a:r>
            <a:endParaRPr lang="en-US" sz="1600" b="1"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8EDC83C1-50E5-4C0C-A0F5-93E3590A4A90}"/>
              </a:ext>
            </a:extLst>
          </p:cNvPr>
          <p:cNvSpPr txBox="1"/>
          <p:nvPr/>
        </p:nvSpPr>
        <p:spPr>
          <a:xfrm>
            <a:off x="6025467" y="4795811"/>
            <a:ext cx="1891647" cy="307777"/>
          </a:xfrm>
          <a:prstGeom prst="rect">
            <a:avLst/>
          </a:prstGeom>
          <a:noFill/>
        </p:spPr>
        <p:txBody>
          <a:bodyPr wrap="square" rtlCol="0">
            <a:spAutoFit/>
          </a:bodyPr>
          <a:lstStyle/>
          <a:p>
            <a:r>
              <a:rPr lang="ar-OM"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استراتيجية:العصف الذهني</a:t>
            </a:r>
            <a:endPar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2F9A674-935E-41B9-9D18-706047E7A208}"/>
              </a:ext>
            </a:extLst>
          </p:cNvPr>
          <p:cNvPicPr>
            <a:picLocks noChangeAspect="1"/>
          </p:cNvPicPr>
          <p:nvPr/>
        </p:nvPicPr>
        <p:blipFill rotWithShape="1">
          <a:blip r:embed="rId2"/>
          <a:srcRect l="1143" t="21222" r="3954" b="62248"/>
          <a:stretch/>
        </p:blipFill>
        <p:spPr>
          <a:xfrm>
            <a:off x="1014291" y="799139"/>
            <a:ext cx="7053943" cy="691563"/>
          </a:xfrm>
          <a:prstGeom prst="rect">
            <a:avLst/>
          </a:prstGeom>
          <a:ln w="38100">
            <a:solidFill>
              <a:schemeClr val="accent4">
                <a:lumMod val="75000"/>
              </a:schemeClr>
            </a:solidFill>
          </a:ln>
        </p:spPr>
      </p:pic>
      <p:pic>
        <p:nvPicPr>
          <p:cNvPr id="3" name="Picture 2">
            <a:extLst>
              <a:ext uri="{FF2B5EF4-FFF2-40B4-BE49-F238E27FC236}">
                <a16:creationId xmlns:a16="http://schemas.microsoft.com/office/drawing/2014/main" id="{80A9903C-C52B-4135-BBED-D6CAA75678D7}"/>
              </a:ext>
            </a:extLst>
          </p:cNvPr>
          <p:cNvPicPr>
            <a:picLocks noChangeAspect="1"/>
          </p:cNvPicPr>
          <p:nvPr/>
        </p:nvPicPr>
        <p:blipFill rotWithShape="1">
          <a:blip r:embed="rId2"/>
          <a:srcRect l="1749" t="37462" r="3860" b="47835"/>
          <a:stretch/>
        </p:blipFill>
        <p:spPr>
          <a:xfrm>
            <a:off x="972029" y="1790379"/>
            <a:ext cx="7141324" cy="691563"/>
          </a:xfrm>
          <a:prstGeom prst="rect">
            <a:avLst/>
          </a:prstGeom>
          <a:ln w="38100">
            <a:solidFill>
              <a:schemeClr val="accent4">
                <a:lumMod val="75000"/>
              </a:schemeClr>
            </a:solidFill>
          </a:ln>
        </p:spPr>
      </p:pic>
      <p:pic>
        <p:nvPicPr>
          <p:cNvPr id="4" name="Picture 3">
            <a:extLst>
              <a:ext uri="{FF2B5EF4-FFF2-40B4-BE49-F238E27FC236}">
                <a16:creationId xmlns:a16="http://schemas.microsoft.com/office/drawing/2014/main" id="{6B69C7B9-478A-4A5C-8E22-BA45B6B4D727}"/>
              </a:ext>
            </a:extLst>
          </p:cNvPr>
          <p:cNvPicPr>
            <a:picLocks noChangeAspect="1"/>
          </p:cNvPicPr>
          <p:nvPr/>
        </p:nvPicPr>
        <p:blipFill rotWithShape="1">
          <a:blip r:embed="rId2"/>
          <a:srcRect l="1654" t="72586" r="3384" b="12711"/>
          <a:stretch/>
        </p:blipFill>
        <p:spPr>
          <a:xfrm>
            <a:off x="1014292" y="2781619"/>
            <a:ext cx="7141324" cy="691563"/>
          </a:xfrm>
          <a:prstGeom prst="rect">
            <a:avLst/>
          </a:prstGeom>
          <a:ln w="38100">
            <a:solidFill>
              <a:schemeClr val="accent4">
                <a:lumMod val="75000"/>
              </a:schemeClr>
            </a:solidFill>
          </a:ln>
        </p:spPr>
      </p:pic>
      <p:pic>
        <p:nvPicPr>
          <p:cNvPr id="6" name="Picture 5">
            <a:extLst>
              <a:ext uri="{FF2B5EF4-FFF2-40B4-BE49-F238E27FC236}">
                <a16:creationId xmlns:a16="http://schemas.microsoft.com/office/drawing/2014/main" id="{43738D19-2AF5-4AB3-8EF5-86E47DC66B71}"/>
              </a:ext>
            </a:extLst>
          </p:cNvPr>
          <p:cNvPicPr>
            <a:picLocks noChangeAspect="1"/>
          </p:cNvPicPr>
          <p:nvPr/>
        </p:nvPicPr>
        <p:blipFill rotWithShape="1">
          <a:blip r:embed="rId3"/>
          <a:srcRect b="90475"/>
          <a:stretch/>
        </p:blipFill>
        <p:spPr>
          <a:xfrm>
            <a:off x="972029" y="3776778"/>
            <a:ext cx="7185014" cy="567583"/>
          </a:xfrm>
          <a:prstGeom prst="rect">
            <a:avLst/>
          </a:prstGeom>
          <a:ln w="38100">
            <a:solidFill>
              <a:schemeClr val="accent4">
                <a:lumMod val="75000"/>
              </a:schemeClr>
            </a:solidFill>
          </a:ln>
        </p:spPr>
      </p:pic>
      <p:grpSp>
        <p:nvGrpSpPr>
          <p:cNvPr id="7" name="Google Shape;4307;p65">
            <a:extLst>
              <a:ext uri="{FF2B5EF4-FFF2-40B4-BE49-F238E27FC236}">
                <a16:creationId xmlns:a16="http://schemas.microsoft.com/office/drawing/2014/main" id="{B3E530A9-225C-429A-9D0A-8713171B356E}"/>
              </a:ext>
            </a:extLst>
          </p:cNvPr>
          <p:cNvGrpSpPr/>
          <p:nvPr/>
        </p:nvGrpSpPr>
        <p:grpSpPr>
          <a:xfrm>
            <a:off x="8513909" y="992530"/>
            <a:ext cx="437990" cy="421586"/>
            <a:chOff x="7493511" y="3693458"/>
            <a:chExt cx="548046" cy="546003"/>
          </a:xfrm>
        </p:grpSpPr>
        <p:sp>
          <p:nvSpPr>
            <p:cNvPr id="8" name="Google Shape;4308;p65">
              <a:extLst>
                <a:ext uri="{FF2B5EF4-FFF2-40B4-BE49-F238E27FC236}">
                  <a16:creationId xmlns:a16="http://schemas.microsoft.com/office/drawing/2014/main" id="{F43F2617-B412-41E0-BEA2-6D7CB6F04DC7}"/>
                </a:ext>
              </a:extLst>
            </p:cNvPr>
            <p:cNvSpPr/>
            <p:nvPr/>
          </p:nvSpPr>
          <p:spPr>
            <a:xfrm>
              <a:off x="7493511" y="3693458"/>
              <a:ext cx="274848" cy="272805"/>
            </a:xfrm>
            <a:custGeom>
              <a:avLst/>
              <a:gdLst/>
              <a:ahLst/>
              <a:cxnLst/>
              <a:rect l="l" t="t" r="r" b="b"/>
              <a:pathLst>
                <a:path w="16818" h="16693" extrusionOk="0">
                  <a:moveTo>
                    <a:pt x="5339" y="1"/>
                  </a:moveTo>
                  <a:cubicBezTo>
                    <a:pt x="2406" y="1"/>
                    <a:pt x="0" y="2382"/>
                    <a:pt x="0" y="5314"/>
                  </a:cubicBezTo>
                  <a:lnTo>
                    <a:pt x="0" y="11480"/>
                  </a:lnTo>
                  <a:cubicBezTo>
                    <a:pt x="0" y="14412"/>
                    <a:pt x="2406" y="16693"/>
                    <a:pt x="5339" y="16693"/>
                  </a:cubicBezTo>
                  <a:lnTo>
                    <a:pt x="11479" y="16693"/>
                  </a:lnTo>
                  <a:cubicBezTo>
                    <a:pt x="14411" y="16693"/>
                    <a:pt x="16817" y="14412"/>
                    <a:pt x="16817" y="11480"/>
                  </a:cubicBezTo>
                  <a:lnTo>
                    <a:pt x="16817" y="5314"/>
                  </a:lnTo>
                  <a:cubicBezTo>
                    <a:pt x="16817" y="2382"/>
                    <a:pt x="14411" y="1"/>
                    <a:pt x="11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4309;p65">
              <a:extLst>
                <a:ext uri="{FF2B5EF4-FFF2-40B4-BE49-F238E27FC236}">
                  <a16:creationId xmlns:a16="http://schemas.microsoft.com/office/drawing/2014/main" id="{19FA7E70-0C20-4ED1-A80E-682F15D8C2BF}"/>
                </a:ext>
              </a:extLst>
            </p:cNvPr>
            <p:cNvSpPr/>
            <p:nvPr/>
          </p:nvSpPr>
          <p:spPr>
            <a:xfrm>
              <a:off x="7550023" y="3749579"/>
              <a:ext cx="161807" cy="160581"/>
            </a:xfrm>
            <a:custGeom>
              <a:avLst/>
              <a:gdLst/>
              <a:ahLst/>
              <a:cxnLst/>
              <a:rect l="l" t="t" r="r" b="b"/>
              <a:pathLst>
                <a:path w="9901" h="9826" extrusionOk="0">
                  <a:moveTo>
                    <a:pt x="4888" y="0"/>
                  </a:moveTo>
                  <a:cubicBezTo>
                    <a:pt x="4061" y="0"/>
                    <a:pt x="3334" y="727"/>
                    <a:pt x="3334" y="1680"/>
                  </a:cubicBezTo>
                  <a:lnTo>
                    <a:pt x="3334" y="3334"/>
                  </a:lnTo>
                  <a:lnTo>
                    <a:pt x="1655" y="3334"/>
                  </a:lnTo>
                  <a:cubicBezTo>
                    <a:pt x="728" y="3334"/>
                    <a:pt x="1" y="4086"/>
                    <a:pt x="1" y="4913"/>
                  </a:cubicBezTo>
                  <a:cubicBezTo>
                    <a:pt x="1" y="5840"/>
                    <a:pt x="728" y="6592"/>
                    <a:pt x="1655" y="6592"/>
                  </a:cubicBezTo>
                  <a:lnTo>
                    <a:pt x="3334" y="6592"/>
                  </a:lnTo>
                  <a:lnTo>
                    <a:pt x="3334" y="8246"/>
                  </a:lnTo>
                  <a:cubicBezTo>
                    <a:pt x="3334" y="9098"/>
                    <a:pt x="4061" y="9825"/>
                    <a:pt x="4888" y="9825"/>
                  </a:cubicBezTo>
                  <a:cubicBezTo>
                    <a:pt x="5840" y="9825"/>
                    <a:pt x="6567" y="9098"/>
                    <a:pt x="6567" y="8246"/>
                  </a:cubicBezTo>
                  <a:lnTo>
                    <a:pt x="6567" y="6592"/>
                  </a:lnTo>
                  <a:lnTo>
                    <a:pt x="8247" y="6592"/>
                  </a:lnTo>
                  <a:cubicBezTo>
                    <a:pt x="9174" y="6592"/>
                    <a:pt x="9901" y="5840"/>
                    <a:pt x="9901" y="4913"/>
                  </a:cubicBezTo>
                  <a:cubicBezTo>
                    <a:pt x="9901" y="4086"/>
                    <a:pt x="9174" y="3334"/>
                    <a:pt x="8247" y="3334"/>
                  </a:cubicBezTo>
                  <a:lnTo>
                    <a:pt x="6567" y="3334"/>
                  </a:lnTo>
                  <a:lnTo>
                    <a:pt x="6567" y="1680"/>
                  </a:lnTo>
                  <a:cubicBezTo>
                    <a:pt x="6567" y="727"/>
                    <a:pt x="5840" y="0"/>
                    <a:pt x="48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4310;p65">
              <a:extLst>
                <a:ext uri="{FF2B5EF4-FFF2-40B4-BE49-F238E27FC236}">
                  <a16:creationId xmlns:a16="http://schemas.microsoft.com/office/drawing/2014/main" id="{0223B5C7-4318-4BCB-81BB-B76B30F3DD68}"/>
                </a:ext>
              </a:extLst>
            </p:cNvPr>
            <p:cNvSpPr/>
            <p:nvPr/>
          </p:nvSpPr>
          <p:spPr>
            <a:xfrm>
              <a:off x="7768343" y="3693458"/>
              <a:ext cx="273214" cy="272805"/>
            </a:xfrm>
            <a:custGeom>
              <a:avLst/>
              <a:gdLst/>
              <a:ahLst/>
              <a:cxnLst/>
              <a:rect l="l" t="t" r="r" b="b"/>
              <a:pathLst>
                <a:path w="16718" h="16693" extrusionOk="0">
                  <a:moveTo>
                    <a:pt x="5213" y="1"/>
                  </a:moveTo>
                  <a:cubicBezTo>
                    <a:pt x="2306" y="1"/>
                    <a:pt x="0" y="2382"/>
                    <a:pt x="0" y="5314"/>
                  </a:cubicBezTo>
                  <a:lnTo>
                    <a:pt x="0" y="11480"/>
                  </a:lnTo>
                  <a:cubicBezTo>
                    <a:pt x="0" y="14412"/>
                    <a:pt x="2306" y="16693"/>
                    <a:pt x="5213" y="16693"/>
                  </a:cubicBezTo>
                  <a:lnTo>
                    <a:pt x="11379" y="16693"/>
                  </a:lnTo>
                  <a:cubicBezTo>
                    <a:pt x="14311" y="16693"/>
                    <a:pt x="16717" y="14412"/>
                    <a:pt x="16717" y="11480"/>
                  </a:cubicBezTo>
                  <a:lnTo>
                    <a:pt x="16717" y="5314"/>
                  </a:lnTo>
                  <a:cubicBezTo>
                    <a:pt x="16717" y="2382"/>
                    <a:pt x="14311" y="1"/>
                    <a:pt x="113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4311;p65">
              <a:extLst>
                <a:ext uri="{FF2B5EF4-FFF2-40B4-BE49-F238E27FC236}">
                  <a16:creationId xmlns:a16="http://schemas.microsoft.com/office/drawing/2014/main" id="{0FF4198A-D6BE-4C99-921B-1A98B92AB7E0}"/>
                </a:ext>
              </a:extLst>
            </p:cNvPr>
            <p:cNvSpPr/>
            <p:nvPr/>
          </p:nvSpPr>
          <p:spPr>
            <a:xfrm>
              <a:off x="7834693" y="3763143"/>
              <a:ext cx="140088" cy="134008"/>
            </a:xfrm>
            <a:custGeom>
              <a:avLst/>
              <a:gdLst/>
              <a:ahLst/>
              <a:cxnLst/>
              <a:rect l="l" t="t" r="r" b="b"/>
              <a:pathLst>
                <a:path w="8572" h="8200" extrusionOk="0">
                  <a:moveTo>
                    <a:pt x="2080" y="1"/>
                  </a:moveTo>
                  <a:cubicBezTo>
                    <a:pt x="1691" y="1"/>
                    <a:pt x="1287" y="135"/>
                    <a:pt x="953" y="424"/>
                  </a:cubicBezTo>
                  <a:cubicBezTo>
                    <a:pt x="326" y="1050"/>
                    <a:pt x="226" y="2103"/>
                    <a:pt x="853" y="2729"/>
                  </a:cubicBezTo>
                  <a:lnTo>
                    <a:pt x="2006" y="3982"/>
                  </a:lnTo>
                  <a:lnTo>
                    <a:pt x="752" y="5135"/>
                  </a:lnTo>
                  <a:cubicBezTo>
                    <a:pt x="0" y="5637"/>
                    <a:pt x="0" y="6689"/>
                    <a:pt x="627" y="7416"/>
                  </a:cubicBezTo>
                  <a:cubicBezTo>
                    <a:pt x="911" y="7754"/>
                    <a:pt x="1349" y="7939"/>
                    <a:pt x="1805" y="7939"/>
                  </a:cubicBezTo>
                  <a:cubicBezTo>
                    <a:pt x="2195" y="7939"/>
                    <a:pt x="2598" y="7805"/>
                    <a:pt x="2933" y="7516"/>
                  </a:cubicBezTo>
                  <a:lnTo>
                    <a:pt x="4086" y="6389"/>
                  </a:lnTo>
                  <a:lnTo>
                    <a:pt x="5239" y="7642"/>
                  </a:lnTo>
                  <a:cubicBezTo>
                    <a:pt x="5564" y="8019"/>
                    <a:pt x="5996" y="8200"/>
                    <a:pt x="6425" y="8200"/>
                  </a:cubicBezTo>
                  <a:cubicBezTo>
                    <a:pt x="6823" y="8200"/>
                    <a:pt x="7218" y="8044"/>
                    <a:pt x="7519" y="7742"/>
                  </a:cubicBezTo>
                  <a:cubicBezTo>
                    <a:pt x="8271" y="7216"/>
                    <a:pt x="8271" y="6163"/>
                    <a:pt x="7645" y="5436"/>
                  </a:cubicBezTo>
                  <a:lnTo>
                    <a:pt x="6592" y="4183"/>
                  </a:lnTo>
                  <a:lnTo>
                    <a:pt x="7845" y="3130"/>
                  </a:lnTo>
                  <a:cubicBezTo>
                    <a:pt x="8472" y="2504"/>
                    <a:pt x="8572" y="1476"/>
                    <a:pt x="7945" y="850"/>
                  </a:cubicBezTo>
                  <a:cubicBezTo>
                    <a:pt x="7603" y="453"/>
                    <a:pt x="7134" y="272"/>
                    <a:pt x="6676" y="272"/>
                  </a:cubicBezTo>
                  <a:cubicBezTo>
                    <a:pt x="6296" y="272"/>
                    <a:pt x="5924" y="397"/>
                    <a:pt x="5640" y="624"/>
                  </a:cubicBezTo>
                  <a:lnTo>
                    <a:pt x="4386" y="1777"/>
                  </a:lnTo>
                  <a:lnTo>
                    <a:pt x="3259" y="524"/>
                  </a:lnTo>
                  <a:cubicBezTo>
                    <a:pt x="2975" y="186"/>
                    <a:pt x="2537" y="1"/>
                    <a:pt x="208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4312;p65">
              <a:extLst>
                <a:ext uri="{FF2B5EF4-FFF2-40B4-BE49-F238E27FC236}">
                  <a16:creationId xmlns:a16="http://schemas.microsoft.com/office/drawing/2014/main" id="{3AEB24AF-FB77-47D0-A8B6-9CE38B45792B}"/>
                </a:ext>
              </a:extLst>
            </p:cNvPr>
            <p:cNvSpPr/>
            <p:nvPr/>
          </p:nvSpPr>
          <p:spPr>
            <a:xfrm>
              <a:off x="7493511" y="3966247"/>
              <a:ext cx="274848" cy="273214"/>
            </a:xfrm>
            <a:custGeom>
              <a:avLst/>
              <a:gdLst/>
              <a:ahLst/>
              <a:cxnLst/>
              <a:rect l="l" t="t" r="r" b="b"/>
              <a:pathLst>
                <a:path w="16818" h="16718" extrusionOk="0">
                  <a:moveTo>
                    <a:pt x="5339" y="1"/>
                  </a:moveTo>
                  <a:cubicBezTo>
                    <a:pt x="2406" y="1"/>
                    <a:pt x="0" y="2407"/>
                    <a:pt x="0" y="5339"/>
                  </a:cubicBezTo>
                  <a:lnTo>
                    <a:pt x="0" y="11504"/>
                  </a:lnTo>
                  <a:cubicBezTo>
                    <a:pt x="0" y="14412"/>
                    <a:pt x="2406" y="16718"/>
                    <a:pt x="5339" y="16718"/>
                  </a:cubicBezTo>
                  <a:lnTo>
                    <a:pt x="11479" y="16718"/>
                  </a:lnTo>
                  <a:cubicBezTo>
                    <a:pt x="14411" y="16718"/>
                    <a:pt x="16817" y="14412"/>
                    <a:pt x="16817" y="11504"/>
                  </a:cubicBezTo>
                  <a:lnTo>
                    <a:pt x="16817" y="5339"/>
                  </a:lnTo>
                  <a:cubicBezTo>
                    <a:pt x="16817" y="2407"/>
                    <a:pt x="14411" y="1"/>
                    <a:pt x="114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4313;p65">
              <a:extLst>
                <a:ext uri="{FF2B5EF4-FFF2-40B4-BE49-F238E27FC236}">
                  <a16:creationId xmlns:a16="http://schemas.microsoft.com/office/drawing/2014/main" id="{453DB0A1-1F8D-4FDF-A3F1-FFFE391C8C1D}"/>
                </a:ext>
              </a:extLst>
            </p:cNvPr>
            <p:cNvSpPr/>
            <p:nvPr/>
          </p:nvSpPr>
          <p:spPr>
            <a:xfrm>
              <a:off x="7550023" y="4082573"/>
              <a:ext cx="161807" cy="51217"/>
            </a:xfrm>
            <a:custGeom>
              <a:avLst/>
              <a:gdLst/>
              <a:ahLst/>
              <a:cxnLst/>
              <a:rect l="l" t="t" r="r" b="b"/>
              <a:pathLst>
                <a:path w="9901" h="3134" extrusionOk="0">
                  <a:moveTo>
                    <a:pt x="1655" y="0"/>
                  </a:moveTo>
                  <a:cubicBezTo>
                    <a:pt x="728" y="0"/>
                    <a:pt x="1" y="727"/>
                    <a:pt x="1" y="1554"/>
                  </a:cubicBezTo>
                  <a:cubicBezTo>
                    <a:pt x="1" y="2381"/>
                    <a:pt x="728" y="3133"/>
                    <a:pt x="1655" y="3133"/>
                  </a:cubicBezTo>
                  <a:lnTo>
                    <a:pt x="8247" y="3133"/>
                  </a:lnTo>
                  <a:cubicBezTo>
                    <a:pt x="9174" y="3133"/>
                    <a:pt x="9901" y="2381"/>
                    <a:pt x="9901" y="1554"/>
                  </a:cubicBezTo>
                  <a:cubicBezTo>
                    <a:pt x="9901" y="727"/>
                    <a:pt x="9174" y="0"/>
                    <a:pt x="82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4314;p65">
              <a:extLst>
                <a:ext uri="{FF2B5EF4-FFF2-40B4-BE49-F238E27FC236}">
                  <a16:creationId xmlns:a16="http://schemas.microsoft.com/office/drawing/2014/main" id="{DA8D650D-56E0-4602-8F1E-F7C49EC5FB4D}"/>
                </a:ext>
              </a:extLst>
            </p:cNvPr>
            <p:cNvSpPr/>
            <p:nvPr/>
          </p:nvSpPr>
          <p:spPr>
            <a:xfrm>
              <a:off x="7768343" y="3966247"/>
              <a:ext cx="273214" cy="273214"/>
            </a:xfrm>
            <a:custGeom>
              <a:avLst/>
              <a:gdLst/>
              <a:ahLst/>
              <a:cxnLst/>
              <a:rect l="l" t="t" r="r" b="b"/>
              <a:pathLst>
                <a:path w="16718" h="16718" extrusionOk="0">
                  <a:moveTo>
                    <a:pt x="5213" y="1"/>
                  </a:moveTo>
                  <a:cubicBezTo>
                    <a:pt x="2306" y="1"/>
                    <a:pt x="0" y="2407"/>
                    <a:pt x="0" y="5339"/>
                  </a:cubicBezTo>
                  <a:lnTo>
                    <a:pt x="0" y="11504"/>
                  </a:lnTo>
                  <a:cubicBezTo>
                    <a:pt x="0" y="14412"/>
                    <a:pt x="2306" y="16718"/>
                    <a:pt x="5213" y="16718"/>
                  </a:cubicBezTo>
                  <a:lnTo>
                    <a:pt x="11379" y="16718"/>
                  </a:lnTo>
                  <a:cubicBezTo>
                    <a:pt x="14311" y="16718"/>
                    <a:pt x="16717" y="14412"/>
                    <a:pt x="16717" y="11504"/>
                  </a:cubicBezTo>
                  <a:lnTo>
                    <a:pt x="16717" y="5339"/>
                  </a:lnTo>
                  <a:cubicBezTo>
                    <a:pt x="16717" y="2407"/>
                    <a:pt x="14311" y="1"/>
                    <a:pt x="1137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4315;p65">
              <a:extLst>
                <a:ext uri="{FF2B5EF4-FFF2-40B4-BE49-F238E27FC236}">
                  <a16:creationId xmlns:a16="http://schemas.microsoft.com/office/drawing/2014/main" id="{B8A108E7-2742-4267-8132-DFC460F13C29}"/>
                </a:ext>
              </a:extLst>
            </p:cNvPr>
            <p:cNvSpPr/>
            <p:nvPr/>
          </p:nvSpPr>
          <p:spPr>
            <a:xfrm>
              <a:off x="7836736" y="4044168"/>
              <a:ext cx="134777" cy="128011"/>
            </a:xfrm>
            <a:custGeom>
              <a:avLst/>
              <a:gdLst/>
              <a:ahLst/>
              <a:cxnLst/>
              <a:rect l="l" t="t" r="r" b="b"/>
              <a:pathLst>
                <a:path w="8247" h="7833" extrusionOk="0">
                  <a:moveTo>
                    <a:pt x="6467" y="1"/>
                  </a:moveTo>
                  <a:cubicBezTo>
                    <a:pt x="6047" y="1"/>
                    <a:pt x="5627" y="157"/>
                    <a:pt x="5314" y="471"/>
                  </a:cubicBezTo>
                  <a:lnTo>
                    <a:pt x="627" y="5158"/>
                  </a:lnTo>
                  <a:cubicBezTo>
                    <a:pt x="1" y="5784"/>
                    <a:pt x="1" y="6736"/>
                    <a:pt x="627" y="7363"/>
                  </a:cubicBezTo>
                  <a:cubicBezTo>
                    <a:pt x="941" y="7676"/>
                    <a:pt x="1354" y="7833"/>
                    <a:pt x="1768" y="7833"/>
                  </a:cubicBezTo>
                  <a:cubicBezTo>
                    <a:pt x="2181" y="7833"/>
                    <a:pt x="2595" y="7676"/>
                    <a:pt x="2908" y="7363"/>
                  </a:cubicBezTo>
                  <a:lnTo>
                    <a:pt x="7620" y="2651"/>
                  </a:lnTo>
                  <a:cubicBezTo>
                    <a:pt x="8246" y="2025"/>
                    <a:pt x="8246" y="1097"/>
                    <a:pt x="7620" y="471"/>
                  </a:cubicBezTo>
                  <a:cubicBezTo>
                    <a:pt x="7307" y="157"/>
                    <a:pt x="6887" y="1"/>
                    <a:pt x="64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 name="Google Shape;4307;p65">
            <a:extLst>
              <a:ext uri="{FF2B5EF4-FFF2-40B4-BE49-F238E27FC236}">
                <a16:creationId xmlns:a16="http://schemas.microsoft.com/office/drawing/2014/main" id="{FF14E4DE-62B4-40D7-9722-A30041455FA9}"/>
              </a:ext>
            </a:extLst>
          </p:cNvPr>
          <p:cNvGrpSpPr/>
          <p:nvPr/>
        </p:nvGrpSpPr>
        <p:grpSpPr>
          <a:xfrm>
            <a:off x="8533898" y="2012144"/>
            <a:ext cx="437990" cy="421586"/>
            <a:chOff x="7493511" y="3693458"/>
            <a:chExt cx="548046" cy="546003"/>
          </a:xfrm>
        </p:grpSpPr>
        <p:sp>
          <p:nvSpPr>
            <p:cNvPr id="17" name="Google Shape;4308;p65">
              <a:extLst>
                <a:ext uri="{FF2B5EF4-FFF2-40B4-BE49-F238E27FC236}">
                  <a16:creationId xmlns:a16="http://schemas.microsoft.com/office/drawing/2014/main" id="{B9A2FD9C-B751-413F-80AD-954AFD0A50DA}"/>
                </a:ext>
              </a:extLst>
            </p:cNvPr>
            <p:cNvSpPr/>
            <p:nvPr/>
          </p:nvSpPr>
          <p:spPr>
            <a:xfrm>
              <a:off x="7493511" y="3693458"/>
              <a:ext cx="274848" cy="272805"/>
            </a:xfrm>
            <a:custGeom>
              <a:avLst/>
              <a:gdLst/>
              <a:ahLst/>
              <a:cxnLst/>
              <a:rect l="l" t="t" r="r" b="b"/>
              <a:pathLst>
                <a:path w="16818" h="16693" extrusionOk="0">
                  <a:moveTo>
                    <a:pt x="5339" y="1"/>
                  </a:moveTo>
                  <a:cubicBezTo>
                    <a:pt x="2406" y="1"/>
                    <a:pt x="0" y="2382"/>
                    <a:pt x="0" y="5314"/>
                  </a:cubicBezTo>
                  <a:lnTo>
                    <a:pt x="0" y="11480"/>
                  </a:lnTo>
                  <a:cubicBezTo>
                    <a:pt x="0" y="14412"/>
                    <a:pt x="2406" y="16693"/>
                    <a:pt x="5339" y="16693"/>
                  </a:cubicBezTo>
                  <a:lnTo>
                    <a:pt x="11479" y="16693"/>
                  </a:lnTo>
                  <a:cubicBezTo>
                    <a:pt x="14411" y="16693"/>
                    <a:pt x="16817" y="14412"/>
                    <a:pt x="16817" y="11480"/>
                  </a:cubicBezTo>
                  <a:lnTo>
                    <a:pt x="16817" y="5314"/>
                  </a:lnTo>
                  <a:cubicBezTo>
                    <a:pt x="16817" y="2382"/>
                    <a:pt x="14411" y="1"/>
                    <a:pt x="11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309;p65">
              <a:extLst>
                <a:ext uri="{FF2B5EF4-FFF2-40B4-BE49-F238E27FC236}">
                  <a16:creationId xmlns:a16="http://schemas.microsoft.com/office/drawing/2014/main" id="{567D69F2-B7D9-43B8-A5D5-D1F260ED290D}"/>
                </a:ext>
              </a:extLst>
            </p:cNvPr>
            <p:cNvSpPr/>
            <p:nvPr/>
          </p:nvSpPr>
          <p:spPr>
            <a:xfrm>
              <a:off x="7550023" y="3749579"/>
              <a:ext cx="161807" cy="160581"/>
            </a:xfrm>
            <a:custGeom>
              <a:avLst/>
              <a:gdLst/>
              <a:ahLst/>
              <a:cxnLst/>
              <a:rect l="l" t="t" r="r" b="b"/>
              <a:pathLst>
                <a:path w="9901" h="9826" extrusionOk="0">
                  <a:moveTo>
                    <a:pt x="4888" y="0"/>
                  </a:moveTo>
                  <a:cubicBezTo>
                    <a:pt x="4061" y="0"/>
                    <a:pt x="3334" y="727"/>
                    <a:pt x="3334" y="1680"/>
                  </a:cubicBezTo>
                  <a:lnTo>
                    <a:pt x="3334" y="3334"/>
                  </a:lnTo>
                  <a:lnTo>
                    <a:pt x="1655" y="3334"/>
                  </a:lnTo>
                  <a:cubicBezTo>
                    <a:pt x="728" y="3334"/>
                    <a:pt x="1" y="4086"/>
                    <a:pt x="1" y="4913"/>
                  </a:cubicBezTo>
                  <a:cubicBezTo>
                    <a:pt x="1" y="5840"/>
                    <a:pt x="728" y="6592"/>
                    <a:pt x="1655" y="6592"/>
                  </a:cubicBezTo>
                  <a:lnTo>
                    <a:pt x="3334" y="6592"/>
                  </a:lnTo>
                  <a:lnTo>
                    <a:pt x="3334" y="8246"/>
                  </a:lnTo>
                  <a:cubicBezTo>
                    <a:pt x="3334" y="9098"/>
                    <a:pt x="4061" y="9825"/>
                    <a:pt x="4888" y="9825"/>
                  </a:cubicBezTo>
                  <a:cubicBezTo>
                    <a:pt x="5840" y="9825"/>
                    <a:pt x="6567" y="9098"/>
                    <a:pt x="6567" y="8246"/>
                  </a:cubicBezTo>
                  <a:lnTo>
                    <a:pt x="6567" y="6592"/>
                  </a:lnTo>
                  <a:lnTo>
                    <a:pt x="8247" y="6592"/>
                  </a:lnTo>
                  <a:cubicBezTo>
                    <a:pt x="9174" y="6592"/>
                    <a:pt x="9901" y="5840"/>
                    <a:pt x="9901" y="4913"/>
                  </a:cubicBezTo>
                  <a:cubicBezTo>
                    <a:pt x="9901" y="4086"/>
                    <a:pt x="9174" y="3334"/>
                    <a:pt x="8247" y="3334"/>
                  </a:cubicBezTo>
                  <a:lnTo>
                    <a:pt x="6567" y="3334"/>
                  </a:lnTo>
                  <a:lnTo>
                    <a:pt x="6567" y="1680"/>
                  </a:lnTo>
                  <a:cubicBezTo>
                    <a:pt x="6567" y="727"/>
                    <a:pt x="5840" y="0"/>
                    <a:pt x="48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4310;p65">
              <a:extLst>
                <a:ext uri="{FF2B5EF4-FFF2-40B4-BE49-F238E27FC236}">
                  <a16:creationId xmlns:a16="http://schemas.microsoft.com/office/drawing/2014/main" id="{6A9B6B1E-AE06-49AE-B0E0-AD0B026B8A4F}"/>
                </a:ext>
              </a:extLst>
            </p:cNvPr>
            <p:cNvSpPr/>
            <p:nvPr/>
          </p:nvSpPr>
          <p:spPr>
            <a:xfrm>
              <a:off x="7768343" y="3693458"/>
              <a:ext cx="273214" cy="272805"/>
            </a:xfrm>
            <a:custGeom>
              <a:avLst/>
              <a:gdLst/>
              <a:ahLst/>
              <a:cxnLst/>
              <a:rect l="l" t="t" r="r" b="b"/>
              <a:pathLst>
                <a:path w="16718" h="16693" extrusionOk="0">
                  <a:moveTo>
                    <a:pt x="5213" y="1"/>
                  </a:moveTo>
                  <a:cubicBezTo>
                    <a:pt x="2306" y="1"/>
                    <a:pt x="0" y="2382"/>
                    <a:pt x="0" y="5314"/>
                  </a:cubicBezTo>
                  <a:lnTo>
                    <a:pt x="0" y="11480"/>
                  </a:lnTo>
                  <a:cubicBezTo>
                    <a:pt x="0" y="14412"/>
                    <a:pt x="2306" y="16693"/>
                    <a:pt x="5213" y="16693"/>
                  </a:cubicBezTo>
                  <a:lnTo>
                    <a:pt x="11379" y="16693"/>
                  </a:lnTo>
                  <a:cubicBezTo>
                    <a:pt x="14311" y="16693"/>
                    <a:pt x="16717" y="14412"/>
                    <a:pt x="16717" y="11480"/>
                  </a:cubicBezTo>
                  <a:lnTo>
                    <a:pt x="16717" y="5314"/>
                  </a:lnTo>
                  <a:cubicBezTo>
                    <a:pt x="16717" y="2382"/>
                    <a:pt x="14311" y="1"/>
                    <a:pt x="113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4311;p65">
              <a:extLst>
                <a:ext uri="{FF2B5EF4-FFF2-40B4-BE49-F238E27FC236}">
                  <a16:creationId xmlns:a16="http://schemas.microsoft.com/office/drawing/2014/main" id="{8E521CEC-09CC-4B91-A02C-7577F49BE640}"/>
                </a:ext>
              </a:extLst>
            </p:cNvPr>
            <p:cNvSpPr/>
            <p:nvPr/>
          </p:nvSpPr>
          <p:spPr>
            <a:xfrm>
              <a:off x="7834693" y="3763143"/>
              <a:ext cx="140088" cy="134008"/>
            </a:xfrm>
            <a:custGeom>
              <a:avLst/>
              <a:gdLst/>
              <a:ahLst/>
              <a:cxnLst/>
              <a:rect l="l" t="t" r="r" b="b"/>
              <a:pathLst>
                <a:path w="8572" h="8200" extrusionOk="0">
                  <a:moveTo>
                    <a:pt x="2080" y="1"/>
                  </a:moveTo>
                  <a:cubicBezTo>
                    <a:pt x="1691" y="1"/>
                    <a:pt x="1287" y="135"/>
                    <a:pt x="953" y="424"/>
                  </a:cubicBezTo>
                  <a:cubicBezTo>
                    <a:pt x="326" y="1050"/>
                    <a:pt x="226" y="2103"/>
                    <a:pt x="853" y="2729"/>
                  </a:cubicBezTo>
                  <a:lnTo>
                    <a:pt x="2006" y="3982"/>
                  </a:lnTo>
                  <a:lnTo>
                    <a:pt x="752" y="5135"/>
                  </a:lnTo>
                  <a:cubicBezTo>
                    <a:pt x="0" y="5637"/>
                    <a:pt x="0" y="6689"/>
                    <a:pt x="627" y="7416"/>
                  </a:cubicBezTo>
                  <a:cubicBezTo>
                    <a:pt x="911" y="7754"/>
                    <a:pt x="1349" y="7939"/>
                    <a:pt x="1805" y="7939"/>
                  </a:cubicBezTo>
                  <a:cubicBezTo>
                    <a:pt x="2195" y="7939"/>
                    <a:pt x="2598" y="7805"/>
                    <a:pt x="2933" y="7516"/>
                  </a:cubicBezTo>
                  <a:lnTo>
                    <a:pt x="4086" y="6389"/>
                  </a:lnTo>
                  <a:lnTo>
                    <a:pt x="5239" y="7642"/>
                  </a:lnTo>
                  <a:cubicBezTo>
                    <a:pt x="5564" y="8019"/>
                    <a:pt x="5996" y="8200"/>
                    <a:pt x="6425" y="8200"/>
                  </a:cubicBezTo>
                  <a:cubicBezTo>
                    <a:pt x="6823" y="8200"/>
                    <a:pt x="7218" y="8044"/>
                    <a:pt x="7519" y="7742"/>
                  </a:cubicBezTo>
                  <a:cubicBezTo>
                    <a:pt x="8271" y="7216"/>
                    <a:pt x="8271" y="6163"/>
                    <a:pt x="7645" y="5436"/>
                  </a:cubicBezTo>
                  <a:lnTo>
                    <a:pt x="6592" y="4183"/>
                  </a:lnTo>
                  <a:lnTo>
                    <a:pt x="7845" y="3130"/>
                  </a:lnTo>
                  <a:cubicBezTo>
                    <a:pt x="8472" y="2504"/>
                    <a:pt x="8572" y="1476"/>
                    <a:pt x="7945" y="850"/>
                  </a:cubicBezTo>
                  <a:cubicBezTo>
                    <a:pt x="7603" y="453"/>
                    <a:pt x="7134" y="272"/>
                    <a:pt x="6676" y="272"/>
                  </a:cubicBezTo>
                  <a:cubicBezTo>
                    <a:pt x="6296" y="272"/>
                    <a:pt x="5924" y="397"/>
                    <a:pt x="5640" y="624"/>
                  </a:cubicBezTo>
                  <a:lnTo>
                    <a:pt x="4386" y="1777"/>
                  </a:lnTo>
                  <a:lnTo>
                    <a:pt x="3259" y="524"/>
                  </a:lnTo>
                  <a:cubicBezTo>
                    <a:pt x="2975" y="186"/>
                    <a:pt x="2537" y="1"/>
                    <a:pt x="208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4312;p65">
              <a:extLst>
                <a:ext uri="{FF2B5EF4-FFF2-40B4-BE49-F238E27FC236}">
                  <a16:creationId xmlns:a16="http://schemas.microsoft.com/office/drawing/2014/main" id="{DD41D03F-B127-48C9-A6EE-1C3037668FCC}"/>
                </a:ext>
              </a:extLst>
            </p:cNvPr>
            <p:cNvSpPr/>
            <p:nvPr/>
          </p:nvSpPr>
          <p:spPr>
            <a:xfrm>
              <a:off x="7493511" y="3966247"/>
              <a:ext cx="274848" cy="273214"/>
            </a:xfrm>
            <a:custGeom>
              <a:avLst/>
              <a:gdLst/>
              <a:ahLst/>
              <a:cxnLst/>
              <a:rect l="l" t="t" r="r" b="b"/>
              <a:pathLst>
                <a:path w="16818" h="16718" extrusionOk="0">
                  <a:moveTo>
                    <a:pt x="5339" y="1"/>
                  </a:moveTo>
                  <a:cubicBezTo>
                    <a:pt x="2406" y="1"/>
                    <a:pt x="0" y="2407"/>
                    <a:pt x="0" y="5339"/>
                  </a:cubicBezTo>
                  <a:lnTo>
                    <a:pt x="0" y="11504"/>
                  </a:lnTo>
                  <a:cubicBezTo>
                    <a:pt x="0" y="14412"/>
                    <a:pt x="2406" y="16718"/>
                    <a:pt x="5339" y="16718"/>
                  </a:cubicBezTo>
                  <a:lnTo>
                    <a:pt x="11479" y="16718"/>
                  </a:lnTo>
                  <a:cubicBezTo>
                    <a:pt x="14411" y="16718"/>
                    <a:pt x="16817" y="14412"/>
                    <a:pt x="16817" y="11504"/>
                  </a:cubicBezTo>
                  <a:lnTo>
                    <a:pt x="16817" y="5339"/>
                  </a:lnTo>
                  <a:cubicBezTo>
                    <a:pt x="16817" y="2407"/>
                    <a:pt x="14411" y="1"/>
                    <a:pt x="114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4313;p65">
              <a:extLst>
                <a:ext uri="{FF2B5EF4-FFF2-40B4-BE49-F238E27FC236}">
                  <a16:creationId xmlns:a16="http://schemas.microsoft.com/office/drawing/2014/main" id="{CFADE7E7-9E24-4647-A72E-08B91E7BDA3D}"/>
                </a:ext>
              </a:extLst>
            </p:cNvPr>
            <p:cNvSpPr/>
            <p:nvPr/>
          </p:nvSpPr>
          <p:spPr>
            <a:xfrm>
              <a:off x="7550023" y="4082573"/>
              <a:ext cx="161807" cy="51217"/>
            </a:xfrm>
            <a:custGeom>
              <a:avLst/>
              <a:gdLst/>
              <a:ahLst/>
              <a:cxnLst/>
              <a:rect l="l" t="t" r="r" b="b"/>
              <a:pathLst>
                <a:path w="9901" h="3134" extrusionOk="0">
                  <a:moveTo>
                    <a:pt x="1655" y="0"/>
                  </a:moveTo>
                  <a:cubicBezTo>
                    <a:pt x="728" y="0"/>
                    <a:pt x="1" y="727"/>
                    <a:pt x="1" y="1554"/>
                  </a:cubicBezTo>
                  <a:cubicBezTo>
                    <a:pt x="1" y="2381"/>
                    <a:pt x="728" y="3133"/>
                    <a:pt x="1655" y="3133"/>
                  </a:cubicBezTo>
                  <a:lnTo>
                    <a:pt x="8247" y="3133"/>
                  </a:lnTo>
                  <a:cubicBezTo>
                    <a:pt x="9174" y="3133"/>
                    <a:pt x="9901" y="2381"/>
                    <a:pt x="9901" y="1554"/>
                  </a:cubicBezTo>
                  <a:cubicBezTo>
                    <a:pt x="9901" y="727"/>
                    <a:pt x="9174" y="0"/>
                    <a:pt x="82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4314;p65">
              <a:extLst>
                <a:ext uri="{FF2B5EF4-FFF2-40B4-BE49-F238E27FC236}">
                  <a16:creationId xmlns:a16="http://schemas.microsoft.com/office/drawing/2014/main" id="{0E1B8681-5834-49F9-B74A-A5DA94847D3E}"/>
                </a:ext>
              </a:extLst>
            </p:cNvPr>
            <p:cNvSpPr/>
            <p:nvPr/>
          </p:nvSpPr>
          <p:spPr>
            <a:xfrm>
              <a:off x="7768343" y="3966247"/>
              <a:ext cx="273214" cy="273214"/>
            </a:xfrm>
            <a:custGeom>
              <a:avLst/>
              <a:gdLst/>
              <a:ahLst/>
              <a:cxnLst/>
              <a:rect l="l" t="t" r="r" b="b"/>
              <a:pathLst>
                <a:path w="16718" h="16718" extrusionOk="0">
                  <a:moveTo>
                    <a:pt x="5213" y="1"/>
                  </a:moveTo>
                  <a:cubicBezTo>
                    <a:pt x="2306" y="1"/>
                    <a:pt x="0" y="2407"/>
                    <a:pt x="0" y="5339"/>
                  </a:cubicBezTo>
                  <a:lnTo>
                    <a:pt x="0" y="11504"/>
                  </a:lnTo>
                  <a:cubicBezTo>
                    <a:pt x="0" y="14412"/>
                    <a:pt x="2306" y="16718"/>
                    <a:pt x="5213" y="16718"/>
                  </a:cubicBezTo>
                  <a:lnTo>
                    <a:pt x="11379" y="16718"/>
                  </a:lnTo>
                  <a:cubicBezTo>
                    <a:pt x="14311" y="16718"/>
                    <a:pt x="16717" y="14412"/>
                    <a:pt x="16717" y="11504"/>
                  </a:cubicBezTo>
                  <a:lnTo>
                    <a:pt x="16717" y="5339"/>
                  </a:lnTo>
                  <a:cubicBezTo>
                    <a:pt x="16717" y="2407"/>
                    <a:pt x="14311" y="1"/>
                    <a:pt x="1137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4315;p65">
              <a:extLst>
                <a:ext uri="{FF2B5EF4-FFF2-40B4-BE49-F238E27FC236}">
                  <a16:creationId xmlns:a16="http://schemas.microsoft.com/office/drawing/2014/main" id="{01C4FF9C-85CF-4B30-9A9C-009B7DE1B279}"/>
                </a:ext>
              </a:extLst>
            </p:cNvPr>
            <p:cNvSpPr/>
            <p:nvPr/>
          </p:nvSpPr>
          <p:spPr>
            <a:xfrm>
              <a:off x="7836736" y="4044168"/>
              <a:ext cx="134777" cy="128011"/>
            </a:xfrm>
            <a:custGeom>
              <a:avLst/>
              <a:gdLst/>
              <a:ahLst/>
              <a:cxnLst/>
              <a:rect l="l" t="t" r="r" b="b"/>
              <a:pathLst>
                <a:path w="8247" h="7833" extrusionOk="0">
                  <a:moveTo>
                    <a:pt x="6467" y="1"/>
                  </a:moveTo>
                  <a:cubicBezTo>
                    <a:pt x="6047" y="1"/>
                    <a:pt x="5627" y="157"/>
                    <a:pt x="5314" y="471"/>
                  </a:cubicBezTo>
                  <a:lnTo>
                    <a:pt x="627" y="5158"/>
                  </a:lnTo>
                  <a:cubicBezTo>
                    <a:pt x="1" y="5784"/>
                    <a:pt x="1" y="6736"/>
                    <a:pt x="627" y="7363"/>
                  </a:cubicBezTo>
                  <a:cubicBezTo>
                    <a:pt x="941" y="7676"/>
                    <a:pt x="1354" y="7833"/>
                    <a:pt x="1768" y="7833"/>
                  </a:cubicBezTo>
                  <a:cubicBezTo>
                    <a:pt x="2181" y="7833"/>
                    <a:pt x="2595" y="7676"/>
                    <a:pt x="2908" y="7363"/>
                  </a:cubicBezTo>
                  <a:lnTo>
                    <a:pt x="7620" y="2651"/>
                  </a:lnTo>
                  <a:cubicBezTo>
                    <a:pt x="8246" y="2025"/>
                    <a:pt x="8246" y="1097"/>
                    <a:pt x="7620" y="471"/>
                  </a:cubicBezTo>
                  <a:cubicBezTo>
                    <a:pt x="7307" y="157"/>
                    <a:pt x="6887" y="1"/>
                    <a:pt x="64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 name="Google Shape;4307;p65">
            <a:extLst>
              <a:ext uri="{FF2B5EF4-FFF2-40B4-BE49-F238E27FC236}">
                <a16:creationId xmlns:a16="http://schemas.microsoft.com/office/drawing/2014/main" id="{406E5BAD-A995-4D76-81C6-06722FF903F7}"/>
              </a:ext>
            </a:extLst>
          </p:cNvPr>
          <p:cNvGrpSpPr/>
          <p:nvPr/>
        </p:nvGrpSpPr>
        <p:grpSpPr>
          <a:xfrm>
            <a:off x="8565788" y="3024074"/>
            <a:ext cx="437990" cy="421586"/>
            <a:chOff x="7493511" y="3693458"/>
            <a:chExt cx="548046" cy="546003"/>
          </a:xfrm>
        </p:grpSpPr>
        <p:sp>
          <p:nvSpPr>
            <p:cNvPr id="26" name="Google Shape;4308;p65">
              <a:extLst>
                <a:ext uri="{FF2B5EF4-FFF2-40B4-BE49-F238E27FC236}">
                  <a16:creationId xmlns:a16="http://schemas.microsoft.com/office/drawing/2014/main" id="{BB366E6E-7C09-4F8C-B240-C3766430ECC6}"/>
                </a:ext>
              </a:extLst>
            </p:cNvPr>
            <p:cNvSpPr/>
            <p:nvPr/>
          </p:nvSpPr>
          <p:spPr>
            <a:xfrm>
              <a:off x="7493511" y="3693458"/>
              <a:ext cx="274848" cy="272805"/>
            </a:xfrm>
            <a:custGeom>
              <a:avLst/>
              <a:gdLst/>
              <a:ahLst/>
              <a:cxnLst/>
              <a:rect l="l" t="t" r="r" b="b"/>
              <a:pathLst>
                <a:path w="16818" h="16693" extrusionOk="0">
                  <a:moveTo>
                    <a:pt x="5339" y="1"/>
                  </a:moveTo>
                  <a:cubicBezTo>
                    <a:pt x="2406" y="1"/>
                    <a:pt x="0" y="2382"/>
                    <a:pt x="0" y="5314"/>
                  </a:cubicBezTo>
                  <a:lnTo>
                    <a:pt x="0" y="11480"/>
                  </a:lnTo>
                  <a:cubicBezTo>
                    <a:pt x="0" y="14412"/>
                    <a:pt x="2406" y="16693"/>
                    <a:pt x="5339" y="16693"/>
                  </a:cubicBezTo>
                  <a:lnTo>
                    <a:pt x="11479" y="16693"/>
                  </a:lnTo>
                  <a:cubicBezTo>
                    <a:pt x="14411" y="16693"/>
                    <a:pt x="16817" y="14412"/>
                    <a:pt x="16817" y="11480"/>
                  </a:cubicBezTo>
                  <a:lnTo>
                    <a:pt x="16817" y="5314"/>
                  </a:lnTo>
                  <a:cubicBezTo>
                    <a:pt x="16817" y="2382"/>
                    <a:pt x="14411" y="1"/>
                    <a:pt x="11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4309;p65">
              <a:extLst>
                <a:ext uri="{FF2B5EF4-FFF2-40B4-BE49-F238E27FC236}">
                  <a16:creationId xmlns:a16="http://schemas.microsoft.com/office/drawing/2014/main" id="{9F8B6E8F-1CA7-4579-B96D-CB5F628B1CC1}"/>
                </a:ext>
              </a:extLst>
            </p:cNvPr>
            <p:cNvSpPr/>
            <p:nvPr/>
          </p:nvSpPr>
          <p:spPr>
            <a:xfrm>
              <a:off x="7550023" y="3749579"/>
              <a:ext cx="161807" cy="160581"/>
            </a:xfrm>
            <a:custGeom>
              <a:avLst/>
              <a:gdLst/>
              <a:ahLst/>
              <a:cxnLst/>
              <a:rect l="l" t="t" r="r" b="b"/>
              <a:pathLst>
                <a:path w="9901" h="9826" extrusionOk="0">
                  <a:moveTo>
                    <a:pt x="4888" y="0"/>
                  </a:moveTo>
                  <a:cubicBezTo>
                    <a:pt x="4061" y="0"/>
                    <a:pt x="3334" y="727"/>
                    <a:pt x="3334" y="1680"/>
                  </a:cubicBezTo>
                  <a:lnTo>
                    <a:pt x="3334" y="3334"/>
                  </a:lnTo>
                  <a:lnTo>
                    <a:pt x="1655" y="3334"/>
                  </a:lnTo>
                  <a:cubicBezTo>
                    <a:pt x="728" y="3334"/>
                    <a:pt x="1" y="4086"/>
                    <a:pt x="1" y="4913"/>
                  </a:cubicBezTo>
                  <a:cubicBezTo>
                    <a:pt x="1" y="5840"/>
                    <a:pt x="728" y="6592"/>
                    <a:pt x="1655" y="6592"/>
                  </a:cubicBezTo>
                  <a:lnTo>
                    <a:pt x="3334" y="6592"/>
                  </a:lnTo>
                  <a:lnTo>
                    <a:pt x="3334" y="8246"/>
                  </a:lnTo>
                  <a:cubicBezTo>
                    <a:pt x="3334" y="9098"/>
                    <a:pt x="4061" y="9825"/>
                    <a:pt x="4888" y="9825"/>
                  </a:cubicBezTo>
                  <a:cubicBezTo>
                    <a:pt x="5840" y="9825"/>
                    <a:pt x="6567" y="9098"/>
                    <a:pt x="6567" y="8246"/>
                  </a:cubicBezTo>
                  <a:lnTo>
                    <a:pt x="6567" y="6592"/>
                  </a:lnTo>
                  <a:lnTo>
                    <a:pt x="8247" y="6592"/>
                  </a:lnTo>
                  <a:cubicBezTo>
                    <a:pt x="9174" y="6592"/>
                    <a:pt x="9901" y="5840"/>
                    <a:pt x="9901" y="4913"/>
                  </a:cubicBezTo>
                  <a:cubicBezTo>
                    <a:pt x="9901" y="4086"/>
                    <a:pt x="9174" y="3334"/>
                    <a:pt x="8247" y="3334"/>
                  </a:cubicBezTo>
                  <a:lnTo>
                    <a:pt x="6567" y="3334"/>
                  </a:lnTo>
                  <a:lnTo>
                    <a:pt x="6567" y="1680"/>
                  </a:lnTo>
                  <a:cubicBezTo>
                    <a:pt x="6567" y="727"/>
                    <a:pt x="5840" y="0"/>
                    <a:pt x="48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310;p65">
              <a:extLst>
                <a:ext uri="{FF2B5EF4-FFF2-40B4-BE49-F238E27FC236}">
                  <a16:creationId xmlns:a16="http://schemas.microsoft.com/office/drawing/2014/main" id="{C5656C39-D448-41BE-980D-EAF03597366C}"/>
                </a:ext>
              </a:extLst>
            </p:cNvPr>
            <p:cNvSpPr/>
            <p:nvPr/>
          </p:nvSpPr>
          <p:spPr>
            <a:xfrm>
              <a:off x="7768343" y="3693458"/>
              <a:ext cx="273214" cy="272805"/>
            </a:xfrm>
            <a:custGeom>
              <a:avLst/>
              <a:gdLst/>
              <a:ahLst/>
              <a:cxnLst/>
              <a:rect l="l" t="t" r="r" b="b"/>
              <a:pathLst>
                <a:path w="16718" h="16693" extrusionOk="0">
                  <a:moveTo>
                    <a:pt x="5213" y="1"/>
                  </a:moveTo>
                  <a:cubicBezTo>
                    <a:pt x="2306" y="1"/>
                    <a:pt x="0" y="2382"/>
                    <a:pt x="0" y="5314"/>
                  </a:cubicBezTo>
                  <a:lnTo>
                    <a:pt x="0" y="11480"/>
                  </a:lnTo>
                  <a:cubicBezTo>
                    <a:pt x="0" y="14412"/>
                    <a:pt x="2306" y="16693"/>
                    <a:pt x="5213" y="16693"/>
                  </a:cubicBezTo>
                  <a:lnTo>
                    <a:pt x="11379" y="16693"/>
                  </a:lnTo>
                  <a:cubicBezTo>
                    <a:pt x="14311" y="16693"/>
                    <a:pt x="16717" y="14412"/>
                    <a:pt x="16717" y="11480"/>
                  </a:cubicBezTo>
                  <a:lnTo>
                    <a:pt x="16717" y="5314"/>
                  </a:lnTo>
                  <a:cubicBezTo>
                    <a:pt x="16717" y="2382"/>
                    <a:pt x="14311" y="1"/>
                    <a:pt x="113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4311;p65">
              <a:extLst>
                <a:ext uri="{FF2B5EF4-FFF2-40B4-BE49-F238E27FC236}">
                  <a16:creationId xmlns:a16="http://schemas.microsoft.com/office/drawing/2014/main" id="{2EC4D12B-8F82-4CC6-8F61-6D6880C87418}"/>
                </a:ext>
              </a:extLst>
            </p:cNvPr>
            <p:cNvSpPr/>
            <p:nvPr/>
          </p:nvSpPr>
          <p:spPr>
            <a:xfrm>
              <a:off x="7834693" y="3763143"/>
              <a:ext cx="140088" cy="134008"/>
            </a:xfrm>
            <a:custGeom>
              <a:avLst/>
              <a:gdLst/>
              <a:ahLst/>
              <a:cxnLst/>
              <a:rect l="l" t="t" r="r" b="b"/>
              <a:pathLst>
                <a:path w="8572" h="8200" extrusionOk="0">
                  <a:moveTo>
                    <a:pt x="2080" y="1"/>
                  </a:moveTo>
                  <a:cubicBezTo>
                    <a:pt x="1691" y="1"/>
                    <a:pt x="1287" y="135"/>
                    <a:pt x="953" y="424"/>
                  </a:cubicBezTo>
                  <a:cubicBezTo>
                    <a:pt x="326" y="1050"/>
                    <a:pt x="226" y="2103"/>
                    <a:pt x="853" y="2729"/>
                  </a:cubicBezTo>
                  <a:lnTo>
                    <a:pt x="2006" y="3982"/>
                  </a:lnTo>
                  <a:lnTo>
                    <a:pt x="752" y="5135"/>
                  </a:lnTo>
                  <a:cubicBezTo>
                    <a:pt x="0" y="5637"/>
                    <a:pt x="0" y="6689"/>
                    <a:pt x="627" y="7416"/>
                  </a:cubicBezTo>
                  <a:cubicBezTo>
                    <a:pt x="911" y="7754"/>
                    <a:pt x="1349" y="7939"/>
                    <a:pt x="1805" y="7939"/>
                  </a:cubicBezTo>
                  <a:cubicBezTo>
                    <a:pt x="2195" y="7939"/>
                    <a:pt x="2598" y="7805"/>
                    <a:pt x="2933" y="7516"/>
                  </a:cubicBezTo>
                  <a:lnTo>
                    <a:pt x="4086" y="6389"/>
                  </a:lnTo>
                  <a:lnTo>
                    <a:pt x="5239" y="7642"/>
                  </a:lnTo>
                  <a:cubicBezTo>
                    <a:pt x="5564" y="8019"/>
                    <a:pt x="5996" y="8200"/>
                    <a:pt x="6425" y="8200"/>
                  </a:cubicBezTo>
                  <a:cubicBezTo>
                    <a:pt x="6823" y="8200"/>
                    <a:pt x="7218" y="8044"/>
                    <a:pt x="7519" y="7742"/>
                  </a:cubicBezTo>
                  <a:cubicBezTo>
                    <a:pt x="8271" y="7216"/>
                    <a:pt x="8271" y="6163"/>
                    <a:pt x="7645" y="5436"/>
                  </a:cubicBezTo>
                  <a:lnTo>
                    <a:pt x="6592" y="4183"/>
                  </a:lnTo>
                  <a:lnTo>
                    <a:pt x="7845" y="3130"/>
                  </a:lnTo>
                  <a:cubicBezTo>
                    <a:pt x="8472" y="2504"/>
                    <a:pt x="8572" y="1476"/>
                    <a:pt x="7945" y="850"/>
                  </a:cubicBezTo>
                  <a:cubicBezTo>
                    <a:pt x="7603" y="453"/>
                    <a:pt x="7134" y="272"/>
                    <a:pt x="6676" y="272"/>
                  </a:cubicBezTo>
                  <a:cubicBezTo>
                    <a:pt x="6296" y="272"/>
                    <a:pt x="5924" y="397"/>
                    <a:pt x="5640" y="624"/>
                  </a:cubicBezTo>
                  <a:lnTo>
                    <a:pt x="4386" y="1777"/>
                  </a:lnTo>
                  <a:lnTo>
                    <a:pt x="3259" y="524"/>
                  </a:lnTo>
                  <a:cubicBezTo>
                    <a:pt x="2975" y="186"/>
                    <a:pt x="2537" y="1"/>
                    <a:pt x="208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312;p65">
              <a:extLst>
                <a:ext uri="{FF2B5EF4-FFF2-40B4-BE49-F238E27FC236}">
                  <a16:creationId xmlns:a16="http://schemas.microsoft.com/office/drawing/2014/main" id="{EFCB85C1-DEE1-418E-8EE0-65989C674E5C}"/>
                </a:ext>
              </a:extLst>
            </p:cNvPr>
            <p:cNvSpPr/>
            <p:nvPr/>
          </p:nvSpPr>
          <p:spPr>
            <a:xfrm>
              <a:off x="7493511" y="3966247"/>
              <a:ext cx="274848" cy="273214"/>
            </a:xfrm>
            <a:custGeom>
              <a:avLst/>
              <a:gdLst/>
              <a:ahLst/>
              <a:cxnLst/>
              <a:rect l="l" t="t" r="r" b="b"/>
              <a:pathLst>
                <a:path w="16818" h="16718" extrusionOk="0">
                  <a:moveTo>
                    <a:pt x="5339" y="1"/>
                  </a:moveTo>
                  <a:cubicBezTo>
                    <a:pt x="2406" y="1"/>
                    <a:pt x="0" y="2407"/>
                    <a:pt x="0" y="5339"/>
                  </a:cubicBezTo>
                  <a:lnTo>
                    <a:pt x="0" y="11504"/>
                  </a:lnTo>
                  <a:cubicBezTo>
                    <a:pt x="0" y="14412"/>
                    <a:pt x="2406" y="16718"/>
                    <a:pt x="5339" y="16718"/>
                  </a:cubicBezTo>
                  <a:lnTo>
                    <a:pt x="11479" y="16718"/>
                  </a:lnTo>
                  <a:cubicBezTo>
                    <a:pt x="14411" y="16718"/>
                    <a:pt x="16817" y="14412"/>
                    <a:pt x="16817" y="11504"/>
                  </a:cubicBezTo>
                  <a:lnTo>
                    <a:pt x="16817" y="5339"/>
                  </a:lnTo>
                  <a:cubicBezTo>
                    <a:pt x="16817" y="2407"/>
                    <a:pt x="14411" y="1"/>
                    <a:pt x="114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313;p65">
              <a:extLst>
                <a:ext uri="{FF2B5EF4-FFF2-40B4-BE49-F238E27FC236}">
                  <a16:creationId xmlns:a16="http://schemas.microsoft.com/office/drawing/2014/main" id="{86B2C30A-B989-449C-8A6C-CB554E446C24}"/>
                </a:ext>
              </a:extLst>
            </p:cNvPr>
            <p:cNvSpPr/>
            <p:nvPr/>
          </p:nvSpPr>
          <p:spPr>
            <a:xfrm>
              <a:off x="7550023" y="4082573"/>
              <a:ext cx="161807" cy="51217"/>
            </a:xfrm>
            <a:custGeom>
              <a:avLst/>
              <a:gdLst/>
              <a:ahLst/>
              <a:cxnLst/>
              <a:rect l="l" t="t" r="r" b="b"/>
              <a:pathLst>
                <a:path w="9901" h="3134" extrusionOk="0">
                  <a:moveTo>
                    <a:pt x="1655" y="0"/>
                  </a:moveTo>
                  <a:cubicBezTo>
                    <a:pt x="728" y="0"/>
                    <a:pt x="1" y="727"/>
                    <a:pt x="1" y="1554"/>
                  </a:cubicBezTo>
                  <a:cubicBezTo>
                    <a:pt x="1" y="2381"/>
                    <a:pt x="728" y="3133"/>
                    <a:pt x="1655" y="3133"/>
                  </a:cubicBezTo>
                  <a:lnTo>
                    <a:pt x="8247" y="3133"/>
                  </a:lnTo>
                  <a:cubicBezTo>
                    <a:pt x="9174" y="3133"/>
                    <a:pt x="9901" y="2381"/>
                    <a:pt x="9901" y="1554"/>
                  </a:cubicBezTo>
                  <a:cubicBezTo>
                    <a:pt x="9901" y="727"/>
                    <a:pt x="9174" y="0"/>
                    <a:pt x="82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314;p65">
              <a:extLst>
                <a:ext uri="{FF2B5EF4-FFF2-40B4-BE49-F238E27FC236}">
                  <a16:creationId xmlns:a16="http://schemas.microsoft.com/office/drawing/2014/main" id="{00A5E892-EC37-4BB3-ACCE-890743517CE6}"/>
                </a:ext>
              </a:extLst>
            </p:cNvPr>
            <p:cNvSpPr/>
            <p:nvPr/>
          </p:nvSpPr>
          <p:spPr>
            <a:xfrm>
              <a:off x="7768343" y="3966247"/>
              <a:ext cx="273214" cy="273214"/>
            </a:xfrm>
            <a:custGeom>
              <a:avLst/>
              <a:gdLst/>
              <a:ahLst/>
              <a:cxnLst/>
              <a:rect l="l" t="t" r="r" b="b"/>
              <a:pathLst>
                <a:path w="16718" h="16718" extrusionOk="0">
                  <a:moveTo>
                    <a:pt x="5213" y="1"/>
                  </a:moveTo>
                  <a:cubicBezTo>
                    <a:pt x="2306" y="1"/>
                    <a:pt x="0" y="2407"/>
                    <a:pt x="0" y="5339"/>
                  </a:cubicBezTo>
                  <a:lnTo>
                    <a:pt x="0" y="11504"/>
                  </a:lnTo>
                  <a:cubicBezTo>
                    <a:pt x="0" y="14412"/>
                    <a:pt x="2306" y="16718"/>
                    <a:pt x="5213" y="16718"/>
                  </a:cubicBezTo>
                  <a:lnTo>
                    <a:pt x="11379" y="16718"/>
                  </a:lnTo>
                  <a:cubicBezTo>
                    <a:pt x="14311" y="16718"/>
                    <a:pt x="16717" y="14412"/>
                    <a:pt x="16717" y="11504"/>
                  </a:cubicBezTo>
                  <a:lnTo>
                    <a:pt x="16717" y="5339"/>
                  </a:lnTo>
                  <a:cubicBezTo>
                    <a:pt x="16717" y="2407"/>
                    <a:pt x="14311" y="1"/>
                    <a:pt x="1137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315;p65">
              <a:extLst>
                <a:ext uri="{FF2B5EF4-FFF2-40B4-BE49-F238E27FC236}">
                  <a16:creationId xmlns:a16="http://schemas.microsoft.com/office/drawing/2014/main" id="{A0BECF2B-E93D-404B-95B4-B422069FEE81}"/>
                </a:ext>
              </a:extLst>
            </p:cNvPr>
            <p:cNvSpPr/>
            <p:nvPr/>
          </p:nvSpPr>
          <p:spPr>
            <a:xfrm>
              <a:off x="7836736" y="4044168"/>
              <a:ext cx="134777" cy="128011"/>
            </a:xfrm>
            <a:custGeom>
              <a:avLst/>
              <a:gdLst/>
              <a:ahLst/>
              <a:cxnLst/>
              <a:rect l="l" t="t" r="r" b="b"/>
              <a:pathLst>
                <a:path w="8247" h="7833" extrusionOk="0">
                  <a:moveTo>
                    <a:pt x="6467" y="1"/>
                  </a:moveTo>
                  <a:cubicBezTo>
                    <a:pt x="6047" y="1"/>
                    <a:pt x="5627" y="157"/>
                    <a:pt x="5314" y="471"/>
                  </a:cubicBezTo>
                  <a:lnTo>
                    <a:pt x="627" y="5158"/>
                  </a:lnTo>
                  <a:cubicBezTo>
                    <a:pt x="1" y="5784"/>
                    <a:pt x="1" y="6736"/>
                    <a:pt x="627" y="7363"/>
                  </a:cubicBezTo>
                  <a:cubicBezTo>
                    <a:pt x="941" y="7676"/>
                    <a:pt x="1354" y="7833"/>
                    <a:pt x="1768" y="7833"/>
                  </a:cubicBezTo>
                  <a:cubicBezTo>
                    <a:pt x="2181" y="7833"/>
                    <a:pt x="2595" y="7676"/>
                    <a:pt x="2908" y="7363"/>
                  </a:cubicBezTo>
                  <a:lnTo>
                    <a:pt x="7620" y="2651"/>
                  </a:lnTo>
                  <a:cubicBezTo>
                    <a:pt x="8246" y="2025"/>
                    <a:pt x="8246" y="1097"/>
                    <a:pt x="7620" y="471"/>
                  </a:cubicBezTo>
                  <a:cubicBezTo>
                    <a:pt x="7307" y="157"/>
                    <a:pt x="6887" y="1"/>
                    <a:pt x="64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 name="Google Shape;4307;p65">
            <a:extLst>
              <a:ext uri="{FF2B5EF4-FFF2-40B4-BE49-F238E27FC236}">
                <a16:creationId xmlns:a16="http://schemas.microsoft.com/office/drawing/2014/main" id="{7653BF39-ED1C-4E6D-AA00-E5A39D32ED94}"/>
              </a:ext>
            </a:extLst>
          </p:cNvPr>
          <p:cNvGrpSpPr/>
          <p:nvPr/>
        </p:nvGrpSpPr>
        <p:grpSpPr>
          <a:xfrm>
            <a:off x="8572746" y="3922775"/>
            <a:ext cx="437990" cy="421586"/>
            <a:chOff x="7493511" y="3693458"/>
            <a:chExt cx="548046" cy="546003"/>
          </a:xfrm>
        </p:grpSpPr>
        <p:sp>
          <p:nvSpPr>
            <p:cNvPr id="35" name="Google Shape;4308;p65">
              <a:extLst>
                <a:ext uri="{FF2B5EF4-FFF2-40B4-BE49-F238E27FC236}">
                  <a16:creationId xmlns:a16="http://schemas.microsoft.com/office/drawing/2014/main" id="{9C325BBD-AEDD-442A-AF7C-D0AA55A3751C}"/>
                </a:ext>
              </a:extLst>
            </p:cNvPr>
            <p:cNvSpPr/>
            <p:nvPr/>
          </p:nvSpPr>
          <p:spPr>
            <a:xfrm>
              <a:off x="7493511" y="3693458"/>
              <a:ext cx="274848" cy="272805"/>
            </a:xfrm>
            <a:custGeom>
              <a:avLst/>
              <a:gdLst/>
              <a:ahLst/>
              <a:cxnLst/>
              <a:rect l="l" t="t" r="r" b="b"/>
              <a:pathLst>
                <a:path w="16818" h="16693" extrusionOk="0">
                  <a:moveTo>
                    <a:pt x="5339" y="1"/>
                  </a:moveTo>
                  <a:cubicBezTo>
                    <a:pt x="2406" y="1"/>
                    <a:pt x="0" y="2382"/>
                    <a:pt x="0" y="5314"/>
                  </a:cubicBezTo>
                  <a:lnTo>
                    <a:pt x="0" y="11480"/>
                  </a:lnTo>
                  <a:cubicBezTo>
                    <a:pt x="0" y="14412"/>
                    <a:pt x="2406" y="16693"/>
                    <a:pt x="5339" y="16693"/>
                  </a:cubicBezTo>
                  <a:lnTo>
                    <a:pt x="11479" y="16693"/>
                  </a:lnTo>
                  <a:cubicBezTo>
                    <a:pt x="14411" y="16693"/>
                    <a:pt x="16817" y="14412"/>
                    <a:pt x="16817" y="11480"/>
                  </a:cubicBezTo>
                  <a:lnTo>
                    <a:pt x="16817" y="5314"/>
                  </a:lnTo>
                  <a:cubicBezTo>
                    <a:pt x="16817" y="2382"/>
                    <a:pt x="14411" y="1"/>
                    <a:pt x="11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309;p65">
              <a:extLst>
                <a:ext uri="{FF2B5EF4-FFF2-40B4-BE49-F238E27FC236}">
                  <a16:creationId xmlns:a16="http://schemas.microsoft.com/office/drawing/2014/main" id="{848332CD-3C2A-4324-97EF-DE3E57805EE6}"/>
                </a:ext>
              </a:extLst>
            </p:cNvPr>
            <p:cNvSpPr/>
            <p:nvPr/>
          </p:nvSpPr>
          <p:spPr>
            <a:xfrm>
              <a:off x="7550023" y="3749579"/>
              <a:ext cx="161807" cy="160581"/>
            </a:xfrm>
            <a:custGeom>
              <a:avLst/>
              <a:gdLst/>
              <a:ahLst/>
              <a:cxnLst/>
              <a:rect l="l" t="t" r="r" b="b"/>
              <a:pathLst>
                <a:path w="9901" h="9826" extrusionOk="0">
                  <a:moveTo>
                    <a:pt x="4888" y="0"/>
                  </a:moveTo>
                  <a:cubicBezTo>
                    <a:pt x="4061" y="0"/>
                    <a:pt x="3334" y="727"/>
                    <a:pt x="3334" y="1680"/>
                  </a:cubicBezTo>
                  <a:lnTo>
                    <a:pt x="3334" y="3334"/>
                  </a:lnTo>
                  <a:lnTo>
                    <a:pt x="1655" y="3334"/>
                  </a:lnTo>
                  <a:cubicBezTo>
                    <a:pt x="728" y="3334"/>
                    <a:pt x="1" y="4086"/>
                    <a:pt x="1" y="4913"/>
                  </a:cubicBezTo>
                  <a:cubicBezTo>
                    <a:pt x="1" y="5840"/>
                    <a:pt x="728" y="6592"/>
                    <a:pt x="1655" y="6592"/>
                  </a:cubicBezTo>
                  <a:lnTo>
                    <a:pt x="3334" y="6592"/>
                  </a:lnTo>
                  <a:lnTo>
                    <a:pt x="3334" y="8246"/>
                  </a:lnTo>
                  <a:cubicBezTo>
                    <a:pt x="3334" y="9098"/>
                    <a:pt x="4061" y="9825"/>
                    <a:pt x="4888" y="9825"/>
                  </a:cubicBezTo>
                  <a:cubicBezTo>
                    <a:pt x="5840" y="9825"/>
                    <a:pt x="6567" y="9098"/>
                    <a:pt x="6567" y="8246"/>
                  </a:cubicBezTo>
                  <a:lnTo>
                    <a:pt x="6567" y="6592"/>
                  </a:lnTo>
                  <a:lnTo>
                    <a:pt x="8247" y="6592"/>
                  </a:lnTo>
                  <a:cubicBezTo>
                    <a:pt x="9174" y="6592"/>
                    <a:pt x="9901" y="5840"/>
                    <a:pt x="9901" y="4913"/>
                  </a:cubicBezTo>
                  <a:cubicBezTo>
                    <a:pt x="9901" y="4086"/>
                    <a:pt x="9174" y="3334"/>
                    <a:pt x="8247" y="3334"/>
                  </a:cubicBezTo>
                  <a:lnTo>
                    <a:pt x="6567" y="3334"/>
                  </a:lnTo>
                  <a:lnTo>
                    <a:pt x="6567" y="1680"/>
                  </a:lnTo>
                  <a:cubicBezTo>
                    <a:pt x="6567" y="727"/>
                    <a:pt x="5840" y="0"/>
                    <a:pt x="48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10;p65">
              <a:extLst>
                <a:ext uri="{FF2B5EF4-FFF2-40B4-BE49-F238E27FC236}">
                  <a16:creationId xmlns:a16="http://schemas.microsoft.com/office/drawing/2014/main" id="{DBF6680D-0C85-4827-93C3-E78E19867B87}"/>
                </a:ext>
              </a:extLst>
            </p:cNvPr>
            <p:cNvSpPr/>
            <p:nvPr/>
          </p:nvSpPr>
          <p:spPr>
            <a:xfrm>
              <a:off x="7768343" y="3693458"/>
              <a:ext cx="273214" cy="272805"/>
            </a:xfrm>
            <a:custGeom>
              <a:avLst/>
              <a:gdLst/>
              <a:ahLst/>
              <a:cxnLst/>
              <a:rect l="l" t="t" r="r" b="b"/>
              <a:pathLst>
                <a:path w="16718" h="16693" extrusionOk="0">
                  <a:moveTo>
                    <a:pt x="5213" y="1"/>
                  </a:moveTo>
                  <a:cubicBezTo>
                    <a:pt x="2306" y="1"/>
                    <a:pt x="0" y="2382"/>
                    <a:pt x="0" y="5314"/>
                  </a:cubicBezTo>
                  <a:lnTo>
                    <a:pt x="0" y="11480"/>
                  </a:lnTo>
                  <a:cubicBezTo>
                    <a:pt x="0" y="14412"/>
                    <a:pt x="2306" y="16693"/>
                    <a:pt x="5213" y="16693"/>
                  </a:cubicBezTo>
                  <a:lnTo>
                    <a:pt x="11379" y="16693"/>
                  </a:lnTo>
                  <a:cubicBezTo>
                    <a:pt x="14311" y="16693"/>
                    <a:pt x="16717" y="14412"/>
                    <a:pt x="16717" y="11480"/>
                  </a:cubicBezTo>
                  <a:lnTo>
                    <a:pt x="16717" y="5314"/>
                  </a:lnTo>
                  <a:cubicBezTo>
                    <a:pt x="16717" y="2382"/>
                    <a:pt x="14311" y="1"/>
                    <a:pt x="113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311;p65">
              <a:extLst>
                <a:ext uri="{FF2B5EF4-FFF2-40B4-BE49-F238E27FC236}">
                  <a16:creationId xmlns:a16="http://schemas.microsoft.com/office/drawing/2014/main" id="{64C6D07C-C84E-48DB-9C0E-149AA1AAB717}"/>
                </a:ext>
              </a:extLst>
            </p:cNvPr>
            <p:cNvSpPr/>
            <p:nvPr/>
          </p:nvSpPr>
          <p:spPr>
            <a:xfrm>
              <a:off x="7834693" y="3763143"/>
              <a:ext cx="140088" cy="134008"/>
            </a:xfrm>
            <a:custGeom>
              <a:avLst/>
              <a:gdLst/>
              <a:ahLst/>
              <a:cxnLst/>
              <a:rect l="l" t="t" r="r" b="b"/>
              <a:pathLst>
                <a:path w="8572" h="8200" extrusionOk="0">
                  <a:moveTo>
                    <a:pt x="2080" y="1"/>
                  </a:moveTo>
                  <a:cubicBezTo>
                    <a:pt x="1691" y="1"/>
                    <a:pt x="1287" y="135"/>
                    <a:pt x="953" y="424"/>
                  </a:cubicBezTo>
                  <a:cubicBezTo>
                    <a:pt x="326" y="1050"/>
                    <a:pt x="226" y="2103"/>
                    <a:pt x="853" y="2729"/>
                  </a:cubicBezTo>
                  <a:lnTo>
                    <a:pt x="2006" y="3982"/>
                  </a:lnTo>
                  <a:lnTo>
                    <a:pt x="752" y="5135"/>
                  </a:lnTo>
                  <a:cubicBezTo>
                    <a:pt x="0" y="5637"/>
                    <a:pt x="0" y="6689"/>
                    <a:pt x="627" y="7416"/>
                  </a:cubicBezTo>
                  <a:cubicBezTo>
                    <a:pt x="911" y="7754"/>
                    <a:pt x="1349" y="7939"/>
                    <a:pt x="1805" y="7939"/>
                  </a:cubicBezTo>
                  <a:cubicBezTo>
                    <a:pt x="2195" y="7939"/>
                    <a:pt x="2598" y="7805"/>
                    <a:pt x="2933" y="7516"/>
                  </a:cubicBezTo>
                  <a:lnTo>
                    <a:pt x="4086" y="6389"/>
                  </a:lnTo>
                  <a:lnTo>
                    <a:pt x="5239" y="7642"/>
                  </a:lnTo>
                  <a:cubicBezTo>
                    <a:pt x="5564" y="8019"/>
                    <a:pt x="5996" y="8200"/>
                    <a:pt x="6425" y="8200"/>
                  </a:cubicBezTo>
                  <a:cubicBezTo>
                    <a:pt x="6823" y="8200"/>
                    <a:pt x="7218" y="8044"/>
                    <a:pt x="7519" y="7742"/>
                  </a:cubicBezTo>
                  <a:cubicBezTo>
                    <a:pt x="8271" y="7216"/>
                    <a:pt x="8271" y="6163"/>
                    <a:pt x="7645" y="5436"/>
                  </a:cubicBezTo>
                  <a:lnTo>
                    <a:pt x="6592" y="4183"/>
                  </a:lnTo>
                  <a:lnTo>
                    <a:pt x="7845" y="3130"/>
                  </a:lnTo>
                  <a:cubicBezTo>
                    <a:pt x="8472" y="2504"/>
                    <a:pt x="8572" y="1476"/>
                    <a:pt x="7945" y="850"/>
                  </a:cubicBezTo>
                  <a:cubicBezTo>
                    <a:pt x="7603" y="453"/>
                    <a:pt x="7134" y="272"/>
                    <a:pt x="6676" y="272"/>
                  </a:cubicBezTo>
                  <a:cubicBezTo>
                    <a:pt x="6296" y="272"/>
                    <a:pt x="5924" y="397"/>
                    <a:pt x="5640" y="624"/>
                  </a:cubicBezTo>
                  <a:lnTo>
                    <a:pt x="4386" y="1777"/>
                  </a:lnTo>
                  <a:lnTo>
                    <a:pt x="3259" y="524"/>
                  </a:lnTo>
                  <a:cubicBezTo>
                    <a:pt x="2975" y="186"/>
                    <a:pt x="2537" y="1"/>
                    <a:pt x="208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312;p65">
              <a:extLst>
                <a:ext uri="{FF2B5EF4-FFF2-40B4-BE49-F238E27FC236}">
                  <a16:creationId xmlns:a16="http://schemas.microsoft.com/office/drawing/2014/main" id="{F657FFF2-68D5-4CA5-B8E0-B1AA0CC50E7A}"/>
                </a:ext>
              </a:extLst>
            </p:cNvPr>
            <p:cNvSpPr/>
            <p:nvPr/>
          </p:nvSpPr>
          <p:spPr>
            <a:xfrm>
              <a:off x="7493511" y="3966247"/>
              <a:ext cx="274848" cy="273214"/>
            </a:xfrm>
            <a:custGeom>
              <a:avLst/>
              <a:gdLst/>
              <a:ahLst/>
              <a:cxnLst/>
              <a:rect l="l" t="t" r="r" b="b"/>
              <a:pathLst>
                <a:path w="16818" h="16718" extrusionOk="0">
                  <a:moveTo>
                    <a:pt x="5339" y="1"/>
                  </a:moveTo>
                  <a:cubicBezTo>
                    <a:pt x="2406" y="1"/>
                    <a:pt x="0" y="2407"/>
                    <a:pt x="0" y="5339"/>
                  </a:cubicBezTo>
                  <a:lnTo>
                    <a:pt x="0" y="11504"/>
                  </a:lnTo>
                  <a:cubicBezTo>
                    <a:pt x="0" y="14412"/>
                    <a:pt x="2406" y="16718"/>
                    <a:pt x="5339" y="16718"/>
                  </a:cubicBezTo>
                  <a:lnTo>
                    <a:pt x="11479" y="16718"/>
                  </a:lnTo>
                  <a:cubicBezTo>
                    <a:pt x="14411" y="16718"/>
                    <a:pt x="16817" y="14412"/>
                    <a:pt x="16817" y="11504"/>
                  </a:cubicBezTo>
                  <a:lnTo>
                    <a:pt x="16817" y="5339"/>
                  </a:lnTo>
                  <a:cubicBezTo>
                    <a:pt x="16817" y="2407"/>
                    <a:pt x="14411" y="1"/>
                    <a:pt x="114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13;p65">
              <a:extLst>
                <a:ext uri="{FF2B5EF4-FFF2-40B4-BE49-F238E27FC236}">
                  <a16:creationId xmlns:a16="http://schemas.microsoft.com/office/drawing/2014/main" id="{4E74C95A-E28F-4AFD-8481-A0EA15DE8F9B}"/>
                </a:ext>
              </a:extLst>
            </p:cNvPr>
            <p:cNvSpPr/>
            <p:nvPr/>
          </p:nvSpPr>
          <p:spPr>
            <a:xfrm>
              <a:off x="7550023" y="4082573"/>
              <a:ext cx="161807" cy="51217"/>
            </a:xfrm>
            <a:custGeom>
              <a:avLst/>
              <a:gdLst/>
              <a:ahLst/>
              <a:cxnLst/>
              <a:rect l="l" t="t" r="r" b="b"/>
              <a:pathLst>
                <a:path w="9901" h="3134" extrusionOk="0">
                  <a:moveTo>
                    <a:pt x="1655" y="0"/>
                  </a:moveTo>
                  <a:cubicBezTo>
                    <a:pt x="728" y="0"/>
                    <a:pt x="1" y="727"/>
                    <a:pt x="1" y="1554"/>
                  </a:cubicBezTo>
                  <a:cubicBezTo>
                    <a:pt x="1" y="2381"/>
                    <a:pt x="728" y="3133"/>
                    <a:pt x="1655" y="3133"/>
                  </a:cubicBezTo>
                  <a:lnTo>
                    <a:pt x="8247" y="3133"/>
                  </a:lnTo>
                  <a:cubicBezTo>
                    <a:pt x="9174" y="3133"/>
                    <a:pt x="9901" y="2381"/>
                    <a:pt x="9901" y="1554"/>
                  </a:cubicBezTo>
                  <a:cubicBezTo>
                    <a:pt x="9901" y="727"/>
                    <a:pt x="9174" y="0"/>
                    <a:pt x="82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314;p65">
              <a:extLst>
                <a:ext uri="{FF2B5EF4-FFF2-40B4-BE49-F238E27FC236}">
                  <a16:creationId xmlns:a16="http://schemas.microsoft.com/office/drawing/2014/main" id="{3F0DD1F1-C9D2-43EB-88F5-44564321F6A6}"/>
                </a:ext>
              </a:extLst>
            </p:cNvPr>
            <p:cNvSpPr/>
            <p:nvPr/>
          </p:nvSpPr>
          <p:spPr>
            <a:xfrm>
              <a:off x="7768343" y="3966247"/>
              <a:ext cx="273214" cy="273214"/>
            </a:xfrm>
            <a:custGeom>
              <a:avLst/>
              <a:gdLst/>
              <a:ahLst/>
              <a:cxnLst/>
              <a:rect l="l" t="t" r="r" b="b"/>
              <a:pathLst>
                <a:path w="16718" h="16718" extrusionOk="0">
                  <a:moveTo>
                    <a:pt x="5213" y="1"/>
                  </a:moveTo>
                  <a:cubicBezTo>
                    <a:pt x="2306" y="1"/>
                    <a:pt x="0" y="2407"/>
                    <a:pt x="0" y="5339"/>
                  </a:cubicBezTo>
                  <a:lnTo>
                    <a:pt x="0" y="11504"/>
                  </a:lnTo>
                  <a:cubicBezTo>
                    <a:pt x="0" y="14412"/>
                    <a:pt x="2306" y="16718"/>
                    <a:pt x="5213" y="16718"/>
                  </a:cubicBezTo>
                  <a:lnTo>
                    <a:pt x="11379" y="16718"/>
                  </a:lnTo>
                  <a:cubicBezTo>
                    <a:pt x="14311" y="16718"/>
                    <a:pt x="16717" y="14412"/>
                    <a:pt x="16717" y="11504"/>
                  </a:cubicBezTo>
                  <a:lnTo>
                    <a:pt x="16717" y="5339"/>
                  </a:lnTo>
                  <a:cubicBezTo>
                    <a:pt x="16717" y="2407"/>
                    <a:pt x="14311" y="1"/>
                    <a:pt x="1137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315;p65">
              <a:extLst>
                <a:ext uri="{FF2B5EF4-FFF2-40B4-BE49-F238E27FC236}">
                  <a16:creationId xmlns:a16="http://schemas.microsoft.com/office/drawing/2014/main" id="{9DDEDEA2-A7F1-4C15-BE00-AA44CF72A39A}"/>
                </a:ext>
              </a:extLst>
            </p:cNvPr>
            <p:cNvSpPr/>
            <p:nvPr/>
          </p:nvSpPr>
          <p:spPr>
            <a:xfrm>
              <a:off x="7836736" y="4044168"/>
              <a:ext cx="134777" cy="128011"/>
            </a:xfrm>
            <a:custGeom>
              <a:avLst/>
              <a:gdLst/>
              <a:ahLst/>
              <a:cxnLst/>
              <a:rect l="l" t="t" r="r" b="b"/>
              <a:pathLst>
                <a:path w="8247" h="7833" extrusionOk="0">
                  <a:moveTo>
                    <a:pt x="6467" y="1"/>
                  </a:moveTo>
                  <a:cubicBezTo>
                    <a:pt x="6047" y="1"/>
                    <a:pt x="5627" y="157"/>
                    <a:pt x="5314" y="471"/>
                  </a:cubicBezTo>
                  <a:lnTo>
                    <a:pt x="627" y="5158"/>
                  </a:lnTo>
                  <a:cubicBezTo>
                    <a:pt x="1" y="5784"/>
                    <a:pt x="1" y="6736"/>
                    <a:pt x="627" y="7363"/>
                  </a:cubicBezTo>
                  <a:cubicBezTo>
                    <a:pt x="941" y="7676"/>
                    <a:pt x="1354" y="7833"/>
                    <a:pt x="1768" y="7833"/>
                  </a:cubicBezTo>
                  <a:cubicBezTo>
                    <a:pt x="2181" y="7833"/>
                    <a:pt x="2595" y="7676"/>
                    <a:pt x="2908" y="7363"/>
                  </a:cubicBezTo>
                  <a:lnTo>
                    <a:pt x="7620" y="2651"/>
                  </a:lnTo>
                  <a:cubicBezTo>
                    <a:pt x="8246" y="2025"/>
                    <a:pt x="8246" y="1097"/>
                    <a:pt x="7620" y="471"/>
                  </a:cubicBezTo>
                  <a:cubicBezTo>
                    <a:pt x="7307" y="157"/>
                    <a:pt x="6887" y="1"/>
                    <a:pt x="64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extBox 1">
            <a:extLst>
              <a:ext uri="{FF2B5EF4-FFF2-40B4-BE49-F238E27FC236}">
                <a16:creationId xmlns:a16="http://schemas.microsoft.com/office/drawing/2014/main" id="{1C8D98EA-64FC-4CF8-8BEA-1B47A26D91BF}"/>
              </a:ext>
            </a:extLst>
          </p:cNvPr>
          <p:cNvSpPr txBox="1"/>
          <p:nvPr/>
        </p:nvSpPr>
        <p:spPr>
          <a:xfrm>
            <a:off x="2259616" y="415988"/>
            <a:ext cx="4563291" cy="338554"/>
          </a:xfrm>
          <a:prstGeom prst="rect">
            <a:avLst/>
          </a:prstGeom>
          <a:noFill/>
        </p:spPr>
        <p:txBody>
          <a:bodyPr wrap="square" rtlCol="0">
            <a:spAutoFit/>
          </a:bodyPr>
          <a:lstStyle/>
          <a:p>
            <a:r>
              <a:rPr lang="ar-OM" sz="1600" b="1" dirty="0">
                <a:solidFill>
                  <a:schemeClr val="accent2">
                    <a:lumMod val="75000"/>
                  </a:schemeClr>
                </a:solidFill>
                <a:latin typeface="Calibri" panose="020F0502020204030204" pitchFamily="34" charset="0"/>
                <a:cs typeface="Calibri" panose="020F0502020204030204" pitchFamily="34" charset="0"/>
              </a:rPr>
              <a:t>قابلية القسمة مفيدة عندما تتعامل مع العوامل والأعداد الأولية</a:t>
            </a:r>
            <a:endParaRPr lang="en-US" sz="1600" b="1" dirty="0">
              <a:solidFill>
                <a:schemeClr val="accent2">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79048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04B7DF8-AF22-42A1-9EB3-6B154886F485}"/>
              </a:ext>
            </a:extLst>
          </p:cNvPr>
          <p:cNvPicPr>
            <a:picLocks noChangeAspect="1"/>
          </p:cNvPicPr>
          <p:nvPr/>
        </p:nvPicPr>
        <p:blipFill rotWithShape="1">
          <a:blip r:embed="rId2"/>
          <a:srcRect l="3584" t="10501" r="1661" b="75678"/>
          <a:stretch/>
        </p:blipFill>
        <p:spPr>
          <a:xfrm>
            <a:off x="841401" y="800174"/>
            <a:ext cx="7387977" cy="667477"/>
          </a:xfrm>
          <a:prstGeom prst="rect">
            <a:avLst/>
          </a:prstGeom>
          <a:ln w="38100">
            <a:solidFill>
              <a:schemeClr val="accent4">
                <a:lumMod val="75000"/>
              </a:schemeClr>
            </a:solidFill>
          </a:ln>
        </p:spPr>
      </p:pic>
      <p:pic>
        <p:nvPicPr>
          <p:cNvPr id="7" name="Picture 6">
            <a:extLst>
              <a:ext uri="{FF2B5EF4-FFF2-40B4-BE49-F238E27FC236}">
                <a16:creationId xmlns:a16="http://schemas.microsoft.com/office/drawing/2014/main" id="{F1C6ED57-4C8E-43AE-8384-5B911188BED6}"/>
              </a:ext>
            </a:extLst>
          </p:cNvPr>
          <p:cNvPicPr>
            <a:picLocks noChangeAspect="1"/>
          </p:cNvPicPr>
          <p:nvPr/>
        </p:nvPicPr>
        <p:blipFill rotWithShape="1">
          <a:blip r:embed="rId2"/>
          <a:srcRect l="3234" t="35141" r="1661" b="53105"/>
          <a:stretch/>
        </p:blipFill>
        <p:spPr>
          <a:xfrm>
            <a:off x="849085" y="1710217"/>
            <a:ext cx="7387977" cy="667477"/>
          </a:xfrm>
          <a:prstGeom prst="rect">
            <a:avLst/>
          </a:prstGeom>
          <a:ln w="38100">
            <a:solidFill>
              <a:schemeClr val="accent4">
                <a:lumMod val="75000"/>
              </a:schemeClr>
            </a:solidFill>
          </a:ln>
        </p:spPr>
      </p:pic>
      <p:pic>
        <p:nvPicPr>
          <p:cNvPr id="8" name="Picture 7">
            <a:extLst>
              <a:ext uri="{FF2B5EF4-FFF2-40B4-BE49-F238E27FC236}">
                <a16:creationId xmlns:a16="http://schemas.microsoft.com/office/drawing/2014/main" id="{01E987B4-8BB0-4438-A54A-69487776DD9C}"/>
              </a:ext>
            </a:extLst>
          </p:cNvPr>
          <p:cNvPicPr>
            <a:picLocks noChangeAspect="1"/>
          </p:cNvPicPr>
          <p:nvPr/>
        </p:nvPicPr>
        <p:blipFill rotWithShape="1">
          <a:blip r:embed="rId2"/>
          <a:srcRect l="3584" t="59962" r="1660" b="26217"/>
          <a:stretch/>
        </p:blipFill>
        <p:spPr>
          <a:xfrm>
            <a:off x="818348" y="2666363"/>
            <a:ext cx="7449672" cy="667477"/>
          </a:xfrm>
          <a:prstGeom prst="rect">
            <a:avLst/>
          </a:prstGeom>
          <a:ln w="38100">
            <a:solidFill>
              <a:schemeClr val="accent4">
                <a:lumMod val="75000"/>
              </a:schemeClr>
            </a:solidFill>
          </a:ln>
        </p:spPr>
      </p:pic>
      <p:pic>
        <p:nvPicPr>
          <p:cNvPr id="9" name="Picture 8">
            <a:extLst>
              <a:ext uri="{FF2B5EF4-FFF2-40B4-BE49-F238E27FC236}">
                <a16:creationId xmlns:a16="http://schemas.microsoft.com/office/drawing/2014/main" id="{D7A281D5-819B-44A8-8AB3-9F3BC977FA7D}"/>
              </a:ext>
            </a:extLst>
          </p:cNvPr>
          <p:cNvPicPr>
            <a:picLocks noChangeAspect="1"/>
          </p:cNvPicPr>
          <p:nvPr/>
        </p:nvPicPr>
        <p:blipFill rotWithShape="1">
          <a:blip r:embed="rId2"/>
          <a:srcRect l="3846" t="81442" r="2010" b="4737"/>
          <a:stretch/>
        </p:blipFill>
        <p:spPr>
          <a:xfrm>
            <a:off x="849085" y="3622509"/>
            <a:ext cx="7418824" cy="667478"/>
          </a:xfrm>
          <a:prstGeom prst="rect">
            <a:avLst/>
          </a:prstGeom>
          <a:ln w="38100">
            <a:solidFill>
              <a:schemeClr val="accent4">
                <a:lumMod val="75000"/>
              </a:schemeClr>
            </a:solidFill>
          </a:ln>
        </p:spPr>
      </p:pic>
      <p:grpSp>
        <p:nvGrpSpPr>
          <p:cNvPr id="10" name="Google Shape;4307;p65">
            <a:extLst>
              <a:ext uri="{FF2B5EF4-FFF2-40B4-BE49-F238E27FC236}">
                <a16:creationId xmlns:a16="http://schemas.microsoft.com/office/drawing/2014/main" id="{2CF61A5F-0E44-4B29-AAC7-0DBBB74864AC}"/>
              </a:ext>
            </a:extLst>
          </p:cNvPr>
          <p:cNvGrpSpPr/>
          <p:nvPr/>
        </p:nvGrpSpPr>
        <p:grpSpPr>
          <a:xfrm>
            <a:off x="8521593" y="868296"/>
            <a:ext cx="437990" cy="421586"/>
            <a:chOff x="7493511" y="3693458"/>
            <a:chExt cx="548046" cy="546003"/>
          </a:xfrm>
        </p:grpSpPr>
        <p:sp>
          <p:nvSpPr>
            <p:cNvPr id="11" name="Google Shape;4308;p65">
              <a:extLst>
                <a:ext uri="{FF2B5EF4-FFF2-40B4-BE49-F238E27FC236}">
                  <a16:creationId xmlns:a16="http://schemas.microsoft.com/office/drawing/2014/main" id="{E331FE4C-E157-4480-B1B3-E6EE213B03BA}"/>
                </a:ext>
              </a:extLst>
            </p:cNvPr>
            <p:cNvSpPr/>
            <p:nvPr/>
          </p:nvSpPr>
          <p:spPr>
            <a:xfrm>
              <a:off x="7493511" y="3693458"/>
              <a:ext cx="274848" cy="272805"/>
            </a:xfrm>
            <a:custGeom>
              <a:avLst/>
              <a:gdLst/>
              <a:ahLst/>
              <a:cxnLst/>
              <a:rect l="l" t="t" r="r" b="b"/>
              <a:pathLst>
                <a:path w="16818" h="16693" extrusionOk="0">
                  <a:moveTo>
                    <a:pt x="5339" y="1"/>
                  </a:moveTo>
                  <a:cubicBezTo>
                    <a:pt x="2406" y="1"/>
                    <a:pt x="0" y="2382"/>
                    <a:pt x="0" y="5314"/>
                  </a:cubicBezTo>
                  <a:lnTo>
                    <a:pt x="0" y="11480"/>
                  </a:lnTo>
                  <a:cubicBezTo>
                    <a:pt x="0" y="14412"/>
                    <a:pt x="2406" y="16693"/>
                    <a:pt x="5339" y="16693"/>
                  </a:cubicBezTo>
                  <a:lnTo>
                    <a:pt x="11479" y="16693"/>
                  </a:lnTo>
                  <a:cubicBezTo>
                    <a:pt x="14411" y="16693"/>
                    <a:pt x="16817" y="14412"/>
                    <a:pt x="16817" y="11480"/>
                  </a:cubicBezTo>
                  <a:lnTo>
                    <a:pt x="16817" y="5314"/>
                  </a:lnTo>
                  <a:cubicBezTo>
                    <a:pt x="16817" y="2382"/>
                    <a:pt x="14411" y="1"/>
                    <a:pt x="11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4309;p65">
              <a:extLst>
                <a:ext uri="{FF2B5EF4-FFF2-40B4-BE49-F238E27FC236}">
                  <a16:creationId xmlns:a16="http://schemas.microsoft.com/office/drawing/2014/main" id="{C14374F0-1160-4D48-83D1-5A425E4F40FD}"/>
                </a:ext>
              </a:extLst>
            </p:cNvPr>
            <p:cNvSpPr/>
            <p:nvPr/>
          </p:nvSpPr>
          <p:spPr>
            <a:xfrm>
              <a:off x="7550023" y="3749579"/>
              <a:ext cx="161807" cy="160581"/>
            </a:xfrm>
            <a:custGeom>
              <a:avLst/>
              <a:gdLst/>
              <a:ahLst/>
              <a:cxnLst/>
              <a:rect l="l" t="t" r="r" b="b"/>
              <a:pathLst>
                <a:path w="9901" h="9826" extrusionOk="0">
                  <a:moveTo>
                    <a:pt x="4888" y="0"/>
                  </a:moveTo>
                  <a:cubicBezTo>
                    <a:pt x="4061" y="0"/>
                    <a:pt x="3334" y="727"/>
                    <a:pt x="3334" y="1680"/>
                  </a:cubicBezTo>
                  <a:lnTo>
                    <a:pt x="3334" y="3334"/>
                  </a:lnTo>
                  <a:lnTo>
                    <a:pt x="1655" y="3334"/>
                  </a:lnTo>
                  <a:cubicBezTo>
                    <a:pt x="728" y="3334"/>
                    <a:pt x="1" y="4086"/>
                    <a:pt x="1" y="4913"/>
                  </a:cubicBezTo>
                  <a:cubicBezTo>
                    <a:pt x="1" y="5840"/>
                    <a:pt x="728" y="6592"/>
                    <a:pt x="1655" y="6592"/>
                  </a:cubicBezTo>
                  <a:lnTo>
                    <a:pt x="3334" y="6592"/>
                  </a:lnTo>
                  <a:lnTo>
                    <a:pt x="3334" y="8246"/>
                  </a:lnTo>
                  <a:cubicBezTo>
                    <a:pt x="3334" y="9098"/>
                    <a:pt x="4061" y="9825"/>
                    <a:pt x="4888" y="9825"/>
                  </a:cubicBezTo>
                  <a:cubicBezTo>
                    <a:pt x="5840" y="9825"/>
                    <a:pt x="6567" y="9098"/>
                    <a:pt x="6567" y="8246"/>
                  </a:cubicBezTo>
                  <a:lnTo>
                    <a:pt x="6567" y="6592"/>
                  </a:lnTo>
                  <a:lnTo>
                    <a:pt x="8247" y="6592"/>
                  </a:lnTo>
                  <a:cubicBezTo>
                    <a:pt x="9174" y="6592"/>
                    <a:pt x="9901" y="5840"/>
                    <a:pt x="9901" y="4913"/>
                  </a:cubicBezTo>
                  <a:cubicBezTo>
                    <a:pt x="9901" y="4086"/>
                    <a:pt x="9174" y="3334"/>
                    <a:pt x="8247" y="3334"/>
                  </a:cubicBezTo>
                  <a:lnTo>
                    <a:pt x="6567" y="3334"/>
                  </a:lnTo>
                  <a:lnTo>
                    <a:pt x="6567" y="1680"/>
                  </a:lnTo>
                  <a:cubicBezTo>
                    <a:pt x="6567" y="727"/>
                    <a:pt x="5840" y="0"/>
                    <a:pt x="48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4310;p65">
              <a:extLst>
                <a:ext uri="{FF2B5EF4-FFF2-40B4-BE49-F238E27FC236}">
                  <a16:creationId xmlns:a16="http://schemas.microsoft.com/office/drawing/2014/main" id="{48A80E92-31F0-4B33-9157-2F4BAE41B51B}"/>
                </a:ext>
              </a:extLst>
            </p:cNvPr>
            <p:cNvSpPr/>
            <p:nvPr/>
          </p:nvSpPr>
          <p:spPr>
            <a:xfrm>
              <a:off x="7768343" y="3693458"/>
              <a:ext cx="273214" cy="272805"/>
            </a:xfrm>
            <a:custGeom>
              <a:avLst/>
              <a:gdLst/>
              <a:ahLst/>
              <a:cxnLst/>
              <a:rect l="l" t="t" r="r" b="b"/>
              <a:pathLst>
                <a:path w="16718" h="16693" extrusionOk="0">
                  <a:moveTo>
                    <a:pt x="5213" y="1"/>
                  </a:moveTo>
                  <a:cubicBezTo>
                    <a:pt x="2306" y="1"/>
                    <a:pt x="0" y="2382"/>
                    <a:pt x="0" y="5314"/>
                  </a:cubicBezTo>
                  <a:lnTo>
                    <a:pt x="0" y="11480"/>
                  </a:lnTo>
                  <a:cubicBezTo>
                    <a:pt x="0" y="14412"/>
                    <a:pt x="2306" y="16693"/>
                    <a:pt x="5213" y="16693"/>
                  </a:cubicBezTo>
                  <a:lnTo>
                    <a:pt x="11379" y="16693"/>
                  </a:lnTo>
                  <a:cubicBezTo>
                    <a:pt x="14311" y="16693"/>
                    <a:pt x="16717" y="14412"/>
                    <a:pt x="16717" y="11480"/>
                  </a:cubicBezTo>
                  <a:lnTo>
                    <a:pt x="16717" y="5314"/>
                  </a:lnTo>
                  <a:cubicBezTo>
                    <a:pt x="16717" y="2382"/>
                    <a:pt x="14311" y="1"/>
                    <a:pt x="113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4311;p65">
              <a:extLst>
                <a:ext uri="{FF2B5EF4-FFF2-40B4-BE49-F238E27FC236}">
                  <a16:creationId xmlns:a16="http://schemas.microsoft.com/office/drawing/2014/main" id="{BAD62EB9-FF7C-4E1C-823F-DC6AAD766130}"/>
                </a:ext>
              </a:extLst>
            </p:cNvPr>
            <p:cNvSpPr/>
            <p:nvPr/>
          </p:nvSpPr>
          <p:spPr>
            <a:xfrm>
              <a:off x="7834693" y="3763143"/>
              <a:ext cx="140088" cy="134008"/>
            </a:xfrm>
            <a:custGeom>
              <a:avLst/>
              <a:gdLst/>
              <a:ahLst/>
              <a:cxnLst/>
              <a:rect l="l" t="t" r="r" b="b"/>
              <a:pathLst>
                <a:path w="8572" h="8200" extrusionOk="0">
                  <a:moveTo>
                    <a:pt x="2080" y="1"/>
                  </a:moveTo>
                  <a:cubicBezTo>
                    <a:pt x="1691" y="1"/>
                    <a:pt x="1287" y="135"/>
                    <a:pt x="953" y="424"/>
                  </a:cubicBezTo>
                  <a:cubicBezTo>
                    <a:pt x="326" y="1050"/>
                    <a:pt x="226" y="2103"/>
                    <a:pt x="853" y="2729"/>
                  </a:cubicBezTo>
                  <a:lnTo>
                    <a:pt x="2006" y="3982"/>
                  </a:lnTo>
                  <a:lnTo>
                    <a:pt x="752" y="5135"/>
                  </a:lnTo>
                  <a:cubicBezTo>
                    <a:pt x="0" y="5637"/>
                    <a:pt x="0" y="6689"/>
                    <a:pt x="627" y="7416"/>
                  </a:cubicBezTo>
                  <a:cubicBezTo>
                    <a:pt x="911" y="7754"/>
                    <a:pt x="1349" y="7939"/>
                    <a:pt x="1805" y="7939"/>
                  </a:cubicBezTo>
                  <a:cubicBezTo>
                    <a:pt x="2195" y="7939"/>
                    <a:pt x="2598" y="7805"/>
                    <a:pt x="2933" y="7516"/>
                  </a:cubicBezTo>
                  <a:lnTo>
                    <a:pt x="4086" y="6389"/>
                  </a:lnTo>
                  <a:lnTo>
                    <a:pt x="5239" y="7642"/>
                  </a:lnTo>
                  <a:cubicBezTo>
                    <a:pt x="5564" y="8019"/>
                    <a:pt x="5996" y="8200"/>
                    <a:pt x="6425" y="8200"/>
                  </a:cubicBezTo>
                  <a:cubicBezTo>
                    <a:pt x="6823" y="8200"/>
                    <a:pt x="7218" y="8044"/>
                    <a:pt x="7519" y="7742"/>
                  </a:cubicBezTo>
                  <a:cubicBezTo>
                    <a:pt x="8271" y="7216"/>
                    <a:pt x="8271" y="6163"/>
                    <a:pt x="7645" y="5436"/>
                  </a:cubicBezTo>
                  <a:lnTo>
                    <a:pt x="6592" y="4183"/>
                  </a:lnTo>
                  <a:lnTo>
                    <a:pt x="7845" y="3130"/>
                  </a:lnTo>
                  <a:cubicBezTo>
                    <a:pt x="8472" y="2504"/>
                    <a:pt x="8572" y="1476"/>
                    <a:pt x="7945" y="850"/>
                  </a:cubicBezTo>
                  <a:cubicBezTo>
                    <a:pt x="7603" y="453"/>
                    <a:pt x="7134" y="272"/>
                    <a:pt x="6676" y="272"/>
                  </a:cubicBezTo>
                  <a:cubicBezTo>
                    <a:pt x="6296" y="272"/>
                    <a:pt x="5924" y="397"/>
                    <a:pt x="5640" y="624"/>
                  </a:cubicBezTo>
                  <a:lnTo>
                    <a:pt x="4386" y="1777"/>
                  </a:lnTo>
                  <a:lnTo>
                    <a:pt x="3259" y="524"/>
                  </a:lnTo>
                  <a:cubicBezTo>
                    <a:pt x="2975" y="186"/>
                    <a:pt x="2537" y="1"/>
                    <a:pt x="208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4312;p65">
              <a:extLst>
                <a:ext uri="{FF2B5EF4-FFF2-40B4-BE49-F238E27FC236}">
                  <a16:creationId xmlns:a16="http://schemas.microsoft.com/office/drawing/2014/main" id="{5C7D2622-7113-48F7-941B-1C8E957CF6E8}"/>
                </a:ext>
              </a:extLst>
            </p:cNvPr>
            <p:cNvSpPr/>
            <p:nvPr/>
          </p:nvSpPr>
          <p:spPr>
            <a:xfrm>
              <a:off x="7493511" y="3966247"/>
              <a:ext cx="274848" cy="273214"/>
            </a:xfrm>
            <a:custGeom>
              <a:avLst/>
              <a:gdLst/>
              <a:ahLst/>
              <a:cxnLst/>
              <a:rect l="l" t="t" r="r" b="b"/>
              <a:pathLst>
                <a:path w="16818" h="16718" extrusionOk="0">
                  <a:moveTo>
                    <a:pt x="5339" y="1"/>
                  </a:moveTo>
                  <a:cubicBezTo>
                    <a:pt x="2406" y="1"/>
                    <a:pt x="0" y="2407"/>
                    <a:pt x="0" y="5339"/>
                  </a:cubicBezTo>
                  <a:lnTo>
                    <a:pt x="0" y="11504"/>
                  </a:lnTo>
                  <a:cubicBezTo>
                    <a:pt x="0" y="14412"/>
                    <a:pt x="2406" y="16718"/>
                    <a:pt x="5339" y="16718"/>
                  </a:cubicBezTo>
                  <a:lnTo>
                    <a:pt x="11479" y="16718"/>
                  </a:lnTo>
                  <a:cubicBezTo>
                    <a:pt x="14411" y="16718"/>
                    <a:pt x="16817" y="14412"/>
                    <a:pt x="16817" y="11504"/>
                  </a:cubicBezTo>
                  <a:lnTo>
                    <a:pt x="16817" y="5339"/>
                  </a:lnTo>
                  <a:cubicBezTo>
                    <a:pt x="16817" y="2407"/>
                    <a:pt x="14411" y="1"/>
                    <a:pt x="114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4313;p65">
              <a:extLst>
                <a:ext uri="{FF2B5EF4-FFF2-40B4-BE49-F238E27FC236}">
                  <a16:creationId xmlns:a16="http://schemas.microsoft.com/office/drawing/2014/main" id="{35795677-5B18-4229-83F2-F0E5CE25C40F}"/>
                </a:ext>
              </a:extLst>
            </p:cNvPr>
            <p:cNvSpPr/>
            <p:nvPr/>
          </p:nvSpPr>
          <p:spPr>
            <a:xfrm>
              <a:off x="7550023" y="4082573"/>
              <a:ext cx="161807" cy="51217"/>
            </a:xfrm>
            <a:custGeom>
              <a:avLst/>
              <a:gdLst/>
              <a:ahLst/>
              <a:cxnLst/>
              <a:rect l="l" t="t" r="r" b="b"/>
              <a:pathLst>
                <a:path w="9901" h="3134" extrusionOk="0">
                  <a:moveTo>
                    <a:pt x="1655" y="0"/>
                  </a:moveTo>
                  <a:cubicBezTo>
                    <a:pt x="728" y="0"/>
                    <a:pt x="1" y="727"/>
                    <a:pt x="1" y="1554"/>
                  </a:cubicBezTo>
                  <a:cubicBezTo>
                    <a:pt x="1" y="2381"/>
                    <a:pt x="728" y="3133"/>
                    <a:pt x="1655" y="3133"/>
                  </a:cubicBezTo>
                  <a:lnTo>
                    <a:pt x="8247" y="3133"/>
                  </a:lnTo>
                  <a:cubicBezTo>
                    <a:pt x="9174" y="3133"/>
                    <a:pt x="9901" y="2381"/>
                    <a:pt x="9901" y="1554"/>
                  </a:cubicBezTo>
                  <a:cubicBezTo>
                    <a:pt x="9901" y="727"/>
                    <a:pt x="9174" y="0"/>
                    <a:pt x="82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4314;p65">
              <a:extLst>
                <a:ext uri="{FF2B5EF4-FFF2-40B4-BE49-F238E27FC236}">
                  <a16:creationId xmlns:a16="http://schemas.microsoft.com/office/drawing/2014/main" id="{FA04E174-88C3-410D-82FD-36E0B741C9B8}"/>
                </a:ext>
              </a:extLst>
            </p:cNvPr>
            <p:cNvSpPr/>
            <p:nvPr/>
          </p:nvSpPr>
          <p:spPr>
            <a:xfrm>
              <a:off x="7768343" y="3966247"/>
              <a:ext cx="273214" cy="273214"/>
            </a:xfrm>
            <a:custGeom>
              <a:avLst/>
              <a:gdLst/>
              <a:ahLst/>
              <a:cxnLst/>
              <a:rect l="l" t="t" r="r" b="b"/>
              <a:pathLst>
                <a:path w="16718" h="16718" extrusionOk="0">
                  <a:moveTo>
                    <a:pt x="5213" y="1"/>
                  </a:moveTo>
                  <a:cubicBezTo>
                    <a:pt x="2306" y="1"/>
                    <a:pt x="0" y="2407"/>
                    <a:pt x="0" y="5339"/>
                  </a:cubicBezTo>
                  <a:lnTo>
                    <a:pt x="0" y="11504"/>
                  </a:lnTo>
                  <a:cubicBezTo>
                    <a:pt x="0" y="14412"/>
                    <a:pt x="2306" y="16718"/>
                    <a:pt x="5213" y="16718"/>
                  </a:cubicBezTo>
                  <a:lnTo>
                    <a:pt x="11379" y="16718"/>
                  </a:lnTo>
                  <a:cubicBezTo>
                    <a:pt x="14311" y="16718"/>
                    <a:pt x="16717" y="14412"/>
                    <a:pt x="16717" y="11504"/>
                  </a:cubicBezTo>
                  <a:lnTo>
                    <a:pt x="16717" y="5339"/>
                  </a:lnTo>
                  <a:cubicBezTo>
                    <a:pt x="16717" y="2407"/>
                    <a:pt x="14311" y="1"/>
                    <a:pt x="1137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315;p65">
              <a:extLst>
                <a:ext uri="{FF2B5EF4-FFF2-40B4-BE49-F238E27FC236}">
                  <a16:creationId xmlns:a16="http://schemas.microsoft.com/office/drawing/2014/main" id="{75CEA665-9516-4BB6-8DF5-916879DC1AB5}"/>
                </a:ext>
              </a:extLst>
            </p:cNvPr>
            <p:cNvSpPr/>
            <p:nvPr/>
          </p:nvSpPr>
          <p:spPr>
            <a:xfrm>
              <a:off x="7836736" y="4044168"/>
              <a:ext cx="134777" cy="128011"/>
            </a:xfrm>
            <a:custGeom>
              <a:avLst/>
              <a:gdLst/>
              <a:ahLst/>
              <a:cxnLst/>
              <a:rect l="l" t="t" r="r" b="b"/>
              <a:pathLst>
                <a:path w="8247" h="7833" extrusionOk="0">
                  <a:moveTo>
                    <a:pt x="6467" y="1"/>
                  </a:moveTo>
                  <a:cubicBezTo>
                    <a:pt x="6047" y="1"/>
                    <a:pt x="5627" y="157"/>
                    <a:pt x="5314" y="471"/>
                  </a:cubicBezTo>
                  <a:lnTo>
                    <a:pt x="627" y="5158"/>
                  </a:lnTo>
                  <a:cubicBezTo>
                    <a:pt x="1" y="5784"/>
                    <a:pt x="1" y="6736"/>
                    <a:pt x="627" y="7363"/>
                  </a:cubicBezTo>
                  <a:cubicBezTo>
                    <a:pt x="941" y="7676"/>
                    <a:pt x="1354" y="7833"/>
                    <a:pt x="1768" y="7833"/>
                  </a:cubicBezTo>
                  <a:cubicBezTo>
                    <a:pt x="2181" y="7833"/>
                    <a:pt x="2595" y="7676"/>
                    <a:pt x="2908" y="7363"/>
                  </a:cubicBezTo>
                  <a:lnTo>
                    <a:pt x="7620" y="2651"/>
                  </a:lnTo>
                  <a:cubicBezTo>
                    <a:pt x="8246" y="2025"/>
                    <a:pt x="8246" y="1097"/>
                    <a:pt x="7620" y="471"/>
                  </a:cubicBezTo>
                  <a:cubicBezTo>
                    <a:pt x="7307" y="157"/>
                    <a:pt x="6887" y="1"/>
                    <a:pt x="64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 name="Google Shape;4307;p65">
            <a:extLst>
              <a:ext uri="{FF2B5EF4-FFF2-40B4-BE49-F238E27FC236}">
                <a16:creationId xmlns:a16="http://schemas.microsoft.com/office/drawing/2014/main" id="{CBDEDC3D-5280-4A12-BF09-112360CD42F4}"/>
              </a:ext>
            </a:extLst>
          </p:cNvPr>
          <p:cNvGrpSpPr/>
          <p:nvPr/>
        </p:nvGrpSpPr>
        <p:grpSpPr>
          <a:xfrm>
            <a:off x="8541582" y="1887910"/>
            <a:ext cx="437990" cy="421586"/>
            <a:chOff x="7493511" y="3693458"/>
            <a:chExt cx="548046" cy="546003"/>
          </a:xfrm>
        </p:grpSpPr>
        <p:sp>
          <p:nvSpPr>
            <p:cNvPr id="20" name="Google Shape;4308;p65">
              <a:extLst>
                <a:ext uri="{FF2B5EF4-FFF2-40B4-BE49-F238E27FC236}">
                  <a16:creationId xmlns:a16="http://schemas.microsoft.com/office/drawing/2014/main" id="{B7C688E8-BA5E-4ADE-99D1-B9B5CF69AC03}"/>
                </a:ext>
              </a:extLst>
            </p:cNvPr>
            <p:cNvSpPr/>
            <p:nvPr/>
          </p:nvSpPr>
          <p:spPr>
            <a:xfrm>
              <a:off x="7493511" y="3693458"/>
              <a:ext cx="274848" cy="272805"/>
            </a:xfrm>
            <a:custGeom>
              <a:avLst/>
              <a:gdLst/>
              <a:ahLst/>
              <a:cxnLst/>
              <a:rect l="l" t="t" r="r" b="b"/>
              <a:pathLst>
                <a:path w="16818" h="16693" extrusionOk="0">
                  <a:moveTo>
                    <a:pt x="5339" y="1"/>
                  </a:moveTo>
                  <a:cubicBezTo>
                    <a:pt x="2406" y="1"/>
                    <a:pt x="0" y="2382"/>
                    <a:pt x="0" y="5314"/>
                  </a:cubicBezTo>
                  <a:lnTo>
                    <a:pt x="0" y="11480"/>
                  </a:lnTo>
                  <a:cubicBezTo>
                    <a:pt x="0" y="14412"/>
                    <a:pt x="2406" y="16693"/>
                    <a:pt x="5339" y="16693"/>
                  </a:cubicBezTo>
                  <a:lnTo>
                    <a:pt x="11479" y="16693"/>
                  </a:lnTo>
                  <a:cubicBezTo>
                    <a:pt x="14411" y="16693"/>
                    <a:pt x="16817" y="14412"/>
                    <a:pt x="16817" y="11480"/>
                  </a:cubicBezTo>
                  <a:lnTo>
                    <a:pt x="16817" y="5314"/>
                  </a:lnTo>
                  <a:cubicBezTo>
                    <a:pt x="16817" y="2382"/>
                    <a:pt x="14411" y="1"/>
                    <a:pt x="11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4309;p65">
              <a:extLst>
                <a:ext uri="{FF2B5EF4-FFF2-40B4-BE49-F238E27FC236}">
                  <a16:creationId xmlns:a16="http://schemas.microsoft.com/office/drawing/2014/main" id="{1061B55D-092C-4ECE-9D4D-D51569F6F425}"/>
                </a:ext>
              </a:extLst>
            </p:cNvPr>
            <p:cNvSpPr/>
            <p:nvPr/>
          </p:nvSpPr>
          <p:spPr>
            <a:xfrm>
              <a:off x="7550023" y="3749579"/>
              <a:ext cx="161807" cy="160581"/>
            </a:xfrm>
            <a:custGeom>
              <a:avLst/>
              <a:gdLst/>
              <a:ahLst/>
              <a:cxnLst/>
              <a:rect l="l" t="t" r="r" b="b"/>
              <a:pathLst>
                <a:path w="9901" h="9826" extrusionOk="0">
                  <a:moveTo>
                    <a:pt x="4888" y="0"/>
                  </a:moveTo>
                  <a:cubicBezTo>
                    <a:pt x="4061" y="0"/>
                    <a:pt x="3334" y="727"/>
                    <a:pt x="3334" y="1680"/>
                  </a:cubicBezTo>
                  <a:lnTo>
                    <a:pt x="3334" y="3334"/>
                  </a:lnTo>
                  <a:lnTo>
                    <a:pt x="1655" y="3334"/>
                  </a:lnTo>
                  <a:cubicBezTo>
                    <a:pt x="728" y="3334"/>
                    <a:pt x="1" y="4086"/>
                    <a:pt x="1" y="4913"/>
                  </a:cubicBezTo>
                  <a:cubicBezTo>
                    <a:pt x="1" y="5840"/>
                    <a:pt x="728" y="6592"/>
                    <a:pt x="1655" y="6592"/>
                  </a:cubicBezTo>
                  <a:lnTo>
                    <a:pt x="3334" y="6592"/>
                  </a:lnTo>
                  <a:lnTo>
                    <a:pt x="3334" y="8246"/>
                  </a:lnTo>
                  <a:cubicBezTo>
                    <a:pt x="3334" y="9098"/>
                    <a:pt x="4061" y="9825"/>
                    <a:pt x="4888" y="9825"/>
                  </a:cubicBezTo>
                  <a:cubicBezTo>
                    <a:pt x="5840" y="9825"/>
                    <a:pt x="6567" y="9098"/>
                    <a:pt x="6567" y="8246"/>
                  </a:cubicBezTo>
                  <a:lnTo>
                    <a:pt x="6567" y="6592"/>
                  </a:lnTo>
                  <a:lnTo>
                    <a:pt x="8247" y="6592"/>
                  </a:lnTo>
                  <a:cubicBezTo>
                    <a:pt x="9174" y="6592"/>
                    <a:pt x="9901" y="5840"/>
                    <a:pt x="9901" y="4913"/>
                  </a:cubicBezTo>
                  <a:cubicBezTo>
                    <a:pt x="9901" y="4086"/>
                    <a:pt x="9174" y="3334"/>
                    <a:pt x="8247" y="3334"/>
                  </a:cubicBezTo>
                  <a:lnTo>
                    <a:pt x="6567" y="3334"/>
                  </a:lnTo>
                  <a:lnTo>
                    <a:pt x="6567" y="1680"/>
                  </a:lnTo>
                  <a:cubicBezTo>
                    <a:pt x="6567" y="727"/>
                    <a:pt x="5840" y="0"/>
                    <a:pt x="48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4310;p65">
              <a:extLst>
                <a:ext uri="{FF2B5EF4-FFF2-40B4-BE49-F238E27FC236}">
                  <a16:creationId xmlns:a16="http://schemas.microsoft.com/office/drawing/2014/main" id="{9D1AAB6F-1A56-4B60-A673-90B71EC3BECC}"/>
                </a:ext>
              </a:extLst>
            </p:cNvPr>
            <p:cNvSpPr/>
            <p:nvPr/>
          </p:nvSpPr>
          <p:spPr>
            <a:xfrm>
              <a:off x="7768343" y="3693458"/>
              <a:ext cx="273214" cy="272805"/>
            </a:xfrm>
            <a:custGeom>
              <a:avLst/>
              <a:gdLst/>
              <a:ahLst/>
              <a:cxnLst/>
              <a:rect l="l" t="t" r="r" b="b"/>
              <a:pathLst>
                <a:path w="16718" h="16693" extrusionOk="0">
                  <a:moveTo>
                    <a:pt x="5213" y="1"/>
                  </a:moveTo>
                  <a:cubicBezTo>
                    <a:pt x="2306" y="1"/>
                    <a:pt x="0" y="2382"/>
                    <a:pt x="0" y="5314"/>
                  </a:cubicBezTo>
                  <a:lnTo>
                    <a:pt x="0" y="11480"/>
                  </a:lnTo>
                  <a:cubicBezTo>
                    <a:pt x="0" y="14412"/>
                    <a:pt x="2306" y="16693"/>
                    <a:pt x="5213" y="16693"/>
                  </a:cubicBezTo>
                  <a:lnTo>
                    <a:pt x="11379" y="16693"/>
                  </a:lnTo>
                  <a:cubicBezTo>
                    <a:pt x="14311" y="16693"/>
                    <a:pt x="16717" y="14412"/>
                    <a:pt x="16717" y="11480"/>
                  </a:cubicBezTo>
                  <a:lnTo>
                    <a:pt x="16717" y="5314"/>
                  </a:lnTo>
                  <a:cubicBezTo>
                    <a:pt x="16717" y="2382"/>
                    <a:pt x="14311" y="1"/>
                    <a:pt x="113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4311;p65">
              <a:extLst>
                <a:ext uri="{FF2B5EF4-FFF2-40B4-BE49-F238E27FC236}">
                  <a16:creationId xmlns:a16="http://schemas.microsoft.com/office/drawing/2014/main" id="{4AD696E0-77E9-4B72-8526-B21DB816DB1F}"/>
                </a:ext>
              </a:extLst>
            </p:cNvPr>
            <p:cNvSpPr/>
            <p:nvPr/>
          </p:nvSpPr>
          <p:spPr>
            <a:xfrm>
              <a:off x="7834693" y="3763143"/>
              <a:ext cx="140088" cy="134008"/>
            </a:xfrm>
            <a:custGeom>
              <a:avLst/>
              <a:gdLst/>
              <a:ahLst/>
              <a:cxnLst/>
              <a:rect l="l" t="t" r="r" b="b"/>
              <a:pathLst>
                <a:path w="8572" h="8200" extrusionOk="0">
                  <a:moveTo>
                    <a:pt x="2080" y="1"/>
                  </a:moveTo>
                  <a:cubicBezTo>
                    <a:pt x="1691" y="1"/>
                    <a:pt x="1287" y="135"/>
                    <a:pt x="953" y="424"/>
                  </a:cubicBezTo>
                  <a:cubicBezTo>
                    <a:pt x="326" y="1050"/>
                    <a:pt x="226" y="2103"/>
                    <a:pt x="853" y="2729"/>
                  </a:cubicBezTo>
                  <a:lnTo>
                    <a:pt x="2006" y="3982"/>
                  </a:lnTo>
                  <a:lnTo>
                    <a:pt x="752" y="5135"/>
                  </a:lnTo>
                  <a:cubicBezTo>
                    <a:pt x="0" y="5637"/>
                    <a:pt x="0" y="6689"/>
                    <a:pt x="627" y="7416"/>
                  </a:cubicBezTo>
                  <a:cubicBezTo>
                    <a:pt x="911" y="7754"/>
                    <a:pt x="1349" y="7939"/>
                    <a:pt x="1805" y="7939"/>
                  </a:cubicBezTo>
                  <a:cubicBezTo>
                    <a:pt x="2195" y="7939"/>
                    <a:pt x="2598" y="7805"/>
                    <a:pt x="2933" y="7516"/>
                  </a:cubicBezTo>
                  <a:lnTo>
                    <a:pt x="4086" y="6389"/>
                  </a:lnTo>
                  <a:lnTo>
                    <a:pt x="5239" y="7642"/>
                  </a:lnTo>
                  <a:cubicBezTo>
                    <a:pt x="5564" y="8019"/>
                    <a:pt x="5996" y="8200"/>
                    <a:pt x="6425" y="8200"/>
                  </a:cubicBezTo>
                  <a:cubicBezTo>
                    <a:pt x="6823" y="8200"/>
                    <a:pt x="7218" y="8044"/>
                    <a:pt x="7519" y="7742"/>
                  </a:cubicBezTo>
                  <a:cubicBezTo>
                    <a:pt x="8271" y="7216"/>
                    <a:pt x="8271" y="6163"/>
                    <a:pt x="7645" y="5436"/>
                  </a:cubicBezTo>
                  <a:lnTo>
                    <a:pt x="6592" y="4183"/>
                  </a:lnTo>
                  <a:lnTo>
                    <a:pt x="7845" y="3130"/>
                  </a:lnTo>
                  <a:cubicBezTo>
                    <a:pt x="8472" y="2504"/>
                    <a:pt x="8572" y="1476"/>
                    <a:pt x="7945" y="850"/>
                  </a:cubicBezTo>
                  <a:cubicBezTo>
                    <a:pt x="7603" y="453"/>
                    <a:pt x="7134" y="272"/>
                    <a:pt x="6676" y="272"/>
                  </a:cubicBezTo>
                  <a:cubicBezTo>
                    <a:pt x="6296" y="272"/>
                    <a:pt x="5924" y="397"/>
                    <a:pt x="5640" y="624"/>
                  </a:cubicBezTo>
                  <a:lnTo>
                    <a:pt x="4386" y="1777"/>
                  </a:lnTo>
                  <a:lnTo>
                    <a:pt x="3259" y="524"/>
                  </a:lnTo>
                  <a:cubicBezTo>
                    <a:pt x="2975" y="186"/>
                    <a:pt x="2537" y="1"/>
                    <a:pt x="208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4312;p65">
              <a:extLst>
                <a:ext uri="{FF2B5EF4-FFF2-40B4-BE49-F238E27FC236}">
                  <a16:creationId xmlns:a16="http://schemas.microsoft.com/office/drawing/2014/main" id="{F312A501-2214-4D47-B8B1-2C59C5905413}"/>
                </a:ext>
              </a:extLst>
            </p:cNvPr>
            <p:cNvSpPr/>
            <p:nvPr/>
          </p:nvSpPr>
          <p:spPr>
            <a:xfrm>
              <a:off x="7493511" y="3966247"/>
              <a:ext cx="274848" cy="273214"/>
            </a:xfrm>
            <a:custGeom>
              <a:avLst/>
              <a:gdLst/>
              <a:ahLst/>
              <a:cxnLst/>
              <a:rect l="l" t="t" r="r" b="b"/>
              <a:pathLst>
                <a:path w="16818" h="16718" extrusionOk="0">
                  <a:moveTo>
                    <a:pt x="5339" y="1"/>
                  </a:moveTo>
                  <a:cubicBezTo>
                    <a:pt x="2406" y="1"/>
                    <a:pt x="0" y="2407"/>
                    <a:pt x="0" y="5339"/>
                  </a:cubicBezTo>
                  <a:lnTo>
                    <a:pt x="0" y="11504"/>
                  </a:lnTo>
                  <a:cubicBezTo>
                    <a:pt x="0" y="14412"/>
                    <a:pt x="2406" y="16718"/>
                    <a:pt x="5339" y="16718"/>
                  </a:cubicBezTo>
                  <a:lnTo>
                    <a:pt x="11479" y="16718"/>
                  </a:lnTo>
                  <a:cubicBezTo>
                    <a:pt x="14411" y="16718"/>
                    <a:pt x="16817" y="14412"/>
                    <a:pt x="16817" y="11504"/>
                  </a:cubicBezTo>
                  <a:lnTo>
                    <a:pt x="16817" y="5339"/>
                  </a:lnTo>
                  <a:cubicBezTo>
                    <a:pt x="16817" y="2407"/>
                    <a:pt x="14411" y="1"/>
                    <a:pt x="114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4313;p65">
              <a:extLst>
                <a:ext uri="{FF2B5EF4-FFF2-40B4-BE49-F238E27FC236}">
                  <a16:creationId xmlns:a16="http://schemas.microsoft.com/office/drawing/2014/main" id="{4AEDFC5A-3F1B-438E-9D85-DF008D5A5A3A}"/>
                </a:ext>
              </a:extLst>
            </p:cNvPr>
            <p:cNvSpPr/>
            <p:nvPr/>
          </p:nvSpPr>
          <p:spPr>
            <a:xfrm>
              <a:off x="7550023" y="4082573"/>
              <a:ext cx="161807" cy="51217"/>
            </a:xfrm>
            <a:custGeom>
              <a:avLst/>
              <a:gdLst/>
              <a:ahLst/>
              <a:cxnLst/>
              <a:rect l="l" t="t" r="r" b="b"/>
              <a:pathLst>
                <a:path w="9901" h="3134" extrusionOk="0">
                  <a:moveTo>
                    <a:pt x="1655" y="0"/>
                  </a:moveTo>
                  <a:cubicBezTo>
                    <a:pt x="728" y="0"/>
                    <a:pt x="1" y="727"/>
                    <a:pt x="1" y="1554"/>
                  </a:cubicBezTo>
                  <a:cubicBezTo>
                    <a:pt x="1" y="2381"/>
                    <a:pt x="728" y="3133"/>
                    <a:pt x="1655" y="3133"/>
                  </a:cubicBezTo>
                  <a:lnTo>
                    <a:pt x="8247" y="3133"/>
                  </a:lnTo>
                  <a:cubicBezTo>
                    <a:pt x="9174" y="3133"/>
                    <a:pt x="9901" y="2381"/>
                    <a:pt x="9901" y="1554"/>
                  </a:cubicBezTo>
                  <a:cubicBezTo>
                    <a:pt x="9901" y="727"/>
                    <a:pt x="9174" y="0"/>
                    <a:pt x="82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4314;p65">
              <a:extLst>
                <a:ext uri="{FF2B5EF4-FFF2-40B4-BE49-F238E27FC236}">
                  <a16:creationId xmlns:a16="http://schemas.microsoft.com/office/drawing/2014/main" id="{6600FFD8-0CE9-4888-8258-84A5C112A8BD}"/>
                </a:ext>
              </a:extLst>
            </p:cNvPr>
            <p:cNvSpPr/>
            <p:nvPr/>
          </p:nvSpPr>
          <p:spPr>
            <a:xfrm>
              <a:off x="7768343" y="3966247"/>
              <a:ext cx="273214" cy="273214"/>
            </a:xfrm>
            <a:custGeom>
              <a:avLst/>
              <a:gdLst/>
              <a:ahLst/>
              <a:cxnLst/>
              <a:rect l="l" t="t" r="r" b="b"/>
              <a:pathLst>
                <a:path w="16718" h="16718" extrusionOk="0">
                  <a:moveTo>
                    <a:pt x="5213" y="1"/>
                  </a:moveTo>
                  <a:cubicBezTo>
                    <a:pt x="2306" y="1"/>
                    <a:pt x="0" y="2407"/>
                    <a:pt x="0" y="5339"/>
                  </a:cubicBezTo>
                  <a:lnTo>
                    <a:pt x="0" y="11504"/>
                  </a:lnTo>
                  <a:cubicBezTo>
                    <a:pt x="0" y="14412"/>
                    <a:pt x="2306" y="16718"/>
                    <a:pt x="5213" y="16718"/>
                  </a:cubicBezTo>
                  <a:lnTo>
                    <a:pt x="11379" y="16718"/>
                  </a:lnTo>
                  <a:cubicBezTo>
                    <a:pt x="14311" y="16718"/>
                    <a:pt x="16717" y="14412"/>
                    <a:pt x="16717" y="11504"/>
                  </a:cubicBezTo>
                  <a:lnTo>
                    <a:pt x="16717" y="5339"/>
                  </a:lnTo>
                  <a:cubicBezTo>
                    <a:pt x="16717" y="2407"/>
                    <a:pt x="14311" y="1"/>
                    <a:pt x="1137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4315;p65">
              <a:extLst>
                <a:ext uri="{FF2B5EF4-FFF2-40B4-BE49-F238E27FC236}">
                  <a16:creationId xmlns:a16="http://schemas.microsoft.com/office/drawing/2014/main" id="{967E34B9-DFBF-4FD5-8553-0F4F33A556D2}"/>
                </a:ext>
              </a:extLst>
            </p:cNvPr>
            <p:cNvSpPr/>
            <p:nvPr/>
          </p:nvSpPr>
          <p:spPr>
            <a:xfrm>
              <a:off x="7836736" y="4044168"/>
              <a:ext cx="134777" cy="128011"/>
            </a:xfrm>
            <a:custGeom>
              <a:avLst/>
              <a:gdLst/>
              <a:ahLst/>
              <a:cxnLst/>
              <a:rect l="l" t="t" r="r" b="b"/>
              <a:pathLst>
                <a:path w="8247" h="7833" extrusionOk="0">
                  <a:moveTo>
                    <a:pt x="6467" y="1"/>
                  </a:moveTo>
                  <a:cubicBezTo>
                    <a:pt x="6047" y="1"/>
                    <a:pt x="5627" y="157"/>
                    <a:pt x="5314" y="471"/>
                  </a:cubicBezTo>
                  <a:lnTo>
                    <a:pt x="627" y="5158"/>
                  </a:lnTo>
                  <a:cubicBezTo>
                    <a:pt x="1" y="5784"/>
                    <a:pt x="1" y="6736"/>
                    <a:pt x="627" y="7363"/>
                  </a:cubicBezTo>
                  <a:cubicBezTo>
                    <a:pt x="941" y="7676"/>
                    <a:pt x="1354" y="7833"/>
                    <a:pt x="1768" y="7833"/>
                  </a:cubicBezTo>
                  <a:cubicBezTo>
                    <a:pt x="2181" y="7833"/>
                    <a:pt x="2595" y="7676"/>
                    <a:pt x="2908" y="7363"/>
                  </a:cubicBezTo>
                  <a:lnTo>
                    <a:pt x="7620" y="2651"/>
                  </a:lnTo>
                  <a:cubicBezTo>
                    <a:pt x="8246" y="2025"/>
                    <a:pt x="8246" y="1097"/>
                    <a:pt x="7620" y="471"/>
                  </a:cubicBezTo>
                  <a:cubicBezTo>
                    <a:pt x="7307" y="157"/>
                    <a:pt x="6887" y="1"/>
                    <a:pt x="64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 name="Google Shape;4307;p65">
            <a:extLst>
              <a:ext uri="{FF2B5EF4-FFF2-40B4-BE49-F238E27FC236}">
                <a16:creationId xmlns:a16="http://schemas.microsoft.com/office/drawing/2014/main" id="{F9F516D1-98F7-4504-8E96-F97ACF89F289}"/>
              </a:ext>
            </a:extLst>
          </p:cNvPr>
          <p:cNvGrpSpPr/>
          <p:nvPr/>
        </p:nvGrpSpPr>
        <p:grpSpPr>
          <a:xfrm>
            <a:off x="8573472" y="2899840"/>
            <a:ext cx="437990" cy="421586"/>
            <a:chOff x="7493511" y="3693458"/>
            <a:chExt cx="548046" cy="546003"/>
          </a:xfrm>
        </p:grpSpPr>
        <p:sp>
          <p:nvSpPr>
            <p:cNvPr id="29" name="Google Shape;4308;p65">
              <a:extLst>
                <a:ext uri="{FF2B5EF4-FFF2-40B4-BE49-F238E27FC236}">
                  <a16:creationId xmlns:a16="http://schemas.microsoft.com/office/drawing/2014/main" id="{EB972D86-D695-4318-8357-9C1B20A138E3}"/>
                </a:ext>
              </a:extLst>
            </p:cNvPr>
            <p:cNvSpPr/>
            <p:nvPr/>
          </p:nvSpPr>
          <p:spPr>
            <a:xfrm>
              <a:off x="7493511" y="3693458"/>
              <a:ext cx="274848" cy="272805"/>
            </a:xfrm>
            <a:custGeom>
              <a:avLst/>
              <a:gdLst/>
              <a:ahLst/>
              <a:cxnLst/>
              <a:rect l="l" t="t" r="r" b="b"/>
              <a:pathLst>
                <a:path w="16818" h="16693" extrusionOk="0">
                  <a:moveTo>
                    <a:pt x="5339" y="1"/>
                  </a:moveTo>
                  <a:cubicBezTo>
                    <a:pt x="2406" y="1"/>
                    <a:pt x="0" y="2382"/>
                    <a:pt x="0" y="5314"/>
                  </a:cubicBezTo>
                  <a:lnTo>
                    <a:pt x="0" y="11480"/>
                  </a:lnTo>
                  <a:cubicBezTo>
                    <a:pt x="0" y="14412"/>
                    <a:pt x="2406" y="16693"/>
                    <a:pt x="5339" y="16693"/>
                  </a:cubicBezTo>
                  <a:lnTo>
                    <a:pt x="11479" y="16693"/>
                  </a:lnTo>
                  <a:cubicBezTo>
                    <a:pt x="14411" y="16693"/>
                    <a:pt x="16817" y="14412"/>
                    <a:pt x="16817" y="11480"/>
                  </a:cubicBezTo>
                  <a:lnTo>
                    <a:pt x="16817" y="5314"/>
                  </a:lnTo>
                  <a:cubicBezTo>
                    <a:pt x="16817" y="2382"/>
                    <a:pt x="14411" y="1"/>
                    <a:pt x="11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309;p65">
              <a:extLst>
                <a:ext uri="{FF2B5EF4-FFF2-40B4-BE49-F238E27FC236}">
                  <a16:creationId xmlns:a16="http://schemas.microsoft.com/office/drawing/2014/main" id="{62A97E34-2877-47C5-9243-00ECFA0B0A15}"/>
                </a:ext>
              </a:extLst>
            </p:cNvPr>
            <p:cNvSpPr/>
            <p:nvPr/>
          </p:nvSpPr>
          <p:spPr>
            <a:xfrm>
              <a:off x="7550023" y="3749579"/>
              <a:ext cx="161807" cy="160581"/>
            </a:xfrm>
            <a:custGeom>
              <a:avLst/>
              <a:gdLst/>
              <a:ahLst/>
              <a:cxnLst/>
              <a:rect l="l" t="t" r="r" b="b"/>
              <a:pathLst>
                <a:path w="9901" h="9826" extrusionOk="0">
                  <a:moveTo>
                    <a:pt x="4888" y="0"/>
                  </a:moveTo>
                  <a:cubicBezTo>
                    <a:pt x="4061" y="0"/>
                    <a:pt x="3334" y="727"/>
                    <a:pt x="3334" y="1680"/>
                  </a:cubicBezTo>
                  <a:lnTo>
                    <a:pt x="3334" y="3334"/>
                  </a:lnTo>
                  <a:lnTo>
                    <a:pt x="1655" y="3334"/>
                  </a:lnTo>
                  <a:cubicBezTo>
                    <a:pt x="728" y="3334"/>
                    <a:pt x="1" y="4086"/>
                    <a:pt x="1" y="4913"/>
                  </a:cubicBezTo>
                  <a:cubicBezTo>
                    <a:pt x="1" y="5840"/>
                    <a:pt x="728" y="6592"/>
                    <a:pt x="1655" y="6592"/>
                  </a:cubicBezTo>
                  <a:lnTo>
                    <a:pt x="3334" y="6592"/>
                  </a:lnTo>
                  <a:lnTo>
                    <a:pt x="3334" y="8246"/>
                  </a:lnTo>
                  <a:cubicBezTo>
                    <a:pt x="3334" y="9098"/>
                    <a:pt x="4061" y="9825"/>
                    <a:pt x="4888" y="9825"/>
                  </a:cubicBezTo>
                  <a:cubicBezTo>
                    <a:pt x="5840" y="9825"/>
                    <a:pt x="6567" y="9098"/>
                    <a:pt x="6567" y="8246"/>
                  </a:cubicBezTo>
                  <a:lnTo>
                    <a:pt x="6567" y="6592"/>
                  </a:lnTo>
                  <a:lnTo>
                    <a:pt x="8247" y="6592"/>
                  </a:lnTo>
                  <a:cubicBezTo>
                    <a:pt x="9174" y="6592"/>
                    <a:pt x="9901" y="5840"/>
                    <a:pt x="9901" y="4913"/>
                  </a:cubicBezTo>
                  <a:cubicBezTo>
                    <a:pt x="9901" y="4086"/>
                    <a:pt x="9174" y="3334"/>
                    <a:pt x="8247" y="3334"/>
                  </a:cubicBezTo>
                  <a:lnTo>
                    <a:pt x="6567" y="3334"/>
                  </a:lnTo>
                  <a:lnTo>
                    <a:pt x="6567" y="1680"/>
                  </a:lnTo>
                  <a:cubicBezTo>
                    <a:pt x="6567" y="727"/>
                    <a:pt x="5840" y="0"/>
                    <a:pt x="48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310;p65">
              <a:extLst>
                <a:ext uri="{FF2B5EF4-FFF2-40B4-BE49-F238E27FC236}">
                  <a16:creationId xmlns:a16="http://schemas.microsoft.com/office/drawing/2014/main" id="{F56E27CB-B117-4FCF-ABC8-8F0BE5DB9D27}"/>
                </a:ext>
              </a:extLst>
            </p:cNvPr>
            <p:cNvSpPr/>
            <p:nvPr/>
          </p:nvSpPr>
          <p:spPr>
            <a:xfrm>
              <a:off x="7768343" y="3693458"/>
              <a:ext cx="273214" cy="272805"/>
            </a:xfrm>
            <a:custGeom>
              <a:avLst/>
              <a:gdLst/>
              <a:ahLst/>
              <a:cxnLst/>
              <a:rect l="l" t="t" r="r" b="b"/>
              <a:pathLst>
                <a:path w="16718" h="16693" extrusionOk="0">
                  <a:moveTo>
                    <a:pt x="5213" y="1"/>
                  </a:moveTo>
                  <a:cubicBezTo>
                    <a:pt x="2306" y="1"/>
                    <a:pt x="0" y="2382"/>
                    <a:pt x="0" y="5314"/>
                  </a:cubicBezTo>
                  <a:lnTo>
                    <a:pt x="0" y="11480"/>
                  </a:lnTo>
                  <a:cubicBezTo>
                    <a:pt x="0" y="14412"/>
                    <a:pt x="2306" y="16693"/>
                    <a:pt x="5213" y="16693"/>
                  </a:cubicBezTo>
                  <a:lnTo>
                    <a:pt x="11379" y="16693"/>
                  </a:lnTo>
                  <a:cubicBezTo>
                    <a:pt x="14311" y="16693"/>
                    <a:pt x="16717" y="14412"/>
                    <a:pt x="16717" y="11480"/>
                  </a:cubicBezTo>
                  <a:lnTo>
                    <a:pt x="16717" y="5314"/>
                  </a:lnTo>
                  <a:cubicBezTo>
                    <a:pt x="16717" y="2382"/>
                    <a:pt x="14311" y="1"/>
                    <a:pt x="113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311;p65">
              <a:extLst>
                <a:ext uri="{FF2B5EF4-FFF2-40B4-BE49-F238E27FC236}">
                  <a16:creationId xmlns:a16="http://schemas.microsoft.com/office/drawing/2014/main" id="{619C09D0-2F36-4BCA-93A6-5DF34FBFFE67}"/>
                </a:ext>
              </a:extLst>
            </p:cNvPr>
            <p:cNvSpPr/>
            <p:nvPr/>
          </p:nvSpPr>
          <p:spPr>
            <a:xfrm>
              <a:off x="7834693" y="3763143"/>
              <a:ext cx="140088" cy="134008"/>
            </a:xfrm>
            <a:custGeom>
              <a:avLst/>
              <a:gdLst/>
              <a:ahLst/>
              <a:cxnLst/>
              <a:rect l="l" t="t" r="r" b="b"/>
              <a:pathLst>
                <a:path w="8572" h="8200" extrusionOk="0">
                  <a:moveTo>
                    <a:pt x="2080" y="1"/>
                  </a:moveTo>
                  <a:cubicBezTo>
                    <a:pt x="1691" y="1"/>
                    <a:pt x="1287" y="135"/>
                    <a:pt x="953" y="424"/>
                  </a:cubicBezTo>
                  <a:cubicBezTo>
                    <a:pt x="326" y="1050"/>
                    <a:pt x="226" y="2103"/>
                    <a:pt x="853" y="2729"/>
                  </a:cubicBezTo>
                  <a:lnTo>
                    <a:pt x="2006" y="3982"/>
                  </a:lnTo>
                  <a:lnTo>
                    <a:pt x="752" y="5135"/>
                  </a:lnTo>
                  <a:cubicBezTo>
                    <a:pt x="0" y="5637"/>
                    <a:pt x="0" y="6689"/>
                    <a:pt x="627" y="7416"/>
                  </a:cubicBezTo>
                  <a:cubicBezTo>
                    <a:pt x="911" y="7754"/>
                    <a:pt x="1349" y="7939"/>
                    <a:pt x="1805" y="7939"/>
                  </a:cubicBezTo>
                  <a:cubicBezTo>
                    <a:pt x="2195" y="7939"/>
                    <a:pt x="2598" y="7805"/>
                    <a:pt x="2933" y="7516"/>
                  </a:cubicBezTo>
                  <a:lnTo>
                    <a:pt x="4086" y="6389"/>
                  </a:lnTo>
                  <a:lnTo>
                    <a:pt x="5239" y="7642"/>
                  </a:lnTo>
                  <a:cubicBezTo>
                    <a:pt x="5564" y="8019"/>
                    <a:pt x="5996" y="8200"/>
                    <a:pt x="6425" y="8200"/>
                  </a:cubicBezTo>
                  <a:cubicBezTo>
                    <a:pt x="6823" y="8200"/>
                    <a:pt x="7218" y="8044"/>
                    <a:pt x="7519" y="7742"/>
                  </a:cubicBezTo>
                  <a:cubicBezTo>
                    <a:pt x="8271" y="7216"/>
                    <a:pt x="8271" y="6163"/>
                    <a:pt x="7645" y="5436"/>
                  </a:cubicBezTo>
                  <a:lnTo>
                    <a:pt x="6592" y="4183"/>
                  </a:lnTo>
                  <a:lnTo>
                    <a:pt x="7845" y="3130"/>
                  </a:lnTo>
                  <a:cubicBezTo>
                    <a:pt x="8472" y="2504"/>
                    <a:pt x="8572" y="1476"/>
                    <a:pt x="7945" y="850"/>
                  </a:cubicBezTo>
                  <a:cubicBezTo>
                    <a:pt x="7603" y="453"/>
                    <a:pt x="7134" y="272"/>
                    <a:pt x="6676" y="272"/>
                  </a:cubicBezTo>
                  <a:cubicBezTo>
                    <a:pt x="6296" y="272"/>
                    <a:pt x="5924" y="397"/>
                    <a:pt x="5640" y="624"/>
                  </a:cubicBezTo>
                  <a:lnTo>
                    <a:pt x="4386" y="1777"/>
                  </a:lnTo>
                  <a:lnTo>
                    <a:pt x="3259" y="524"/>
                  </a:lnTo>
                  <a:cubicBezTo>
                    <a:pt x="2975" y="186"/>
                    <a:pt x="2537" y="1"/>
                    <a:pt x="208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312;p65">
              <a:extLst>
                <a:ext uri="{FF2B5EF4-FFF2-40B4-BE49-F238E27FC236}">
                  <a16:creationId xmlns:a16="http://schemas.microsoft.com/office/drawing/2014/main" id="{3BC65CF8-16CA-4D4E-BE35-9EFB8A6B9DD5}"/>
                </a:ext>
              </a:extLst>
            </p:cNvPr>
            <p:cNvSpPr/>
            <p:nvPr/>
          </p:nvSpPr>
          <p:spPr>
            <a:xfrm>
              <a:off x="7493511" y="3966247"/>
              <a:ext cx="274848" cy="273214"/>
            </a:xfrm>
            <a:custGeom>
              <a:avLst/>
              <a:gdLst/>
              <a:ahLst/>
              <a:cxnLst/>
              <a:rect l="l" t="t" r="r" b="b"/>
              <a:pathLst>
                <a:path w="16818" h="16718" extrusionOk="0">
                  <a:moveTo>
                    <a:pt x="5339" y="1"/>
                  </a:moveTo>
                  <a:cubicBezTo>
                    <a:pt x="2406" y="1"/>
                    <a:pt x="0" y="2407"/>
                    <a:pt x="0" y="5339"/>
                  </a:cubicBezTo>
                  <a:lnTo>
                    <a:pt x="0" y="11504"/>
                  </a:lnTo>
                  <a:cubicBezTo>
                    <a:pt x="0" y="14412"/>
                    <a:pt x="2406" y="16718"/>
                    <a:pt x="5339" y="16718"/>
                  </a:cubicBezTo>
                  <a:lnTo>
                    <a:pt x="11479" y="16718"/>
                  </a:lnTo>
                  <a:cubicBezTo>
                    <a:pt x="14411" y="16718"/>
                    <a:pt x="16817" y="14412"/>
                    <a:pt x="16817" y="11504"/>
                  </a:cubicBezTo>
                  <a:lnTo>
                    <a:pt x="16817" y="5339"/>
                  </a:lnTo>
                  <a:cubicBezTo>
                    <a:pt x="16817" y="2407"/>
                    <a:pt x="14411" y="1"/>
                    <a:pt x="114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4313;p65">
              <a:extLst>
                <a:ext uri="{FF2B5EF4-FFF2-40B4-BE49-F238E27FC236}">
                  <a16:creationId xmlns:a16="http://schemas.microsoft.com/office/drawing/2014/main" id="{14433E53-D203-4C32-BBF4-E1AE270660C2}"/>
                </a:ext>
              </a:extLst>
            </p:cNvPr>
            <p:cNvSpPr/>
            <p:nvPr/>
          </p:nvSpPr>
          <p:spPr>
            <a:xfrm>
              <a:off x="7550023" y="4082573"/>
              <a:ext cx="161807" cy="51217"/>
            </a:xfrm>
            <a:custGeom>
              <a:avLst/>
              <a:gdLst/>
              <a:ahLst/>
              <a:cxnLst/>
              <a:rect l="l" t="t" r="r" b="b"/>
              <a:pathLst>
                <a:path w="9901" h="3134" extrusionOk="0">
                  <a:moveTo>
                    <a:pt x="1655" y="0"/>
                  </a:moveTo>
                  <a:cubicBezTo>
                    <a:pt x="728" y="0"/>
                    <a:pt x="1" y="727"/>
                    <a:pt x="1" y="1554"/>
                  </a:cubicBezTo>
                  <a:cubicBezTo>
                    <a:pt x="1" y="2381"/>
                    <a:pt x="728" y="3133"/>
                    <a:pt x="1655" y="3133"/>
                  </a:cubicBezTo>
                  <a:lnTo>
                    <a:pt x="8247" y="3133"/>
                  </a:lnTo>
                  <a:cubicBezTo>
                    <a:pt x="9174" y="3133"/>
                    <a:pt x="9901" y="2381"/>
                    <a:pt x="9901" y="1554"/>
                  </a:cubicBezTo>
                  <a:cubicBezTo>
                    <a:pt x="9901" y="727"/>
                    <a:pt x="9174" y="0"/>
                    <a:pt x="82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314;p65">
              <a:extLst>
                <a:ext uri="{FF2B5EF4-FFF2-40B4-BE49-F238E27FC236}">
                  <a16:creationId xmlns:a16="http://schemas.microsoft.com/office/drawing/2014/main" id="{413B4592-D128-4A72-874F-7E5AEC6AAB04}"/>
                </a:ext>
              </a:extLst>
            </p:cNvPr>
            <p:cNvSpPr/>
            <p:nvPr/>
          </p:nvSpPr>
          <p:spPr>
            <a:xfrm>
              <a:off x="7768343" y="3966247"/>
              <a:ext cx="273214" cy="273214"/>
            </a:xfrm>
            <a:custGeom>
              <a:avLst/>
              <a:gdLst/>
              <a:ahLst/>
              <a:cxnLst/>
              <a:rect l="l" t="t" r="r" b="b"/>
              <a:pathLst>
                <a:path w="16718" h="16718" extrusionOk="0">
                  <a:moveTo>
                    <a:pt x="5213" y="1"/>
                  </a:moveTo>
                  <a:cubicBezTo>
                    <a:pt x="2306" y="1"/>
                    <a:pt x="0" y="2407"/>
                    <a:pt x="0" y="5339"/>
                  </a:cubicBezTo>
                  <a:lnTo>
                    <a:pt x="0" y="11504"/>
                  </a:lnTo>
                  <a:cubicBezTo>
                    <a:pt x="0" y="14412"/>
                    <a:pt x="2306" y="16718"/>
                    <a:pt x="5213" y="16718"/>
                  </a:cubicBezTo>
                  <a:lnTo>
                    <a:pt x="11379" y="16718"/>
                  </a:lnTo>
                  <a:cubicBezTo>
                    <a:pt x="14311" y="16718"/>
                    <a:pt x="16717" y="14412"/>
                    <a:pt x="16717" y="11504"/>
                  </a:cubicBezTo>
                  <a:lnTo>
                    <a:pt x="16717" y="5339"/>
                  </a:lnTo>
                  <a:cubicBezTo>
                    <a:pt x="16717" y="2407"/>
                    <a:pt x="14311" y="1"/>
                    <a:pt x="1137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315;p65">
              <a:extLst>
                <a:ext uri="{FF2B5EF4-FFF2-40B4-BE49-F238E27FC236}">
                  <a16:creationId xmlns:a16="http://schemas.microsoft.com/office/drawing/2014/main" id="{C6C57DFA-5B4B-4DA1-9B2D-A49B6EEDAB73}"/>
                </a:ext>
              </a:extLst>
            </p:cNvPr>
            <p:cNvSpPr/>
            <p:nvPr/>
          </p:nvSpPr>
          <p:spPr>
            <a:xfrm>
              <a:off x="7836736" y="4044168"/>
              <a:ext cx="134777" cy="128011"/>
            </a:xfrm>
            <a:custGeom>
              <a:avLst/>
              <a:gdLst/>
              <a:ahLst/>
              <a:cxnLst/>
              <a:rect l="l" t="t" r="r" b="b"/>
              <a:pathLst>
                <a:path w="8247" h="7833" extrusionOk="0">
                  <a:moveTo>
                    <a:pt x="6467" y="1"/>
                  </a:moveTo>
                  <a:cubicBezTo>
                    <a:pt x="6047" y="1"/>
                    <a:pt x="5627" y="157"/>
                    <a:pt x="5314" y="471"/>
                  </a:cubicBezTo>
                  <a:lnTo>
                    <a:pt x="627" y="5158"/>
                  </a:lnTo>
                  <a:cubicBezTo>
                    <a:pt x="1" y="5784"/>
                    <a:pt x="1" y="6736"/>
                    <a:pt x="627" y="7363"/>
                  </a:cubicBezTo>
                  <a:cubicBezTo>
                    <a:pt x="941" y="7676"/>
                    <a:pt x="1354" y="7833"/>
                    <a:pt x="1768" y="7833"/>
                  </a:cubicBezTo>
                  <a:cubicBezTo>
                    <a:pt x="2181" y="7833"/>
                    <a:pt x="2595" y="7676"/>
                    <a:pt x="2908" y="7363"/>
                  </a:cubicBezTo>
                  <a:lnTo>
                    <a:pt x="7620" y="2651"/>
                  </a:lnTo>
                  <a:cubicBezTo>
                    <a:pt x="8246" y="2025"/>
                    <a:pt x="8246" y="1097"/>
                    <a:pt x="7620" y="471"/>
                  </a:cubicBezTo>
                  <a:cubicBezTo>
                    <a:pt x="7307" y="157"/>
                    <a:pt x="6887" y="1"/>
                    <a:pt x="64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 name="Google Shape;4307;p65">
            <a:extLst>
              <a:ext uri="{FF2B5EF4-FFF2-40B4-BE49-F238E27FC236}">
                <a16:creationId xmlns:a16="http://schemas.microsoft.com/office/drawing/2014/main" id="{49B9A8C7-CC21-451B-BFE9-1F9F78249F5F}"/>
              </a:ext>
            </a:extLst>
          </p:cNvPr>
          <p:cNvGrpSpPr/>
          <p:nvPr/>
        </p:nvGrpSpPr>
        <p:grpSpPr>
          <a:xfrm>
            <a:off x="8580430" y="3798541"/>
            <a:ext cx="437990" cy="421586"/>
            <a:chOff x="7493511" y="3693458"/>
            <a:chExt cx="548046" cy="546003"/>
          </a:xfrm>
        </p:grpSpPr>
        <p:sp>
          <p:nvSpPr>
            <p:cNvPr id="38" name="Google Shape;4308;p65">
              <a:extLst>
                <a:ext uri="{FF2B5EF4-FFF2-40B4-BE49-F238E27FC236}">
                  <a16:creationId xmlns:a16="http://schemas.microsoft.com/office/drawing/2014/main" id="{794E0893-D017-41E4-B5EE-301FCE48BBE5}"/>
                </a:ext>
              </a:extLst>
            </p:cNvPr>
            <p:cNvSpPr/>
            <p:nvPr/>
          </p:nvSpPr>
          <p:spPr>
            <a:xfrm>
              <a:off x="7493511" y="3693458"/>
              <a:ext cx="274848" cy="272805"/>
            </a:xfrm>
            <a:custGeom>
              <a:avLst/>
              <a:gdLst/>
              <a:ahLst/>
              <a:cxnLst/>
              <a:rect l="l" t="t" r="r" b="b"/>
              <a:pathLst>
                <a:path w="16818" h="16693" extrusionOk="0">
                  <a:moveTo>
                    <a:pt x="5339" y="1"/>
                  </a:moveTo>
                  <a:cubicBezTo>
                    <a:pt x="2406" y="1"/>
                    <a:pt x="0" y="2382"/>
                    <a:pt x="0" y="5314"/>
                  </a:cubicBezTo>
                  <a:lnTo>
                    <a:pt x="0" y="11480"/>
                  </a:lnTo>
                  <a:cubicBezTo>
                    <a:pt x="0" y="14412"/>
                    <a:pt x="2406" y="16693"/>
                    <a:pt x="5339" y="16693"/>
                  </a:cubicBezTo>
                  <a:lnTo>
                    <a:pt x="11479" y="16693"/>
                  </a:lnTo>
                  <a:cubicBezTo>
                    <a:pt x="14411" y="16693"/>
                    <a:pt x="16817" y="14412"/>
                    <a:pt x="16817" y="11480"/>
                  </a:cubicBezTo>
                  <a:lnTo>
                    <a:pt x="16817" y="5314"/>
                  </a:lnTo>
                  <a:cubicBezTo>
                    <a:pt x="16817" y="2382"/>
                    <a:pt x="14411" y="1"/>
                    <a:pt x="11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309;p65">
              <a:extLst>
                <a:ext uri="{FF2B5EF4-FFF2-40B4-BE49-F238E27FC236}">
                  <a16:creationId xmlns:a16="http://schemas.microsoft.com/office/drawing/2014/main" id="{DDEECBEF-DC72-4A5E-8321-9DCB71A0811C}"/>
                </a:ext>
              </a:extLst>
            </p:cNvPr>
            <p:cNvSpPr/>
            <p:nvPr/>
          </p:nvSpPr>
          <p:spPr>
            <a:xfrm>
              <a:off x="7550023" y="3749579"/>
              <a:ext cx="161807" cy="160581"/>
            </a:xfrm>
            <a:custGeom>
              <a:avLst/>
              <a:gdLst/>
              <a:ahLst/>
              <a:cxnLst/>
              <a:rect l="l" t="t" r="r" b="b"/>
              <a:pathLst>
                <a:path w="9901" h="9826" extrusionOk="0">
                  <a:moveTo>
                    <a:pt x="4888" y="0"/>
                  </a:moveTo>
                  <a:cubicBezTo>
                    <a:pt x="4061" y="0"/>
                    <a:pt x="3334" y="727"/>
                    <a:pt x="3334" y="1680"/>
                  </a:cubicBezTo>
                  <a:lnTo>
                    <a:pt x="3334" y="3334"/>
                  </a:lnTo>
                  <a:lnTo>
                    <a:pt x="1655" y="3334"/>
                  </a:lnTo>
                  <a:cubicBezTo>
                    <a:pt x="728" y="3334"/>
                    <a:pt x="1" y="4086"/>
                    <a:pt x="1" y="4913"/>
                  </a:cubicBezTo>
                  <a:cubicBezTo>
                    <a:pt x="1" y="5840"/>
                    <a:pt x="728" y="6592"/>
                    <a:pt x="1655" y="6592"/>
                  </a:cubicBezTo>
                  <a:lnTo>
                    <a:pt x="3334" y="6592"/>
                  </a:lnTo>
                  <a:lnTo>
                    <a:pt x="3334" y="8246"/>
                  </a:lnTo>
                  <a:cubicBezTo>
                    <a:pt x="3334" y="9098"/>
                    <a:pt x="4061" y="9825"/>
                    <a:pt x="4888" y="9825"/>
                  </a:cubicBezTo>
                  <a:cubicBezTo>
                    <a:pt x="5840" y="9825"/>
                    <a:pt x="6567" y="9098"/>
                    <a:pt x="6567" y="8246"/>
                  </a:cubicBezTo>
                  <a:lnTo>
                    <a:pt x="6567" y="6592"/>
                  </a:lnTo>
                  <a:lnTo>
                    <a:pt x="8247" y="6592"/>
                  </a:lnTo>
                  <a:cubicBezTo>
                    <a:pt x="9174" y="6592"/>
                    <a:pt x="9901" y="5840"/>
                    <a:pt x="9901" y="4913"/>
                  </a:cubicBezTo>
                  <a:cubicBezTo>
                    <a:pt x="9901" y="4086"/>
                    <a:pt x="9174" y="3334"/>
                    <a:pt x="8247" y="3334"/>
                  </a:cubicBezTo>
                  <a:lnTo>
                    <a:pt x="6567" y="3334"/>
                  </a:lnTo>
                  <a:lnTo>
                    <a:pt x="6567" y="1680"/>
                  </a:lnTo>
                  <a:cubicBezTo>
                    <a:pt x="6567" y="727"/>
                    <a:pt x="5840" y="0"/>
                    <a:pt x="48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10;p65">
              <a:extLst>
                <a:ext uri="{FF2B5EF4-FFF2-40B4-BE49-F238E27FC236}">
                  <a16:creationId xmlns:a16="http://schemas.microsoft.com/office/drawing/2014/main" id="{D6456A28-CA14-4A55-A943-34A3E7BC0481}"/>
                </a:ext>
              </a:extLst>
            </p:cNvPr>
            <p:cNvSpPr/>
            <p:nvPr/>
          </p:nvSpPr>
          <p:spPr>
            <a:xfrm>
              <a:off x="7768343" y="3693458"/>
              <a:ext cx="273214" cy="272805"/>
            </a:xfrm>
            <a:custGeom>
              <a:avLst/>
              <a:gdLst/>
              <a:ahLst/>
              <a:cxnLst/>
              <a:rect l="l" t="t" r="r" b="b"/>
              <a:pathLst>
                <a:path w="16718" h="16693" extrusionOk="0">
                  <a:moveTo>
                    <a:pt x="5213" y="1"/>
                  </a:moveTo>
                  <a:cubicBezTo>
                    <a:pt x="2306" y="1"/>
                    <a:pt x="0" y="2382"/>
                    <a:pt x="0" y="5314"/>
                  </a:cubicBezTo>
                  <a:lnTo>
                    <a:pt x="0" y="11480"/>
                  </a:lnTo>
                  <a:cubicBezTo>
                    <a:pt x="0" y="14412"/>
                    <a:pt x="2306" y="16693"/>
                    <a:pt x="5213" y="16693"/>
                  </a:cubicBezTo>
                  <a:lnTo>
                    <a:pt x="11379" y="16693"/>
                  </a:lnTo>
                  <a:cubicBezTo>
                    <a:pt x="14311" y="16693"/>
                    <a:pt x="16717" y="14412"/>
                    <a:pt x="16717" y="11480"/>
                  </a:cubicBezTo>
                  <a:lnTo>
                    <a:pt x="16717" y="5314"/>
                  </a:lnTo>
                  <a:cubicBezTo>
                    <a:pt x="16717" y="2382"/>
                    <a:pt x="14311" y="1"/>
                    <a:pt x="113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311;p65">
              <a:extLst>
                <a:ext uri="{FF2B5EF4-FFF2-40B4-BE49-F238E27FC236}">
                  <a16:creationId xmlns:a16="http://schemas.microsoft.com/office/drawing/2014/main" id="{DB882BC8-A9BB-4280-B9AD-FFB8F658225F}"/>
                </a:ext>
              </a:extLst>
            </p:cNvPr>
            <p:cNvSpPr/>
            <p:nvPr/>
          </p:nvSpPr>
          <p:spPr>
            <a:xfrm>
              <a:off x="7834693" y="3763143"/>
              <a:ext cx="140088" cy="134008"/>
            </a:xfrm>
            <a:custGeom>
              <a:avLst/>
              <a:gdLst/>
              <a:ahLst/>
              <a:cxnLst/>
              <a:rect l="l" t="t" r="r" b="b"/>
              <a:pathLst>
                <a:path w="8572" h="8200" extrusionOk="0">
                  <a:moveTo>
                    <a:pt x="2080" y="1"/>
                  </a:moveTo>
                  <a:cubicBezTo>
                    <a:pt x="1691" y="1"/>
                    <a:pt x="1287" y="135"/>
                    <a:pt x="953" y="424"/>
                  </a:cubicBezTo>
                  <a:cubicBezTo>
                    <a:pt x="326" y="1050"/>
                    <a:pt x="226" y="2103"/>
                    <a:pt x="853" y="2729"/>
                  </a:cubicBezTo>
                  <a:lnTo>
                    <a:pt x="2006" y="3982"/>
                  </a:lnTo>
                  <a:lnTo>
                    <a:pt x="752" y="5135"/>
                  </a:lnTo>
                  <a:cubicBezTo>
                    <a:pt x="0" y="5637"/>
                    <a:pt x="0" y="6689"/>
                    <a:pt x="627" y="7416"/>
                  </a:cubicBezTo>
                  <a:cubicBezTo>
                    <a:pt x="911" y="7754"/>
                    <a:pt x="1349" y="7939"/>
                    <a:pt x="1805" y="7939"/>
                  </a:cubicBezTo>
                  <a:cubicBezTo>
                    <a:pt x="2195" y="7939"/>
                    <a:pt x="2598" y="7805"/>
                    <a:pt x="2933" y="7516"/>
                  </a:cubicBezTo>
                  <a:lnTo>
                    <a:pt x="4086" y="6389"/>
                  </a:lnTo>
                  <a:lnTo>
                    <a:pt x="5239" y="7642"/>
                  </a:lnTo>
                  <a:cubicBezTo>
                    <a:pt x="5564" y="8019"/>
                    <a:pt x="5996" y="8200"/>
                    <a:pt x="6425" y="8200"/>
                  </a:cubicBezTo>
                  <a:cubicBezTo>
                    <a:pt x="6823" y="8200"/>
                    <a:pt x="7218" y="8044"/>
                    <a:pt x="7519" y="7742"/>
                  </a:cubicBezTo>
                  <a:cubicBezTo>
                    <a:pt x="8271" y="7216"/>
                    <a:pt x="8271" y="6163"/>
                    <a:pt x="7645" y="5436"/>
                  </a:cubicBezTo>
                  <a:lnTo>
                    <a:pt x="6592" y="4183"/>
                  </a:lnTo>
                  <a:lnTo>
                    <a:pt x="7845" y="3130"/>
                  </a:lnTo>
                  <a:cubicBezTo>
                    <a:pt x="8472" y="2504"/>
                    <a:pt x="8572" y="1476"/>
                    <a:pt x="7945" y="850"/>
                  </a:cubicBezTo>
                  <a:cubicBezTo>
                    <a:pt x="7603" y="453"/>
                    <a:pt x="7134" y="272"/>
                    <a:pt x="6676" y="272"/>
                  </a:cubicBezTo>
                  <a:cubicBezTo>
                    <a:pt x="6296" y="272"/>
                    <a:pt x="5924" y="397"/>
                    <a:pt x="5640" y="624"/>
                  </a:cubicBezTo>
                  <a:lnTo>
                    <a:pt x="4386" y="1777"/>
                  </a:lnTo>
                  <a:lnTo>
                    <a:pt x="3259" y="524"/>
                  </a:lnTo>
                  <a:cubicBezTo>
                    <a:pt x="2975" y="186"/>
                    <a:pt x="2537" y="1"/>
                    <a:pt x="208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312;p65">
              <a:extLst>
                <a:ext uri="{FF2B5EF4-FFF2-40B4-BE49-F238E27FC236}">
                  <a16:creationId xmlns:a16="http://schemas.microsoft.com/office/drawing/2014/main" id="{26D74508-EFB0-449D-A9E0-601230FC8F48}"/>
                </a:ext>
              </a:extLst>
            </p:cNvPr>
            <p:cNvSpPr/>
            <p:nvPr/>
          </p:nvSpPr>
          <p:spPr>
            <a:xfrm>
              <a:off x="7493511" y="3966247"/>
              <a:ext cx="274848" cy="273214"/>
            </a:xfrm>
            <a:custGeom>
              <a:avLst/>
              <a:gdLst/>
              <a:ahLst/>
              <a:cxnLst/>
              <a:rect l="l" t="t" r="r" b="b"/>
              <a:pathLst>
                <a:path w="16818" h="16718" extrusionOk="0">
                  <a:moveTo>
                    <a:pt x="5339" y="1"/>
                  </a:moveTo>
                  <a:cubicBezTo>
                    <a:pt x="2406" y="1"/>
                    <a:pt x="0" y="2407"/>
                    <a:pt x="0" y="5339"/>
                  </a:cubicBezTo>
                  <a:lnTo>
                    <a:pt x="0" y="11504"/>
                  </a:lnTo>
                  <a:cubicBezTo>
                    <a:pt x="0" y="14412"/>
                    <a:pt x="2406" y="16718"/>
                    <a:pt x="5339" y="16718"/>
                  </a:cubicBezTo>
                  <a:lnTo>
                    <a:pt x="11479" y="16718"/>
                  </a:lnTo>
                  <a:cubicBezTo>
                    <a:pt x="14411" y="16718"/>
                    <a:pt x="16817" y="14412"/>
                    <a:pt x="16817" y="11504"/>
                  </a:cubicBezTo>
                  <a:lnTo>
                    <a:pt x="16817" y="5339"/>
                  </a:lnTo>
                  <a:cubicBezTo>
                    <a:pt x="16817" y="2407"/>
                    <a:pt x="14411" y="1"/>
                    <a:pt x="114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13;p65">
              <a:extLst>
                <a:ext uri="{FF2B5EF4-FFF2-40B4-BE49-F238E27FC236}">
                  <a16:creationId xmlns:a16="http://schemas.microsoft.com/office/drawing/2014/main" id="{AF0F0329-1BDF-43D0-A25F-F8349F7A3F8A}"/>
                </a:ext>
              </a:extLst>
            </p:cNvPr>
            <p:cNvSpPr/>
            <p:nvPr/>
          </p:nvSpPr>
          <p:spPr>
            <a:xfrm>
              <a:off x="7550023" y="4082573"/>
              <a:ext cx="161807" cy="51217"/>
            </a:xfrm>
            <a:custGeom>
              <a:avLst/>
              <a:gdLst/>
              <a:ahLst/>
              <a:cxnLst/>
              <a:rect l="l" t="t" r="r" b="b"/>
              <a:pathLst>
                <a:path w="9901" h="3134" extrusionOk="0">
                  <a:moveTo>
                    <a:pt x="1655" y="0"/>
                  </a:moveTo>
                  <a:cubicBezTo>
                    <a:pt x="728" y="0"/>
                    <a:pt x="1" y="727"/>
                    <a:pt x="1" y="1554"/>
                  </a:cubicBezTo>
                  <a:cubicBezTo>
                    <a:pt x="1" y="2381"/>
                    <a:pt x="728" y="3133"/>
                    <a:pt x="1655" y="3133"/>
                  </a:cubicBezTo>
                  <a:lnTo>
                    <a:pt x="8247" y="3133"/>
                  </a:lnTo>
                  <a:cubicBezTo>
                    <a:pt x="9174" y="3133"/>
                    <a:pt x="9901" y="2381"/>
                    <a:pt x="9901" y="1554"/>
                  </a:cubicBezTo>
                  <a:cubicBezTo>
                    <a:pt x="9901" y="727"/>
                    <a:pt x="9174" y="0"/>
                    <a:pt x="82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314;p65">
              <a:extLst>
                <a:ext uri="{FF2B5EF4-FFF2-40B4-BE49-F238E27FC236}">
                  <a16:creationId xmlns:a16="http://schemas.microsoft.com/office/drawing/2014/main" id="{43ED3705-9F53-4F95-8152-A557818FBA6E}"/>
                </a:ext>
              </a:extLst>
            </p:cNvPr>
            <p:cNvSpPr/>
            <p:nvPr/>
          </p:nvSpPr>
          <p:spPr>
            <a:xfrm>
              <a:off x="7768343" y="3966247"/>
              <a:ext cx="273214" cy="273214"/>
            </a:xfrm>
            <a:custGeom>
              <a:avLst/>
              <a:gdLst/>
              <a:ahLst/>
              <a:cxnLst/>
              <a:rect l="l" t="t" r="r" b="b"/>
              <a:pathLst>
                <a:path w="16718" h="16718" extrusionOk="0">
                  <a:moveTo>
                    <a:pt x="5213" y="1"/>
                  </a:moveTo>
                  <a:cubicBezTo>
                    <a:pt x="2306" y="1"/>
                    <a:pt x="0" y="2407"/>
                    <a:pt x="0" y="5339"/>
                  </a:cubicBezTo>
                  <a:lnTo>
                    <a:pt x="0" y="11504"/>
                  </a:lnTo>
                  <a:cubicBezTo>
                    <a:pt x="0" y="14412"/>
                    <a:pt x="2306" y="16718"/>
                    <a:pt x="5213" y="16718"/>
                  </a:cubicBezTo>
                  <a:lnTo>
                    <a:pt x="11379" y="16718"/>
                  </a:lnTo>
                  <a:cubicBezTo>
                    <a:pt x="14311" y="16718"/>
                    <a:pt x="16717" y="14412"/>
                    <a:pt x="16717" y="11504"/>
                  </a:cubicBezTo>
                  <a:lnTo>
                    <a:pt x="16717" y="5339"/>
                  </a:lnTo>
                  <a:cubicBezTo>
                    <a:pt x="16717" y="2407"/>
                    <a:pt x="14311" y="1"/>
                    <a:pt x="1137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315;p65">
              <a:extLst>
                <a:ext uri="{FF2B5EF4-FFF2-40B4-BE49-F238E27FC236}">
                  <a16:creationId xmlns:a16="http://schemas.microsoft.com/office/drawing/2014/main" id="{F89F2407-91F3-4720-9691-070A11952037}"/>
                </a:ext>
              </a:extLst>
            </p:cNvPr>
            <p:cNvSpPr/>
            <p:nvPr/>
          </p:nvSpPr>
          <p:spPr>
            <a:xfrm>
              <a:off x="7836736" y="4044168"/>
              <a:ext cx="134777" cy="128011"/>
            </a:xfrm>
            <a:custGeom>
              <a:avLst/>
              <a:gdLst/>
              <a:ahLst/>
              <a:cxnLst/>
              <a:rect l="l" t="t" r="r" b="b"/>
              <a:pathLst>
                <a:path w="8247" h="7833" extrusionOk="0">
                  <a:moveTo>
                    <a:pt x="6467" y="1"/>
                  </a:moveTo>
                  <a:cubicBezTo>
                    <a:pt x="6047" y="1"/>
                    <a:pt x="5627" y="157"/>
                    <a:pt x="5314" y="471"/>
                  </a:cubicBezTo>
                  <a:lnTo>
                    <a:pt x="627" y="5158"/>
                  </a:lnTo>
                  <a:cubicBezTo>
                    <a:pt x="1" y="5784"/>
                    <a:pt x="1" y="6736"/>
                    <a:pt x="627" y="7363"/>
                  </a:cubicBezTo>
                  <a:cubicBezTo>
                    <a:pt x="941" y="7676"/>
                    <a:pt x="1354" y="7833"/>
                    <a:pt x="1768" y="7833"/>
                  </a:cubicBezTo>
                  <a:cubicBezTo>
                    <a:pt x="2181" y="7833"/>
                    <a:pt x="2595" y="7676"/>
                    <a:pt x="2908" y="7363"/>
                  </a:cubicBezTo>
                  <a:lnTo>
                    <a:pt x="7620" y="2651"/>
                  </a:lnTo>
                  <a:cubicBezTo>
                    <a:pt x="8246" y="2025"/>
                    <a:pt x="8246" y="1097"/>
                    <a:pt x="7620" y="471"/>
                  </a:cubicBezTo>
                  <a:cubicBezTo>
                    <a:pt x="7307" y="157"/>
                    <a:pt x="6887" y="1"/>
                    <a:pt x="64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558010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12"/>
        <p:cNvGrpSpPr/>
        <p:nvPr/>
      </p:nvGrpSpPr>
      <p:grpSpPr>
        <a:xfrm>
          <a:off x="0" y="0"/>
          <a:ext cx="0" cy="0"/>
          <a:chOff x="0" y="0"/>
          <a:chExt cx="0" cy="0"/>
        </a:xfrm>
      </p:grpSpPr>
      <p:grpSp>
        <p:nvGrpSpPr>
          <p:cNvPr id="2816" name="Google Shape;2816;p51"/>
          <p:cNvGrpSpPr/>
          <p:nvPr/>
        </p:nvGrpSpPr>
        <p:grpSpPr>
          <a:xfrm flipH="1">
            <a:off x="855823" y="615034"/>
            <a:ext cx="1315353" cy="467102"/>
            <a:chOff x="5761820" y="1300738"/>
            <a:chExt cx="1579707" cy="627089"/>
          </a:xfrm>
        </p:grpSpPr>
        <p:grpSp>
          <p:nvGrpSpPr>
            <p:cNvPr id="2817" name="Google Shape;2817;p51"/>
            <p:cNvGrpSpPr/>
            <p:nvPr/>
          </p:nvGrpSpPr>
          <p:grpSpPr>
            <a:xfrm>
              <a:off x="5761820" y="1300738"/>
              <a:ext cx="679370" cy="627089"/>
              <a:chOff x="2888482" y="1148948"/>
              <a:chExt cx="1155391" cy="1066477"/>
            </a:xfrm>
          </p:grpSpPr>
          <p:sp>
            <p:nvSpPr>
              <p:cNvPr id="2818" name="Google Shape;2818;p51"/>
              <p:cNvSpPr/>
              <p:nvPr/>
            </p:nvSpPr>
            <p:spPr>
              <a:xfrm>
                <a:off x="2888482" y="2008540"/>
                <a:ext cx="223335" cy="206886"/>
              </a:xfrm>
              <a:custGeom>
                <a:avLst/>
                <a:gdLst/>
                <a:ahLst/>
                <a:cxnLst/>
                <a:rect l="l" t="t" r="r" b="b"/>
                <a:pathLst>
                  <a:path w="13767" h="12753" extrusionOk="0">
                    <a:moveTo>
                      <a:pt x="9600" y="0"/>
                    </a:moveTo>
                    <a:cubicBezTo>
                      <a:pt x="9581" y="0"/>
                      <a:pt x="9563" y="1"/>
                      <a:pt x="9545" y="1"/>
                    </a:cubicBezTo>
                    <a:cubicBezTo>
                      <a:pt x="9276" y="28"/>
                      <a:pt x="9007" y="109"/>
                      <a:pt x="8766" y="270"/>
                    </a:cubicBezTo>
                    <a:cubicBezTo>
                      <a:pt x="7099" y="1184"/>
                      <a:pt x="5620" y="2341"/>
                      <a:pt x="4302" y="3712"/>
                    </a:cubicBezTo>
                    <a:cubicBezTo>
                      <a:pt x="3765" y="4303"/>
                      <a:pt x="3227" y="4922"/>
                      <a:pt x="2770" y="5594"/>
                    </a:cubicBezTo>
                    <a:cubicBezTo>
                      <a:pt x="1345" y="7610"/>
                      <a:pt x="1" y="10218"/>
                      <a:pt x="296" y="12745"/>
                    </a:cubicBezTo>
                    <a:cubicBezTo>
                      <a:pt x="296" y="12751"/>
                      <a:pt x="303" y="12753"/>
                      <a:pt x="316" y="12753"/>
                    </a:cubicBezTo>
                    <a:cubicBezTo>
                      <a:pt x="506" y="12753"/>
                      <a:pt x="1999" y="12231"/>
                      <a:pt x="2125" y="12181"/>
                    </a:cubicBezTo>
                    <a:cubicBezTo>
                      <a:pt x="3200" y="11804"/>
                      <a:pt x="4302" y="11562"/>
                      <a:pt x="5405" y="11294"/>
                    </a:cubicBezTo>
                    <a:cubicBezTo>
                      <a:pt x="6910" y="10917"/>
                      <a:pt x="8335" y="10326"/>
                      <a:pt x="9653" y="9519"/>
                    </a:cubicBezTo>
                    <a:cubicBezTo>
                      <a:pt x="10997" y="8713"/>
                      <a:pt x="12126" y="7610"/>
                      <a:pt x="12987" y="6320"/>
                    </a:cubicBezTo>
                    <a:cubicBezTo>
                      <a:pt x="13255" y="5916"/>
                      <a:pt x="13471" y="5513"/>
                      <a:pt x="13659" y="5083"/>
                    </a:cubicBezTo>
                    <a:cubicBezTo>
                      <a:pt x="13766" y="4733"/>
                      <a:pt x="13766" y="4330"/>
                      <a:pt x="13659" y="3981"/>
                    </a:cubicBezTo>
                    <a:cubicBezTo>
                      <a:pt x="13390" y="3255"/>
                      <a:pt x="12745" y="2717"/>
                      <a:pt x="12207" y="2179"/>
                    </a:cubicBezTo>
                    <a:cubicBezTo>
                      <a:pt x="11546" y="1518"/>
                      <a:pt x="10651" y="0"/>
                      <a:pt x="96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9" name="Google Shape;2819;p51"/>
              <p:cNvSpPr/>
              <p:nvPr/>
            </p:nvSpPr>
            <p:spPr>
              <a:xfrm>
                <a:off x="3042003" y="1148948"/>
                <a:ext cx="1001869" cy="939039"/>
              </a:xfrm>
              <a:custGeom>
                <a:avLst/>
                <a:gdLst/>
                <a:ahLst/>
                <a:cxnLst/>
                <a:rect l="l" t="t" r="r" b="b"/>
                <a:pathLst>
                  <a:path w="61758" h="57885" extrusionOk="0">
                    <a:moveTo>
                      <a:pt x="59206" y="0"/>
                    </a:moveTo>
                    <a:cubicBezTo>
                      <a:pt x="58649" y="0"/>
                      <a:pt x="58089" y="196"/>
                      <a:pt x="57644" y="590"/>
                    </a:cubicBezTo>
                    <a:lnTo>
                      <a:pt x="6373" y="47023"/>
                    </a:lnTo>
                    <a:lnTo>
                      <a:pt x="2178" y="50841"/>
                    </a:lnTo>
                    <a:lnTo>
                      <a:pt x="1399" y="51540"/>
                    </a:lnTo>
                    <a:lnTo>
                      <a:pt x="1" y="52830"/>
                    </a:lnTo>
                    <a:lnTo>
                      <a:pt x="4732" y="57885"/>
                    </a:lnTo>
                    <a:lnTo>
                      <a:pt x="6050" y="56621"/>
                    </a:lnTo>
                    <a:lnTo>
                      <a:pt x="6910" y="55814"/>
                    </a:lnTo>
                    <a:lnTo>
                      <a:pt x="10970" y="51916"/>
                    </a:lnTo>
                    <a:lnTo>
                      <a:pt x="60817" y="3978"/>
                    </a:lnTo>
                    <a:cubicBezTo>
                      <a:pt x="61731" y="3091"/>
                      <a:pt x="61758" y="1639"/>
                      <a:pt x="60897" y="725"/>
                    </a:cubicBezTo>
                    <a:cubicBezTo>
                      <a:pt x="60444" y="243"/>
                      <a:pt x="59826" y="0"/>
                      <a:pt x="592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0" name="Google Shape;2820;p51"/>
              <p:cNvSpPr/>
              <p:nvPr/>
            </p:nvSpPr>
            <p:spPr>
              <a:xfrm>
                <a:off x="3042003" y="1911728"/>
                <a:ext cx="177961" cy="176225"/>
              </a:xfrm>
              <a:custGeom>
                <a:avLst/>
                <a:gdLst/>
                <a:ahLst/>
                <a:cxnLst/>
                <a:rect l="l" t="t" r="r" b="b"/>
                <a:pathLst>
                  <a:path w="10970" h="10863" extrusionOk="0">
                    <a:moveTo>
                      <a:pt x="6373" y="1"/>
                    </a:moveTo>
                    <a:lnTo>
                      <a:pt x="2178" y="3819"/>
                    </a:lnTo>
                    <a:lnTo>
                      <a:pt x="1399" y="4518"/>
                    </a:lnTo>
                    <a:lnTo>
                      <a:pt x="1" y="5808"/>
                    </a:lnTo>
                    <a:lnTo>
                      <a:pt x="4732" y="10863"/>
                    </a:lnTo>
                    <a:lnTo>
                      <a:pt x="6050" y="9599"/>
                    </a:lnTo>
                    <a:lnTo>
                      <a:pt x="6910" y="8792"/>
                    </a:lnTo>
                    <a:lnTo>
                      <a:pt x="10970" y="4894"/>
                    </a:lnTo>
                    <a:lnTo>
                      <a:pt x="637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1" name="Google Shape;2821;p51"/>
              <p:cNvSpPr/>
              <p:nvPr/>
            </p:nvSpPr>
            <p:spPr>
              <a:xfrm>
                <a:off x="3064681" y="1973663"/>
                <a:ext cx="89435" cy="93798"/>
              </a:xfrm>
              <a:custGeom>
                <a:avLst/>
                <a:gdLst/>
                <a:ahLst/>
                <a:cxnLst/>
                <a:rect l="l" t="t" r="r" b="b"/>
                <a:pathLst>
                  <a:path w="5513" h="5782" extrusionOk="0">
                    <a:moveTo>
                      <a:pt x="780" y="1"/>
                    </a:moveTo>
                    <a:lnTo>
                      <a:pt x="1" y="700"/>
                    </a:lnTo>
                    <a:cubicBezTo>
                      <a:pt x="888" y="1587"/>
                      <a:pt x="1748" y="2501"/>
                      <a:pt x="2609" y="3442"/>
                    </a:cubicBezTo>
                    <a:cubicBezTo>
                      <a:pt x="3281" y="4114"/>
                      <a:pt x="3953" y="5001"/>
                      <a:pt x="4679" y="5781"/>
                    </a:cubicBezTo>
                    <a:lnTo>
                      <a:pt x="5512" y="4974"/>
                    </a:lnTo>
                    <a:cubicBezTo>
                      <a:pt x="4813" y="4168"/>
                      <a:pt x="4034" y="3415"/>
                      <a:pt x="3415" y="2743"/>
                    </a:cubicBezTo>
                    <a:cubicBezTo>
                      <a:pt x="2555" y="1802"/>
                      <a:pt x="1668" y="888"/>
                      <a:pt x="78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2" name="Google Shape;2822;p51"/>
              <p:cNvSpPr/>
              <p:nvPr/>
            </p:nvSpPr>
            <p:spPr>
              <a:xfrm>
                <a:off x="2888482" y="2068739"/>
                <a:ext cx="156596" cy="146684"/>
              </a:xfrm>
              <a:custGeom>
                <a:avLst/>
                <a:gdLst/>
                <a:ahLst/>
                <a:cxnLst/>
                <a:rect l="l" t="t" r="r" b="b"/>
                <a:pathLst>
                  <a:path w="9653" h="9042" extrusionOk="0">
                    <a:moveTo>
                      <a:pt x="4302" y="1"/>
                    </a:moveTo>
                    <a:lnTo>
                      <a:pt x="4302" y="1"/>
                    </a:lnTo>
                    <a:cubicBezTo>
                      <a:pt x="3765" y="592"/>
                      <a:pt x="3227" y="1237"/>
                      <a:pt x="2770" y="1883"/>
                    </a:cubicBezTo>
                    <a:cubicBezTo>
                      <a:pt x="1345" y="3899"/>
                      <a:pt x="1" y="6507"/>
                      <a:pt x="296" y="9034"/>
                    </a:cubicBezTo>
                    <a:cubicBezTo>
                      <a:pt x="296" y="9040"/>
                      <a:pt x="303" y="9042"/>
                      <a:pt x="316" y="9042"/>
                    </a:cubicBezTo>
                    <a:cubicBezTo>
                      <a:pt x="506" y="9042"/>
                      <a:pt x="1999" y="8520"/>
                      <a:pt x="2125" y="8470"/>
                    </a:cubicBezTo>
                    <a:cubicBezTo>
                      <a:pt x="3200" y="8093"/>
                      <a:pt x="4302" y="7851"/>
                      <a:pt x="5405" y="7583"/>
                    </a:cubicBezTo>
                    <a:cubicBezTo>
                      <a:pt x="6910" y="7206"/>
                      <a:pt x="8335" y="6615"/>
                      <a:pt x="9653" y="5808"/>
                    </a:cubicBezTo>
                    <a:cubicBezTo>
                      <a:pt x="9653" y="5754"/>
                      <a:pt x="9626" y="5701"/>
                      <a:pt x="9599" y="5647"/>
                    </a:cubicBezTo>
                    <a:cubicBezTo>
                      <a:pt x="9465" y="5297"/>
                      <a:pt x="9303" y="5351"/>
                      <a:pt x="8954" y="5270"/>
                    </a:cubicBezTo>
                    <a:cubicBezTo>
                      <a:pt x="8362" y="5136"/>
                      <a:pt x="7529" y="4948"/>
                      <a:pt x="7421" y="4222"/>
                    </a:cubicBezTo>
                    <a:cubicBezTo>
                      <a:pt x="7206" y="3146"/>
                      <a:pt x="8577" y="2178"/>
                      <a:pt x="9034" y="1372"/>
                    </a:cubicBezTo>
                    <a:cubicBezTo>
                      <a:pt x="9465" y="583"/>
                      <a:pt x="9022" y="285"/>
                      <a:pt x="8441" y="285"/>
                    </a:cubicBezTo>
                    <a:cubicBezTo>
                      <a:pt x="8150" y="285"/>
                      <a:pt x="7824" y="359"/>
                      <a:pt x="7556" y="485"/>
                    </a:cubicBezTo>
                    <a:cubicBezTo>
                      <a:pt x="6863" y="808"/>
                      <a:pt x="5515" y="2223"/>
                      <a:pt x="4552" y="2223"/>
                    </a:cubicBezTo>
                    <a:cubicBezTo>
                      <a:pt x="4394" y="2223"/>
                      <a:pt x="4247" y="2185"/>
                      <a:pt x="4114" y="2098"/>
                    </a:cubicBezTo>
                    <a:cubicBezTo>
                      <a:pt x="3469" y="1641"/>
                      <a:pt x="4249" y="727"/>
                      <a:pt x="43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23" name="Google Shape;2823;p51"/>
            <p:cNvGrpSpPr/>
            <p:nvPr/>
          </p:nvGrpSpPr>
          <p:grpSpPr>
            <a:xfrm>
              <a:off x="6211989" y="1300738"/>
              <a:ext cx="679370" cy="627089"/>
              <a:chOff x="2888482" y="1148948"/>
              <a:chExt cx="1155391" cy="1066477"/>
            </a:xfrm>
          </p:grpSpPr>
          <p:sp>
            <p:nvSpPr>
              <p:cNvPr id="2824" name="Google Shape;2824;p51"/>
              <p:cNvSpPr/>
              <p:nvPr/>
            </p:nvSpPr>
            <p:spPr>
              <a:xfrm>
                <a:off x="2888482" y="2008540"/>
                <a:ext cx="223335" cy="206886"/>
              </a:xfrm>
              <a:custGeom>
                <a:avLst/>
                <a:gdLst/>
                <a:ahLst/>
                <a:cxnLst/>
                <a:rect l="l" t="t" r="r" b="b"/>
                <a:pathLst>
                  <a:path w="13767" h="12753" extrusionOk="0">
                    <a:moveTo>
                      <a:pt x="9600" y="0"/>
                    </a:moveTo>
                    <a:cubicBezTo>
                      <a:pt x="9581" y="0"/>
                      <a:pt x="9563" y="1"/>
                      <a:pt x="9545" y="1"/>
                    </a:cubicBezTo>
                    <a:cubicBezTo>
                      <a:pt x="9276" y="28"/>
                      <a:pt x="9007" y="109"/>
                      <a:pt x="8766" y="270"/>
                    </a:cubicBezTo>
                    <a:cubicBezTo>
                      <a:pt x="7099" y="1184"/>
                      <a:pt x="5620" y="2341"/>
                      <a:pt x="4302" y="3712"/>
                    </a:cubicBezTo>
                    <a:cubicBezTo>
                      <a:pt x="3765" y="4303"/>
                      <a:pt x="3227" y="4922"/>
                      <a:pt x="2770" y="5594"/>
                    </a:cubicBezTo>
                    <a:cubicBezTo>
                      <a:pt x="1345" y="7610"/>
                      <a:pt x="1" y="10218"/>
                      <a:pt x="296" y="12745"/>
                    </a:cubicBezTo>
                    <a:cubicBezTo>
                      <a:pt x="296" y="12751"/>
                      <a:pt x="303" y="12753"/>
                      <a:pt x="316" y="12753"/>
                    </a:cubicBezTo>
                    <a:cubicBezTo>
                      <a:pt x="506" y="12753"/>
                      <a:pt x="1999" y="12231"/>
                      <a:pt x="2125" y="12181"/>
                    </a:cubicBezTo>
                    <a:cubicBezTo>
                      <a:pt x="3200" y="11804"/>
                      <a:pt x="4302" y="11562"/>
                      <a:pt x="5405" y="11294"/>
                    </a:cubicBezTo>
                    <a:cubicBezTo>
                      <a:pt x="6910" y="10917"/>
                      <a:pt x="8335" y="10326"/>
                      <a:pt x="9653" y="9519"/>
                    </a:cubicBezTo>
                    <a:cubicBezTo>
                      <a:pt x="10997" y="8713"/>
                      <a:pt x="12126" y="7610"/>
                      <a:pt x="12987" y="6320"/>
                    </a:cubicBezTo>
                    <a:cubicBezTo>
                      <a:pt x="13255" y="5916"/>
                      <a:pt x="13471" y="5513"/>
                      <a:pt x="13659" y="5083"/>
                    </a:cubicBezTo>
                    <a:cubicBezTo>
                      <a:pt x="13766" y="4733"/>
                      <a:pt x="13766" y="4330"/>
                      <a:pt x="13659" y="3981"/>
                    </a:cubicBezTo>
                    <a:cubicBezTo>
                      <a:pt x="13390" y="3255"/>
                      <a:pt x="12745" y="2717"/>
                      <a:pt x="12207" y="2179"/>
                    </a:cubicBezTo>
                    <a:cubicBezTo>
                      <a:pt x="11546" y="1518"/>
                      <a:pt x="10651" y="0"/>
                      <a:pt x="96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5" name="Google Shape;2825;p51"/>
              <p:cNvSpPr/>
              <p:nvPr/>
            </p:nvSpPr>
            <p:spPr>
              <a:xfrm>
                <a:off x="3042003" y="1148948"/>
                <a:ext cx="1001869" cy="939039"/>
              </a:xfrm>
              <a:custGeom>
                <a:avLst/>
                <a:gdLst/>
                <a:ahLst/>
                <a:cxnLst/>
                <a:rect l="l" t="t" r="r" b="b"/>
                <a:pathLst>
                  <a:path w="61758" h="57885" extrusionOk="0">
                    <a:moveTo>
                      <a:pt x="59206" y="0"/>
                    </a:moveTo>
                    <a:cubicBezTo>
                      <a:pt x="58649" y="0"/>
                      <a:pt x="58089" y="196"/>
                      <a:pt x="57644" y="590"/>
                    </a:cubicBezTo>
                    <a:lnTo>
                      <a:pt x="6373" y="47023"/>
                    </a:lnTo>
                    <a:lnTo>
                      <a:pt x="2178" y="50841"/>
                    </a:lnTo>
                    <a:lnTo>
                      <a:pt x="1399" y="51540"/>
                    </a:lnTo>
                    <a:lnTo>
                      <a:pt x="1" y="52830"/>
                    </a:lnTo>
                    <a:lnTo>
                      <a:pt x="4732" y="57885"/>
                    </a:lnTo>
                    <a:lnTo>
                      <a:pt x="6050" y="56621"/>
                    </a:lnTo>
                    <a:lnTo>
                      <a:pt x="6910" y="55814"/>
                    </a:lnTo>
                    <a:lnTo>
                      <a:pt x="10970" y="51916"/>
                    </a:lnTo>
                    <a:lnTo>
                      <a:pt x="60817" y="3978"/>
                    </a:lnTo>
                    <a:cubicBezTo>
                      <a:pt x="61731" y="3091"/>
                      <a:pt x="61758" y="1639"/>
                      <a:pt x="60897" y="725"/>
                    </a:cubicBezTo>
                    <a:cubicBezTo>
                      <a:pt x="60444" y="243"/>
                      <a:pt x="59826" y="0"/>
                      <a:pt x="592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6" name="Google Shape;2826;p51"/>
              <p:cNvSpPr/>
              <p:nvPr/>
            </p:nvSpPr>
            <p:spPr>
              <a:xfrm>
                <a:off x="3042003" y="1911728"/>
                <a:ext cx="177961" cy="176225"/>
              </a:xfrm>
              <a:custGeom>
                <a:avLst/>
                <a:gdLst/>
                <a:ahLst/>
                <a:cxnLst/>
                <a:rect l="l" t="t" r="r" b="b"/>
                <a:pathLst>
                  <a:path w="10970" h="10863" extrusionOk="0">
                    <a:moveTo>
                      <a:pt x="6373" y="1"/>
                    </a:moveTo>
                    <a:lnTo>
                      <a:pt x="2178" y="3819"/>
                    </a:lnTo>
                    <a:lnTo>
                      <a:pt x="1399" y="4518"/>
                    </a:lnTo>
                    <a:lnTo>
                      <a:pt x="1" y="5808"/>
                    </a:lnTo>
                    <a:lnTo>
                      <a:pt x="4732" y="10863"/>
                    </a:lnTo>
                    <a:lnTo>
                      <a:pt x="6050" y="9599"/>
                    </a:lnTo>
                    <a:lnTo>
                      <a:pt x="6910" y="8792"/>
                    </a:lnTo>
                    <a:lnTo>
                      <a:pt x="10970" y="4894"/>
                    </a:lnTo>
                    <a:lnTo>
                      <a:pt x="637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7" name="Google Shape;2827;p51"/>
              <p:cNvSpPr/>
              <p:nvPr/>
            </p:nvSpPr>
            <p:spPr>
              <a:xfrm>
                <a:off x="3064681" y="1973663"/>
                <a:ext cx="89435" cy="93798"/>
              </a:xfrm>
              <a:custGeom>
                <a:avLst/>
                <a:gdLst/>
                <a:ahLst/>
                <a:cxnLst/>
                <a:rect l="l" t="t" r="r" b="b"/>
                <a:pathLst>
                  <a:path w="5513" h="5782" extrusionOk="0">
                    <a:moveTo>
                      <a:pt x="780" y="1"/>
                    </a:moveTo>
                    <a:lnTo>
                      <a:pt x="1" y="700"/>
                    </a:lnTo>
                    <a:cubicBezTo>
                      <a:pt x="888" y="1587"/>
                      <a:pt x="1748" y="2501"/>
                      <a:pt x="2609" y="3442"/>
                    </a:cubicBezTo>
                    <a:cubicBezTo>
                      <a:pt x="3281" y="4114"/>
                      <a:pt x="3953" y="5001"/>
                      <a:pt x="4679" y="5781"/>
                    </a:cubicBezTo>
                    <a:lnTo>
                      <a:pt x="5512" y="4974"/>
                    </a:lnTo>
                    <a:cubicBezTo>
                      <a:pt x="4813" y="4168"/>
                      <a:pt x="4034" y="3415"/>
                      <a:pt x="3415" y="2743"/>
                    </a:cubicBezTo>
                    <a:cubicBezTo>
                      <a:pt x="2555" y="1802"/>
                      <a:pt x="1668" y="888"/>
                      <a:pt x="78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8" name="Google Shape;2828;p51"/>
              <p:cNvSpPr/>
              <p:nvPr/>
            </p:nvSpPr>
            <p:spPr>
              <a:xfrm>
                <a:off x="2888482" y="2068739"/>
                <a:ext cx="156596" cy="146684"/>
              </a:xfrm>
              <a:custGeom>
                <a:avLst/>
                <a:gdLst/>
                <a:ahLst/>
                <a:cxnLst/>
                <a:rect l="l" t="t" r="r" b="b"/>
                <a:pathLst>
                  <a:path w="9653" h="9042" extrusionOk="0">
                    <a:moveTo>
                      <a:pt x="4302" y="1"/>
                    </a:moveTo>
                    <a:lnTo>
                      <a:pt x="4302" y="1"/>
                    </a:lnTo>
                    <a:cubicBezTo>
                      <a:pt x="3765" y="592"/>
                      <a:pt x="3227" y="1237"/>
                      <a:pt x="2770" y="1883"/>
                    </a:cubicBezTo>
                    <a:cubicBezTo>
                      <a:pt x="1345" y="3899"/>
                      <a:pt x="1" y="6507"/>
                      <a:pt x="296" y="9034"/>
                    </a:cubicBezTo>
                    <a:cubicBezTo>
                      <a:pt x="296" y="9040"/>
                      <a:pt x="303" y="9042"/>
                      <a:pt x="316" y="9042"/>
                    </a:cubicBezTo>
                    <a:cubicBezTo>
                      <a:pt x="506" y="9042"/>
                      <a:pt x="1999" y="8520"/>
                      <a:pt x="2125" y="8470"/>
                    </a:cubicBezTo>
                    <a:cubicBezTo>
                      <a:pt x="3200" y="8093"/>
                      <a:pt x="4302" y="7851"/>
                      <a:pt x="5405" y="7583"/>
                    </a:cubicBezTo>
                    <a:cubicBezTo>
                      <a:pt x="6910" y="7206"/>
                      <a:pt x="8335" y="6615"/>
                      <a:pt x="9653" y="5808"/>
                    </a:cubicBezTo>
                    <a:cubicBezTo>
                      <a:pt x="9653" y="5754"/>
                      <a:pt x="9626" y="5701"/>
                      <a:pt x="9599" y="5647"/>
                    </a:cubicBezTo>
                    <a:cubicBezTo>
                      <a:pt x="9465" y="5297"/>
                      <a:pt x="9303" y="5351"/>
                      <a:pt x="8954" y="5270"/>
                    </a:cubicBezTo>
                    <a:cubicBezTo>
                      <a:pt x="8362" y="5136"/>
                      <a:pt x="7529" y="4948"/>
                      <a:pt x="7421" y="4222"/>
                    </a:cubicBezTo>
                    <a:cubicBezTo>
                      <a:pt x="7206" y="3146"/>
                      <a:pt x="8577" y="2178"/>
                      <a:pt x="9034" y="1372"/>
                    </a:cubicBezTo>
                    <a:cubicBezTo>
                      <a:pt x="9465" y="583"/>
                      <a:pt x="9022" y="285"/>
                      <a:pt x="8441" y="285"/>
                    </a:cubicBezTo>
                    <a:cubicBezTo>
                      <a:pt x="8150" y="285"/>
                      <a:pt x="7824" y="359"/>
                      <a:pt x="7556" y="485"/>
                    </a:cubicBezTo>
                    <a:cubicBezTo>
                      <a:pt x="6863" y="808"/>
                      <a:pt x="5515" y="2223"/>
                      <a:pt x="4552" y="2223"/>
                    </a:cubicBezTo>
                    <a:cubicBezTo>
                      <a:pt x="4394" y="2223"/>
                      <a:pt x="4247" y="2185"/>
                      <a:pt x="4114" y="2098"/>
                    </a:cubicBezTo>
                    <a:cubicBezTo>
                      <a:pt x="3469" y="1641"/>
                      <a:pt x="4249" y="727"/>
                      <a:pt x="43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29" name="Google Shape;2829;p51"/>
            <p:cNvGrpSpPr/>
            <p:nvPr/>
          </p:nvGrpSpPr>
          <p:grpSpPr>
            <a:xfrm>
              <a:off x="6662158" y="1300738"/>
              <a:ext cx="679370" cy="627089"/>
              <a:chOff x="2888482" y="1148948"/>
              <a:chExt cx="1155391" cy="1066477"/>
            </a:xfrm>
          </p:grpSpPr>
          <p:sp>
            <p:nvSpPr>
              <p:cNvPr id="2830" name="Google Shape;2830;p51"/>
              <p:cNvSpPr/>
              <p:nvPr/>
            </p:nvSpPr>
            <p:spPr>
              <a:xfrm>
                <a:off x="2888482" y="2008540"/>
                <a:ext cx="223335" cy="206886"/>
              </a:xfrm>
              <a:custGeom>
                <a:avLst/>
                <a:gdLst/>
                <a:ahLst/>
                <a:cxnLst/>
                <a:rect l="l" t="t" r="r" b="b"/>
                <a:pathLst>
                  <a:path w="13767" h="12753" extrusionOk="0">
                    <a:moveTo>
                      <a:pt x="9600" y="0"/>
                    </a:moveTo>
                    <a:cubicBezTo>
                      <a:pt x="9581" y="0"/>
                      <a:pt x="9563" y="1"/>
                      <a:pt x="9545" y="1"/>
                    </a:cubicBezTo>
                    <a:cubicBezTo>
                      <a:pt x="9276" y="28"/>
                      <a:pt x="9007" y="109"/>
                      <a:pt x="8766" y="270"/>
                    </a:cubicBezTo>
                    <a:cubicBezTo>
                      <a:pt x="7099" y="1184"/>
                      <a:pt x="5620" y="2341"/>
                      <a:pt x="4302" y="3712"/>
                    </a:cubicBezTo>
                    <a:cubicBezTo>
                      <a:pt x="3765" y="4303"/>
                      <a:pt x="3227" y="4922"/>
                      <a:pt x="2770" y="5594"/>
                    </a:cubicBezTo>
                    <a:cubicBezTo>
                      <a:pt x="1345" y="7610"/>
                      <a:pt x="1" y="10218"/>
                      <a:pt x="296" y="12745"/>
                    </a:cubicBezTo>
                    <a:cubicBezTo>
                      <a:pt x="296" y="12751"/>
                      <a:pt x="303" y="12753"/>
                      <a:pt x="316" y="12753"/>
                    </a:cubicBezTo>
                    <a:cubicBezTo>
                      <a:pt x="506" y="12753"/>
                      <a:pt x="1999" y="12231"/>
                      <a:pt x="2125" y="12181"/>
                    </a:cubicBezTo>
                    <a:cubicBezTo>
                      <a:pt x="3200" y="11804"/>
                      <a:pt x="4302" y="11562"/>
                      <a:pt x="5405" y="11294"/>
                    </a:cubicBezTo>
                    <a:cubicBezTo>
                      <a:pt x="6910" y="10917"/>
                      <a:pt x="8335" y="10326"/>
                      <a:pt x="9653" y="9519"/>
                    </a:cubicBezTo>
                    <a:cubicBezTo>
                      <a:pt x="10997" y="8713"/>
                      <a:pt x="12126" y="7610"/>
                      <a:pt x="12987" y="6320"/>
                    </a:cubicBezTo>
                    <a:cubicBezTo>
                      <a:pt x="13255" y="5916"/>
                      <a:pt x="13471" y="5513"/>
                      <a:pt x="13659" y="5083"/>
                    </a:cubicBezTo>
                    <a:cubicBezTo>
                      <a:pt x="13766" y="4733"/>
                      <a:pt x="13766" y="4330"/>
                      <a:pt x="13659" y="3981"/>
                    </a:cubicBezTo>
                    <a:cubicBezTo>
                      <a:pt x="13390" y="3255"/>
                      <a:pt x="12745" y="2717"/>
                      <a:pt x="12207" y="2179"/>
                    </a:cubicBezTo>
                    <a:cubicBezTo>
                      <a:pt x="11546" y="1518"/>
                      <a:pt x="10651" y="0"/>
                      <a:pt x="96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1" name="Google Shape;2831;p51"/>
              <p:cNvSpPr/>
              <p:nvPr/>
            </p:nvSpPr>
            <p:spPr>
              <a:xfrm>
                <a:off x="3042003" y="1148948"/>
                <a:ext cx="1001869" cy="939039"/>
              </a:xfrm>
              <a:custGeom>
                <a:avLst/>
                <a:gdLst/>
                <a:ahLst/>
                <a:cxnLst/>
                <a:rect l="l" t="t" r="r" b="b"/>
                <a:pathLst>
                  <a:path w="61758" h="57885" extrusionOk="0">
                    <a:moveTo>
                      <a:pt x="59206" y="0"/>
                    </a:moveTo>
                    <a:cubicBezTo>
                      <a:pt x="58649" y="0"/>
                      <a:pt x="58089" y="196"/>
                      <a:pt x="57644" y="590"/>
                    </a:cubicBezTo>
                    <a:lnTo>
                      <a:pt x="6373" y="47023"/>
                    </a:lnTo>
                    <a:lnTo>
                      <a:pt x="2178" y="50841"/>
                    </a:lnTo>
                    <a:lnTo>
                      <a:pt x="1399" y="51540"/>
                    </a:lnTo>
                    <a:lnTo>
                      <a:pt x="1" y="52830"/>
                    </a:lnTo>
                    <a:lnTo>
                      <a:pt x="4732" y="57885"/>
                    </a:lnTo>
                    <a:lnTo>
                      <a:pt x="6050" y="56621"/>
                    </a:lnTo>
                    <a:lnTo>
                      <a:pt x="6910" y="55814"/>
                    </a:lnTo>
                    <a:lnTo>
                      <a:pt x="10970" y="51916"/>
                    </a:lnTo>
                    <a:lnTo>
                      <a:pt x="60817" y="3978"/>
                    </a:lnTo>
                    <a:cubicBezTo>
                      <a:pt x="61731" y="3091"/>
                      <a:pt x="61758" y="1639"/>
                      <a:pt x="60897" y="725"/>
                    </a:cubicBezTo>
                    <a:cubicBezTo>
                      <a:pt x="60444" y="243"/>
                      <a:pt x="59826" y="0"/>
                      <a:pt x="592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2" name="Google Shape;2832;p51"/>
              <p:cNvSpPr/>
              <p:nvPr/>
            </p:nvSpPr>
            <p:spPr>
              <a:xfrm>
                <a:off x="3042003" y="1911728"/>
                <a:ext cx="177961" cy="176225"/>
              </a:xfrm>
              <a:custGeom>
                <a:avLst/>
                <a:gdLst/>
                <a:ahLst/>
                <a:cxnLst/>
                <a:rect l="l" t="t" r="r" b="b"/>
                <a:pathLst>
                  <a:path w="10970" h="10863" extrusionOk="0">
                    <a:moveTo>
                      <a:pt x="6373" y="1"/>
                    </a:moveTo>
                    <a:lnTo>
                      <a:pt x="2178" y="3819"/>
                    </a:lnTo>
                    <a:lnTo>
                      <a:pt x="1399" y="4518"/>
                    </a:lnTo>
                    <a:lnTo>
                      <a:pt x="1" y="5808"/>
                    </a:lnTo>
                    <a:lnTo>
                      <a:pt x="4732" y="10863"/>
                    </a:lnTo>
                    <a:lnTo>
                      <a:pt x="6050" y="9599"/>
                    </a:lnTo>
                    <a:lnTo>
                      <a:pt x="6910" y="8792"/>
                    </a:lnTo>
                    <a:lnTo>
                      <a:pt x="10970" y="4894"/>
                    </a:lnTo>
                    <a:lnTo>
                      <a:pt x="637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3" name="Google Shape;2833;p51"/>
              <p:cNvSpPr/>
              <p:nvPr/>
            </p:nvSpPr>
            <p:spPr>
              <a:xfrm>
                <a:off x="3064681" y="1973663"/>
                <a:ext cx="89435" cy="93798"/>
              </a:xfrm>
              <a:custGeom>
                <a:avLst/>
                <a:gdLst/>
                <a:ahLst/>
                <a:cxnLst/>
                <a:rect l="l" t="t" r="r" b="b"/>
                <a:pathLst>
                  <a:path w="5513" h="5782" extrusionOk="0">
                    <a:moveTo>
                      <a:pt x="780" y="1"/>
                    </a:moveTo>
                    <a:lnTo>
                      <a:pt x="1" y="700"/>
                    </a:lnTo>
                    <a:cubicBezTo>
                      <a:pt x="888" y="1587"/>
                      <a:pt x="1748" y="2501"/>
                      <a:pt x="2609" y="3442"/>
                    </a:cubicBezTo>
                    <a:cubicBezTo>
                      <a:pt x="3281" y="4114"/>
                      <a:pt x="3953" y="5001"/>
                      <a:pt x="4679" y="5781"/>
                    </a:cubicBezTo>
                    <a:lnTo>
                      <a:pt x="5512" y="4974"/>
                    </a:lnTo>
                    <a:cubicBezTo>
                      <a:pt x="4813" y="4168"/>
                      <a:pt x="4034" y="3415"/>
                      <a:pt x="3415" y="2743"/>
                    </a:cubicBezTo>
                    <a:cubicBezTo>
                      <a:pt x="2555" y="1802"/>
                      <a:pt x="1668" y="888"/>
                      <a:pt x="78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4" name="Google Shape;2834;p51"/>
              <p:cNvSpPr/>
              <p:nvPr/>
            </p:nvSpPr>
            <p:spPr>
              <a:xfrm>
                <a:off x="2888482" y="2068739"/>
                <a:ext cx="156596" cy="146684"/>
              </a:xfrm>
              <a:custGeom>
                <a:avLst/>
                <a:gdLst/>
                <a:ahLst/>
                <a:cxnLst/>
                <a:rect l="l" t="t" r="r" b="b"/>
                <a:pathLst>
                  <a:path w="9653" h="9042" extrusionOk="0">
                    <a:moveTo>
                      <a:pt x="4302" y="1"/>
                    </a:moveTo>
                    <a:lnTo>
                      <a:pt x="4302" y="1"/>
                    </a:lnTo>
                    <a:cubicBezTo>
                      <a:pt x="3765" y="592"/>
                      <a:pt x="3227" y="1237"/>
                      <a:pt x="2770" y="1883"/>
                    </a:cubicBezTo>
                    <a:cubicBezTo>
                      <a:pt x="1345" y="3899"/>
                      <a:pt x="1" y="6507"/>
                      <a:pt x="296" y="9034"/>
                    </a:cubicBezTo>
                    <a:cubicBezTo>
                      <a:pt x="296" y="9040"/>
                      <a:pt x="303" y="9042"/>
                      <a:pt x="316" y="9042"/>
                    </a:cubicBezTo>
                    <a:cubicBezTo>
                      <a:pt x="506" y="9042"/>
                      <a:pt x="1999" y="8520"/>
                      <a:pt x="2125" y="8470"/>
                    </a:cubicBezTo>
                    <a:cubicBezTo>
                      <a:pt x="3200" y="8093"/>
                      <a:pt x="4302" y="7851"/>
                      <a:pt x="5405" y="7583"/>
                    </a:cubicBezTo>
                    <a:cubicBezTo>
                      <a:pt x="6910" y="7206"/>
                      <a:pt x="8335" y="6615"/>
                      <a:pt x="9653" y="5808"/>
                    </a:cubicBezTo>
                    <a:cubicBezTo>
                      <a:pt x="9653" y="5754"/>
                      <a:pt x="9626" y="5701"/>
                      <a:pt x="9599" y="5647"/>
                    </a:cubicBezTo>
                    <a:cubicBezTo>
                      <a:pt x="9465" y="5297"/>
                      <a:pt x="9303" y="5351"/>
                      <a:pt x="8954" y="5270"/>
                    </a:cubicBezTo>
                    <a:cubicBezTo>
                      <a:pt x="8362" y="5136"/>
                      <a:pt x="7529" y="4948"/>
                      <a:pt x="7421" y="4222"/>
                    </a:cubicBezTo>
                    <a:cubicBezTo>
                      <a:pt x="7206" y="3146"/>
                      <a:pt x="8577" y="2178"/>
                      <a:pt x="9034" y="1372"/>
                    </a:cubicBezTo>
                    <a:cubicBezTo>
                      <a:pt x="9465" y="583"/>
                      <a:pt x="9022" y="285"/>
                      <a:pt x="8441" y="285"/>
                    </a:cubicBezTo>
                    <a:cubicBezTo>
                      <a:pt x="8150" y="285"/>
                      <a:pt x="7824" y="359"/>
                      <a:pt x="7556" y="485"/>
                    </a:cubicBezTo>
                    <a:cubicBezTo>
                      <a:pt x="6863" y="808"/>
                      <a:pt x="5515" y="2223"/>
                      <a:pt x="4552" y="2223"/>
                    </a:cubicBezTo>
                    <a:cubicBezTo>
                      <a:pt x="4394" y="2223"/>
                      <a:pt x="4247" y="2185"/>
                      <a:pt x="4114" y="2098"/>
                    </a:cubicBezTo>
                    <a:cubicBezTo>
                      <a:pt x="3469" y="1641"/>
                      <a:pt x="4249" y="727"/>
                      <a:pt x="43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1" name="TextBox 30">
            <a:extLst>
              <a:ext uri="{FF2B5EF4-FFF2-40B4-BE49-F238E27FC236}">
                <a16:creationId xmlns:a16="http://schemas.microsoft.com/office/drawing/2014/main" id="{27D1E1BD-2F81-47B7-BF63-666AD1035BF1}"/>
              </a:ext>
            </a:extLst>
          </p:cNvPr>
          <p:cNvSpPr txBox="1"/>
          <p:nvPr/>
        </p:nvSpPr>
        <p:spPr>
          <a:xfrm>
            <a:off x="7339053" y="527745"/>
            <a:ext cx="995729" cy="400110"/>
          </a:xfrm>
          <a:prstGeom prst="rect">
            <a:avLst/>
          </a:prstGeom>
          <a:solidFill>
            <a:schemeClr val="accent5">
              <a:lumMod val="20000"/>
              <a:lumOff val="80000"/>
            </a:schemeClr>
          </a:solidFill>
        </p:spPr>
        <p:txBody>
          <a:bodyPr wrap="square" rtlCol="0">
            <a:spAutoFit/>
          </a:bodyPr>
          <a:lstStyle/>
          <a:p>
            <a:pPr algn="r"/>
            <a:r>
              <a:rPr lang="ar-OM" sz="2000" b="1" dirty="0">
                <a:latin typeface="Calibri" panose="020F0502020204030204" pitchFamily="34" charset="0"/>
                <a:cs typeface="Calibri" panose="020F0502020204030204" pitchFamily="34" charset="0"/>
              </a:rPr>
              <a:t>مثــــــــــــــــــــــــال </a:t>
            </a:r>
            <a:endParaRPr lang="en-US" sz="2000" b="1" dirty="0">
              <a:latin typeface="Calibri" panose="020F0502020204030204" pitchFamily="34" charset="0"/>
              <a:cs typeface="Calibri" panose="020F0502020204030204" pitchFamily="34" charset="0"/>
            </a:endParaRPr>
          </a:p>
        </p:txBody>
      </p:sp>
      <p:sp>
        <p:nvSpPr>
          <p:cNvPr id="32" name="Google Shape;1982;p33">
            <a:hlinkClick r:id="rId3" action="ppaction://hlinksldjump"/>
            <a:extLst>
              <a:ext uri="{FF2B5EF4-FFF2-40B4-BE49-F238E27FC236}">
                <a16:creationId xmlns:a16="http://schemas.microsoft.com/office/drawing/2014/main" id="{856A5DC5-F14A-4668-B778-4FDB4F72C963}"/>
              </a:ext>
            </a:extLst>
          </p:cNvPr>
          <p:cNvSpPr/>
          <p:nvPr/>
        </p:nvSpPr>
        <p:spPr>
          <a:xfrm>
            <a:off x="7118064" y="527745"/>
            <a:ext cx="400419" cy="40011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1800" b="1" dirty="0">
                <a:solidFill>
                  <a:schemeClr val="lt1"/>
                </a:solidFill>
                <a:latin typeface="Amatic SC"/>
                <a:ea typeface="Amatic SC"/>
                <a:cs typeface="Amatic SC"/>
                <a:sym typeface="Amatic SC"/>
              </a:rPr>
              <a:t>2</a:t>
            </a:r>
            <a:endParaRPr sz="1800" b="1" dirty="0">
              <a:solidFill>
                <a:schemeClr val="lt1"/>
              </a:solidFill>
              <a:latin typeface="Amatic SC"/>
              <a:ea typeface="Amatic SC"/>
              <a:cs typeface="Amatic SC"/>
              <a:sym typeface="Amatic SC"/>
            </a:endParaRPr>
          </a:p>
        </p:txBody>
      </p:sp>
      <p:sp>
        <p:nvSpPr>
          <p:cNvPr id="6" name="TextBox 5">
            <a:extLst>
              <a:ext uri="{FF2B5EF4-FFF2-40B4-BE49-F238E27FC236}">
                <a16:creationId xmlns:a16="http://schemas.microsoft.com/office/drawing/2014/main" id="{CC27D7C9-A0E0-4081-BBAA-BF05D5AC29B8}"/>
              </a:ext>
            </a:extLst>
          </p:cNvPr>
          <p:cNvSpPr txBox="1"/>
          <p:nvPr/>
        </p:nvSpPr>
        <p:spPr>
          <a:xfrm>
            <a:off x="1346666" y="527745"/>
            <a:ext cx="5521234" cy="400110"/>
          </a:xfrm>
          <a:prstGeom prst="rect">
            <a:avLst/>
          </a:prstGeom>
          <a:noFill/>
        </p:spPr>
        <p:txBody>
          <a:bodyPr wrap="square" rtlCol="0">
            <a:spAutoFit/>
          </a:bodyPr>
          <a:lstStyle/>
          <a:p>
            <a:pPr algn="r"/>
            <a:r>
              <a:rPr lang="ar-OM" sz="2000" b="1" dirty="0">
                <a:latin typeface="Calibri" panose="020F0502020204030204" pitchFamily="34" charset="0"/>
                <a:cs typeface="Calibri" panose="020F0502020204030204" pitchFamily="34" charset="0"/>
              </a:rPr>
              <a:t>انظــــــر إلى الأعـــــداد في الإطــــــار أدناه.أيُّ منها :</a:t>
            </a:r>
            <a:endParaRPr lang="en-US" sz="2000" b="1" dirty="0">
              <a:latin typeface="Calibri" panose="020F0502020204030204" pitchFamily="34" charset="0"/>
              <a:cs typeface="Calibri" panose="020F0502020204030204" pitchFamily="34" charset="0"/>
            </a:endParaRPr>
          </a:p>
        </p:txBody>
      </p:sp>
      <p:grpSp>
        <p:nvGrpSpPr>
          <p:cNvPr id="9" name="Group 8">
            <a:extLst>
              <a:ext uri="{FF2B5EF4-FFF2-40B4-BE49-F238E27FC236}">
                <a16:creationId xmlns:a16="http://schemas.microsoft.com/office/drawing/2014/main" id="{D872EBEB-CF41-4375-AC2D-4221B63EEDDD}"/>
              </a:ext>
            </a:extLst>
          </p:cNvPr>
          <p:cNvGrpSpPr/>
          <p:nvPr/>
        </p:nvGrpSpPr>
        <p:grpSpPr>
          <a:xfrm>
            <a:off x="1158244" y="1124538"/>
            <a:ext cx="6827511" cy="676184"/>
            <a:chOff x="1105989" y="1236416"/>
            <a:chExt cx="6827511" cy="676184"/>
          </a:xfrm>
        </p:grpSpPr>
        <p:sp>
          <p:nvSpPr>
            <p:cNvPr id="2815" name="Google Shape;2815;p51"/>
            <p:cNvSpPr/>
            <p:nvPr/>
          </p:nvSpPr>
          <p:spPr>
            <a:xfrm>
              <a:off x="1105989" y="1236416"/>
              <a:ext cx="6827511" cy="676184"/>
            </a:xfrm>
            <a:prstGeom prst="rect">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TextBox 7">
              <a:extLst>
                <a:ext uri="{FF2B5EF4-FFF2-40B4-BE49-F238E27FC236}">
                  <a16:creationId xmlns:a16="http://schemas.microsoft.com/office/drawing/2014/main" id="{AFAF4D97-6DAF-46AB-8E0E-819185E00BFD}"/>
                </a:ext>
              </a:extLst>
            </p:cNvPr>
            <p:cNvSpPr txBox="1"/>
            <p:nvPr/>
          </p:nvSpPr>
          <p:spPr>
            <a:xfrm>
              <a:off x="1210500" y="1402978"/>
              <a:ext cx="6659421" cy="400110"/>
            </a:xfrm>
            <a:prstGeom prst="rect">
              <a:avLst/>
            </a:prstGeom>
            <a:noFill/>
          </p:spPr>
          <p:txBody>
            <a:bodyPr wrap="square" rtlCol="0">
              <a:spAutoFit/>
            </a:bodyPr>
            <a:lstStyle/>
            <a:p>
              <a:pPr algn="ctr"/>
              <a:r>
                <a:rPr lang="ar-OM" sz="2000" b="1" dirty="0">
                  <a:solidFill>
                    <a:srgbClr val="0070C0"/>
                  </a:solidFill>
                </a:rPr>
                <a:t>22    65   92   10   104   70   500   21   64   798     1223</a:t>
              </a:r>
              <a:endParaRPr lang="en-US" sz="2000" b="1" dirty="0">
                <a:solidFill>
                  <a:srgbClr val="0070C0"/>
                </a:solidFill>
              </a:endParaRPr>
            </a:p>
          </p:txBody>
        </p:sp>
      </p:grpSp>
      <p:sp>
        <p:nvSpPr>
          <p:cNvPr id="37" name="Google Shape;2856;p52">
            <a:extLst>
              <a:ext uri="{FF2B5EF4-FFF2-40B4-BE49-F238E27FC236}">
                <a16:creationId xmlns:a16="http://schemas.microsoft.com/office/drawing/2014/main" id="{5BF0B4F7-9F4E-476C-86BD-9F1062FBF09E}"/>
              </a:ext>
            </a:extLst>
          </p:cNvPr>
          <p:cNvSpPr/>
          <p:nvPr/>
        </p:nvSpPr>
        <p:spPr>
          <a:xfrm>
            <a:off x="7427614" y="2107945"/>
            <a:ext cx="409303" cy="356581"/>
          </a:xfrm>
          <a:prstGeom prst="ellipse">
            <a:avLst/>
          </a:prstGeom>
          <a:solidFill>
            <a:schemeClr val="accent3"/>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ar-OM" sz="1800" b="1" dirty="0">
                <a:solidFill>
                  <a:schemeClr val="dk2"/>
                </a:solidFill>
                <a:latin typeface="Amatic SC"/>
                <a:ea typeface="Amatic SC"/>
                <a:cs typeface="Amatic SC"/>
                <a:sym typeface="Amatic SC"/>
              </a:rPr>
              <a:t>أ</a:t>
            </a:r>
            <a:endParaRPr sz="1800" b="1" dirty="0">
              <a:solidFill>
                <a:schemeClr val="dk2"/>
              </a:solidFill>
              <a:latin typeface="Amatic SC"/>
              <a:ea typeface="Amatic SC"/>
              <a:cs typeface="Amatic SC"/>
              <a:sym typeface="Amatic SC"/>
            </a:endParaRPr>
          </a:p>
        </p:txBody>
      </p:sp>
      <p:sp>
        <p:nvSpPr>
          <p:cNvPr id="10" name="TextBox 9">
            <a:extLst>
              <a:ext uri="{FF2B5EF4-FFF2-40B4-BE49-F238E27FC236}">
                <a16:creationId xmlns:a16="http://schemas.microsoft.com/office/drawing/2014/main" id="{119B6DE6-8942-4CAA-BE49-0312BBB850E8}"/>
              </a:ext>
            </a:extLst>
          </p:cNvPr>
          <p:cNvSpPr txBox="1"/>
          <p:nvPr/>
        </p:nvSpPr>
        <p:spPr>
          <a:xfrm>
            <a:off x="2777040" y="2100263"/>
            <a:ext cx="4650574" cy="369332"/>
          </a:xfrm>
          <a:prstGeom prst="rect">
            <a:avLst/>
          </a:prstGeom>
          <a:noFill/>
        </p:spPr>
        <p:txBody>
          <a:bodyPr wrap="square" rtlCol="0">
            <a:spAutoFit/>
          </a:bodyPr>
          <a:lstStyle/>
          <a:p>
            <a:pPr algn="r"/>
            <a:r>
              <a:rPr lang="ar-OM" sz="1800" b="1" dirty="0">
                <a:latin typeface="Calibri" panose="020F0502020204030204" pitchFamily="34" charset="0"/>
                <a:cs typeface="Calibri" panose="020F0502020204030204" pitchFamily="34" charset="0"/>
              </a:rPr>
              <a:t>يقبــــــــل القســــــمة عـــــــلى العدد 5 ؟ </a:t>
            </a:r>
            <a:endParaRPr lang="en-US" sz="1800" b="1" dirty="0">
              <a:latin typeface="Calibri" panose="020F0502020204030204" pitchFamily="34" charset="0"/>
              <a:cs typeface="Calibri" panose="020F0502020204030204" pitchFamily="34" charset="0"/>
            </a:endParaRPr>
          </a:p>
        </p:txBody>
      </p:sp>
      <p:sp>
        <p:nvSpPr>
          <p:cNvPr id="40" name="TextBox 39">
            <a:extLst>
              <a:ext uri="{FF2B5EF4-FFF2-40B4-BE49-F238E27FC236}">
                <a16:creationId xmlns:a16="http://schemas.microsoft.com/office/drawing/2014/main" id="{ED7331CB-7186-4413-8DED-445E0B9432B4}"/>
              </a:ext>
            </a:extLst>
          </p:cNvPr>
          <p:cNvSpPr txBox="1"/>
          <p:nvPr/>
        </p:nvSpPr>
        <p:spPr>
          <a:xfrm>
            <a:off x="2777040" y="2769136"/>
            <a:ext cx="4650574" cy="369332"/>
          </a:xfrm>
          <a:prstGeom prst="rect">
            <a:avLst/>
          </a:prstGeom>
          <a:noFill/>
        </p:spPr>
        <p:txBody>
          <a:bodyPr wrap="square" rtlCol="0">
            <a:spAutoFit/>
          </a:bodyPr>
          <a:lstStyle/>
          <a:p>
            <a:pPr algn="r"/>
            <a:r>
              <a:rPr lang="ar-OM" sz="1800" b="1" dirty="0">
                <a:latin typeface="Calibri" panose="020F0502020204030204" pitchFamily="34" charset="0"/>
                <a:cs typeface="Calibri" panose="020F0502020204030204" pitchFamily="34" charset="0"/>
              </a:rPr>
              <a:t>يقبــــــــل القســــــمة عـــــــلى العدد 8؟ </a:t>
            </a:r>
            <a:endParaRPr lang="en-US" sz="1800" b="1" dirty="0">
              <a:latin typeface="Calibri" panose="020F0502020204030204" pitchFamily="34" charset="0"/>
              <a:cs typeface="Calibri" panose="020F0502020204030204" pitchFamily="34" charset="0"/>
            </a:endParaRPr>
          </a:p>
        </p:txBody>
      </p:sp>
      <p:sp>
        <p:nvSpPr>
          <p:cNvPr id="42" name="TextBox 41">
            <a:extLst>
              <a:ext uri="{FF2B5EF4-FFF2-40B4-BE49-F238E27FC236}">
                <a16:creationId xmlns:a16="http://schemas.microsoft.com/office/drawing/2014/main" id="{D5EDC8ED-1E34-4F39-B6FB-B099F64C2531}"/>
              </a:ext>
            </a:extLst>
          </p:cNvPr>
          <p:cNvSpPr txBox="1"/>
          <p:nvPr/>
        </p:nvSpPr>
        <p:spPr>
          <a:xfrm>
            <a:off x="2807201" y="3492304"/>
            <a:ext cx="4650574" cy="369332"/>
          </a:xfrm>
          <a:prstGeom prst="rect">
            <a:avLst/>
          </a:prstGeom>
          <a:noFill/>
        </p:spPr>
        <p:txBody>
          <a:bodyPr wrap="square" rtlCol="0">
            <a:spAutoFit/>
          </a:bodyPr>
          <a:lstStyle/>
          <a:p>
            <a:pPr algn="r"/>
            <a:r>
              <a:rPr lang="ar-OM" sz="1800" b="1" dirty="0">
                <a:latin typeface="Calibri" panose="020F0502020204030204" pitchFamily="34" charset="0"/>
                <a:cs typeface="Calibri" panose="020F0502020204030204" pitchFamily="34" charset="0"/>
              </a:rPr>
              <a:t>يقبــــــــل القســــــمة عـــــــلى العدد 3؟ </a:t>
            </a:r>
            <a:endParaRPr lang="en-US" sz="1800" b="1" dirty="0">
              <a:latin typeface="Calibri" panose="020F0502020204030204" pitchFamily="34" charset="0"/>
              <a:cs typeface="Calibri" panose="020F0502020204030204" pitchFamily="34" charset="0"/>
            </a:endParaRPr>
          </a:p>
        </p:txBody>
      </p:sp>
      <p:grpSp>
        <p:nvGrpSpPr>
          <p:cNvPr id="12" name="Group 11">
            <a:extLst>
              <a:ext uri="{FF2B5EF4-FFF2-40B4-BE49-F238E27FC236}">
                <a16:creationId xmlns:a16="http://schemas.microsoft.com/office/drawing/2014/main" id="{824A83D8-61DE-49AB-BF2A-F400C790870D}"/>
              </a:ext>
            </a:extLst>
          </p:cNvPr>
          <p:cNvGrpSpPr/>
          <p:nvPr/>
        </p:nvGrpSpPr>
        <p:grpSpPr>
          <a:xfrm>
            <a:off x="7455388" y="2771749"/>
            <a:ext cx="581736" cy="1089887"/>
            <a:chOff x="7455388" y="2771749"/>
            <a:chExt cx="581736" cy="1089887"/>
          </a:xfrm>
        </p:grpSpPr>
        <p:sp>
          <p:nvSpPr>
            <p:cNvPr id="39" name="Google Shape;2856;p52">
              <a:extLst>
                <a:ext uri="{FF2B5EF4-FFF2-40B4-BE49-F238E27FC236}">
                  <a16:creationId xmlns:a16="http://schemas.microsoft.com/office/drawing/2014/main" id="{ECB84BCD-4838-4F32-B5A7-95C9240B0ED4}"/>
                </a:ext>
              </a:extLst>
            </p:cNvPr>
            <p:cNvSpPr/>
            <p:nvPr/>
          </p:nvSpPr>
          <p:spPr>
            <a:xfrm>
              <a:off x="7457775" y="2781887"/>
              <a:ext cx="348980" cy="356581"/>
            </a:xfrm>
            <a:prstGeom prst="ellipse">
              <a:avLst/>
            </a:prstGeom>
            <a:solidFill>
              <a:schemeClr val="accent3"/>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1800" b="1" dirty="0">
                <a:solidFill>
                  <a:schemeClr val="dk2"/>
                </a:solidFill>
                <a:latin typeface="Amatic SC"/>
                <a:ea typeface="Amatic SC"/>
                <a:cs typeface="Amatic SC"/>
                <a:sym typeface="Amatic SC"/>
              </a:endParaRPr>
            </a:p>
          </p:txBody>
        </p:sp>
        <p:sp>
          <p:nvSpPr>
            <p:cNvPr id="41" name="Google Shape;2856;p52">
              <a:extLst>
                <a:ext uri="{FF2B5EF4-FFF2-40B4-BE49-F238E27FC236}">
                  <a16:creationId xmlns:a16="http://schemas.microsoft.com/office/drawing/2014/main" id="{27E49881-1F21-4196-8783-84E0F32D7068}"/>
                </a:ext>
              </a:extLst>
            </p:cNvPr>
            <p:cNvSpPr/>
            <p:nvPr/>
          </p:nvSpPr>
          <p:spPr>
            <a:xfrm>
              <a:off x="7487936" y="3505055"/>
              <a:ext cx="348980" cy="356581"/>
            </a:xfrm>
            <a:prstGeom prst="ellipse">
              <a:avLst/>
            </a:prstGeom>
            <a:solidFill>
              <a:schemeClr val="accent3"/>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1800" b="1" dirty="0">
                <a:solidFill>
                  <a:schemeClr val="dk2"/>
                </a:solidFill>
                <a:latin typeface="Amatic SC"/>
                <a:ea typeface="Amatic SC"/>
                <a:cs typeface="Amatic SC"/>
                <a:sym typeface="Amatic SC"/>
              </a:endParaRPr>
            </a:p>
          </p:txBody>
        </p:sp>
        <p:sp>
          <p:nvSpPr>
            <p:cNvPr id="11" name="TextBox 10">
              <a:extLst>
                <a:ext uri="{FF2B5EF4-FFF2-40B4-BE49-F238E27FC236}">
                  <a16:creationId xmlns:a16="http://schemas.microsoft.com/office/drawing/2014/main" id="{CA9DBB96-3F94-4FB0-ACA6-A98031EC3EF0}"/>
                </a:ext>
              </a:extLst>
            </p:cNvPr>
            <p:cNvSpPr txBox="1"/>
            <p:nvPr/>
          </p:nvSpPr>
          <p:spPr>
            <a:xfrm>
              <a:off x="7455388" y="2771749"/>
              <a:ext cx="547145" cy="369332"/>
            </a:xfrm>
            <a:prstGeom prst="rect">
              <a:avLst/>
            </a:prstGeom>
            <a:noFill/>
          </p:spPr>
          <p:txBody>
            <a:bodyPr wrap="square" rtlCol="0">
              <a:spAutoFit/>
            </a:bodyPr>
            <a:lstStyle/>
            <a:p>
              <a:r>
                <a:rPr lang="ar-OM" sz="1800" b="1" dirty="0"/>
                <a:t>ب</a:t>
              </a:r>
              <a:endParaRPr lang="en-US" sz="1800" b="1" dirty="0"/>
            </a:p>
          </p:txBody>
        </p:sp>
        <p:sp>
          <p:nvSpPr>
            <p:cNvPr id="44" name="TextBox 43">
              <a:extLst>
                <a:ext uri="{FF2B5EF4-FFF2-40B4-BE49-F238E27FC236}">
                  <a16:creationId xmlns:a16="http://schemas.microsoft.com/office/drawing/2014/main" id="{4292FCF6-91FD-4991-8E1C-976AFA801D26}"/>
                </a:ext>
              </a:extLst>
            </p:cNvPr>
            <p:cNvSpPr txBox="1"/>
            <p:nvPr/>
          </p:nvSpPr>
          <p:spPr>
            <a:xfrm>
              <a:off x="7489979" y="3459950"/>
              <a:ext cx="547145" cy="369332"/>
            </a:xfrm>
            <a:prstGeom prst="rect">
              <a:avLst/>
            </a:prstGeom>
            <a:noFill/>
          </p:spPr>
          <p:txBody>
            <a:bodyPr wrap="square" rtlCol="0">
              <a:spAutoFit/>
            </a:bodyPr>
            <a:lstStyle/>
            <a:p>
              <a:r>
                <a:rPr lang="ar-OM" sz="1800" b="1" dirty="0"/>
                <a:t>ج</a:t>
              </a:r>
              <a:endParaRPr lang="en-US" sz="1800" b="1"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71"/>
        <p:cNvGrpSpPr/>
        <p:nvPr/>
      </p:nvGrpSpPr>
      <p:grpSpPr>
        <a:xfrm>
          <a:off x="0" y="0"/>
          <a:ext cx="0" cy="0"/>
          <a:chOff x="0" y="0"/>
          <a:chExt cx="0" cy="0"/>
        </a:xfrm>
      </p:grpSpPr>
      <p:grpSp>
        <p:nvGrpSpPr>
          <p:cNvPr id="2078" name="Google Shape;2078;p34"/>
          <p:cNvGrpSpPr/>
          <p:nvPr/>
        </p:nvGrpSpPr>
        <p:grpSpPr>
          <a:xfrm rot="-2700000" flipH="1">
            <a:off x="7548623" y="4098744"/>
            <a:ext cx="478017" cy="410622"/>
            <a:chOff x="5263209" y="4056946"/>
            <a:chExt cx="478022" cy="410626"/>
          </a:xfrm>
        </p:grpSpPr>
        <p:sp>
          <p:nvSpPr>
            <p:cNvPr id="2079" name="Google Shape;2079;p34"/>
            <p:cNvSpPr/>
            <p:nvPr/>
          </p:nvSpPr>
          <p:spPr>
            <a:xfrm>
              <a:off x="5668728" y="4056946"/>
              <a:ext cx="72502" cy="71893"/>
            </a:xfrm>
            <a:custGeom>
              <a:avLst/>
              <a:gdLst/>
              <a:ahLst/>
              <a:cxnLst/>
              <a:rect l="l" t="t" r="r" b="b"/>
              <a:pathLst>
                <a:path w="2738" h="2715" extrusionOk="0">
                  <a:moveTo>
                    <a:pt x="1369" y="1"/>
                  </a:moveTo>
                  <a:cubicBezTo>
                    <a:pt x="614" y="1"/>
                    <a:pt x="0" y="614"/>
                    <a:pt x="0" y="1369"/>
                  </a:cubicBezTo>
                  <a:cubicBezTo>
                    <a:pt x="0" y="2101"/>
                    <a:pt x="614" y="2714"/>
                    <a:pt x="1369" y="2714"/>
                  </a:cubicBezTo>
                  <a:cubicBezTo>
                    <a:pt x="2124" y="2714"/>
                    <a:pt x="2737" y="2101"/>
                    <a:pt x="2737" y="1369"/>
                  </a:cubicBezTo>
                  <a:cubicBezTo>
                    <a:pt x="2737"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34"/>
            <p:cNvSpPr/>
            <p:nvPr/>
          </p:nvSpPr>
          <p:spPr>
            <a:xfrm>
              <a:off x="5263209" y="4093806"/>
              <a:ext cx="345564" cy="373765"/>
            </a:xfrm>
            <a:custGeom>
              <a:avLst/>
              <a:gdLst/>
              <a:ahLst/>
              <a:cxnLst/>
              <a:rect l="l" t="t" r="r" b="b"/>
              <a:pathLst>
                <a:path w="13050" h="14115" extrusionOk="0">
                  <a:moveTo>
                    <a:pt x="6065" y="1"/>
                  </a:moveTo>
                  <a:cubicBezTo>
                    <a:pt x="5782" y="260"/>
                    <a:pt x="5475" y="520"/>
                    <a:pt x="5192" y="732"/>
                  </a:cubicBezTo>
                  <a:cubicBezTo>
                    <a:pt x="4036" y="1558"/>
                    <a:pt x="2809" y="2242"/>
                    <a:pt x="1535" y="2809"/>
                  </a:cubicBezTo>
                  <a:cubicBezTo>
                    <a:pt x="1039" y="3045"/>
                    <a:pt x="520" y="3257"/>
                    <a:pt x="1" y="3422"/>
                  </a:cubicBezTo>
                  <a:cubicBezTo>
                    <a:pt x="25" y="3564"/>
                    <a:pt x="95" y="3682"/>
                    <a:pt x="166" y="3800"/>
                  </a:cubicBezTo>
                  <a:cubicBezTo>
                    <a:pt x="662" y="4578"/>
                    <a:pt x="1228" y="5357"/>
                    <a:pt x="1865" y="6065"/>
                  </a:cubicBezTo>
                  <a:cubicBezTo>
                    <a:pt x="3587" y="8212"/>
                    <a:pt x="4980" y="10619"/>
                    <a:pt x="6018" y="13191"/>
                  </a:cubicBezTo>
                  <a:cubicBezTo>
                    <a:pt x="6112" y="13521"/>
                    <a:pt x="6301" y="13780"/>
                    <a:pt x="6560" y="13993"/>
                  </a:cubicBezTo>
                  <a:cubicBezTo>
                    <a:pt x="6702" y="14064"/>
                    <a:pt x="6891" y="14111"/>
                    <a:pt x="7056" y="14111"/>
                  </a:cubicBezTo>
                  <a:cubicBezTo>
                    <a:pt x="7113" y="14113"/>
                    <a:pt x="7169" y="14114"/>
                    <a:pt x="7226" y="14114"/>
                  </a:cubicBezTo>
                  <a:cubicBezTo>
                    <a:pt x="7735" y="14114"/>
                    <a:pt x="8240" y="14019"/>
                    <a:pt x="8708" y="13828"/>
                  </a:cubicBezTo>
                  <a:cubicBezTo>
                    <a:pt x="8708" y="13828"/>
                    <a:pt x="11185" y="12813"/>
                    <a:pt x="12860" y="11161"/>
                  </a:cubicBezTo>
                  <a:lnTo>
                    <a:pt x="13049" y="10996"/>
                  </a:lnTo>
                  <a:cubicBezTo>
                    <a:pt x="10288" y="7622"/>
                    <a:pt x="7929" y="3941"/>
                    <a:pt x="60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1" name="Google Shape;2081;p34"/>
            <p:cNvSpPr/>
            <p:nvPr/>
          </p:nvSpPr>
          <p:spPr>
            <a:xfrm>
              <a:off x="5420418" y="4064683"/>
              <a:ext cx="209351" cy="323692"/>
            </a:xfrm>
            <a:custGeom>
              <a:avLst/>
              <a:gdLst/>
              <a:ahLst/>
              <a:cxnLst/>
              <a:rect l="l" t="t" r="r" b="b"/>
              <a:pathLst>
                <a:path w="7906" h="12224" extrusionOk="0">
                  <a:moveTo>
                    <a:pt x="1157" y="1"/>
                  </a:moveTo>
                  <a:cubicBezTo>
                    <a:pt x="827" y="449"/>
                    <a:pt x="426" y="850"/>
                    <a:pt x="1" y="1228"/>
                  </a:cubicBezTo>
                  <a:cubicBezTo>
                    <a:pt x="1865" y="5168"/>
                    <a:pt x="4224" y="8849"/>
                    <a:pt x="6985" y="12223"/>
                  </a:cubicBezTo>
                  <a:cubicBezTo>
                    <a:pt x="7315" y="11916"/>
                    <a:pt x="7599" y="11515"/>
                    <a:pt x="7787" y="11091"/>
                  </a:cubicBezTo>
                  <a:cubicBezTo>
                    <a:pt x="7858" y="10925"/>
                    <a:pt x="7905" y="10760"/>
                    <a:pt x="7905" y="10572"/>
                  </a:cubicBezTo>
                  <a:cubicBezTo>
                    <a:pt x="7835" y="10265"/>
                    <a:pt x="7669" y="9958"/>
                    <a:pt x="7433" y="9746"/>
                  </a:cubicBezTo>
                  <a:cubicBezTo>
                    <a:pt x="5569" y="7693"/>
                    <a:pt x="4036" y="5381"/>
                    <a:pt x="2856" y="2879"/>
                  </a:cubicBezTo>
                  <a:cubicBezTo>
                    <a:pt x="2478" y="2006"/>
                    <a:pt x="2054" y="1157"/>
                    <a:pt x="1558" y="355"/>
                  </a:cubicBezTo>
                  <a:cubicBezTo>
                    <a:pt x="1487" y="213"/>
                    <a:pt x="1369" y="95"/>
                    <a:pt x="1228" y="24"/>
                  </a:cubicBezTo>
                  <a:lnTo>
                    <a:pt x="115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34"/>
            <p:cNvSpPr/>
            <p:nvPr/>
          </p:nvSpPr>
          <p:spPr>
            <a:xfrm>
              <a:off x="5264892" y="4062125"/>
              <a:ext cx="191239" cy="124615"/>
            </a:xfrm>
            <a:custGeom>
              <a:avLst/>
              <a:gdLst/>
              <a:ahLst/>
              <a:cxnLst/>
              <a:rect l="l" t="t" r="r" b="b"/>
              <a:pathLst>
                <a:path w="7222" h="4706" extrusionOk="0">
                  <a:moveTo>
                    <a:pt x="6962" y="0"/>
                  </a:moveTo>
                  <a:cubicBezTo>
                    <a:pt x="6924" y="0"/>
                    <a:pt x="6885" y="3"/>
                    <a:pt x="6844" y="10"/>
                  </a:cubicBezTo>
                  <a:cubicBezTo>
                    <a:pt x="6089" y="105"/>
                    <a:pt x="5333" y="341"/>
                    <a:pt x="4649" y="671"/>
                  </a:cubicBezTo>
                  <a:cubicBezTo>
                    <a:pt x="3399" y="1284"/>
                    <a:pt x="2219" y="2063"/>
                    <a:pt x="1157" y="2960"/>
                  </a:cubicBezTo>
                  <a:cubicBezTo>
                    <a:pt x="803" y="3314"/>
                    <a:pt x="473" y="3715"/>
                    <a:pt x="190" y="4139"/>
                  </a:cubicBezTo>
                  <a:cubicBezTo>
                    <a:pt x="72" y="4281"/>
                    <a:pt x="1" y="4446"/>
                    <a:pt x="1" y="4611"/>
                  </a:cubicBezTo>
                  <a:cubicBezTo>
                    <a:pt x="1" y="4635"/>
                    <a:pt x="1" y="4659"/>
                    <a:pt x="1" y="4706"/>
                  </a:cubicBezTo>
                  <a:cubicBezTo>
                    <a:pt x="520" y="4517"/>
                    <a:pt x="1016" y="4305"/>
                    <a:pt x="1511" y="4069"/>
                  </a:cubicBezTo>
                  <a:cubicBezTo>
                    <a:pt x="2809" y="3502"/>
                    <a:pt x="4036" y="2818"/>
                    <a:pt x="5192" y="1992"/>
                  </a:cubicBezTo>
                  <a:cubicBezTo>
                    <a:pt x="5947" y="1450"/>
                    <a:pt x="6631" y="789"/>
                    <a:pt x="7221" y="34"/>
                  </a:cubicBezTo>
                  <a:cubicBezTo>
                    <a:pt x="7138" y="17"/>
                    <a:pt x="7054" y="0"/>
                    <a:pt x="696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34"/>
            <p:cNvSpPr/>
            <p:nvPr/>
          </p:nvSpPr>
          <p:spPr>
            <a:xfrm>
              <a:off x="5316964" y="4159425"/>
              <a:ext cx="208080" cy="273088"/>
            </a:xfrm>
            <a:custGeom>
              <a:avLst/>
              <a:gdLst/>
              <a:ahLst/>
              <a:cxnLst/>
              <a:rect l="l" t="t" r="r" b="b"/>
              <a:pathLst>
                <a:path w="7858" h="10313" extrusionOk="0">
                  <a:moveTo>
                    <a:pt x="2289" y="0"/>
                  </a:moveTo>
                  <a:lnTo>
                    <a:pt x="1534" y="472"/>
                  </a:lnTo>
                  <a:cubicBezTo>
                    <a:pt x="1799" y="886"/>
                    <a:pt x="1437" y="1288"/>
                    <a:pt x="1067" y="1288"/>
                  </a:cubicBezTo>
                  <a:cubicBezTo>
                    <a:pt x="909" y="1288"/>
                    <a:pt x="750" y="1215"/>
                    <a:pt x="637" y="1038"/>
                  </a:cubicBezTo>
                  <a:lnTo>
                    <a:pt x="95" y="1369"/>
                  </a:lnTo>
                  <a:cubicBezTo>
                    <a:pt x="24" y="1416"/>
                    <a:pt x="0" y="1510"/>
                    <a:pt x="47" y="1605"/>
                  </a:cubicBezTo>
                  <a:lnTo>
                    <a:pt x="5451" y="10241"/>
                  </a:lnTo>
                  <a:cubicBezTo>
                    <a:pt x="5481" y="10286"/>
                    <a:pt x="5531" y="10312"/>
                    <a:pt x="5582" y="10312"/>
                  </a:cubicBezTo>
                  <a:cubicBezTo>
                    <a:pt x="5610" y="10312"/>
                    <a:pt x="5638" y="10305"/>
                    <a:pt x="5663" y="10288"/>
                  </a:cubicBezTo>
                  <a:lnTo>
                    <a:pt x="6206" y="9958"/>
                  </a:lnTo>
                  <a:cubicBezTo>
                    <a:pt x="5943" y="9530"/>
                    <a:pt x="6298" y="9137"/>
                    <a:pt x="6665" y="9137"/>
                  </a:cubicBezTo>
                  <a:cubicBezTo>
                    <a:pt x="6825" y="9137"/>
                    <a:pt x="6988" y="9212"/>
                    <a:pt x="7102" y="9391"/>
                  </a:cubicBezTo>
                  <a:lnTo>
                    <a:pt x="7857" y="8919"/>
                  </a:lnTo>
                  <a:lnTo>
                    <a:pt x="22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34"/>
            <p:cNvSpPr/>
            <p:nvPr/>
          </p:nvSpPr>
          <p:spPr>
            <a:xfrm>
              <a:off x="5376942" y="4138611"/>
              <a:ext cx="183083" cy="257015"/>
            </a:xfrm>
            <a:custGeom>
              <a:avLst/>
              <a:gdLst/>
              <a:ahLst/>
              <a:cxnLst/>
              <a:rect l="l" t="t" r="r" b="b"/>
              <a:pathLst>
                <a:path w="6914" h="9706" extrusionOk="0">
                  <a:moveTo>
                    <a:pt x="1341" y="0"/>
                  </a:moveTo>
                  <a:cubicBezTo>
                    <a:pt x="1305" y="0"/>
                    <a:pt x="1266" y="12"/>
                    <a:pt x="1227" y="31"/>
                  </a:cubicBezTo>
                  <a:lnTo>
                    <a:pt x="0" y="786"/>
                  </a:lnTo>
                  <a:lnTo>
                    <a:pt x="5569" y="9705"/>
                  </a:lnTo>
                  <a:lnTo>
                    <a:pt x="6796" y="8950"/>
                  </a:lnTo>
                  <a:cubicBezTo>
                    <a:pt x="6890" y="8903"/>
                    <a:pt x="6914" y="8785"/>
                    <a:pt x="6867" y="8714"/>
                  </a:cubicBezTo>
                  <a:lnTo>
                    <a:pt x="1463" y="78"/>
                  </a:lnTo>
                  <a:cubicBezTo>
                    <a:pt x="1436" y="23"/>
                    <a:pt x="1392" y="0"/>
                    <a:pt x="1341" y="0"/>
                  </a:cubicBez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34"/>
            <p:cNvSpPr/>
            <p:nvPr/>
          </p:nvSpPr>
          <p:spPr>
            <a:xfrm>
              <a:off x="5389440" y="4264022"/>
              <a:ext cx="61248" cy="54019"/>
            </a:xfrm>
            <a:custGeom>
              <a:avLst/>
              <a:gdLst/>
              <a:ahLst/>
              <a:cxnLst/>
              <a:rect l="l" t="t" r="r" b="b"/>
              <a:pathLst>
                <a:path w="2313" h="2040" extrusionOk="0">
                  <a:moveTo>
                    <a:pt x="1153" y="0"/>
                  </a:moveTo>
                  <a:cubicBezTo>
                    <a:pt x="971" y="0"/>
                    <a:pt x="785" y="50"/>
                    <a:pt x="614" y="156"/>
                  </a:cubicBezTo>
                  <a:cubicBezTo>
                    <a:pt x="142" y="463"/>
                    <a:pt x="0" y="1076"/>
                    <a:pt x="307" y="1548"/>
                  </a:cubicBezTo>
                  <a:cubicBezTo>
                    <a:pt x="489" y="1867"/>
                    <a:pt x="819" y="2040"/>
                    <a:pt x="1157" y="2040"/>
                  </a:cubicBezTo>
                  <a:cubicBezTo>
                    <a:pt x="1343" y="2040"/>
                    <a:pt x="1531" y="1987"/>
                    <a:pt x="1699" y="1878"/>
                  </a:cubicBezTo>
                  <a:cubicBezTo>
                    <a:pt x="2171" y="1595"/>
                    <a:pt x="2313" y="958"/>
                    <a:pt x="2029" y="486"/>
                  </a:cubicBezTo>
                  <a:cubicBezTo>
                    <a:pt x="1829" y="178"/>
                    <a:pt x="1497" y="0"/>
                    <a:pt x="115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34"/>
            <p:cNvSpPr/>
            <p:nvPr/>
          </p:nvSpPr>
          <p:spPr>
            <a:xfrm>
              <a:off x="5406308" y="4272522"/>
              <a:ext cx="28148" cy="36251"/>
            </a:xfrm>
            <a:custGeom>
              <a:avLst/>
              <a:gdLst/>
              <a:ahLst/>
              <a:cxnLst/>
              <a:rect l="l" t="t" r="r" b="b"/>
              <a:pathLst>
                <a:path w="1063" h="1369" extrusionOk="0">
                  <a:moveTo>
                    <a:pt x="354" y="0"/>
                  </a:moveTo>
                  <a:lnTo>
                    <a:pt x="0" y="236"/>
                  </a:lnTo>
                  <a:lnTo>
                    <a:pt x="708" y="1369"/>
                  </a:lnTo>
                  <a:lnTo>
                    <a:pt x="1062" y="1156"/>
                  </a:lnTo>
                  <a:lnTo>
                    <a:pt x="354"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34"/>
            <p:cNvSpPr/>
            <p:nvPr/>
          </p:nvSpPr>
          <p:spPr>
            <a:xfrm>
              <a:off x="5402548" y="4276892"/>
              <a:ext cx="36278" cy="28122"/>
            </a:xfrm>
            <a:custGeom>
              <a:avLst/>
              <a:gdLst/>
              <a:ahLst/>
              <a:cxnLst/>
              <a:rect l="l" t="t" r="r" b="b"/>
              <a:pathLst>
                <a:path w="1370" h="1062" extrusionOk="0">
                  <a:moveTo>
                    <a:pt x="1133" y="0"/>
                  </a:moveTo>
                  <a:lnTo>
                    <a:pt x="1" y="708"/>
                  </a:lnTo>
                  <a:lnTo>
                    <a:pt x="213" y="1062"/>
                  </a:lnTo>
                  <a:lnTo>
                    <a:pt x="1369" y="354"/>
                  </a:lnTo>
                  <a:lnTo>
                    <a:pt x="1133" y="0"/>
                  </a:ln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34"/>
            <p:cNvSpPr/>
            <p:nvPr/>
          </p:nvSpPr>
          <p:spPr>
            <a:xfrm>
              <a:off x="5316132" y="4091995"/>
              <a:ext cx="81876" cy="50233"/>
            </a:xfrm>
            <a:custGeom>
              <a:avLst/>
              <a:gdLst/>
              <a:ahLst/>
              <a:cxnLst/>
              <a:rect l="l" t="t" r="r" b="b"/>
              <a:pathLst>
                <a:path w="3092" h="1897" extrusionOk="0">
                  <a:moveTo>
                    <a:pt x="2810" y="0"/>
                  </a:moveTo>
                  <a:cubicBezTo>
                    <a:pt x="2527" y="0"/>
                    <a:pt x="1946" y="243"/>
                    <a:pt x="1322" y="628"/>
                  </a:cubicBezTo>
                  <a:cubicBezTo>
                    <a:pt x="543" y="1100"/>
                    <a:pt x="1" y="1666"/>
                    <a:pt x="119" y="1832"/>
                  </a:cubicBezTo>
                  <a:cubicBezTo>
                    <a:pt x="146" y="1876"/>
                    <a:pt x="207" y="1897"/>
                    <a:pt x="294" y="1897"/>
                  </a:cubicBezTo>
                  <a:cubicBezTo>
                    <a:pt x="580" y="1897"/>
                    <a:pt x="1149" y="1669"/>
                    <a:pt x="1747" y="1289"/>
                  </a:cubicBezTo>
                  <a:cubicBezTo>
                    <a:pt x="2525" y="793"/>
                    <a:pt x="3092" y="251"/>
                    <a:pt x="2974" y="62"/>
                  </a:cubicBezTo>
                  <a:cubicBezTo>
                    <a:pt x="2948" y="20"/>
                    <a:pt x="2891" y="0"/>
                    <a:pt x="28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9" name="Google Shape;2089;p34"/>
          <p:cNvGrpSpPr/>
          <p:nvPr/>
        </p:nvGrpSpPr>
        <p:grpSpPr>
          <a:xfrm>
            <a:off x="7932619" y="4172606"/>
            <a:ext cx="832902" cy="887270"/>
            <a:chOff x="2293493" y="3811393"/>
            <a:chExt cx="832902" cy="887270"/>
          </a:xfrm>
        </p:grpSpPr>
        <p:sp>
          <p:nvSpPr>
            <p:cNvPr id="2090" name="Google Shape;2090;p34"/>
            <p:cNvSpPr/>
            <p:nvPr/>
          </p:nvSpPr>
          <p:spPr>
            <a:xfrm>
              <a:off x="2293493" y="3811393"/>
              <a:ext cx="832902" cy="710432"/>
            </a:xfrm>
            <a:custGeom>
              <a:avLst/>
              <a:gdLst/>
              <a:ahLst/>
              <a:cxnLst/>
              <a:rect l="l" t="t" r="r" b="b"/>
              <a:pathLst>
                <a:path w="31454" h="26829" extrusionOk="0">
                  <a:moveTo>
                    <a:pt x="9722" y="1"/>
                  </a:moveTo>
                  <a:lnTo>
                    <a:pt x="1" y="25059"/>
                  </a:lnTo>
                  <a:lnTo>
                    <a:pt x="4507" y="26829"/>
                  </a:lnTo>
                  <a:cubicBezTo>
                    <a:pt x="10501" y="18452"/>
                    <a:pt x="20127" y="12813"/>
                    <a:pt x="30321" y="11374"/>
                  </a:cubicBezTo>
                  <a:lnTo>
                    <a:pt x="31453" y="8424"/>
                  </a:lnTo>
                  <a:lnTo>
                    <a:pt x="29070" y="7504"/>
                  </a:lnTo>
                  <a:lnTo>
                    <a:pt x="28598" y="8684"/>
                  </a:lnTo>
                  <a:cubicBezTo>
                    <a:pt x="29131" y="9299"/>
                    <a:pt x="28649" y="10163"/>
                    <a:pt x="27957" y="10163"/>
                  </a:cubicBezTo>
                  <a:cubicBezTo>
                    <a:pt x="27852" y="10163"/>
                    <a:pt x="27742" y="10143"/>
                    <a:pt x="27631" y="10100"/>
                  </a:cubicBezTo>
                  <a:cubicBezTo>
                    <a:pt x="26758" y="9769"/>
                    <a:pt x="26923" y="8495"/>
                    <a:pt x="27843" y="8401"/>
                  </a:cubicBezTo>
                  <a:lnTo>
                    <a:pt x="28315" y="7221"/>
                  </a:lnTo>
                  <a:lnTo>
                    <a:pt x="26380" y="6466"/>
                  </a:lnTo>
                  <a:lnTo>
                    <a:pt x="25908" y="7646"/>
                  </a:lnTo>
                  <a:cubicBezTo>
                    <a:pt x="26438" y="8236"/>
                    <a:pt x="25965" y="9108"/>
                    <a:pt x="25265" y="9108"/>
                  </a:cubicBezTo>
                  <a:cubicBezTo>
                    <a:pt x="25154" y="9108"/>
                    <a:pt x="25037" y="9086"/>
                    <a:pt x="24917" y="9038"/>
                  </a:cubicBezTo>
                  <a:cubicBezTo>
                    <a:pt x="24068" y="8707"/>
                    <a:pt x="24233" y="7433"/>
                    <a:pt x="25153" y="7339"/>
                  </a:cubicBezTo>
                  <a:lnTo>
                    <a:pt x="25625" y="6159"/>
                  </a:lnTo>
                  <a:lnTo>
                    <a:pt x="23667" y="5404"/>
                  </a:lnTo>
                  <a:lnTo>
                    <a:pt x="23218" y="6584"/>
                  </a:lnTo>
                  <a:cubicBezTo>
                    <a:pt x="23751" y="7199"/>
                    <a:pt x="23269" y="8063"/>
                    <a:pt x="22562" y="8063"/>
                  </a:cubicBezTo>
                  <a:cubicBezTo>
                    <a:pt x="22454" y="8063"/>
                    <a:pt x="22342" y="8043"/>
                    <a:pt x="22227" y="8000"/>
                  </a:cubicBezTo>
                  <a:cubicBezTo>
                    <a:pt x="21354" y="7669"/>
                    <a:pt x="21543" y="6395"/>
                    <a:pt x="22463" y="6301"/>
                  </a:cubicBezTo>
                  <a:lnTo>
                    <a:pt x="22912" y="5121"/>
                  </a:lnTo>
                  <a:lnTo>
                    <a:pt x="20977" y="4366"/>
                  </a:lnTo>
                  <a:lnTo>
                    <a:pt x="20505" y="5546"/>
                  </a:lnTo>
                  <a:cubicBezTo>
                    <a:pt x="21039" y="6141"/>
                    <a:pt x="20554" y="7023"/>
                    <a:pt x="19858" y="7023"/>
                  </a:cubicBezTo>
                  <a:cubicBezTo>
                    <a:pt x="19755" y="7023"/>
                    <a:pt x="19647" y="7004"/>
                    <a:pt x="19538" y="6961"/>
                  </a:cubicBezTo>
                  <a:cubicBezTo>
                    <a:pt x="18665" y="6607"/>
                    <a:pt x="18830" y="5357"/>
                    <a:pt x="19750" y="5262"/>
                  </a:cubicBezTo>
                  <a:lnTo>
                    <a:pt x="20222" y="4083"/>
                  </a:lnTo>
                  <a:lnTo>
                    <a:pt x="18287" y="3304"/>
                  </a:lnTo>
                  <a:lnTo>
                    <a:pt x="17815" y="4484"/>
                  </a:lnTo>
                  <a:cubicBezTo>
                    <a:pt x="18348" y="5099"/>
                    <a:pt x="17866" y="5963"/>
                    <a:pt x="17158" y="5963"/>
                  </a:cubicBezTo>
                  <a:cubicBezTo>
                    <a:pt x="17051" y="5963"/>
                    <a:pt x="16939" y="5943"/>
                    <a:pt x="16824" y="5900"/>
                  </a:cubicBezTo>
                  <a:cubicBezTo>
                    <a:pt x="15975" y="5569"/>
                    <a:pt x="16140" y="4295"/>
                    <a:pt x="17060" y="4201"/>
                  </a:cubicBezTo>
                  <a:lnTo>
                    <a:pt x="17532" y="3021"/>
                  </a:lnTo>
                  <a:lnTo>
                    <a:pt x="15574" y="2266"/>
                  </a:lnTo>
                  <a:lnTo>
                    <a:pt x="15125" y="3446"/>
                  </a:lnTo>
                  <a:cubicBezTo>
                    <a:pt x="15659" y="4041"/>
                    <a:pt x="15174" y="4923"/>
                    <a:pt x="14463" y="4923"/>
                  </a:cubicBezTo>
                  <a:cubicBezTo>
                    <a:pt x="14358" y="4923"/>
                    <a:pt x="14247" y="4904"/>
                    <a:pt x="14134" y="4861"/>
                  </a:cubicBezTo>
                  <a:cubicBezTo>
                    <a:pt x="13261" y="4507"/>
                    <a:pt x="13450" y="3257"/>
                    <a:pt x="14370" y="3162"/>
                  </a:cubicBezTo>
                  <a:lnTo>
                    <a:pt x="14819" y="1983"/>
                  </a:lnTo>
                  <a:lnTo>
                    <a:pt x="12884" y="1228"/>
                  </a:lnTo>
                  <a:lnTo>
                    <a:pt x="12412" y="2407"/>
                  </a:lnTo>
                  <a:cubicBezTo>
                    <a:pt x="12941" y="2998"/>
                    <a:pt x="12469" y="3870"/>
                    <a:pt x="11783" y="3870"/>
                  </a:cubicBezTo>
                  <a:cubicBezTo>
                    <a:pt x="11675" y="3870"/>
                    <a:pt x="11561" y="3848"/>
                    <a:pt x="11444" y="3800"/>
                  </a:cubicBezTo>
                  <a:cubicBezTo>
                    <a:pt x="10571" y="3469"/>
                    <a:pt x="10737" y="2195"/>
                    <a:pt x="11657" y="2101"/>
                  </a:cubicBezTo>
                  <a:lnTo>
                    <a:pt x="12129" y="921"/>
                  </a:lnTo>
                  <a:lnTo>
                    <a:pt x="97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34"/>
            <p:cNvSpPr/>
            <p:nvPr/>
          </p:nvSpPr>
          <p:spPr>
            <a:xfrm>
              <a:off x="2412840" y="4112554"/>
              <a:ext cx="683555" cy="586108"/>
            </a:xfrm>
            <a:custGeom>
              <a:avLst/>
              <a:gdLst/>
              <a:ahLst/>
              <a:cxnLst/>
              <a:rect l="l" t="t" r="r" b="b"/>
              <a:pathLst>
                <a:path w="25814" h="22134" extrusionOk="0">
                  <a:moveTo>
                    <a:pt x="25814" y="1"/>
                  </a:moveTo>
                  <a:cubicBezTo>
                    <a:pt x="15620" y="1440"/>
                    <a:pt x="5994" y="7079"/>
                    <a:pt x="0" y="15456"/>
                  </a:cubicBezTo>
                  <a:lnTo>
                    <a:pt x="17225" y="22133"/>
                  </a:lnTo>
                  <a:lnTo>
                    <a:pt x="258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34"/>
            <p:cNvSpPr/>
            <p:nvPr/>
          </p:nvSpPr>
          <p:spPr>
            <a:xfrm>
              <a:off x="2522177" y="4017596"/>
              <a:ext cx="482386" cy="199341"/>
            </a:xfrm>
            <a:custGeom>
              <a:avLst/>
              <a:gdLst/>
              <a:ahLst/>
              <a:cxnLst/>
              <a:rect l="l" t="t" r="r" b="b"/>
              <a:pathLst>
                <a:path w="18217" h="7528" extrusionOk="0">
                  <a:moveTo>
                    <a:pt x="213" y="0"/>
                  </a:moveTo>
                  <a:lnTo>
                    <a:pt x="1" y="543"/>
                  </a:lnTo>
                  <a:lnTo>
                    <a:pt x="18004" y="7527"/>
                  </a:lnTo>
                  <a:lnTo>
                    <a:pt x="18216" y="6984"/>
                  </a:lnTo>
                  <a:lnTo>
                    <a:pt x="2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34"/>
            <p:cNvSpPr/>
            <p:nvPr/>
          </p:nvSpPr>
          <p:spPr>
            <a:xfrm>
              <a:off x="2489076" y="4102571"/>
              <a:ext cx="482360" cy="199950"/>
            </a:xfrm>
            <a:custGeom>
              <a:avLst/>
              <a:gdLst/>
              <a:ahLst/>
              <a:cxnLst/>
              <a:rect l="l" t="t" r="r" b="b"/>
              <a:pathLst>
                <a:path w="18216" h="7551" extrusionOk="0">
                  <a:moveTo>
                    <a:pt x="212" y="0"/>
                  </a:moveTo>
                  <a:lnTo>
                    <a:pt x="0" y="566"/>
                  </a:lnTo>
                  <a:lnTo>
                    <a:pt x="18003" y="7551"/>
                  </a:lnTo>
                  <a:lnTo>
                    <a:pt x="18216" y="6984"/>
                  </a:lnTo>
                  <a:lnTo>
                    <a:pt x="21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4" name="Google Shape;2094;p34"/>
            <p:cNvSpPr/>
            <p:nvPr/>
          </p:nvSpPr>
          <p:spPr>
            <a:xfrm>
              <a:off x="2455950" y="4188156"/>
              <a:ext cx="482995" cy="199341"/>
            </a:xfrm>
            <a:custGeom>
              <a:avLst/>
              <a:gdLst/>
              <a:ahLst/>
              <a:cxnLst/>
              <a:rect l="l" t="t" r="r" b="b"/>
              <a:pathLst>
                <a:path w="18240" h="7528" extrusionOk="0">
                  <a:moveTo>
                    <a:pt x="213" y="1"/>
                  </a:moveTo>
                  <a:lnTo>
                    <a:pt x="0" y="543"/>
                  </a:lnTo>
                  <a:lnTo>
                    <a:pt x="18027" y="7528"/>
                  </a:lnTo>
                  <a:lnTo>
                    <a:pt x="18240"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34"/>
            <p:cNvSpPr/>
            <p:nvPr/>
          </p:nvSpPr>
          <p:spPr>
            <a:xfrm>
              <a:off x="2422823" y="4273131"/>
              <a:ext cx="483022" cy="199341"/>
            </a:xfrm>
            <a:custGeom>
              <a:avLst/>
              <a:gdLst/>
              <a:ahLst/>
              <a:cxnLst/>
              <a:rect l="l" t="t" r="r" b="b"/>
              <a:pathLst>
                <a:path w="18241" h="7528" extrusionOk="0">
                  <a:moveTo>
                    <a:pt x="213" y="1"/>
                  </a:moveTo>
                  <a:lnTo>
                    <a:pt x="1" y="543"/>
                  </a:lnTo>
                  <a:lnTo>
                    <a:pt x="18028" y="7528"/>
                  </a:lnTo>
                  <a:lnTo>
                    <a:pt x="18240"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34"/>
            <p:cNvSpPr/>
            <p:nvPr/>
          </p:nvSpPr>
          <p:spPr>
            <a:xfrm>
              <a:off x="2390331" y="4358107"/>
              <a:ext cx="482386" cy="199977"/>
            </a:xfrm>
            <a:custGeom>
              <a:avLst/>
              <a:gdLst/>
              <a:ahLst/>
              <a:cxnLst/>
              <a:rect l="l" t="t" r="r" b="b"/>
              <a:pathLst>
                <a:path w="18217" h="7552" extrusionOk="0">
                  <a:moveTo>
                    <a:pt x="213" y="1"/>
                  </a:moveTo>
                  <a:lnTo>
                    <a:pt x="1" y="543"/>
                  </a:lnTo>
                  <a:lnTo>
                    <a:pt x="18004" y="7551"/>
                  </a:lnTo>
                  <a:lnTo>
                    <a:pt x="18216"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 name="TextBox 31">
            <a:extLst>
              <a:ext uri="{FF2B5EF4-FFF2-40B4-BE49-F238E27FC236}">
                <a16:creationId xmlns:a16="http://schemas.microsoft.com/office/drawing/2014/main" id="{02BC9C23-3299-4A16-800E-F8ED5C97ABA4}"/>
              </a:ext>
            </a:extLst>
          </p:cNvPr>
          <p:cNvSpPr txBox="1"/>
          <p:nvPr/>
        </p:nvSpPr>
        <p:spPr>
          <a:xfrm>
            <a:off x="7118065" y="527745"/>
            <a:ext cx="1216718" cy="400110"/>
          </a:xfrm>
          <a:prstGeom prst="rect">
            <a:avLst/>
          </a:prstGeom>
          <a:solidFill>
            <a:schemeClr val="accent5">
              <a:lumMod val="20000"/>
              <a:lumOff val="80000"/>
            </a:schemeClr>
          </a:solidFill>
        </p:spPr>
        <p:txBody>
          <a:bodyPr wrap="square" rtlCol="0">
            <a:spAutoFit/>
          </a:bodyPr>
          <a:lstStyle/>
          <a:p>
            <a:pPr algn="r"/>
            <a:r>
              <a:rPr lang="ar-OM" sz="2000" b="1" dirty="0">
                <a:latin typeface="Calibri" panose="020F0502020204030204" pitchFamily="34" charset="0"/>
                <a:cs typeface="Calibri" panose="020F0502020204030204" pitchFamily="34" charset="0"/>
              </a:rPr>
              <a:t>تمـــــــــــــــــرين  </a:t>
            </a:r>
            <a:endParaRPr lang="en-US" sz="2000" b="1" dirty="0">
              <a:latin typeface="Calibri" panose="020F0502020204030204" pitchFamily="34" charset="0"/>
              <a:cs typeface="Calibri" panose="020F0502020204030204" pitchFamily="34" charset="0"/>
            </a:endParaRPr>
          </a:p>
        </p:txBody>
      </p:sp>
      <p:sp>
        <p:nvSpPr>
          <p:cNvPr id="33" name="Google Shape;1982;p33">
            <a:hlinkClick r:id="rId3" action="ppaction://hlinksldjump"/>
            <a:extLst>
              <a:ext uri="{FF2B5EF4-FFF2-40B4-BE49-F238E27FC236}">
                <a16:creationId xmlns:a16="http://schemas.microsoft.com/office/drawing/2014/main" id="{7DDEDDD2-4355-4A93-B353-323F178E1900}"/>
              </a:ext>
            </a:extLst>
          </p:cNvPr>
          <p:cNvSpPr/>
          <p:nvPr/>
        </p:nvSpPr>
        <p:spPr>
          <a:xfrm>
            <a:off x="7118064" y="527745"/>
            <a:ext cx="400419" cy="40011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1800" b="1" dirty="0">
                <a:solidFill>
                  <a:schemeClr val="lt1"/>
                </a:solidFill>
                <a:latin typeface="Amatic SC"/>
                <a:ea typeface="Amatic SC"/>
                <a:cs typeface="Amatic SC"/>
                <a:sym typeface="Amatic SC"/>
              </a:rPr>
              <a:t>2</a:t>
            </a:r>
            <a:endParaRPr sz="1800" b="1" dirty="0">
              <a:solidFill>
                <a:schemeClr val="lt1"/>
              </a:solidFill>
              <a:latin typeface="Amatic SC"/>
              <a:ea typeface="Amatic SC"/>
              <a:cs typeface="Amatic SC"/>
              <a:sym typeface="Amatic SC"/>
            </a:endParaRPr>
          </a:p>
        </p:txBody>
      </p:sp>
      <p:sp>
        <p:nvSpPr>
          <p:cNvPr id="6" name="TextBox 5">
            <a:extLst>
              <a:ext uri="{FF2B5EF4-FFF2-40B4-BE49-F238E27FC236}">
                <a16:creationId xmlns:a16="http://schemas.microsoft.com/office/drawing/2014/main" id="{425EA154-E1EE-4DB0-AF4F-8CF134590D0D}"/>
              </a:ext>
            </a:extLst>
          </p:cNvPr>
          <p:cNvSpPr txBox="1"/>
          <p:nvPr/>
        </p:nvSpPr>
        <p:spPr>
          <a:xfrm>
            <a:off x="1923013" y="687180"/>
            <a:ext cx="5297973" cy="400110"/>
          </a:xfrm>
          <a:prstGeom prst="rect">
            <a:avLst/>
          </a:prstGeom>
          <a:noFill/>
        </p:spPr>
        <p:txBody>
          <a:bodyPr wrap="square" rtlCol="0">
            <a:spAutoFit/>
          </a:bodyPr>
          <a:lstStyle/>
          <a:p>
            <a:r>
              <a:rPr lang="ar-OM" sz="2000" b="1" dirty="0">
                <a:latin typeface="Calibri" panose="020F0502020204030204" pitchFamily="34" charset="0"/>
                <a:cs typeface="Calibri" panose="020F0502020204030204" pitchFamily="34" charset="0"/>
              </a:rPr>
              <a:t>هل يمكن تقسيم المبلغ 3407 ريالاً عمانياً بدون باقٍ على :</a:t>
            </a:r>
            <a:endParaRPr lang="en-US" sz="2000" b="1" dirty="0">
              <a:latin typeface="Calibri" panose="020F0502020204030204" pitchFamily="34" charset="0"/>
              <a:cs typeface="Calibri" panose="020F0502020204030204" pitchFamily="34" charset="0"/>
            </a:endParaRPr>
          </a:p>
        </p:txBody>
      </p:sp>
      <p:grpSp>
        <p:nvGrpSpPr>
          <p:cNvPr id="36" name="Group 35">
            <a:extLst>
              <a:ext uri="{FF2B5EF4-FFF2-40B4-BE49-F238E27FC236}">
                <a16:creationId xmlns:a16="http://schemas.microsoft.com/office/drawing/2014/main" id="{1752EFF4-61C1-429E-8341-8C03C593F439}"/>
              </a:ext>
            </a:extLst>
          </p:cNvPr>
          <p:cNvGrpSpPr/>
          <p:nvPr/>
        </p:nvGrpSpPr>
        <p:grpSpPr>
          <a:xfrm>
            <a:off x="6448771" y="2499644"/>
            <a:ext cx="581736" cy="1089887"/>
            <a:chOff x="7455388" y="2771749"/>
            <a:chExt cx="581736" cy="1089887"/>
          </a:xfrm>
        </p:grpSpPr>
        <p:sp>
          <p:nvSpPr>
            <p:cNvPr id="37" name="Google Shape;2856;p52">
              <a:extLst>
                <a:ext uri="{FF2B5EF4-FFF2-40B4-BE49-F238E27FC236}">
                  <a16:creationId xmlns:a16="http://schemas.microsoft.com/office/drawing/2014/main" id="{225B5445-6EB1-423F-8E11-05FC33D4D5E1}"/>
                </a:ext>
              </a:extLst>
            </p:cNvPr>
            <p:cNvSpPr/>
            <p:nvPr/>
          </p:nvSpPr>
          <p:spPr>
            <a:xfrm>
              <a:off x="7457775" y="2781887"/>
              <a:ext cx="348980" cy="356581"/>
            </a:xfrm>
            <a:prstGeom prst="ellipse">
              <a:avLst/>
            </a:prstGeom>
            <a:solidFill>
              <a:schemeClr val="accent3"/>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1800" b="1" dirty="0">
                <a:solidFill>
                  <a:schemeClr val="dk2"/>
                </a:solidFill>
                <a:latin typeface="Amatic SC"/>
                <a:ea typeface="Amatic SC"/>
                <a:cs typeface="Amatic SC"/>
                <a:sym typeface="Amatic SC"/>
              </a:endParaRPr>
            </a:p>
          </p:txBody>
        </p:sp>
        <p:sp>
          <p:nvSpPr>
            <p:cNvPr id="38" name="Google Shape;2856;p52">
              <a:extLst>
                <a:ext uri="{FF2B5EF4-FFF2-40B4-BE49-F238E27FC236}">
                  <a16:creationId xmlns:a16="http://schemas.microsoft.com/office/drawing/2014/main" id="{E5BE7A0A-7601-41A7-906F-D9A10BF7FE6E}"/>
                </a:ext>
              </a:extLst>
            </p:cNvPr>
            <p:cNvSpPr/>
            <p:nvPr/>
          </p:nvSpPr>
          <p:spPr>
            <a:xfrm>
              <a:off x="7487936" y="3505055"/>
              <a:ext cx="348980" cy="356581"/>
            </a:xfrm>
            <a:prstGeom prst="ellipse">
              <a:avLst/>
            </a:prstGeom>
            <a:solidFill>
              <a:schemeClr val="accent3"/>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1800" b="1" dirty="0">
                <a:solidFill>
                  <a:schemeClr val="dk2"/>
                </a:solidFill>
                <a:latin typeface="Amatic SC"/>
                <a:ea typeface="Amatic SC"/>
                <a:cs typeface="Amatic SC"/>
                <a:sym typeface="Amatic SC"/>
              </a:endParaRPr>
            </a:p>
          </p:txBody>
        </p:sp>
        <p:sp>
          <p:nvSpPr>
            <p:cNvPr id="39" name="TextBox 38">
              <a:extLst>
                <a:ext uri="{FF2B5EF4-FFF2-40B4-BE49-F238E27FC236}">
                  <a16:creationId xmlns:a16="http://schemas.microsoft.com/office/drawing/2014/main" id="{CEDABBC2-5F7F-4C0B-9D73-5F140A0C2C01}"/>
                </a:ext>
              </a:extLst>
            </p:cNvPr>
            <p:cNvSpPr txBox="1"/>
            <p:nvPr/>
          </p:nvSpPr>
          <p:spPr>
            <a:xfrm>
              <a:off x="7455388" y="2771749"/>
              <a:ext cx="547145" cy="369332"/>
            </a:xfrm>
            <a:prstGeom prst="rect">
              <a:avLst/>
            </a:prstGeom>
            <a:noFill/>
          </p:spPr>
          <p:txBody>
            <a:bodyPr wrap="square" rtlCol="0">
              <a:spAutoFit/>
            </a:bodyPr>
            <a:lstStyle/>
            <a:p>
              <a:r>
                <a:rPr lang="ar-OM" sz="1800" b="1" dirty="0"/>
                <a:t>ب</a:t>
              </a:r>
              <a:endParaRPr lang="en-US" sz="1800" b="1" dirty="0"/>
            </a:p>
          </p:txBody>
        </p:sp>
        <p:sp>
          <p:nvSpPr>
            <p:cNvPr id="40" name="TextBox 39">
              <a:extLst>
                <a:ext uri="{FF2B5EF4-FFF2-40B4-BE49-F238E27FC236}">
                  <a16:creationId xmlns:a16="http://schemas.microsoft.com/office/drawing/2014/main" id="{462F9F7E-1093-4501-AE8D-D37233F2334E}"/>
                </a:ext>
              </a:extLst>
            </p:cNvPr>
            <p:cNvSpPr txBox="1"/>
            <p:nvPr/>
          </p:nvSpPr>
          <p:spPr>
            <a:xfrm>
              <a:off x="7489979" y="3459950"/>
              <a:ext cx="547145" cy="369332"/>
            </a:xfrm>
            <a:prstGeom prst="rect">
              <a:avLst/>
            </a:prstGeom>
            <a:noFill/>
          </p:spPr>
          <p:txBody>
            <a:bodyPr wrap="square" rtlCol="0">
              <a:spAutoFit/>
            </a:bodyPr>
            <a:lstStyle/>
            <a:p>
              <a:r>
                <a:rPr lang="ar-OM" sz="1800" b="1" dirty="0"/>
                <a:t>ج</a:t>
              </a:r>
              <a:endParaRPr lang="en-US" sz="1800" b="1" dirty="0"/>
            </a:p>
          </p:txBody>
        </p:sp>
      </p:grpSp>
      <p:grpSp>
        <p:nvGrpSpPr>
          <p:cNvPr id="7" name="Group 6">
            <a:extLst>
              <a:ext uri="{FF2B5EF4-FFF2-40B4-BE49-F238E27FC236}">
                <a16:creationId xmlns:a16="http://schemas.microsoft.com/office/drawing/2014/main" id="{2AB63807-BFC8-4DF7-93B1-92463694E2FD}"/>
              </a:ext>
            </a:extLst>
          </p:cNvPr>
          <p:cNvGrpSpPr/>
          <p:nvPr/>
        </p:nvGrpSpPr>
        <p:grpSpPr>
          <a:xfrm>
            <a:off x="6420356" y="1661790"/>
            <a:ext cx="592391" cy="377858"/>
            <a:chOff x="6420356" y="1661790"/>
            <a:chExt cx="592391" cy="377858"/>
          </a:xfrm>
        </p:grpSpPr>
        <p:sp>
          <p:nvSpPr>
            <p:cNvPr id="35" name="Google Shape;2856;p52">
              <a:extLst>
                <a:ext uri="{FF2B5EF4-FFF2-40B4-BE49-F238E27FC236}">
                  <a16:creationId xmlns:a16="http://schemas.microsoft.com/office/drawing/2014/main" id="{006CF6CA-8C16-40F1-9B3C-251633535DCB}"/>
                </a:ext>
              </a:extLst>
            </p:cNvPr>
            <p:cNvSpPr/>
            <p:nvPr/>
          </p:nvSpPr>
          <p:spPr>
            <a:xfrm>
              <a:off x="6420356" y="1661790"/>
              <a:ext cx="348804" cy="356581"/>
            </a:xfrm>
            <a:prstGeom prst="ellipse">
              <a:avLst/>
            </a:prstGeom>
            <a:solidFill>
              <a:schemeClr val="accent3"/>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1800" b="1" dirty="0">
                <a:solidFill>
                  <a:schemeClr val="dk2"/>
                </a:solidFill>
                <a:latin typeface="Amatic SC"/>
                <a:ea typeface="Amatic SC"/>
                <a:cs typeface="Amatic SC"/>
                <a:sym typeface="Amatic SC"/>
              </a:endParaRPr>
            </a:p>
          </p:txBody>
        </p:sp>
        <p:sp>
          <p:nvSpPr>
            <p:cNvPr id="41" name="TextBox 40">
              <a:extLst>
                <a:ext uri="{FF2B5EF4-FFF2-40B4-BE49-F238E27FC236}">
                  <a16:creationId xmlns:a16="http://schemas.microsoft.com/office/drawing/2014/main" id="{9E5CD370-C90F-4BBA-84CD-3131496AF286}"/>
                </a:ext>
              </a:extLst>
            </p:cNvPr>
            <p:cNvSpPr txBox="1"/>
            <p:nvPr/>
          </p:nvSpPr>
          <p:spPr>
            <a:xfrm>
              <a:off x="6465602" y="1670316"/>
              <a:ext cx="547145" cy="369332"/>
            </a:xfrm>
            <a:prstGeom prst="rect">
              <a:avLst/>
            </a:prstGeom>
            <a:noFill/>
          </p:spPr>
          <p:txBody>
            <a:bodyPr wrap="square" rtlCol="0">
              <a:spAutoFit/>
            </a:bodyPr>
            <a:lstStyle/>
            <a:p>
              <a:r>
                <a:rPr lang="ar-OM" sz="1800" b="1" dirty="0"/>
                <a:t>أ</a:t>
              </a:r>
              <a:endParaRPr lang="en-US" sz="1800" b="1" dirty="0"/>
            </a:p>
          </p:txBody>
        </p:sp>
      </p:grpSp>
      <p:sp>
        <p:nvSpPr>
          <p:cNvPr id="43" name="TextBox 42">
            <a:extLst>
              <a:ext uri="{FF2B5EF4-FFF2-40B4-BE49-F238E27FC236}">
                <a16:creationId xmlns:a16="http://schemas.microsoft.com/office/drawing/2014/main" id="{C05D3968-09F5-4793-B4C0-FCC5674235CB}"/>
              </a:ext>
            </a:extLst>
          </p:cNvPr>
          <p:cNvSpPr txBox="1"/>
          <p:nvPr/>
        </p:nvSpPr>
        <p:spPr>
          <a:xfrm>
            <a:off x="4110445" y="1666740"/>
            <a:ext cx="2202471" cy="369332"/>
          </a:xfrm>
          <a:prstGeom prst="rect">
            <a:avLst/>
          </a:prstGeom>
          <a:noFill/>
        </p:spPr>
        <p:txBody>
          <a:bodyPr wrap="square" rtlCol="0">
            <a:spAutoFit/>
          </a:bodyPr>
          <a:lstStyle/>
          <a:p>
            <a:pPr algn="r"/>
            <a:r>
              <a:rPr lang="ar-OM" sz="1800" b="1" dirty="0">
                <a:latin typeface="Calibri" panose="020F0502020204030204" pitchFamily="34" charset="0"/>
                <a:cs typeface="Calibri" panose="020F0502020204030204" pitchFamily="34" charset="0"/>
              </a:rPr>
              <a:t>شخــــــــــــــــــــــــــــــــــصَيـــــــــــــــــــــــــــــــــــن ؟</a:t>
            </a:r>
            <a:endParaRPr lang="en-US" sz="1800" b="1" dirty="0">
              <a:latin typeface="Calibri" panose="020F0502020204030204" pitchFamily="34" charset="0"/>
              <a:cs typeface="Calibri" panose="020F0502020204030204" pitchFamily="34" charset="0"/>
            </a:endParaRPr>
          </a:p>
        </p:txBody>
      </p:sp>
      <p:sp>
        <p:nvSpPr>
          <p:cNvPr id="44" name="TextBox 43">
            <a:extLst>
              <a:ext uri="{FF2B5EF4-FFF2-40B4-BE49-F238E27FC236}">
                <a16:creationId xmlns:a16="http://schemas.microsoft.com/office/drawing/2014/main" id="{5D9DCDA5-2FA1-4E82-B946-37799E32D856}"/>
              </a:ext>
            </a:extLst>
          </p:cNvPr>
          <p:cNvSpPr txBox="1"/>
          <p:nvPr/>
        </p:nvSpPr>
        <p:spPr>
          <a:xfrm>
            <a:off x="4161214" y="2499644"/>
            <a:ext cx="2202471" cy="369332"/>
          </a:xfrm>
          <a:prstGeom prst="rect">
            <a:avLst/>
          </a:prstGeom>
          <a:noFill/>
        </p:spPr>
        <p:txBody>
          <a:bodyPr wrap="square" rtlCol="0">
            <a:spAutoFit/>
          </a:bodyPr>
          <a:lstStyle/>
          <a:p>
            <a:pPr algn="r"/>
            <a:r>
              <a:rPr lang="ar-OM" sz="1800" b="1" dirty="0">
                <a:latin typeface="Calibri" panose="020F0502020204030204" pitchFamily="34" charset="0"/>
                <a:cs typeface="Calibri" panose="020F0502020204030204" pitchFamily="34" charset="0"/>
              </a:rPr>
              <a:t>ثــــــــــــــــــــــلاثة أشخــــــــــــــــــــــــــــــــاص  ؟</a:t>
            </a:r>
            <a:endParaRPr lang="en-US" sz="1800" b="1" dirty="0">
              <a:latin typeface="Calibri" panose="020F0502020204030204" pitchFamily="34" charset="0"/>
              <a:cs typeface="Calibri" panose="020F0502020204030204" pitchFamily="34" charset="0"/>
            </a:endParaRPr>
          </a:p>
        </p:txBody>
      </p:sp>
      <p:sp>
        <p:nvSpPr>
          <p:cNvPr id="45" name="TextBox 44">
            <a:extLst>
              <a:ext uri="{FF2B5EF4-FFF2-40B4-BE49-F238E27FC236}">
                <a16:creationId xmlns:a16="http://schemas.microsoft.com/office/drawing/2014/main" id="{E4113285-8AD7-4C03-9008-5036FEC374E6}"/>
              </a:ext>
            </a:extLst>
          </p:cNvPr>
          <p:cNvSpPr txBox="1"/>
          <p:nvPr/>
        </p:nvSpPr>
        <p:spPr>
          <a:xfrm>
            <a:off x="4217885" y="3236808"/>
            <a:ext cx="2202471" cy="369332"/>
          </a:xfrm>
          <a:prstGeom prst="rect">
            <a:avLst/>
          </a:prstGeom>
          <a:noFill/>
        </p:spPr>
        <p:txBody>
          <a:bodyPr wrap="square" rtlCol="0">
            <a:spAutoFit/>
          </a:bodyPr>
          <a:lstStyle/>
          <a:p>
            <a:pPr algn="r"/>
            <a:r>
              <a:rPr lang="ar-OM" sz="1800" b="1" dirty="0">
                <a:latin typeface="Calibri" panose="020F0502020204030204" pitchFamily="34" charset="0"/>
                <a:cs typeface="Calibri" panose="020F0502020204030204" pitchFamily="34" charset="0"/>
              </a:rPr>
              <a:t>تســــــــــــــــعة أشخــــــــــــــــــــــــــــــــاص  ؟</a:t>
            </a:r>
            <a:endParaRPr lang="en-US" sz="1800" b="1" dirty="0">
              <a:latin typeface="Calibri" panose="020F0502020204030204" pitchFamily="34" charset="0"/>
              <a:cs typeface="Calibri" panose="020F050202020403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21"/>
        <p:cNvGrpSpPr/>
        <p:nvPr/>
      </p:nvGrpSpPr>
      <p:grpSpPr>
        <a:xfrm>
          <a:off x="0" y="0"/>
          <a:ext cx="0" cy="0"/>
          <a:chOff x="0" y="0"/>
          <a:chExt cx="0" cy="0"/>
        </a:xfrm>
      </p:grpSpPr>
      <p:sp>
        <p:nvSpPr>
          <p:cNvPr id="2523" name="Google Shape;2523;p45"/>
          <p:cNvSpPr txBox="1"/>
          <p:nvPr/>
        </p:nvSpPr>
        <p:spPr>
          <a:xfrm>
            <a:off x="3074125" y="477476"/>
            <a:ext cx="2741507" cy="521449"/>
          </a:xfrm>
          <a:prstGeom prst="rect">
            <a:avLst/>
          </a:prstGeom>
          <a:solidFill>
            <a:schemeClr val="accent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3000" b="1" dirty="0">
              <a:solidFill>
                <a:schemeClr val="dk2"/>
              </a:solidFill>
              <a:latin typeface="Amatic SC"/>
              <a:ea typeface="Amatic SC"/>
              <a:cs typeface="Amatic SC"/>
              <a:sym typeface="Amatic SC"/>
            </a:endParaRPr>
          </a:p>
        </p:txBody>
      </p:sp>
      <p:sp>
        <p:nvSpPr>
          <p:cNvPr id="6" name="TextBox 5">
            <a:extLst>
              <a:ext uri="{FF2B5EF4-FFF2-40B4-BE49-F238E27FC236}">
                <a16:creationId xmlns:a16="http://schemas.microsoft.com/office/drawing/2014/main" id="{7ED741D3-ED9E-4330-B085-A8A91D0A5567}"/>
              </a:ext>
            </a:extLst>
          </p:cNvPr>
          <p:cNvSpPr txBox="1"/>
          <p:nvPr/>
        </p:nvSpPr>
        <p:spPr>
          <a:xfrm>
            <a:off x="2995749" y="538145"/>
            <a:ext cx="2961019" cy="400110"/>
          </a:xfrm>
          <a:prstGeom prst="rect">
            <a:avLst/>
          </a:prstGeom>
          <a:noFill/>
        </p:spPr>
        <p:txBody>
          <a:bodyPr wrap="square" rtlCol="0">
            <a:spAutoFit/>
          </a:bodyPr>
          <a:lstStyle/>
          <a:p>
            <a:pPr algn="ctr"/>
            <a:r>
              <a:rPr lang="ar-OM" sz="2000" b="1" dirty="0">
                <a:latin typeface="Calibri" panose="020F0502020204030204" pitchFamily="34" charset="0"/>
                <a:cs typeface="Calibri" panose="020F0502020204030204" pitchFamily="34" charset="0"/>
              </a:rPr>
              <a:t>العــــــــــــــــــــــــــــــــــوامل الأوَّلـــــــــــــــــــــــــــــــــــــــــــــــــيّة</a:t>
            </a:r>
            <a:endParaRPr lang="en-US" sz="2000" b="1"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B8B76D93-AEC3-47D2-A72F-1606F9A0BF7E}"/>
              </a:ext>
            </a:extLst>
          </p:cNvPr>
          <p:cNvSpPr txBox="1"/>
          <p:nvPr/>
        </p:nvSpPr>
        <p:spPr>
          <a:xfrm>
            <a:off x="3965275" y="1704951"/>
            <a:ext cx="3622766" cy="369332"/>
          </a:xfrm>
          <a:prstGeom prst="rect">
            <a:avLst/>
          </a:prstGeom>
          <a:solidFill>
            <a:schemeClr val="accent2">
              <a:lumMod val="20000"/>
              <a:lumOff val="80000"/>
            </a:schemeClr>
          </a:solidFill>
        </p:spPr>
        <p:txBody>
          <a:bodyPr wrap="square" rtlCol="0">
            <a:spAutoFit/>
          </a:bodyPr>
          <a:lstStyle/>
          <a:p>
            <a:pPr algn="ctr"/>
            <a:r>
              <a:rPr lang="ar-OM" sz="1800" b="1" dirty="0">
                <a:latin typeface="Calibri" panose="020F0502020204030204" pitchFamily="34" charset="0"/>
                <a:cs typeface="Calibri" panose="020F0502020204030204" pitchFamily="34" charset="0"/>
              </a:rPr>
              <a:t>1-اكتب جمــــــــــــــــــــيع عوامل العدد24 </a:t>
            </a:r>
          </a:p>
        </p:txBody>
      </p:sp>
      <p:sp>
        <p:nvSpPr>
          <p:cNvPr id="19" name="TextBox 18">
            <a:extLst>
              <a:ext uri="{FF2B5EF4-FFF2-40B4-BE49-F238E27FC236}">
                <a16:creationId xmlns:a16="http://schemas.microsoft.com/office/drawing/2014/main" id="{6CC06B55-AC97-4059-A0E7-95D1CC82BA80}"/>
              </a:ext>
            </a:extLst>
          </p:cNvPr>
          <p:cNvSpPr txBox="1"/>
          <p:nvPr/>
        </p:nvSpPr>
        <p:spPr>
          <a:xfrm>
            <a:off x="4080707" y="3157491"/>
            <a:ext cx="3430979" cy="369332"/>
          </a:xfrm>
          <a:prstGeom prst="rect">
            <a:avLst/>
          </a:prstGeom>
          <a:solidFill>
            <a:schemeClr val="accent2">
              <a:lumMod val="20000"/>
              <a:lumOff val="80000"/>
            </a:schemeClr>
          </a:solidFill>
        </p:spPr>
        <p:txBody>
          <a:bodyPr wrap="square" rtlCol="0">
            <a:spAutoFit/>
          </a:bodyPr>
          <a:lstStyle/>
          <a:p>
            <a:pPr algn="ctr"/>
            <a:r>
              <a:rPr lang="ar-OM" sz="1800" b="1" dirty="0">
                <a:latin typeface="Calibri" panose="020F0502020204030204" pitchFamily="34" charset="0"/>
                <a:cs typeface="Calibri" panose="020F0502020204030204" pitchFamily="34" charset="0"/>
              </a:rPr>
              <a:t>2- اكتب العوامل الأولية للعدد 24 </a:t>
            </a:r>
          </a:p>
        </p:txBody>
      </p:sp>
      <p:sp>
        <p:nvSpPr>
          <p:cNvPr id="21" name="Google Shape;2523;p45">
            <a:extLst>
              <a:ext uri="{FF2B5EF4-FFF2-40B4-BE49-F238E27FC236}">
                <a16:creationId xmlns:a16="http://schemas.microsoft.com/office/drawing/2014/main" id="{2FE342B6-820F-4C34-A722-39B96C85E6BD}"/>
              </a:ext>
            </a:extLst>
          </p:cNvPr>
          <p:cNvSpPr txBox="1"/>
          <p:nvPr/>
        </p:nvSpPr>
        <p:spPr>
          <a:xfrm>
            <a:off x="6035144" y="477476"/>
            <a:ext cx="1295424" cy="521449"/>
          </a:xfrm>
          <a:prstGeom prst="rect">
            <a:avLst/>
          </a:prstGeom>
          <a:solidFill>
            <a:schemeClr val="accent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3000" b="1" dirty="0">
              <a:solidFill>
                <a:schemeClr val="dk2"/>
              </a:solidFill>
              <a:latin typeface="Amatic SC"/>
              <a:ea typeface="Amatic SC"/>
              <a:cs typeface="Amatic SC"/>
              <a:sym typeface="Amatic SC"/>
            </a:endParaRPr>
          </a:p>
        </p:txBody>
      </p:sp>
      <p:sp>
        <p:nvSpPr>
          <p:cNvPr id="23" name="TextBox 22">
            <a:extLst>
              <a:ext uri="{FF2B5EF4-FFF2-40B4-BE49-F238E27FC236}">
                <a16:creationId xmlns:a16="http://schemas.microsoft.com/office/drawing/2014/main" id="{0034B8CC-DC95-4BE1-BDDC-6DC633BB5F5C}"/>
              </a:ext>
            </a:extLst>
          </p:cNvPr>
          <p:cNvSpPr txBox="1"/>
          <p:nvPr/>
        </p:nvSpPr>
        <p:spPr>
          <a:xfrm>
            <a:off x="5956768" y="538145"/>
            <a:ext cx="1552536" cy="400110"/>
          </a:xfrm>
          <a:prstGeom prst="rect">
            <a:avLst/>
          </a:prstGeom>
          <a:noFill/>
        </p:spPr>
        <p:txBody>
          <a:bodyPr wrap="square" rtlCol="0">
            <a:spAutoFit/>
          </a:bodyPr>
          <a:lstStyle/>
          <a:p>
            <a:pPr algn="ctr"/>
            <a:r>
              <a:rPr lang="ar-OM" sz="2000" b="1" dirty="0">
                <a:latin typeface="Calibri" panose="020F0502020204030204" pitchFamily="34" charset="0"/>
                <a:cs typeface="Calibri" panose="020F0502020204030204" pitchFamily="34" charset="0"/>
              </a:rPr>
              <a:t>1-2-ب</a:t>
            </a:r>
            <a:endParaRPr lang="en-US" sz="2000" b="1" dirty="0">
              <a:latin typeface="Calibri" panose="020F0502020204030204" pitchFamily="34" charset="0"/>
              <a:cs typeface="Calibri" panose="020F0502020204030204" pitchFamily="34" charset="0"/>
            </a:endParaRPr>
          </a:p>
        </p:txBody>
      </p:sp>
      <p:grpSp>
        <p:nvGrpSpPr>
          <p:cNvPr id="46" name="Google Shape;4675;p65">
            <a:extLst>
              <a:ext uri="{FF2B5EF4-FFF2-40B4-BE49-F238E27FC236}">
                <a16:creationId xmlns:a16="http://schemas.microsoft.com/office/drawing/2014/main" id="{8A503248-4CA5-4D5B-91BD-66A7746F86B7}"/>
              </a:ext>
            </a:extLst>
          </p:cNvPr>
          <p:cNvGrpSpPr/>
          <p:nvPr/>
        </p:nvGrpSpPr>
        <p:grpSpPr>
          <a:xfrm rot="2779081">
            <a:off x="7573438" y="1252015"/>
            <a:ext cx="264300" cy="784724"/>
            <a:chOff x="1102443" y="1763744"/>
            <a:chExt cx="146353" cy="1102321"/>
          </a:xfrm>
        </p:grpSpPr>
        <p:sp>
          <p:nvSpPr>
            <p:cNvPr id="47" name="Google Shape;4676;p65">
              <a:extLst>
                <a:ext uri="{FF2B5EF4-FFF2-40B4-BE49-F238E27FC236}">
                  <a16:creationId xmlns:a16="http://schemas.microsoft.com/office/drawing/2014/main" id="{F4D0B485-954C-4B90-909A-F33B659F3C5F}"/>
                </a:ext>
              </a:extLst>
            </p:cNvPr>
            <p:cNvSpPr/>
            <p:nvPr/>
          </p:nvSpPr>
          <p:spPr>
            <a:xfrm>
              <a:off x="1154711" y="1794768"/>
              <a:ext cx="92742" cy="452526"/>
            </a:xfrm>
            <a:custGeom>
              <a:avLst/>
              <a:gdLst/>
              <a:ahLst/>
              <a:cxnLst/>
              <a:rect l="l" t="t" r="r" b="b"/>
              <a:pathLst>
                <a:path w="6278" h="30633" extrusionOk="0">
                  <a:moveTo>
                    <a:pt x="662" y="1"/>
                  </a:moveTo>
                  <a:cubicBezTo>
                    <a:pt x="274" y="1"/>
                    <a:pt x="0" y="275"/>
                    <a:pt x="0" y="754"/>
                  </a:cubicBezTo>
                  <a:lnTo>
                    <a:pt x="0" y="30632"/>
                  </a:lnTo>
                  <a:lnTo>
                    <a:pt x="6277" y="30632"/>
                  </a:lnTo>
                  <a:lnTo>
                    <a:pt x="6277" y="754"/>
                  </a:lnTo>
                  <a:cubicBezTo>
                    <a:pt x="6277" y="275"/>
                    <a:pt x="5981" y="1"/>
                    <a:pt x="55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677;p65">
              <a:extLst>
                <a:ext uri="{FF2B5EF4-FFF2-40B4-BE49-F238E27FC236}">
                  <a16:creationId xmlns:a16="http://schemas.microsoft.com/office/drawing/2014/main" id="{9D6C5F13-18F5-400F-87B8-3EA36CB30B90}"/>
                </a:ext>
              </a:extLst>
            </p:cNvPr>
            <p:cNvSpPr/>
            <p:nvPr/>
          </p:nvSpPr>
          <p:spPr>
            <a:xfrm>
              <a:off x="1154711" y="2266856"/>
              <a:ext cx="92742" cy="413069"/>
            </a:xfrm>
            <a:custGeom>
              <a:avLst/>
              <a:gdLst/>
              <a:ahLst/>
              <a:cxnLst/>
              <a:rect l="l" t="t" r="r" b="b"/>
              <a:pathLst>
                <a:path w="6278" h="27962" extrusionOk="0">
                  <a:moveTo>
                    <a:pt x="0" y="0"/>
                  </a:moveTo>
                  <a:lnTo>
                    <a:pt x="0" y="27961"/>
                  </a:lnTo>
                  <a:lnTo>
                    <a:pt x="6277" y="27961"/>
                  </a:lnTo>
                  <a:lnTo>
                    <a:pt x="627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678;p65">
              <a:extLst>
                <a:ext uri="{FF2B5EF4-FFF2-40B4-BE49-F238E27FC236}">
                  <a16:creationId xmlns:a16="http://schemas.microsoft.com/office/drawing/2014/main" id="{D2E4E0FB-1F15-42A6-9B33-03F70B11FB7F}"/>
                </a:ext>
              </a:extLst>
            </p:cNvPr>
            <p:cNvSpPr/>
            <p:nvPr/>
          </p:nvSpPr>
          <p:spPr>
            <a:xfrm>
              <a:off x="1153026" y="2679926"/>
              <a:ext cx="95770" cy="155791"/>
            </a:xfrm>
            <a:custGeom>
              <a:avLst/>
              <a:gdLst/>
              <a:ahLst/>
              <a:cxnLst/>
              <a:rect l="l" t="t" r="r" b="b"/>
              <a:pathLst>
                <a:path w="6483" h="10546" extrusionOk="0">
                  <a:moveTo>
                    <a:pt x="114" y="0"/>
                  </a:moveTo>
                  <a:cubicBezTo>
                    <a:pt x="114" y="0"/>
                    <a:pt x="0" y="7327"/>
                    <a:pt x="2283" y="10545"/>
                  </a:cubicBezTo>
                  <a:lnTo>
                    <a:pt x="4109" y="10545"/>
                  </a:lnTo>
                  <a:cubicBezTo>
                    <a:pt x="6483" y="7327"/>
                    <a:pt x="6391" y="0"/>
                    <a:pt x="63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679;p65">
              <a:extLst>
                <a:ext uri="{FF2B5EF4-FFF2-40B4-BE49-F238E27FC236}">
                  <a16:creationId xmlns:a16="http://schemas.microsoft.com/office/drawing/2014/main" id="{9AE411AA-25AD-455B-BE16-A120D3F4DEFC}"/>
                </a:ext>
              </a:extLst>
            </p:cNvPr>
            <p:cNvSpPr/>
            <p:nvPr/>
          </p:nvSpPr>
          <p:spPr>
            <a:xfrm>
              <a:off x="1154711" y="2247297"/>
              <a:ext cx="92742" cy="19574"/>
            </a:xfrm>
            <a:custGeom>
              <a:avLst/>
              <a:gdLst/>
              <a:ahLst/>
              <a:cxnLst/>
              <a:rect l="l" t="t" r="r" b="b"/>
              <a:pathLst>
                <a:path w="6278" h="1325" extrusionOk="0">
                  <a:moveTo>
                    <a:pt x="0" y="0"/>
                  </a:moveTo>
                  <a:lnTo>
                    <a:pt x="0" y="1324"/>
                  </a:lnTo>
                  <a:lnTo>
                    <a:pt x="6277" y="1324"/>
                  </a:lnTo>
                  <a:lnTo>
                    <a:pt x="627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4680;p65">
              <a:extLst>
                <a:ext uri="{FF2B5EF4-FFF2-40B4-BE49-F238E27FC236}">
                  <a16:creationId xmlns:a16="http://schemas.microsoft.com/office/drawing/2014/main" id="{5A3530D1-6F15-4C0C-ABD7-F0A522B471A5}"/>
                </a:ext>
              </a:extLst>
            </p:cNvPr>
            <p:cNvSpPr/>
            <p:nvPr/>
          </p:nvSpPr>
          <p:spPr>
            <a:xfrm>
              <a:off x="1154711" y="1797471"/>
              <a:ext cx="32042" cy="1038211"/>
            </a:xfrm>
            <a:custGeom>
              <a:avLst/>
              <a:gdLst/>
              <a:ahLst/>
              <a:cxnLst/>
              <a:rect l="l" t="t" r="r" b="b"/>
              <a:pathLst>
                <a:path w="2169" h="70280" extrusionOk="0">
                  <a:moveTo>
                    <a:pt x="1507" y="69047"/>
                  </a:moveTo>
                  <a:lnTo>
                    <a:pt x="1507" y="69047"/>
                  </a:lnTo>
                  <a:cubicBezTo>
                    <a:pt x="1712" y="69526"/>
                    <a:pt x="1986" y="69914"/>
                    <a:pt x="2169" y="70279"/>
                  </a:cubicBezTo>
                  <a:lnTo>
                    <a:pt x="2169" y="70279"/>
                  </a:lnTo>
                  <a:cubicBezTo>
                    <a:pt x="1986" y="69914"/>
                    <a:pt x="1712" y="69526"/>
                    <a:pt x="1507" y="69047"/>
                  </a:cubicBezTo>
                  <a:close/>
                  <a:moveTo>
                    <a:pt x="0" y="61537"/>
                  </a:moveTo>
                  <a:lnTo>
                    <a:pt x="0" y="61537"/>
                  </a:lnTo>
                  <a:cubicBezTo>
                    <a:pt x="92" y="63249"/>
                    <a:pt x="365" y="65920"/>
                    <a:pt x="1142" y="68111"/>
                  </a:cubicBezTo>
                  <a:lnTo>
                    <a:pt x="1142" y="68111"/>
                  </a:lnTo>
                  <a:cubicBezTo>
                    <a:pt x="365" y="65920"/>
                    <a:pt x="92" y="63249"/>
                    <a:pt x="0" y="61537"/>
                  </a:cubicBezTo>
                  <a:close/>
                  <a:moveTo>
                    <a:pt x="0" y="52407"/>
                  </a:moveTo>
                  <a:lnTo>
                    <a:pt x="0" y="52407"/>
                  </a:lnTo>
                  <a:lnTo>
                    <a:pt x="0" y="59734"/>
                  </a:lnTo>
                  <a:lnTo>
                    <a:pt x="0" y="61149"/>
                  </a:lnTo>
                  <a:lnTo>
                    <a:pt x="0" y="61149"/>
                  </a:lnTo>
                  <a:lnTo>
                    <a:pt x="0" y="59734"/>
                  </a:lnTo>
                  <a:lnTo>
                    <a:pt x="0" y="59734"/>
                  </a:lnTo>
                  <a:lnTo>
                    <a:pt x="0" y="52407"/>
                  </a:lnTo>
                  <a:close/>
                  <a:moveTo>
                    <a:pt x="0" y="43277"/>
                  </a:moveTo>
                  <a:lnTo>
                    <a:pt x="0" y="43277"/>
                  </a:lnTo>
                  <a:lnTo>
                    <a:pt x="0" y="52019"/>
                  </a:lnTo>
                  <a:lnTo>
                    <a:pt x="0" y="52019"/>
                  </a:lnTo>
                  <a:lnTo>
                    <a:pt x="0" y="43277"/>
                  </a:lnTo>
                  <a:close/>
                  <a:moveTo>
                    <a:pt x="0" y="34147"/>
                  </a:moveTo>
                  <a:lnTo>
                    <a:pt x="0" y="34147"/>
                  </a:lnTo>
                  <a:lnTo>
                    <a:pt x="0" y="42889"/>
                  </a:lnTo>
                  <a:lnTo>
                    <a:pt x="0" y="42889"/>
                  </a:lnTo>
                  <a:lnTo>
                    <a:pt x="0" y="34147"/>
                  </a:lnTo>
                  <a:close/>
                  <a:moveTo>
                    <a:pt x="0" y="25017"/>
                  </a:moveTo>
                  <a:lnTo>
                    <a:pt x="0" y="25017"/>
                  </a:lnTo>
                  <a:lnTo>
                    <a:pt x="0" y="33759"/>
                  </a:lnTo>
                  <a:lnTo>
                    <a:pt x="0" y="33759"/>
                  </a:lnTo>
                  <a:lnTo>
                    <a:pt x="0" y="31773"/>
                  </a:lnTo>
                  <a:lnTo>
                    <a:pt x="1142" y="31773"/>
                  </a:lnTo>
                  <a:lnTo>
                    <a:pt x="0" y="31773"/>
                  </a:lnTo>
                  <a:lnTo>
                    <a:pt x="0" y="30449"/>
                  </a:lnTo>
                  <a:lnTo>
                    <a:pt x="0" y="25017"/>
                  </a:lnTo>
                  <a:close/>
                  <a:moveTo>
                    <a:pt x="0" y="15887"/>
                  </a:moveTo>
                  <a:lnTo>
                    <a:pt x="0" y="15887"/>
                  </a:lnTo>
                  <a:lnTo>
                    <a:pt x="0" y="24629"/>
                  </a:lnTo>
                  <a:lnTo>
                    <a:pt x="0" y="24629"/>
                  </a:lnTo>
                  <a:lnTo>
                    <a:pt x="0" y="15887"/>
                  </a:lnTo>
                  <a:close/>
                  <a:moveTo>
                    <a:pt x="0" y="6757"/>
                  </a:moveTo>
                  <a:lnTo>
                    <a:pt x="0" y="6757"/>
                  </a:lnTo>
                  <a:lnTo>
                    <a:pt x="0" y="15499"/>
                  </a:lnTo>
                  <a:lnTo>
                    <a:pt x="0" y="15499"/>
                  </a:lnTo>
                  <a:lnTo>
                    <a:pt x="0" y="6757"/>
                  </a:lnTo>
                  <a:close/>
                  <a:moveTo>
                    <a:pt x="183" y="0"/>
                  </a:moveTo>
                  <a:cubicBezTo>
                    <a:pt x="92" y="92"/>
                    <a:pt x="0" y="297"/>
                    <a:pt x="0" y="571"/>
                  </a:cubicBezTo>
                  <a:lnTo>
                    <a:pt x="0" y="6369"/>
                  </a:lnTo>
                  <a:lnTo>
                    <a:pt x="0" y="6369"/>
                  </a:lnTo>
                  <a:lnTo>
                    <a:pt x="0" y="571"/>
                  </a:lnTo>
                  <a:cubicBezTo>
                    <a:pt x="0" y="297"/>
                    <a:pt x="92" y="92"/>
                    <a:pt x="183" y="0"/>
                  </a:cubicBezTo>
                  <a:close/>
                </a:path>
              </a:pathLst>
            </a:custGeom>
            <a:solidFill>
              <a:srgbClr val="BB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4681;p65">
              <a:extLst>
                <a:ext uri="{FF2B5EF4-FFF2-40B4-BE49-F238E27FC236}">
                  <a16:creationId xmlns:a16="http://schemas.microsoft.com/office/drawing/2014/main" id="{1F0DE28E-AD92-4460-9B50-A294992F361B}"/>
                </a:ext>
              </a:extLst>
            </p:cNvPr>
            <p:cNvSpPr/>
            <p:nvPr/>
          </p:nvSpPr>
          <p:spPr>
            <a:xfrm>
              <a:off x="1154711" y="1891546"/>
              <a:ext cx="15" cy="5747"/>
            </a:xfrm>
            <a:custGeom>
              <a:avLst/>
              <a:gdLst/>
              <a:ahLst/>
              <a:cxnLst/>
              <a:rect l="l" t="t" r="r" b="b"/>
              <a:pathLst>
                <a:path w="1" h="389" extrusionOk="0">
                  <a:moveTo>
                    <a:pt x="0" y="1"/>
                  </a:moveTo>
                  <a:lnTo>
                    <a:pt x="0" y="1"/>
                  </a:lnTo>
                  <a:lnTo>
                    <a:pt x="0" y="389"/>
                  </a:lnTo>
                  <a:lnTo>
                    <a:pt x="0" y="389"/>
                  </a:lnTo>
                  <a:close/>
                </a:path>
              </a:pathLst>
            </a:custGeom>
            <a:solidFill>
              <a:srgbClr val="9F9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4682;p65">
              <a:extLst>
                <a:ext uri="{FF2B5EF4-FFF2-40B4-BE49-F238E27FC236}">
                  <a16:creationId xmlns:a16="http://schemas.microsoft.com/office/drawing/2014/main" id="{BB31FF8D-B553-4B68-875E-2229EA157B00}"/>
                </a:ext>
              </a:extLst>
            </p:cNvPr>
            <p:cNvSpPr/>
            <p:nvPr/>
          </p:nvSpPr>
          <p:spPr>
            <a:xfrm>
              <a:off x="1154711" y="2026424"/>
              <a:ext cx="15" cy="5747"/>
            </a:xfrm>
            <a:custGeom>
              <a:avLst/>
              <a:gdLst/>
              <a:ahLst/>
              <a:cxnLst/>
              <a:rect l="l" t="t" r="r" b="b"/>
              <a:pathLst>
                <a:path w="1" h="389" extrusionOk="0">
                  <a:moveTo>
                    <a:pt x="0" y="1"/>
                  </a:moveTo>
                  <a:lnTo>
                    <a:pt x="0" y="1"/>
                  </a:lnTo>
                  <a:lnTo>
                    <a:pt x="0" y="389"/>
                  </a:lnTo>
                  <a:lnTo>
                    <a:pt x="0" y="389"/>
                  </a:lnTo>
                  <a:close/>
                </a:path>
              </a:pathLst>
            </a:custGeom>
            <a:solidFill>
              <a:srgbClr val="9F9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4683;p65">
              <a:extLst>
                <a:ext uri="{FF2B5EF4-FFF2-40B4-BE49-F238E27FC236}">
                  <a16:creationId xmlns:a16="http://schemas.microsoft.com/office/drawing/2014/main" id="{3A97B21D-33FA-4F33-9092-30DE7861F13E}"/>
                </a:ext>
              </a:extLst>
            </p:cNvPr>
            <p:cNvSpPr/>
            <p:nvPr/>
          </p:nvSpPr>
          <p:spPr>
            <a:xfrm>
              <a:off x="1154711" y="2161302"/>
              <a:ext cx="15" cy="5747"/>
            </a:xfrm>
            <a:custGeom>
              <a:avLst/>
              <a:gdLst/>
              <a:ahLst/>
              <a:cxnLst/>
              <a:rect l="l" t="t" r="r" b="b"/>
              <a:pathLst>
                <a:path w="1" h="389" extrusionOk="0">
                  <a:moveTo>
                    <a:pt x="0" y="1"/>
                  </a:moveTo>
                  <a:lnTo>
                    <a:pt x="0" y="1"/>
                  </a:lnTo>
                  <a:lnTo>
                    <a:pt x="0" y="389"/>
                  </a:lnTo>
                  <a:lnTo>
                    <a:pt x="0" y="389"/>
                  </a:lnTo>
                  <a:close/>
                </a:path>
              </a:pathLst>
            </a:custGeom>
            <a:solidFill>
              <a:srgbClr val="9F9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684;p65">
              <a:extLst>
                <a:ext uri="{FF2B5EF4-FFF2-40B4-BE49-F238E27FC236}">
                  <a16:creationId xmlns:a16="http://schemas.microsoft.com/office/drawing/2014/main" id="{3098FE5A-0321-48DA-9BFB-49B9CCB2F0FA}"/>
                </a:ext>
              </a:extLst>
            </p:cNvPr>
            <p:cNvSpPr/>
            <p:nvPr/>
          </p:nvSpPr>
          <p:spPr>
            <a:xfrm>
              <a:off x="1154711" y="2296181"/>
              <a:ext cx="15" cy="5747"/>
            </a:xfrm>
            <a:custGeom>
              <a:avLst/>
              <a:gdLst/>
              <a:ahLst/>
              <a:cxnLst/>
              <a:rect l="l" t="t" r="r" b="b"/>
              <a:pathLst>
                <a:path w="1" h="389" extrusionOk="0">
                  <a:moveTo>
                    <a:pt x="0" y="1"/>
                  </a:moveTo>
                  <a:lnTo>
                    <a:pt x="0" y="1"/>
                  </a:lnTo>
                  <a:lnTo>
                    <a:pt x="0" y="389"/>
                  </a:lnTo>
                  <a:lnTo>
                    <a:pt x="0" y="389"/>
                  </a:lnTo>
                  <a:close/>
                </a:path>
              </a:pathLst>
            </a:custGeom>
            <a:solidFill>
              <a:srgbClr val="9F9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4685;p65">
              <a:extLst>
                <a:ext uri="{FF2B5EF4-FFF2-40B4-BE49-F238E27FC236}">
                  <a16:creationId xmlns:a16="http://schemas.microsoft.com/office/drawing/2014/main" id="{C52BB76C-8C1F-46E4-A3F9-B47DAC0BE2DB}"/>
                </a:ext>
              </a:extLst>
            </p:cNvPr>
            <p:cNvSpPr/>
            <p:nvPr/>
          </p:nvSpPr>
          <p:spPr>
            <a:xfrm>
              <a:off x="1154711" y="2431074"/>
              <a:ext cx="15" cy="5747"/>
            </a:xfrm>
            <a:custGeom>
              <a:avLst/>
              <a:gdLst/>
              <a:ahLst/>
              <a:cxnLst/>
              <a:rect l="l" t="t" r="r" b="b"/>
              <a:pathLst>
                <a:path w="1" h="389" extrusionOk="0">
                  <a:moveTo>
                    <a:pt x="0" y="0"/>
                  </a:moveTo>
                  <a:lnTo>
                    <a:pt x="0" y="0"/>
                  </a:lnTo>
                  <a:lnTo>
                    <a:pt x="0" y="388"/>
                  </a:lnTo>
                  <a:lnTo>
                    <a:pt x="0" y="388"/>
                  </a:lnTo>
                  <a:close/>
                </a:path>
              </a:pathLst>
            </a:custGeom>
            <a:solidFill>
              <a:srgbClr val="9F9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4686;p65">
              <a:extLst>
                <a:ext uri="{FF2B5EF4-FFF2-40B4-BE49-F238E27FC236}">
                  <a16:creationId xmlns:a16="http://schemas.microsoft.com/office/drawing/2014/main" id="{BE3E050A-F7BD-42EB-985B-E554500A5AC6}"/>
                </a:ext>
              </a:extLst>
            </p:cNvPr>
            <p:cNvSpPr/>
            <p:nvPr/>
          </p:nvSpPr>
          <p:spPr>
            <a:xfrm>
              <a:off x="1154711" y="2565952"/>
              <a:ext cx="15" cy="5747"/>
            </a:xfrm>
            <a:custGeom>
              <a:avLst/>
              <a:gdLst/>
              <a:ahLst/>
              <a:cxnLst/>
              <a:rect l="l" t="t" r="r" b="b"/>
              <a:pathLst>
                <a:path w="1" h="389" extrusionOk="0">
                  <a:moveTo>
                    <a:pt x="0" y="0"/>
                  </a:moveTo>
                  <a:lnTo>
                    <a:pt x="0" y="0"/>
                  </a:lnTo>
                  <a:lnTo>
                    <a:pt x="0" y="388"/>
                  </a:lnTo>
                  <a:lnTo>
                    <a:pt x="0" y="388"/>
                  </a:lnTo>
                  <a:close/>
                </a:path>
              </a:pathLst>
            </a:custGeom>
            <a:solidFill>
              <a:srgbClr val="9F9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4687;p65">
              <a:extLst>
                <a:ext uri="{FF2B5EF4-FFF2-40B4-BE49-F238E27FC236}">
                  <a16:creationId xmlns:a16="http://schemas.microsoft.com/office/drawing/2014/main" id="{AFFA73F7-3E5B-4917-870E-FF939E404B07}"/>
                </a:ext>
              </a:extLst>
            </p:cNvPr>
            <p:cNvSpPr/>
            <p:nvPr/>
          </p:nvSpPr>
          <p:spPr>
            <a:xfrm>
              <a:off x="1154711" y="2700830"/>
              <a:ext cx="15" cy="5747"/>
            </a:xfrm>
            <a:custGeom>
              <a:avLst/>
              <a:gdLst/>
              <a:ahLst/>
              <a:cxnLst/>
              <a:rect l="l" t="t" r="r" b="b"/>
              <a:pathLst>
                <a:path w="1" h="389" extrusionOk="0">
                  <a:moveTo>
                    <a:pt x="0" y="0"/>
                  </a:moveTo>
                  <a:lnTo>
                    <a:pt x="0" y="0"/>
                  </a:lnTo>
                  <a:lnTo>
                    <a:pt x="0" y="388"/>
                  </a:lnTo>
                  <a:lnTo>
                    <a:pt x="0" y="388"/>
                  </a:lnTo>
                  <a:close/>
                </a:path>
              </a:pathLst>
            </a:custGeom>
            <a:solidFill>
              <a:srgbClr val="9F9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4688;p65">
              <a:extLst>
                <a:ext uri="{FF2B5EF4-FFF2-40B4-BE49-F238E27FC236}">
                  <a16:creationId xmlns:a16="http://schemas.microsoft.com/office/drawing/2014/main" id="{7F01C21C-F75B-45E7-B97E-502D035834BD}"/>
                </a:ext>
              </a:extLst>
            </p:cNvPr>
            <p:cNvSpPr/>
            <p:nvPr/>
          </p:nvSpPr>
          <p:spPr>
            <a:xfrm>
              <a:off x="1171567" y="2803665"/>
              <a:ext cx="5407" cy="13842"/>
            </a:xfrm>
            <a:custGeom>
              <a:avLst/>
              <a:gdLst/>
              <a:ahLst/>
              <a:cxnLst/>
              <a:rect l="l" t="t" r="r" b="b"/>
              <a:pathLst>
                <a:path w="366" h="937" extrusionOk="0">
                  <a:moveTo>
                    <a:pt x="1" y="1"/>
                  </a:moveTo>
                  <a:lnTo>
                    <a:pt x="1" y="1"/>
                  </a:lnTo>
                  <a:cubicBezTo>
                    <a:pt x="92" y="366"/>
                    <a:pt x="274" y="663"/>
                    <a:pt x="366" y="937"/>
                  </a:cubicBezTo>
                  <a:lnTo>
                    <a:pt x="366" y="937"/>
                  </a:lnTo>
                  <a:cubicBezTo>
                    <a:pt x="274" y="663"/>
                    <a:pt x="92" y="366"/>
                    <a:pt x="1" y="1"/>
                  </a:cubicBezTo>
                  <a:close/>
                </a:path>
              </a:pathLst>
            </a:custGeom>
            <a:solidFill>
              <a:srgbClr val="9F9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4689;p65">
              <a:extLst>
                <a:ext uri="{FF2B5EF4-FFF2-40B4-BE49-F238E27FC236}">
                  <a16:creationId xmlns:a16="http://schemas.microsoft.com/office/drawing/2014/main" id="{E75CDBBD-7187-4095-9703-3CB5E1C389B8}"/>
                </a:ext>
              </a:extLst>
            </p:cNvPr>
            <p:cNvSpPr/>
            <p:nvPr/>
          </p:nvSpPr>
          <p:spPr>
            <a:xfrm>
              <a:off x="1154711" y="1794768"/>
              <a:ext cx="35085" cy="452526"/>
            </a:xfrm>
            <a:custGeom>
              <a:avLst/>
              <a:gdLst/>
              <a:ahLst/>
              <a:cxnLst/>
              <a:rect l="l" t="t" r="r" b="b"/>
              <a:pathLst>
                <a:path w="2375" h="30633" extrusionOk="0">
                  <a:moveTo>
                    <a:pt x="662" y="1"/>
                  </a:moveTo>
                  <a:cubicBezTo>
                    <a:pt x="457" y="1"/>
                    <a:pt x="365" y="92"/>
                    <a:pt x="183" y="183"/>
                  </a:cubicBezTo>
                  <a:cubicBezTo>
                    <a:pt x="92" y="275"/>
                    <a:pt x="0" y="480"/>
                    <a:pt x="0" y="754"/>
                  </a:cubicBezTo>
                  <a:lnTo>
                    <a:pt x="0" y="6552"/>
                  </a:lnTo>
                  <a:lnTo>
                    <a:pt x="0" y="6940"/>
                  </a:lnTo>
                  <a:lnTo>
                    <a:pt x="0" y="15682"/>
                  </a:lnTo>
                  <a:lnTo>
                    <a:pt x="0" y="16070"/>
                  </a:lnTo>
                  <a:lnTo>
                    <a:pt x="0" y="24812"/>
                  </a:lnTo>
                  <a:lnTo>
                    <a:pt x="0" y="25200"/>
                  </a:lnTo>
                  <a:lnTo>
                    <a:pt x="0" y="30632"/>
                  </a:lnTo>
                  <a:lnTo>
                    <a:pt x="1598" y="30632"/>
                  </a:lnTo>
                  <a:lnTo>
                    <a:pt x="1598" y="754"/>
                  </a:lnTo>
                  <a:cubicBezTo>
                    <a:pt x="1598" y="275"/>
                    <a:pt x="1986" y="1"/>
                    <a:pt x="2374" y="1"/>
                  </a:cubicBezTo>
                  <a:close/>
                </a:path>
              </a:pathLst>
            </a:custGeom>
            <a:solidFill>
              <a:srgbClr val="B73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690;p65">
              <a:extLst>
                <a:ext uri="{FF2B5EF4-FFF2-40B4-BE49-F238E27FC236}">
                  <a16:creationId xmlns:a16="http://schemas.microsoft.com/office/drawing/2014/main" id="{011FE181-C477-4C1D-9922-93FEC9246B94}"/>
                </a:ext>
              </a:extLst>
            </p:cNvPr>
            <p:cNvSpPr/>
            <p:nvPr/>
          </p:nvSpPr>
          <p:spPr>
            <a:xfrm>
              <a:off x="1154711" y="2266856"/>
              <a:ext cx="23621" cy="413069"/>
            </a:xfrm>
            <a:custGeom>
              <a:avLst/>
              <a:gdLst/>
              <a:ahLst/>
              <a:cxnLst/>
              <a:rect l="l" t="t" r="r" b="b"/>
              <a:pathLst>
                <a:path w="1599" h="27962" extrusionOk="0">
                  <a:moveTo>
                    <a:pt x="0" y="0"/>
                  </a:moveTo>
                  <a:lnTo>
                    <a:pt x="0" y="1986"/>
                  </a:lnTo>
                  <a:lnTo>
                    <a:pt x="0" y="2374"/>
                  </a:lnTo>
                  <a:lnTo>
                    <a:pt x="0" y="11116"/>
                  </a:lnTo>
                  <a:lnTo>
                    <a:pt x="0" y="11504"/>
                  </a:lnTo>
                  <a:lnTo>
                    <a:pt x="0" y="20246"/>
                  </a:lnTo>
                  <a:lnTo>
                    <a:pt x="0" y="20634"/>
                  </a:lnTo>
                  <a:lnTo>
                    <a:pt x="0" y="27961"/>
                  </a:lnTo>
                  <a:lnTo>
                    <a:pt x="1598" y="27961"/>
                  </a:lnTo>
                  <a:lnTo>
                    <a:pt x="1598" y="0"/>
                  </a:lnTo>
                  <a:close/>
                </a:path>
              </a:pathLst>
            </a:custGeom>
            <a:solidFill>
              <a:srgbClr val="B73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691;p65">
              <a:extLst>
                <a:ext uri="{FF2B5EF4-FFF2-40B4-BE49-F238E27FC236}">
                  <a16:creationId xmlns:a16="http://schemas.microsoft.com/office/drawing/2014/main" id="{A2BF483F-3779-4234-89BB-D934646D914E}"/>
                </a:ext>
              </a:extLst>
            </p:cNvPr>
            <p:cNvSpPr/>
            <p:nvPr/>
          </p:nvSpPr>
          <p:spPr>
            <a:xfrm>
              <a:off x="1154711" y="2679926"/>
              <a:ext cx="57332" cy="155791"/>
            </a:xfrm>
            <a:custGeom>
              <a:avLst/>
              <a:gdLst/>
              <a:ahLst/>
              <a:cxnLst/>
              <a:rect l="l" t="t" r="r" b="b"/>
              <a:pathLst>
                <a:path w="3881" h="10546" extrusionOk="0">
                  <a:moveTo>
                    <a:pt x="0" y="0"/>
                  </a:moveTo>
                  <a:lnTo>
                    <a:pt x="0" y="1415"/>
                  </a:lnTo>
                  <a:lnTo>
                    <a:pt x="0" y="1803"/>
                  </a:lnTo>
                  <a:cubicBezTo>
                    <a:pt x="92" y="3515"/>
                    <a:pt x="365" y="6186"/>
                    <a:pt x="1142" y="8377"/>
                  </a:cubicBezTo>
                  <a:cubicBezTo>
                    <a:pt x="1233" y="8742"/>
                    <a:pt x="1415" y="9039"/>
                    <a:pt x="1507" y="9313"/>
                  </a:cubicBezTo>
                  <a:cubicBezTo>
                    <a:pt x="1712" y="9792"/>
                    <a:pt x="1986" y="10180"/>
                    <a:pt x="2169" y="10545"/>
                  </a:cubicBezTo>
                  <a:lnTo>
                    <a:pt x="3881" y="10545"/>
                  </a:lnTo>
                  <a:cubicBezTo>
                    <a:pt x="1598" y="7327"/>
                    <a:pt x="1598" y="91"/>
                    <a:pt x="1598" y="0"/>
                  </a:cubicBezTo>
                  <a:close/>
                </a:path>
              </a:pathLst>
            </a:custGeom>
            <a:solidFill>
              <a:srgbClr val="B73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692;p65">
              <a:extLst>
                <a:ext uri="{FF2B5EF4-FFF2-40B4-BE49-F238E27FC236}">
                  <a16:creationId xmlns:a16="http://schemas.microsoft.com/office/drawing/2014/main" id="{CE6D8304-EEF6-4F4E-B7AE-7AA784FB8AEE}"/>
                </a:ext>
              </a:extLst>
            </p:cNvPr>
            <p:cNvSpPr/>
            <p:nvPr/>
          </p:nvSpPr>
          <p:spPr>
            <a:xfrm>
              <a:off x="1154711" y="2247297"/>
              <a:ext cx="23621" cy="19574"/>
            </a:xfrm>
            <a:custGeom>
              <a:avLst/>
              <a:gdLst/>
              <a:ahLst/>
              <a:cxnLst/>
              <a:rect l="l" t="t" r="r" b="b"/>
              <a:pathLst>
                <a:path w="1599" h="1325" extrusionOk="0">
                  <a:moveTo>
                    <a:pt x="0" y="0"/>
                  </a:moveTo>
                  <a:lnTo>
                    <a:pt x="0" y="1324"/>
                  </a:lnTo>
                  <a:lnTo>
                    <a:pt x="1598" y="1324"/>
                  </a:lnTo>
                  <a:lnTo>
                    <a:pt x="1598" y="0"/>
                  </a:lnTo>
                  <a:close/>
                </a:path>
              </a:pathLst>
            </a:custGeom>
            <a:solidFill>
              <a:srgbClr val="8B8B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693;p65">
              <a:extLst>
                <a:ext uri="{FF2B5EF4-FFF2-40B4-BE49-F238E27FC236}">
                  <a16:creationId xmlns:a16="http://schemas.microsoft.com/office/drawing/2014/main" id="{8691C548-F369-415C-A3DE-84958E29A2EC}"/>
                </a:ext>
              </a:extLst>
            </p:cNvPr>
            <p:cNvSpPr/>
            <p:nvPr/>
          </p:nvSpPr>
          <p:spPr>
            <a:xfrm>
              <a:off x="1186739" y="2835708"/>
              <a:ext cx="26989" cy="30357"/>
            </a:xfrm>
            <a:custGeom>
              <a:avLst/>
              <a:gdLst/>
              <a:ahLst/>
              <a:cxnLst/>
              <a:rect l="l" t="t" r="r" b="b"/>
              <a:pathLst>
                <a:path w="1827" h="2055" extrusionOk="0">
                  <a:moveTo>
                    <a:pt x="1" y="0"/>
                  </a:moveTo>
                  <a:cubicBezTo>
                    <a:pt x="1" y="0"/>
                    <a:pt x="206" y="1347"/>
                    <a:pt x="571" y="1918"/>
                  </a:cubicBezTo>
                  <a:cubicBezTo>
                    <a:pt x="674" y="2009"/>
                    <a:pt x="817" y="2055"/>
                    <a:pt x="948" y="2055"/>
                  </a:cubicBezTo>
                  <a:cubicBezTo>
                    <a:pt x="1079" y="2055"/>
                    <a:pt x="1199" y="2009"/>
                    <a:pt x="1256" y="1918"/>
                  </a:cubicBezTo>
                  <a:cubicBezTo>
                    <a:pt x="1713" y="1347"/>
                    <a:pt x="1827" y="0"/>
                    <a:pt x="1827" y="0"/>
                  </a:cubicBezTo>
                  <a:close/>
                </a:path>
              </a:pathLst>
            </a:custGeom>
            <a:solidFill>
              <a:srgbClr val="BCB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694;p65">
              <a:extLst>
                <a:ext uri="{FF2B5EF4-FFF2-40B4-BE49-F238E27FC236}">
                  <a16:creationId xmlns:a16="http://schemas.microsoft.com/office/drawing/2014/main" id="{B92773C3-AAE2-49B0-B436-AB6467DBB0B6}"/>
                </a:ext>
              </a:extLst>
            </p:cNvPr>
            <p:cNvSpPr/>
            <p:nvPr/>
          </p:nvSpPr>
          <p:spPr>
            <a:xfrm>
              <a:off x="1175615" y="1763744"/>
              <a:ext cx="50596" cy="31037"/>
            </a:xfrm>
            <a:custGeom>
              <a:avLst/>
              <a:gdLst/>
              <a:ahLst/>
              <a:cxnLst/>
              <a:rect l="l" t="t" r="r" b="b"/>
              <a:pathLst>
                <a:path w="3425" h="2101" extrusionOk="0">
                  <a:moveTo>
                    <a:pt x="297" y="1"/>
                  </a:moveTo>
                  <a:cubicBezTo>
                    <a:pt x="92" y="1"/>
                    <a:pt x="0" y="92"/>
                    <a:pt x="0" y="298"/>
                  </a:cubicBezTo>
                  <a:lnTo>
                    <a:pt x="0" y="2101"/>
                  </a:lnTo>
                  <a:lnTo>
                    <a:pt x="3424" y="2101"/>
                  </a:lnTo>
                  <a:lnTo>
                    <a:pt x="3424" y="298"/>
                  </a:lnTo>
                  <a:cubicBezTo>
                    <a:pt x="3424" y="92"/>
                    <a:pt x="3242" y="1"/>
                    <a:pt x="31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695;p65">
              <a:extLst>
                <a:ext uri="{FF2B5EF4-FFF2-40B4-BE49-F238E27FC236}">
                  <a16:creationId xmlns:a16="http://schemas.microsoft.com/office/drawing/2014/main" id="{67CF55B8-B203-4F49-8A4B-4E5CE2378374}"/>
                </a:ext>
              </a:extLst>
            </p:cNvPr>
            <p:cNvSpPr/>
            <p:nvPr/>
          </p:nvSpPr>
          <p:spPr>
            <a:xfrm>
              <a:off x="1175615" y="1763744"/>
              <a:ext cx="23961" cy="31037"/>
            </a:xfrm>
            <a:custGeom>
              <a:avLst/>
              <a:gdLst/>
              <a:ahLst/>
              <a:cxnLst/>
              <a:rect l="l" t="t" r="r" b="b"/>
              <a:pathLst>
                <a:path w="1622" h="2101" extrusionOk="0">
                  <a:moveTo>
                    <a:pt x="297" y="1"/>
                  </a:moveTo>
                  <a:cubicBezTo>
                    <a:pt x="92" y="1"/>
                    <a:pt x="0" y="92"/>
                    <a:pt x="0" y="298"/>
                  </a:cubicBezTo>
                  <a:lnTo>
                    <a:pt x="0" y="2101"/>
                  </a:lnTo>
                  <a:lnTo>
                    <a:pt x="1324" y="2101"/>
                  </a:lnTo>
                  <a:lnTo>
                    <a:pt x="1324" y="298"/>
                  </a:lnTo>
                  <a:cubicBezTo>
                    <a:pt x="1324" y="92"/>
                    <a:pt x="1438" y="1"/>
                    <a:pt x="1621" y="1"/>
                  </a:cubicBezTo>
                  <a:close/>
                </a:path>
              </a:pathLst>
            </a:custGeom>
            <a:solidFill>
              <a:srgbClr val="A8A8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696;p65">
              <a:extLst>
                <a:ext uri="{FF2B5EF4-FFF2-40B4-BE49-F238E27FC236}">
                  <a16:creationId xmlns:a16="http://schemas.microsoft.com/office/drawing/2014/main" id="{63B5BD61-7081-4911-A951-BAE654A544AC}"/>
                </a:ext>
              </a:extLst>
            </p:cNvPr>
            <p:cNvSpPr/>
            <p:nvPr/>
          </p:nvSpPr>
          <p:spPr>
            <a:xfrm>
              <a:off x="1102443" y="1815672"/>
              <a:ext cx="52280" cy="407396"/>
            </a:xfrm>
            <a:custGeom>
              <a:avLst/>
              <a:gdLst/>
              <a:ahLst/>
              <a:cxnLst/>
              <a:rect l="l" t="t" r="r" b="b"/>
              <a:pathLst>
                <a:path w="3539" h="27578" extrusionOk="0">
                  <a:moveTo>
                    <a:pt x="3538" y="1"/>
                  </a:moveTo>
                  <a:cubicBezTo>
                    <a:pt x="2100" y="115"/>
                    <a:pt x="1256" y="572"/>
                    <a:pt x="1256" y="572"/>
                  </a:cubicBezTo>
                  <a:cubicBezTo>
                    <a:pt x="1256" y="572"/>
                    <a:pt x="0" y="1051"/>
                    <a:pt x="114" y="2854"/>
                  </a:cubicBezTo>
                  <a:cubicBezTo>
                    <a:pt x="206" y="4566"/>
                    <a:pt x="2488" y="23123"/>
                    <a:pt x="2488" y="23876"/>
                  </a:cubicBezTo>
                  <a:cubicBezTo>
                    <a:pt x="2488" y="24538"/>
                    <a:pt x="1621" y="26364"/>
                    <a:pt x="1621" y="26935"/>
                  </a:cubicBezTo>
                  <a:cubicBezTo>
                    <a:pt x="1673" y="27363"/>
                    <a:pt x="2065" y="27578"/>
                    <a:pt x="2431" y="27578"/>
                  </a:cubicBezTo>
                  <a:cubicBezTo>
                    <a:pt x="2708" y="27578"/>
                    <a:pt x="2970" y="27455"/>
                    <a:pt x="3059" y="27209"/>
                  </a:cubicBezTo>
                  <a:cubicBezTo>
                    <a:pt x="3424" y="26159"/>
                    <a:pt x="3538" y="23876"/>
                    <a:pt x="3538" y="23876"/>
                  </a:cubicBezTo>
                  <a:cubicBezTo>
                    <a:pt x="3538" y="23876"/>
                    <a:pt x="1142" y="4566"/>
                    <a:pt x="1438" y="2763"/>
                  </a:cubicBezTo>
                  <a:cubicBezTo>
                    <a:pt x="1621" y="2010"/>
                    <a:pt x="3538" y="1827"/>
                    <a:pt x="3538" y="1827"/>
                  </a:cubicBezTo>
                  <a:lnTo>
                    <a:pt x="3538" y="1"/>
                  </a:lnTo>
                  <a:close/>
                </a:path>
              </a:pathLst>
            </a:custGeom>
            <a:solidFill>
              <a:srgbClr val="A8A8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 name="Google Shape;4675;p65">
            <a:extLst>
              <a:ext uri="{FF2B5EF4-FFF2-40B4-BE49-F238E27FC236}">
                <a16:creationId xmlns:a16="http://schemas.microsoft.com/office/drawing/2014/main" id="{CB7E3AD2-E885-4A11-91A1-081AEC5EC277}"/>
              </a:ext>
            </a:extLst>
          </p:cNvPr>
          <p:cNvGrpSpPr/>
          <p:nvPr/>
        </p:nvGrpSpPr>
        <p:grpSpPr>
          <a:xfrm rot="2779081">
            <a:off x="7429372" y="2655856"/>
            <a:ext cx="264300" cy="784724"/>
            <a:chOff x="1102443" y="1763744"/>
            <a:chExt cx="146353" cy="1102321"/>
          </a:xfrm>
        </p:grpSpPr>
        <p:sp>
          <p:nvSpPr>
            <p:cNvPr id="69" name="Google Shape;4676;p65">
              <a:extLst>
                <a:ext uri="{FF2B5EF4-FFF2-40B4-BE49-F238E27FC236}">
                  <a16:creationId xmlns:a16="http://schemas.microsoft.com/office/drawing/2014/main" id="{1C468A93-80DC-4D13-B476-9491414EAAF7}"/>
                </a:ext>
              </a:extLst>
            </p:cNvPr>
            <p:cNvSpPr/>
            <p:nvPr/>
          </p:nvSpPr>
          <p:spPr>
            <a:xfrm>
              <a:off x="1154711" y="1794768"/>
              <a:ext cx="92742" cy="452526"/>
            </a:xfrm>
            <a:custGeom>
              <a:avLst/>
              <a:gdLst/>
              <a:ahLst/>
              <a:cxnLst/>
              <a:rect l="l" t="t" r="r" b="b"/>
              <a:pathLst>
                <a:path w="6278" h="30633" extrusionOk="0">
                  <a:moveTo>
                    <a:pt x="662" y="1"/>
                  </a:moveTo>
                  <a:cubicBezTo>
                    <a:pt x="274" y="1"/>
                    <a:pt x="0" y="275"/>
                    <a:pt x="0" y="754"/>
                  </a:cubicBezTo>
                  <a:lnTo>
                    <a:pt x="0" y="30632"/>
                  </a:lnTo>
                  <a:lnTo>
                    <a:pt x="6277" y="30632"/>
                  </a:lnTo>
                  <a:lnTo>
                    <a:pt x="6277" y="754"/>
                  </a:lnTo>
                  <a:cubicBezTo>
                    <a:pt x="6277" y="275"/>
                    <a:pt x="5981" y="1"/>
                    <a:pt x="55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4677;p65">
              <a:extLst>
                <a:ext uri="{FF2B5EF4-FFF2-40B4-BE49-F238E27FC236}">
                  <a16:creationId xmlns:a16="http://schemas.microsoft.com/office/drawing/2014/main" id="{C5DB3BD9-5549-4CFA-861D-8BA0ED2FAABB}"/>
                </a:ext>
              </a:extLst>
            </p:cNvPr>
            <p:cNvSpPr/>
            <p:nvPr/>
          </p:nvSpPr>
          <p:spPr>
            <a:xfrm>
              <a:off x="1154711" y="2266856"/>
              <a:ext cx="92742" cy="413069"/>
            </a:xfrm>
            <a:custGeom>
              <a:avLst/>
              <a:gdLst/>
              <a:ahLst/>
              <a:cxnLst/>
              <a:rect l="l" t="t" r="r" b="b"/>
              <a:pathLst>
                <a:path w="6278" h="27962" extrusionOk="0">
                  <a:moveTo>
                    <a:pt x="0" y="0"/>
                  </a:moveTo>
                  <a:lnTo>
                    <a:pt x="0" y="27961"/>
                  </a:lnTo>
                  <a:lnTo>
                    <a:pt x="6277" y="27961"/>
                  </a:lnTo>
                  <a:lnTo>
                    <a:pt x="627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4678;p65">
              <a:extLst>
                <a:ext uri="{FF2B5EF4-FFF2-40B4-BE49-F238E27FC236}">
                  <a16:creationId xmlns:a16="http://schemas.microsoft.com/office/drawing/2014/main" id="{4A0A7B4E-B23E-4970-AEFB-3D5F5485B1FB}"/>
                </a:ext>
              </a:extLst>
            </p:cNvPr>
            <p:cNvSpPr/>
            <p:nvPr/>
          </p:nvSpPr>
          <p:spPr>
            <a:xfrm>
              <a:off x="1153026" y="2679926"/>
              <a:ext cx="95770" cy="155791"/>
            </a:xfrm>
            <a:custGeom>
              <a:avLst/>
              <a:gdLst/>
              <a:ahLst/>
              <a:cxnLst/>
              <a:rect l="l" t="t" r="r" b="b"/>
              <a:pathLst>
                <a:path w="6483" h="10546" extrusionOk="0">
                  <a:moveTo>
                    <a:pt x="114" y="0"/>
                  </a:moveTo>
                  <a:cubicBezTo>
                    <a:pt x="114" y="0"/>
                    <a:pt x="0" y="7327"/>
                    <a:pt x="2283" y="10545"/>
                  </a:cubicBezTo>
                  <a:lnTo>
                    <a:pt x="4109" y="10545"/>
                  </a:lnTo>
                  <a:cubicBezTo>
                    <a:pt x="6483" y="7327"/>
                    <a:pt x="6391" y="0"/>
                    <a:pt x="63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4679;p65">
              <a:extLst>
                <a:ext uri="{FF2B5EF4-FFF2-40B4-BE49-F238E27FC236}">
                  <a16:creationId xmlns:a16="http://schemas.microsoft.com/office/drawing/2014/main" id="{5DE93DE9-0DA7-4CF6-9122-553621FC0853}"/>
                </a:ext>
              </a:extLst>
            </p:cNvPr>
            <p:cNvSpPr/>
            <p:nvPr/>
          </p:nvSpPr>
          <p:spPr>
            <a:xfrm>
              <a:off x="1154711" y="2247297"/>
              <a:ext cx="92742" cy="19574"/>
            </a:xfrm>
            <a:custGeom>
              <a:avLst/>
              <a:gdLst/>
              <a:ahLst/>
              <a:cxnLst/>
              <a:rect l="l" t="t" r="r" b="b"/>
              <a:pathLst>
                <a:path w="6278" h="1325" extrusionOk="0">
                  <a:moveTo>
                    <a:pt x="0" y="0"/>
                  </a:moveTo>
                  <a:lnTo>
                    <a:pt x="0" y="1324"/>
                  </a:lnTo>
                  <a:lnTo>
                    <a:pt x="6277" y="1324"/>
                  </a:lnTo>
                  <a:lnTo>
                    <a:pt x="627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4680;p65">
              <a:extLst>
                <a:ext uri="{FF2B5EF4-FFF2-40B4-BE49-F238E27FC236}">
                  <a16:creationId xmlns:a16="http://schemas.microsoft.com/office/drawing/2014/main" id="{67ADF66F-6946-4948-8AB9-37200C691F0B}"/>
                </a:ext>
              </a:extLst>
            </p:cNvPr>
            <p:cNvSpPr/>
            <p:nvPr/>
          </p:nvSpPr>
          <p:spPr>
            <a:xfrm>
              <a:off x="1154711" y="1797471"/>
              <a:ext cx="32042" cy="1038211"/>
            </a:xfrm>
            <a:custGeom>
              <a:avLst/>
              <a:gdLst/>
              <a:ahLst/>
              <a:cxnLst/>
              <a:rect l="l" t="t" r="r" b="b"/>
              <a:pathLst>
                <a:path w="2169" h="70280" extrusionOk="0">
                  <a:moveTo>
                    <a:pt x="1507" y="69047"/>
                  </a:moveTo>
                  <a:lnTo>
                    <a:pt x="1507" y="69047"/>
                  </a:lnTo>
                  <a:cubicBezTo>
                    <a:pt x="1712" y="69526"/>
                    <a:pt x="1986" y="69914"/>
                    <a:pt x="2169" y="70279"/>
                  </a:cubicBezTo>
                  <a:lnTo>
                    <a:pt x="2169" y="70279"/>
                  </a:lnTo>
                  <a:cubicBezTo>
                    <a:pt x="1986" y="69914"/>
                    <a:pt x="1712" y="69526"/>
                    <a:pt x="1507" y="69047"/>
                  </a:cubicBezTo>
                  <a:close/>
                  <a:moveTo>
                    <a:pt x="0" y="61537"/>
                  </a:moveTo>
                  <a:lnTo>
                    <a:pt x="0" y="61537"/>
                  </a:lnTo>
                  <a:cubicBezTo>
                    <a:pt x="92" y="63249"/>
                    <a:pt x="365" y="65920"/>
                    <a:pt x="1142" y="68111"/>
                  </a:cubicBezTo>
                  <a:lnTo>
                    <a:pt x="1142" y="68111"/>
                  </a:lnTo>
                  <a:cubicBezTo>
                    <a:pt x="365" y="65920"/>
                    <a:pt x="92" y="63249"/>
                    <a:pt x="0" y="61537"/>
                  </a:cubicBezTo>
                  <a:close/>
                  <a:moveTo>
                    <a:pt x="0" y="52407"/>
                  </a:moveTo>
                  <a:lnTo>
                    <a:pt x="0" y="52407"/>
                  </a:lnTo>
                  <a:lnTo>
                    <a:pt x="0" y="59734"/>
                  </a:lnTo>
                  <a:lnTo>
                    <a:pt x="0" y="61149"/>
                  </a:lnTo>
                  <a:lnTo>
                    <a:pt x="0" y="61149"/>
                  </a:lnTo>
                  <a:lnTo>
                    <a:pt x="0" y="59734"/>
                  </a:lnTo>
                  <a:lnTo>
                    <a:pt x="0" y="59734"/>
                  </a:lnTo>
                  <a:lnTo>
                    <a:pt x="0" y="52407"/>
                  </a:lnTo>
                  <a:close/>
                  <a:moveTo>
                    <a:pt x="0" y="43277"/>
                  </a:moveTo>
                  <a:lnTo>
                    <a:pt x="0" y="43277"/>
                  </a:lnTo>
                  <a:lnTo>
                    <a:pt x="0" y="52019"/>
                  </a:lnTo>
                  <a:lnTo>
                    <a:pt x="0" y="52019"/>
                  </a:lnTo>
                  <a:lnTo>
                    <a:pt x="0" y="43277"/>
                  </a:lnTo>
                  <a:close/>
                  <a:moveTo>
                    <a:pt x="0" y="34147"/>
                  </a:moveTo>
                  <a:lnTo>
                    <a:pt x="0" y="34147"/>
                  </a:lnTo>
                  <a:lnTo>
                    <a:pt x="0" y="42889"/>
                  </a:lnTo>
                  <a:lnTo>
                    <a:pt x="0" y="42889"/>
                  </a:lnTo>
                  <a:lnTo>
                    <a:pt x="0" y="34147"/>
                  </a:lnTo>
                  <a:close/>
                  <a:moveTo>
                    <a:pt x="0" y="25017"/>
                  </a:moveTo>
                  <a:lnTo>
                    <a:pt x="0" y="25017"/>
                  </a:lnTo>
                  <a:lnTo>
                    <a:pt x="0" y="33759"/>
                  </a:lnTo>
                  <a:lnTo>
                    <a:pt x="0" y="33759"/>
                  </a:lnTo>
                  <a:lnTo>
                    <a:pt x="0" y="31773"/>
                  </a:lnTo>
                  <a:lnTo>
                    <a:pt x="1142" y="31773"/>
                  </a:lnTo>
                  <a:lnTo>
                    <a:pt x="0" y="31773"/>
                  </a:lnTo>
                  <a:lnTo>
                    <a:pt x="0" y="30449"/>
                  </a:lnTo>
                  <a:lnTo>
                    <a:pt x="0" y="25017"/>
                  </a:lnTo>
                  <a:close/>
                  <a:moveTo>
                    <a:pt x="0" y="15887"/>
                  </a:moveTo>
                  <a:lnTo>
                    <a:pt x="0" y="15887"/>
                  </a:lnTo>
                  <a:lnTo>
                    <a:pt x="0" y="24629"/>
                  </a:lnTo>
                  <a:lnTo>
                    <a:pt x="0" y="24629"/>
                  </a:lnTo>
                  <a:lnTo>
                    <a:pt x="0" y="15887"/>
                  </a:lnTo>
                  <a:close/>
                  <a:moveTo>
                    <a:pt x="0" y="6757"/>
                  </a:moveTo>
                  <a:lnTo>
                    <a:pt x="0" y="6757"/>
                  </a:lnTo>
                  <a:lnTo>
                    <a:pt x="0" y="15499"/>
                  </a:lnTo>
                  <a:lnTo>
                    <a:pt x="0" y="15499"/>
                  </a:lnTo>
                  <a:lnTo>
                    <a:pt x="0" y="6757"/>
                  </a:lnTo>
                  <a:close/>
                  <a:moveTo>
                    <a:pt x="183" y="0"/>
                  </a:moveTo>
                  <a:cubicBezTo>
                    <a:pt x="92" y="92"/>
                    <a:pt x="0" y="297"/>
                    <a:pt x="0" y="571"/>
                  </a:cubicBezTo>
                  <a:lnTo>
                    <a:pt x="0" y="6369"/>
                  </a:lnTo>
                  <a:lnTo>
                    <a:pt x="0" y="6369"/>
                  </a:lnTo>
                  <a:lnTo>
                    <a:pt x="0" y="571"/>
                  </a:lnTo>
                  <a:cubicBezTo>
                    <a:pt x="0" y="297"/>
                    <a:pt x="92" y="92"/>
                    <a:pt x="183" y="0"/>
                  </a:cubicBezTo>
                  <a:close/>
                </a:path>
              </a:pathLst>
            </a:custGeom>
            <a:solidFill>
              <a:srgbClr val="BB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4681;p65">
              <a:extLst>
                <a:ext uri="{FF2B5EF4-FFF2-40B4-BE49-F238E27FC236}">
                  <a16:creationId xmlns:a16="http://schemas.microsoft.com/office/drawing/2014/main" id="{EBA45DDB-39D2-48BD-9EC7-6091C7DE5847}"/>
                </a:ext>
              </a:extLst>
            </p:cNvPr>
            <p:cNvSpPr/>
            <p:nvPr/>
          </p:nvSpPr>
          <p:spPr>
            <a:xfrm>
              <a:off x="1154711" y="1891546"/>
              <a:ext cx="15" cy="5747"/>
            </a:xfrm>
            <a:custGeom>
              <a:avLst/>
              <a:gdLst/>
              <a:ahLst/>
              <a:cxnLst/>
              <a:rect l="l" t="t" r="r" b="b"/>
              <a:pathLst>
                <a:path w="1" h="389" extrusionOk="0">
                  <a:moveTo>
                    <a:pt x="0" y="1"/>
                  </a:moveTo>
                  <a:lnTo>
                    <a:pt x="0" y="1"/>
                  </a:lnTo>
                  <a:lnTo>
                    <a:pt x="0" y="389"/>
                  </a:lnTo>
                  <a:lnTo>
                    <a:pt x="0" y="389"/>
                  </a:lnTo>
                  <a:close/>
                </a:path>
              </a:pathLst>
            </a:custGeom>
            <a:solidFill>
              <a:srgbClr val="9F9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4682;p65">
              <a:extLst>
                <a:ext uri="{FF2B5EF4-FFF2-40B4-BE49-F238E27FC236}">
                  <a16:creationId xmlns:a16="http://schemas.microsoft.com/office/drawing/2014/main" id="{913BFD12-3055-4A75-A69D-267932B4EC55}"/>
                </a:ext>
              </a:extLst>
            </p:cNvPr>
            <p:cNvSpPr/>
            <p:nvPr/>
          </p:nvSpPr>
          <p:spPr>
            <a:xfrm>
              <a:off x="1154711" y="2026424"/>
              <a:ext cx="15" cy="5747"/>
            </a:xfrm>
            <a:custGeom>
              <a:avLst/>
              <a:gdLst/>
              <a:ahLst/>
              <a:cxnLst/>
              <a:rect l="l" t="t" r="r" b="b"/>
              <a:pathLst>
                <a:path w="1" h="389" extrusionOk="0">
                  <a:moveTo>
                    <a:pt x="0" y="1"/>
                  </a:moveTo>
                  <a:lnTo>
                    <a:pt x="0" y="1"/>
                  </a:lnTo>
                  <a:lnTo>
                    <a:pt x="0" y="389"/>
                  </a:lnTo>
                  <a:lnTo>
                    <a:pt x="0" y="389"/>
                  </a:lnTo>
                  <a:close/>
                </a:path>
              </a:pathLst>
            </a:custGeom>
            <a:solidFill>
              <a:srgbClr val="9F9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4683;p65">
              <a:extLst>
                <a:ext uri="{FF2B5EF4-FFF2-40B4-BE49-F238E27FC236}">
                  <a16:creationId xmlns:a16="http://schemas.microsoft.com/office/drawing/2014/main" id="{2E25755B-5574-4F36-A78E-CC39BC74D973}"/>
                </a:ext>
              </a:extLst>
            </p:cNvPr>
            <p:cNvSpPr/>
            <p:nvPr/>
          </p:nvSpPr>
          <p:spPr>
            <a:xfrm>
              <a:off x="1154711" y="2161302"/>
              <a:ext cx="15" cy="5747"/>
            </a:xfrm>
            <a:custGeom>
              <a:avLst/>
              <a:gdLst/>
              <a:ahLst/>
              <a:cxnLst/>
              <a:rect l="l" t="t" r="r" b="b"/>
              <a:pathLst>
                <a:path w="1" h="389" extrusionOk="0">
                  <a:moveTo>
                    <a:pt x="0" y="1"/>
                  </a:moveTo>
                  <a:lnTo>
                    <a:pt x="0" y="1"/>
                  </a:lnTo>
                  <a:lnTo>
                    <a:pt x="0" y="389"/>
                  </a:lnTo>
                  <a:lnTo>
                    <a:pt x="0" y="389"/>
                  </a:lnTo>
                  <a:close/>
                </a:path>
              </a:pathLst>
            </a:custGeom>
            <a:solidFill>
              <a:srgbClr val="9F9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4684;p65">
              <a:extLst>
                <a:ext uri="{FF2B5EF4-FFF2-40B4-BE49-F238E27FC236}">
                  <a16:creationId xmlns:a16="http://schemas.microsoft.com/office/drawing/2014/main" id="{C1891F99-D3DF-4F34-9CD9-E5809C435A57}"/>
                </a:ext>
              </a:extLst>
            </p:cNvPr>
            <p:cNvSpPr/>
            <p:nvPr/>
          </p:nvSpPr>
          <p:spPr>
            <a:xfrm>
              <a:off x="1154711" y="2296181"/>
              <a:ext cx="15" cy="5747"/>
            </a:xfrm>
            <a:custGeom>
              <a:avLst/>
              <a:gdLst/>
              <a:ahLst/>
              <a:cxnLst/>
              <a:rect l="l" t="t" r="r" b="b"/>
              <a:pathLst>
                <a:path w="1" h="389" extrusionOk="0">
                  <a:moveTo>
                    <a:pt x="0" y="1"/>
                  </a:moveTo>
                  <a:lnTo>
                    <a:pt x="0" y="1"/>
                  </a:lnTo>
                  <a:lnTo>
                    <a:pt x="0" y="389"/>
                  </a:lnTo>
                  <a:lnTo>
                    <a:pt x="0" y="389"/>
                  </a:lnTo>
                  <a:close/>
                </a:path>
              </a:pathLst>
            </a:custGeom>
            <a:solidFill>
              <a:srgbClr val="9F9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4685;p65">
              <a:extLst>
                <a:ext uri="{FF2B5EF4-FFF2-40B4-BE49-F238E27FC236}">
                  <a16:creationId xmlns:a16="http://schemas.microsoft.com/office/drawing/2014/main" id="{BC12F0FA-7AAD-4F52-BDD0-F19D8DA3D2EB}"/>
                </a:ext>
              </a:extLst>
            </p:cNvPr>
            <p:cNvSpPr/>
            <p:nvPr/>
          </p:nvSpPr>
          <p:spPr>
            <a:xfrm>
              <a:off x="1154711" y="2431074"/>
              <a:ext cx="15" cy="5747"/>
            </a:xfrm>
            <a:custGeom>
              <a:avLst/>
              <a:gdLst/>
              <a:ahLst/>
              <a:cxnLst/>
              <a:rect l="l" t="t" r="r" b="b"/>
              <a:pathLst>
                <a:path w="1" h="389" extrusionOk="0">
                  <a:moveTo>
                    <a:pt x="0" y="0"/>
                  </a:moveTo>
                  <a:lnTo>
                    <a:pt x="0" y="0"/>
                  </a:lnTo>
                  <a:lnTo>
                    <a:pt x="0" y="388"/>
                  </a:lnTo>
                  <a:lnTo>
                    <a:pt x="0" y="388"/>
                  </a:lnTo>
                  <a:close/>
                </a:path>
              </a:pathLst>
            </a:custGeom>
            <a:solidFill>
              <a:srgbClr val="9F9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4686;p65">
              <a:extLst>
                <a:ext uri="{FF2B5EF4-FFF2-40B4-BE49-F238E27FC236}">
                  <a16:creationId xmlns:a16="http://schemas.microsoft.com/office/drawing/2014/main" id="{4E7CECBE-FC65-4F83-80AF-3626382372C5}"/>
                </a:ext>
              </a:extLst>
            </p:cNvPr>
            <p:cNvSpPr/>
            <p:nvPr/>
          </p:nvSpPr>
          <p:spPr>
            <a:xfrm>
              <a:off x="1154711" y="2565952"/>
              <a:ext cx="15" cy="5747"/>
            </a:xfrm>
            <a:custGeom>
              <a:avLst/>
              <a:gdLst/>
              <a:ahLst/>
              <a:cxnLst/>
              <a:rect l="l" t="t" r="r" b="b"/>
              <a:pathLst>
                <a:path w="1" h="389" extrusionOk="0">
                  <a:moveTo>
                    <a:pt x="0" y="0"/>
                  </a:moveTo>
                  <a:lnTo>
                    <a:pt x="0" y="0"/>
                  </a:lnTo>
                  <a:lnTo>
                    <a:pt x="0" y="388"/>
                  </a:lnTo>
                  <a:lnTo>
                    <a:pt x="0" y="388"/>
                  </a:lnTo>
                  <a:close/>
                </a:path>
              </a:pathLst>
            </a:custGeom>
            <a:solidFill>
              <a:srgbClr val="9F9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4687;p65">
              <a:extLst>
                <a:ext uri="{FF2B5EF4-FFF2-40B4-BE49-F238E27FC236}">
                  <a16:creationId xmlns:a16="http://schemas.microsoft.com/office/drawing/2014/main" id="{CA976854-37AC-4BEA-8215-CB141C3B00BD}"/>
                </a:ext>
              </a:extLst>
            </p:cNvPr>
            <p:cNvSpPr/>
            <p:nvPr/>
          </p:nvSpPr>
          <p:spPr>
            <a:xfrm>
              <a:off x="1154711" y="2700830"/>
              <a:ext cx="15" cy="5747"/>
            </a:xfrm>
            <a:custGeom>
              <a:avLst/>
              <a:gdLst/>
              <a:ahLst/>
              <a:cxnLst/>
              <a:rect l="l" t="t" r="r" b="b"/>
              <a:pathLst>
                <a:path w="1" h="389" extrusionOk="0">
                  <a:moveTo>
                    <a:pt x="0" y="0"/>
                  </a:moveTo>
                  <a:lnTo>
                    <a:pt x="0" y="0"/>
                  </a:lnTo>
                  <a:lnTo>
                    <a:pt x="0" y="388"/>
                  </a:lnTo>
                  <a:lnTo>
                    <a:pt x="0" y="388"/>
                  </a:lnTo>
                  <a:close/>
                </a:path>
              </a:pathLst>
            </a:custGeom>
            <a:solidFill>
              <a:srgbClr val="9F9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688;p65">
              <a:extLst>
                <a:ext uri="{FF2B5EF4-FFF2-40B4-BE49-F238E27FC236}">
                  <a16:creationId xmlns:a16="http://schemas.microsoft.com/office/drawing/2014/main" id="{56EC8123-3E00-46F1-99BC-23E77F0CEE76}"/>
                </a:ext>
              </a:extLst>
            </p:cNvPr>
            <p:cNvSpPr/>
            <p:nvPr/>
          </p:nvSpPr>
          <p:spPr>
            <a:xfrm>
              <a:off x="1171567" y="2803665"/>
              <a:ext cx="5407" cy="13842"/>
            </a:xfrm>
            <a:custGeom>
              <a:avLst/>
              <a:gdLst/>
              <a:ahLst/>
              <a:cxnLst/>
              <a:rect l="l" t="t" r="r" b="b"/>
              <a:pathLst>
                <a:path w="366" h="937" extrusionOk="0">
                  <a:moveTo>
                    <a:pt x="1" y="1"/>
                  </a:moveTo>
                  <a:lnTo>
                    <a:pt x="1" y="1"/>
                  </a:lnTo>
                  <a:cubicBezTo>
                    <a:pt x="92" y="366"/>
                    <a:pt x="274" y="663"/>
                    <a:pt x="366" y="937"/>
                  </a:cubicBezTo>
                  <a:lnTo>
                    <a:pt x="366" y="937"/>
                  </a:lnTo>
                  <a:cubicBezTo>
                    <a:pt x="274" y="663"/>
                    <a:pt x="92" y="366"/>
                    <a:pt x="1" y="1"/>
                  </a:cubicBezTo>
                  <a:close/>
                </a:path>
              </a:pathLst>
            </a:custGeom>
            <a:solidFill>
              <a:srgbClr val="9F9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689;p65">
              <a:extLst>
                <a:ext uri="{FF2B5EF4-FFF2-40B4-BE49-F238E27FC236}">
                  <a16:creationId xmlns:a16="http://schemas.microsoft.com/office/drawing/2014/main" id="{FEDC995C-673E-4A67-A3B0-A1E15722BD0B}"/>
                </a:ext>
              </a:extLst>
            </p:cNvPr>
            <p:cNvSpPr/>
            <p:nvPr/>
          </p:nvSpPr>
          <p:spPr>
            <a:xfrm>
              <a:off x="1154711" y="1794768"/>
              <a:ext cx="35085" cy="452526"/>
            </a:xfrm>
            <a:custGeom>
              <a:avLst/>
              <a:gdLst/>
              <a:ahLst/>
              <a:cxnLst/>
              <a:rect l="l" t="t" r="r" b="b"/>
              <a:pathLst>
                <a:path w="2375" h="30633" extrusionOk="0">
                  <a:moveTo>
                    <a:pt x="662" y="1"/>
                  </a:moveTo>
                  <a:cubicBezTo>
                    <a:pt x="457" y="1"/>
                    <a:pt x="365" y="92"/>
                    <a:pt x="183" y="183"/>
                  </a:cubicBezTo>
                  <a:cubicBezTo>
                    <a:pt x="92" y="275"/>
                    <a:pt x="0" y="480"/>
                    <a:pt x="0" y="754"/>
                  </a:cubicBezTo>
                  <a:lnTo>
                    <a:pt x="0" y="6552"/>
                  </a:lnTo>
                  <a:lnTo>
                    <a:pt x="0" y="6940"/>
                  </a:lnTo>
                  <a:lnTo>
                    <a:pt x="0" y="15682"/>
                  </a:lnTo>
                  <a:lnTo>
                    <a:pt x="0" y="16070"/>
                  </a:lnTo>
                  <a:lnTo>
                    <a:pt x="0" y="24812"/>
                  </a:lnTo>
                  <a:lnTo>
                    <a:pt x="0" y="25200"/>
                  </a:lnTo>
                  <a:lnTo>
                    <a:pt x="0" y="30632"/>
                  </a:lnTo>
                  <a:lnTo>
                    <a:pt x="1598" y="30632"/>
                  </a:lnTo>
                  <a:lnTo>
                    <a:pt x="1598" y="754"/>
                  </a:lnTo>
                  <a:cubicBezTo>
                    <a:pt x="1598" y="275"/>
                    <a:pt x="1986" y="1"/>
                    <a:pt x="2374" y="1"/>
                  </a:cubicBezTo>
                  <a:close/>
                </a:path>
              </a:pathLst>
            </a:custGeom>
            <a:solidFill>
              <a:srgbClr val="B73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690;p65">
              <a:extLst>
                <a:ext uri="{FF2B5EF4-FFF2-40B4-BE49-F238E27FC236}">
                  <a16:creationId xmlns:a16="http://schemas.microsoft.com/office/drawing/2014/main" id="{5AC35CEE-AE16-4159-BCB2-1F4360E1BEDE}"/>
                </a:ext>
              </a:extLst>
            </p:cNvPr>
            <p:cNvSpPr/>
            <p:nvPr/>
          </p:nvSpPr>
          <p:spPr>
            <a:xfrm>
              <a:off x="1154711" y="2266856"/>
              <a:ext cx="23621" cy="413069"/>
            </a:xfrm>
            <a:custGeom>
              <a:avLst/>
              <a:gdLst/>
              <a:ahLst/>
              <a:cxnLst/>
              <a:rect l="l" t="t" r="r" b="b"/>
              <a:pathLst>
                <a:path w="1599" h="27962" extrusionOk="0">
                  <a:moveTo>
                    <a:pt x="0" y="0"/>
                  </a:moveTo>
                  <a:lnTo>
                    <a:pt x="0" y="1986"/>
                  </a:lnTo>
                  <a:lnTo>
                    <a:pt x="0" y="2374"/>
                  </a:lnTo>
                  <a:lnTo>
                    <a:pt x="0" y="11116"/>
                  </a:lnTo>
                  <a:lnTo>
                    <a:pt x="0" y="11504"/>
                  </a:lnTo>
                  <a:lnTo>
                    <a:pt x="0" y="20246"/>
                  </a:lnTo>
                  <a:lnTo>
                    <a:pt x="0" y="20634"/>
                  </a:lnTo>
                  <a:lnTo>
                    <a:pt x="0" y="27961"/>
                  </a:lnTo>
                  <a:lnTo>
                    <a:pt x="1598" y="27961"/>
                  </a:lnTo>
                  <a:lnTo>
                    <a:pt x="1598" y="0"/>
                  </a:lnTo>
                  <a:close/>
                </a:path>
              </a:pathLst>
            </a:custGeom>
            <a:solidFill>
              <a:srgbClr val="B73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691;p65">
              <a:extLst>
                <a:ext uri="{FF2B5EF4-FFF2-40B4-BE49-F238E27FC236}">
                  <a16:creationId xmlns:a16="http://schemas.microsoft.com/office/drawing/2014/main" id="{A107448F-3CBB-47BF-A0F5-B5C5B2DECA4C}"/>
                </a:ext>
              </a:extLst>
            </p:cNvPr>
            <p:cNvSpPr/>
            <p:nvPr/>
          </p:nvSpPr>
          <p:spPr>
            <a:xfrm>
              <a:off x="1154711" y="2679926"/>
              <a:ext cx="57332" cy="155791"/>
            </a:xfrm>
            <a:custGeom>
              <a:avLst/>
              <a:gdLst/>
              <a:ahLst/>
              <a:cxnLst/>
              <a:rect l="l" t="t" r="r" b="b"/>
              <a:pathLst>
                <a:path w="3881" h="10546" extrusionOk="0">
                  <a:moveTo>
                    <a:pt x="0" y="0"/>
                  </a:moveTo>
                  <a:lnTo>
                    <a:pt x="0" y="1415"/>
                  </a:lnTo>
                  <a:lnTo>
                    <a:pt x="0" y="1803"/>
                  </a:lnTo>
                  <a:cubicBezTo>
                    <a:pt x="92" y="3515"/>
                    <a:pt x="365" y="6186"/>
                    <a:pt x="1142" y="8377"/>
                  </a:cubicBezTo>
                  <a:cubicBezTo>
                    <a:pt x="1233" y="8742"/>
                    <a:pt x="1415" y="9039"/>
                    <a:pt x="1507" y="9313"/>
                  </a:cubicBezTo>
                  <a:cubicBezTo>
                    <a:pt x="1712" y="9792"/>
                    <a:pt x="1986" y="10180"/>
                    <a:pt x="2169" y="10545"/>
                  </a:cubicBezTo>
                  <a:lnTo>
                    <a:pt x="3881" y="10545"/>
                  </a:lnTo>
                  <a:cubicBezTo>
                    <a:pt x="1598" y="7327"/>
                    <a:pt x="1598" y="91"/>
                    <a:pt x="1598" y="0"/>
                  </a:cubicBezTo>
                  <a:close/>
                </a:path>
              </a:pathLst>
            </a:custGeom>
            <a:solidFill>
              <a:srgbClr val="B73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692;p65">
              <a:extLst>
                <a:ext uri="{FF2B5EF4-FFF2-40B4-BE49-F238E27FC236}">
                  <a16:creationId xmlns:a16="http://schemas.microsoft.com/office/drawing/2014/main" id="{77DEB867-1E54-4DBA-96BA-31741705722F}"/>
                </a:ext>
              </a:extLst>
            </p:cNvPr>
            <p:cNvSpPr/>
            <p:nvPr/>
          </p:nvSpPr>
          <p:spPr>
            <a:xfrm>
              <a:off x="1154711" y="2247297"/>
              <a:ext cx="23621" cy="19574"/>
            </a:xfrm>
            <a:custGeom>
              <a:avLst/>
              <a:gdLst/>
              <a:ahLst/>
              <a:cxnLst/>
              <a:rect l="l" t="t" r="r" b="b"/>
              <a:pathLst>
                <a:path w="1599" h="1325" extrusionOk="0">
                  <a:moveTo>
                    <a:pt x="0" y="0"/>
                  </a:moveTo>
                  <a:lnTo>
                    <a:pt x="0" y="1324"/>
                  </a:lnTo>
                  <a:lnTo>
                    <a:pt x="1598" y="1324"/>
                  </a:lnTo>
                  <a:lnTo>
                    <a:pt x="1598" y="0"/>
                  </a:lnTo>
                  <a:close/>
                </a:path>
              </a:pathLst>
            </a:custGeom>
            <a:solidFill>
              <a:srgbClr val="8B8B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4693;p65">
              <a:extLst>
                <a:ext uri="{FF2B5EF4-FFF2-40B4-BE49-F238E27FC236}">
                  <a16:creationId xmlns:a16="http://schemas.microsoft.com/office/drawing/2014/main" id="{7B1686EB-CC7D-4A35-8744-7AED31AB354F}"/>
                </a:ext>
              </a:extLst>
            </p:cNvPr>
            <p:cNvSpPr/>
            <p:nvPr/>
          </p:nvSpPr>
          <p:spPr>
            <a:xfrm>
              <a:off x="1186739" y="2835708"/>
              <a:ext cx="26989" cy="30357"/>
            </a:xfrm>
            <a:custGeom>
              <a:avLst/>
              <a:gdLst/>
              <a:ahLst/>
              <a:cxnLst/>
              <a:rect l="l" t="t" r="r" b="b"/>
              <a:pathLst>
                <a:path w="1827" h="2055" extrusionOk="0">
                  <a:moveTo>
                    <a:pt x="1" y="0"/>
                  </a:moveTo>
                  <a:cubicBezTo>
                    <a:pt x="1" y="0"/>
                    <a:pt x="206" y="1347"/>
                    <a:pt x="571" y="1918"/>
                  </a:cubicBezTo>
                  <a:cubicBezTo>
                    <a:pt x="674" y="2009"/>
                    <a:pt x="817" y="2055"/>
                    <a:pt x="948" y="2055"/>
                  </a:cubicBezTo>
                  <a:cubicBezTo>
                    <a:pt x="1079" y="2055"/>
                    <a:pt x="1199" y="2009"/>
                    <a:pt x="1256" y="1918"/>
                  </a:cubicBezTo>
                  <a:cubicBezTo>
                    <a:pt x="1713" y="1347"/>
                    <a:pt x="1827" y="0"/>
                    <a:pt x="1827" y="0"/>
                  </a:cubicBezTo>
                  <a:close/>
                </a:path>
              </a:pathLst>
            </a:custGeom>
            <a:solidFill>
              <a:srgbClr val="BCB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4694;p65">
              <a:extLst>
                <a:ext uri="{FF2B5EF4-FFF2-40B4-BE49-F238E27FC236}">
                  <a16:creationId xmlns:a16="http://schemas.microsoft.com/office/drawing/2014/main" id="{D208F956-EF77-459D-AA2D-840076A50E34}"/>
                </a:ext>
              </a:extLst>
            </p:cNvPr>
            <p:cNvSpPr/>
            <p:nvPr/>
          </p:nvSpPr>
          <p:spPr>
            <a:xfrm>
              <a:off x="1175615" y="1763744"/>
              <a:ext cx="50596" cy="31037"/>
            </a:xfrm>
            <a:custGeom>
              <a:avLst/>
              <a:gdLst/>
              <a:ahLst/>
              <a:cxnLst/>
              <a:rect l="l" t="t" r="r" b="b"/>
              <a:pathLst>
                <a:path w="3425" h="2101" extrusionOk="0">
                  <a:moveTo>
                    <a:pt x="297" y="1"/>
                  </a:moveTo>
                  <a:cubicBezTo>
                    <a:pt x="92" y="1"/>
                    <a:pt x="0" y="92"/>
                    <a:pt x="0" y="298"/>
                  </a:cubicBezTo>
                  <a:lnTo>
                    <a:pt x="0" y="2101"/>
                  </a:lnTo>
                  <a:lnTo>
                    <a:pt x="3424" y="2101"/>
                  </a:lnTo>
                  <a:lnTo>
                    <a:pt x="3424" y="298"/>
                  </a:lnTo>
                  <a:cubicBezTo>
                    <a:pt x="3424" y="92"/>
                    <a:pt x="3242" y="1"/>
                    <a:pt x="31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4695;p65">
              <a:extLst>
                <a:ext uri="{FF2B5EF4-FFF2-40B4-BE49-F238E27FC236}">
                  <a16:creationId xmlns:a16="http://schemas.microsoft.com/office/drawing/2014/main" id="{06154485-BB10-4BD6-A19A-7C0B864651EE}"/>
                </a:ext>
              </a:extLst>
            </p:cNvPr>
            <p:cNvSpPr/>
            <p:nvPr/>
          </p:nvSpPr>
          <p:spPr>
            <a:xfrm>
              <a:off x="1175615" y="1763744"/>
              <a:ext cx="23961" cy="31037"/>
            </a:xfrm>
            <a:custGeom>
              <a:avLst/>
              <a:gdLst/>
              <a:ahLst/>
              <a:cxnLst/>
              <a:rect l="l" t="t" r="r" b="b"/>
              <a:pathLst>
                <a:path w="1622" h="2101" extrusionOk="0">
                  <a:moveTo>
                    <a:pt x="297" y="1"/>
                  </a:moveTo>
                  <a:cubicBezTo>
                    <a:pt x="92" y="1"/>
                    <a:pt x="0" y="92"/>
                    <a:pt x="0" y="298"/>
                  </a:cubicBezTo>
                  <a:lnTo>
                    <a:pt x="0" y="2101"/>
                  </a:lnTo>
                  <a:lnTo>
                    <a:pt x="1324" y="2101"/>
                  </a:lnTo>
                  <a:lnTo>
                    <a:pt x="1324" y="298"/>
                  </a:lnTo>
                  <a:cubicBezTo>
                    <a:pt x="1324" y="92"/>
                    <a:pt x="1438" y="1"/>
                    <a:pt x="1621" y="1"/>
                  </a:cubicBezTo>
                  <a:close/>
                </a:path>
              </a:pathLst>
            </a:custGeom>
            <a:solidFill>
              <a:srgbClr val="A8A8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4696;p65">
              <a:extLst>
                <a:ext uri="{FF2B5EF4-FFF2-40B4-BE49-F238E27FC236}">
                  <a16:creationId xmlns:a16="http://schemas.microsoft.com/office/drawing/2014/main" id="{78870C99-63E7-4240-975D-35DFEF6A815C}"/>
                </a:ext>
              </a:extLst>
            </p:cNvPr>
            <p:cNvSpPr/>
            <p:nvPr/>
          </p:nvSpPr>
          <p:spPr>
            <a:xfrm>
              <a:off x="1102443" y="1815672"/>
              <a:ext cx="52280" cy="407396"/>
            </a:xfrm>
            <a:custGeom>
              <a:avLst/>
              <a:gdLst/>
              <a:ahLst/>
              <a:cxnLst/>
              <a:rect l="l" t="t" r="r" b="b"/>
              <a:pathLst>
                <a:path w="3539" h="27578" extrusionOk="0">
                  <a:moveTo>
                    <a:pt x="3538" y="1"/>
                  </a:moveTo>
                  <a:cubicBezTo>
                    <a:pt x="2100" y="115"/>
                    <a:pt x="1256" y="572"/>
                    <a:pt x="1256" y="572"/>
                  </a:cubicBezTo>
                  <a:cubicBezTo>
                    <a:pt x="1256" y="572"/>
                    <a:pt x="0" y="1051"/>
                    <a:pt x="114" y="2854"/>
                  </a:cubicBezTo>
                  <a:cubicBezTo>
                    <a:pt x="206" y="4566"/>
                    <a:pt x="2488" y="23123"/>
                    <a:pt x="2488" y="23876"/>
                  </a:cubicBezTo>
                  <a:cubicBezTo>
                    <a:pt x="2488" y="24538"/>
                    <a:pt x="1621" y="26364"/>
                    <a:pt x="1621" y="26935"/>
                  </a:cubicBezTo>
                  <a:cubicBezTo>
                    <a:pt x="1673" y="27363"/>
                    <a:pt x="2065" y="27578"/>
                    <a:pt x="2431" y="27578"/>
                  </a:cubicBezTo>
                  <a:cubicBezTo>
                    <a:pt x="2708" y="27578"/>
                    <a:pt x="2970" y="27455"/>
                    <a:pt x="3059" y="27209"/>
                  </a:cubicBezTo>
                  <a:cubicBezTo>
                    <a:pt x="3424" y="26159"/>
                    <a:pt x="3538" y="23876"/>
                    <a:pt x="3538" y="23876"/>
                  </a:cubicBezTo>
                  <a:cubicBezTo>
                    <a:pt x="3538" y="23876"/>
                    <a:pt x="1142" y="4566"/>
                    <a:pt x="1438" y="2763"/>
                  </a:cubicBezTo>
                  <a:cubicBezTo>
                    <a:pt x="1621" y="2010"/>
                    <a:pt x="3538" y="1827"/>
                    <a:pt x="3538" y="1827"/>
                  </a:cubicBezTo>
                  <a:lnTo>
                    <a:pt x="3538" y="1"/>
                  </a:lnTo>
                  <a:close/>
                </a:path>
              </a:pathLst>
            </a:custGeom>
            <a:solidFill>
              <a:srgbClr val="A8A8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 name="Google Shape;2523;p45">
            <a:extLst>
              <a:ext uri="{FF2B5EF4-FFF2-40B4-BE49-F238E27FC236}">
                <a16:creationId xmlns:a16="http://schemas.microsoft.com/office/drawing/2014/main" id="{6DB25E9A-5841-4DE2-984A-47D2B5B5258D}"/>
              </a:ext>
            </a:extLst>
          </p:cNvPr>
          <p:cNvSpPr txBox="1"/>
          <p:nvPr/>
        </p:nvSpPr>
        <p:spPr>
          <a:xfrm>
            <a:off x="1231342" y="473995"/>
            <a:ext cx="1295424" cy="494193"/>
          </a:xfrm>
          <a:prstGeom prst="rect">
            <a:avLst/>
          </a:prstGeom>
          <a:solidFill>
            <a:schemeClr val="accent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3000" b="1" dirty="0">
              <a:solidFill>
                <a:schemeClr val="dk2"/>
              </a:solidFill>
              <a:latin typeface="Amatic SC"/>
              <a:ea typeface="Amatic SC"/>
              <a:cs typeface="Amatic SC"/>
              <a:sym typeface="Amatic SC"/>
            </a:endParaRPr>
          </a:p>
        </p:txBody>
      </p:sp>
      <p:sp>
        <p:nvSpPr>
          <p:cNvPr id="91" name="TextBox 90">
            <a:extLst>
              <a:ext uri="{FF2B5EF4-FFF2-40B4-BE49-F238E27FC236}">
                <a16:creationId xmlns:a16="http://schemas.microsoft.com/office/drawing/2014/main" id="{6552B5A6-8ABE-496D-BED7-A0ED8C6FA611}"/>
              </a:ext>
            </a:extLst>
          </p:cNvPr>
          <p:cNvSpPr txBox="1"/>
          <p:nvPr/>
        </p:nvSpPr>
        <p:spPr>
          <a:xfrm>
            <a:off x="1102786" y="557176"/>
            <a:ext cx="1552536" cy="400110"/>
          </a:xfrm>
          <a:prstGeom prst="rect">
            <a:avLst/>
          </a:prstGeom>
          <a:noFill/>
        </p:spPr>
        <p:txBody>
          <a:bodyPr wrap="square" rtlCol="0">
            <a:spAutoFit/>
          </a:bodyPr>
          <a:lstStyle/>
          <a:p>
            <a:pPr algn="ctr"/>
            <a:r>
              <a:rPr lang="ar-OM" sz="2000" b="1" dirty="0">
                <a:latin typeface="Calibri" panose="020F0502020204030204" pitchFamily="34" charset="0"/>
                <a:cs typeface="Calibri" panose="020F0502020204030204" pitchFamily="34" charset="0"/>
              </a:rPr>
              <a:t>التمهيد</a:t>
            </a:r>
            <a:endParaRPr lang="en-US" sz="2000" b="1" dirty="0">
              <a:latin typeface="Calibri" panose="020F0502020204030204" pitchFamily="34" charset="0"/>
              <a:cs typeface="Calibri" panose="020F05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58"/>
        <p:cNvGrpSpPr/>
        <p:nvPr/>
      </p:nvGrpSpPr>
      <p:grpSpPr>
        <a:xfrm>
          <a:off x="0" y="0"/>
          <a:ext cx="0" cy="0"/>
          <a:chOff x="0" y="0"/>
          <a:chExt cx="0" cy="0"/>
        </a:xfrm>
      </p:grpSpPr>
      <p:sp>
        <p:nvSpPr>
          <p:cNvPr id="2362" name="Google Shape;2362;p41"/>
          <p:cNvSpPr txBox="1"/>
          <p:nvPr/>
        </p:nvSpPr>
        <p:spPr>
          <a:xfrm flipH="1">
            <a:off x="1469556" y="856684"/>
            <a:ext cx="6115841" cy="519242"/>
          </a:xfrm>
          <a:prstGeom prst="rect">
            <a:avLst/>
          </a:prstGeom>
          <a:solidFill>
            <a:schemeClr val="accent5">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b="1" dirty="0">
              <a:solidFill>
                <a:schemeClr val="lt1"/>
              </a:solidFill>
              <a:latin typeface="Cabin"/>
              <a:ea typeface="Cabin"/>
              <a:cs typeface="Cabin"/>
              <a:sym typeface="Cabin"/>
            </a:endParaRPr>
          </a:p>
        </p:txBody>
      </p:sp>
      <p:sp>
        <p:nvSpPr>
          <p:cNvPr id="2363" name="Google Shape;2363;p41"/>
          <p:cNvSpPr txBox="1"/>
          <p:nvPr/>
        </p:nvSpPr>
        <p:spPr>
          <a:xfrm flipH="1">
            <a:off x="5971115" y="3167858"/>
            <a:ext cx="1851368" cy="371700"/>
          </a:xfrm>
          <a:prstGeom prst="rect">
            <a:avLst/>
          </a:prstGeom>
          <a:solidFill>
            <a:srgbClr val="92D050"/>
          </a:solidFill>
          <a:ln w="19050">
            <a:solidFill>
              <a:schemeClr val="tx1"/>
            </a:solidFill>
            <a:prstDash val="dash"/>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1"/>
              </a:solidFill>
              <a:latin typeface="Cabin"/>
              <a:ea typeface="Cabin"/>
              <a:cs typeface="Cabin"/>
              <a:sym typeface="Cabin"/>
            </a:endParaRPr>
          </a:p>
        </p:txBody>
      </p:sp>
      <p:sp>
        <p:nvSpPr>
          <p:cNvPr id="2364" name="Google Shape;2364;p41"/>
          <p:cNvSpPr txBox="1"/>
          <p:nvPr/>
        </p:nvSpPr>
        <p:spPr>
          <a:xfrm flipH="1">
            <a:off x="1575703" y="3245748"/>
            <a:ext cx="2114821" cy="371700"/>
          </a:xfrm>
          <a:prstGeom prst="rect">
            <a:avLst/>
          </a:prstGeom>
          <a:solidFill>
            <a:schemeClr val="accent3"/>
          </a:solidFill>
          <a:ln w="19050">
            <a:solidFill>
              <a:schemeClr val="tx1"/>
            </a:solidFill>
            <a:prstDash val="dash"/>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2"/>
              </a:solidFill>
              <a:latin typeface="Cabin"/>
              <a:ea typeface="Cabin"/>
              <a:cs typeface="Cabin"/>
              <a:sym typeface="Cabin"/>
            </a:endParaRPr>
          </a:p>
        </p:txBody>
      </p:sp>
      <p:sp>
        <p:nvSpPr>
          <p:cNvPr id="2367" name="Google Shape;2367;p41">
            <a:hlinkClick r:id="rId3" action="ppaction://hlinksldjump"/>
          </p:cNvPr>
          <p:cNvSpPr/>
          <p:nvPr/>
        </p:nvSpPr>
        <p:spPr>
          <a:xfrm>
            <a:off x="7705715" y="879566"/>
            <a:ext cx="319500" cy="279739"/>
          </a:xfrm>
          <a:custGeom>
            <a:avLst/>
            <a:gdLst/>
            <a:ahLst/>
            <a:cxnLst/>
            <a:rect l="l" t="t" r="r" b="b"/>
            <a:pathLst>
              <a:path w="212811" h="209158" extrusionOk="0">
                <a:moveTo>
                  <a:pt x="106418" y="0"/>
                </a:moveTo>
                <a:cubicBezTo>
                  <a:pt x="101296" y="0"/>
                  <a:pt x="96394" y="2059"/>
                  <a:pt x="92840" y="5613"/>
                </a:cubicBezTo>
                <a:lnTo>
                  <a:pt x="7550" y="90903"/>
                </a:lnTo>
                <a:cubicBezTo>
                  <a:pt x="7452" y="90903"/>
                  <a:pt x="7452" y="91001"/>
                  <a:pt x="7452" y="91001"/>
                </a:cubicBezTo>
                <a:cubicBezTo>
                  <a:pt x="1" y="98550"/>
                  <a:pt x="1" y="110706"/>
                  <a:pt x="7452" y="118157"/>
                </a:cubicBezTo>
                <a:cubicBezTo>
                  <a:pt x="10932" y="121637"/>
                  <a:pt x="15417" y="123573"/>
                  <a:pt x="20221" y="123769"/>
                </a:cubicBezTo>
                <a:cubicBezTo>
                  <a:pt x="20417" y="123769"/>
                  <a:pt x="20637" y="123867"/>
                  <a:pt x="20833" y="123867"/>
                </a:cubicBezTo>
                <a:lnTo>
                  <a:pt x="24216" y="123867"/>
                </a:lnTo>
                <a:lnTo>
                  <a:pt x="24216" y="186585"/>
                </a:lnTo>
                <a:cubicBezTo>
                  <a:pt x="24216" y="199036"/>
                  <a:pt x="34313" y="209158"/>
                  <a:pt x="46764" y="209158"/>
                </a:cubicBezTo>
                <a:lnTo>
                  <a:pt x="80169" y="209158"/>
                </a:lnTo>
                <a:cubicBezTo>
                  <a:pt x="83527" y="209158"/>
                  <a:pt x="86296" y="206388"/>
                  <a:pt x="86296" y="203031"/>
                </a:cubicBezTo>
                <a:lnTo>
                  <a:pt x="86296" y="153793"/>
                </a:lnTo>
                <a:cubicBezTo>
                  <a:pt x="86296" y="148082"/>
                  <a:pt x="90879" y="143474"/>
                  <a:pt x="96614" y="143474"/>
                </a:cubicBezTo>
                <a:lnTo>
                  <a:pt x="116221" y="143474"/>
                </a:lnTo>
                <a:cubicBezTo>
                  <a:pt x="121932" y="143474"/>
                  <a:pt x="126540" y="148082"/>
                  <a:pt x="126540" y="153793"/>
                </a:cubicBezTo>
                <a:lnTo>
                  <a:pt x="126540" y="203031"/>
                </a:lnTo>
                <a:cubicBezTo>
                  <a:pt x="126540" y="206388"/>
                  <a:pt x="129285" y="209158"/>
                  <a:pt x="132667" y="209158"/>
                </a:cubicBezTo>
                <a:lnTo>
                  <a:pt x="166048" y="209158"/>
                </a:lnTo>
                <a:cubicBezTo>
                  <a:pt x="178498" y="209158"/>
                  <a:pt x="188522" y="199036"/>
                  <a:pt x="188522" y="186585"/>
                </a:cubicBezTo>
                <a:lnTo>
                  <a:pt x="188522" y="123867"/>
                </a:lnTo>
                <a:lnTo>
                  <a:pt x="191684" y="123867"/>
                </a:lnTo>
                <a:cubicBezTo>
                  <a:pt x="196880" y="123867"/>
                  <a:pt x="201684" y="121833"/>
                  <a:pt x="205360" y="118157"/>
                </a:cubicBezTo>
                <a:cubicBezTo>
                  <a:pt x="212811" y="110706"/>
                  <a:pt x="212811" y="98452"/>
                  <a:pt x="205360" y="91001"/>
                </a:cubicBezTo>
                <a:lnTo>
                  <a:pt x="119996" y="5613"/>
                </a:lnTo>
                <a:cubicBezTo>
                  <a:pt x="116418" y="2059"/>
                  <a:pt x="111516" y="0"/>
                  <a:pt x="1064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3" name="TextBox 12">
            <a:extLst>
              <a:ext uri="{FF2B5EF4-FFF2-40B4-BE49-F238E27FC236}">
                <a16:creationId xmlns:a16="http://schemas.microsoft.com/office/drawing/2014/main" id="{B7B7A56D-B58C-45CE-B01F-2BA652AE4079}"/>
              </a:ext>
            </a:extLst>
          </p:cNvPr>
          <p:cNvSpPr txBox="1"/>
          <p:nvPr/>
        </p:nvSpPr>
        <p:spPr>
          <a:xfrm>
            <a:off x="1600417" y="952850"/>
            <a:ext cx="5984980" cy="369332"/>
          </a:xfrm>
          <a:prstGeom prst="rect">
            <a:avLst/>
          </a:prstGeom>
          <a:noFill/>
        </p:spPr>
        <p:txBody>
          <a:bodyPr wrap="square" rtlCol="0">
            <a:spAutoFit/>
          </a:bodyPr>
          <a:lstStyle/>
          <a:p>
            <a:r>
              <a:rPr lang="ar-OM" sz="1800" b="1" dirty="0">
                <a:latin typeface="Calibri" panose="020F0502020204030204" pitchFamily="34" charset="0"/>
                <a:cs typeface="Calibri" panose="020F0502020204030204" pitchFamily="34" charset="0"/>
              </a:rPr>
              <a:t>العـــــــــــــــــوامل الأوليــــــــــــــــــــــة هي عـــــــــــــــــوامل للــــــــــــــــعدد ،وهي أيضــــــــــــا أعــــــــــــــــداد أوليـــــــــــــــــــــــــــــــة.</a:t>
            </a:r>
            <a:endParaRPr lang="en-US" sz="1800" b="1" dirty="0">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4BFDACDA-1D3A-4AE1-B391-63E6F326E80C}"/>
              </a:ext>
            </a:extLst>
          </p:cNvPr>
          <p:cNvSpPr txBox="1"/>
          <p:nvPr/>
        </p:nvSpPr>
        <p:spPr>
          <a:xfrm>
            <a:off x="1837503" y="1818916"/>
            <a:ext cx="5984980" cy="646331"/>
          </a:xfrm>
          <a:prstGeom prst="rect">
            <a:avLst/>
          </a:prstGeom>
          <a:noFill/>
        </p:spPr>
        <p:txBody>
          <a:bodyPr wrap="square" rtlCol="0">
            <a:spAutoFit/>
          </a:bodyPr>
          <a:lstStyle/>
          <a:p>
            <a:pPr algn="ctr"/>
            <a:r>
              <a:rPr lang="ar-OM" sz="1800" b="1" dirty="0">
                <a:latin typeface="Calibri" panose="020F0502020204030204" pitchFamily="34" charset="0"/>
                <a:cs typeface="Calibri" panose="020F0502020204030204" pitchFamily="34" charset="0"/>
              </a:rPr>
              <a:t>يمكن لكل عددأن يجزأ ويكتب في صورة ناتج ضرب عوامله الأولية باستخدام طريقتين هما:</a:t>
            </a:r>
            <a:endParaRPr lang="en-US" sz="1800" b="1" dirty="0">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87241C09-802F-4E5D-9417-33B6BB6561B5}"/>
              </a:ext>
            </a:extLst>
          </p:cNvPr>
          <p:cNvSpPr txBox="1"/>
          <p:nvPr/>
        </p:nvSpPr>
        <p:spPr>
          <a:xfrm>
            <a:off x="5971115" y="3146647"/>
            <a:ext cx="1734600" cy="369332"/>
          </a:xfrm>
          <a:prstGeom prst="rect">
            <a:avLst/>
          </a:prstGeom>
          <a:noFill/>
        </p:spPr>
        <p:txBody>
          <a:bodyPr wrap="square" rtlCol="0">
            <a:spAutoFit/>
          </a:bodyPr>
          <a:lstStyle/>
          <a:p>
            <a:pPr algn="ctr"/>
            <a:r>
              <a:rPr lang="ar-OM" sz="1800" b="1" dirty="0">
                <a:latin typeface="Calibri" panose="020F0502020204030204" pitchFamily="34" charset="0"/>
                <a:cs typeface="Calibri" panose="020F0502020204030204" pitchFamily="34" charset="0"/>
              </a:rPr>
              <a:t>شجرة العوامل </a:t>
            </a:r>
            <a:endParaRPr lang="en-US" sz="1800" b="1" dirty="0">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8BDCDA5A-5D44-4FBB-8765-5D84DAFA3F80}"/>
              </a:ext>
            </a:extLst>
          </p:cNvPr>
          <p:cNvSpPr txBox="1"/>
          <p:nvPr/>
        </p:nvSpPr>
        <p:spPr>
          <a:xfrm>
            <a:off x="1765813" y="3256262"/>
            <a:ext cx="1734600" cy="369332"/>
          </a:xfrm>
          <a:prstGeom prst="rect">
            <a:avLst/>
          </a:prstGeom>
          <a:noFill/>
        </p:spPr>
        <p:txBody>
          <a:bodyPr wrap="square" rtlCol="0">
            <a:spAutoFit/>
          </a:bodyPr>
          <a:lstStyle/>
          <a:p>
            <a:pPr algn="ctr"/>
            <a:r>
              <a:rPr lang="ar-OM" sz="1800" b="1" dirty="0">
                <a:latin typeface="Calibri" panose="020F0502020204030204" pitchFamily="34" charset="0"/>
                <a:cs typeface="Calibri" panose="020F0502020204030204" pitchFamily="34" charset="0"/>
              </a:rPr>
              <a:t>القسمة(التحليل)</a:t>
            </a:r>
            <a:endParaRPr lang="en-US" sz="1800" b="1" dirty="0">
              <a:latin typeface="Calibri" panose="020F0502020204030204" pitchFamily="34" charset="0"/>
              <a:cs typeface="Calibri" panose="020F0502020204030204" pitchFamily="34" charset="0"/>
            </a:endParaRPr>
          </a:p>
        </p:txBody>
      </p:sp>
      <p:grpSp>
        <p:nvGrpSpPr>
          <p:cNvPr id="17" name="Group 16">
            <a:extLst>
              <a:ext uri="{FF2B5EF4-FFF2-40B4-BE49-F238E27FC236}">
                <a16:creationId xmlns:a16="http://schemas.microsoft.com/office/drawing/2014/main" id="{3879C2BE-27C8-475E-9632-6BE9E37F92D6}"/>
              </a:ext>
            </a:extLst>
          </p:cNvPr>
          <p:cNvGrpSpPr/>
          <p:nvPr/>
        </p:nvGrpSpPr>
        <p:grpSpPr>
          <a:xfrm>
            <a:off x="2625750" y="2528011"/>
            <a:ext cx="4314053" cy="619713"/>
            <a:chOff x="2678002" y="2407176"/>
            <a:chExt cx="4314053" cy="619713"/>
          </a:xfrm>
        </p:grpSpPr>
        <p:grpSp>
          <p:nvGrpSpPr>
            <p:cNvPr id="12" name="Group 11">
              <a:extLst>
                <a:ext uri="{FF2B5EF4-FFF2-40B4-BE49-F238E27FC236}">
                  <a16:creationId xmlns:a16="http://schemas.microsoft.com/office/drawing/2014/main" id="{9D519119-0663-4D21-909D-A2DB9E58C02B}"/>
                </a:ext>
              </a:extLst>
            </p:cNvPr>
            <p:cNvGrpSpPr/>
            <p:nvPr/>
          </p:nvGrpSpPr>
          <p:grpSpPr>
            <a:xfrm>
              <a:off x="2678002" y="2511049"/>
              <a:ext cx="2220685" cy="514763"/>
              <a:chOff x="4259837" y="3099294"/>
              <a:chExt cx="2220685" cy="514763"/>
            </a:xfrm>
          </p:grpSpPr>
          <p:cxnSp>
            <p:nvCxnSpPr>
              <p:cNvPr id="23" name="Connector: Elbow 22">
                <a:extLst>
                  <a:ext uri="{FF2B5EF4-FFF2-40B4-BE49-F238E27FC236}">
                    <a16:creationId xmlns:a16="http://schemas.microsoft.com/office/drawing/2014/main" id="{ACC47E21-79EF-4053-9FAE-126E68E3FD43}"/>
                  </a:ext>
                </a:extLst>
              </p:cNvPr>
              <p:cNvCxnSpPr>
                <a:cxnSpLocks/>
              </p:cNvCxnSpPr>
              <p:nvPr/>
            </p:nvCxnSpPr>
            <p:spPr>
              <a:xfrm flipH="1">
                <a:off x="4259837" y="3099294"/>
                <a:ext cx="2220685" cy="318342"/>
              </a:xfrm>
              <a:prstGeom prst="bentConnector3">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8AC4925-C389-47A4-B28D-6836C37F1641}"/>
                  </a:ext>
                </a:extLst>
              </p:cNvPr>
              <p:cNvCxnSpPr>
                <a:cxnSpLocks/>
              </p:cNvCxnSpPr>
              <p:nvPr/>
            </p:nvCxnSpPr>
            <p:spPr>
              <a:xfrm>
                <a:off x="4267200" y="3422468"/>
                <a:ext cx="0" cy="191589"/>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975CC8E1-3C61-4C85-BEFA-9FCB94E47205}"/>
                </a:ext>
              </a:extLst>
            </p:cNvPr>
            <p:cNvGrpSpPr/>
            <p:nvPr/>
          </p:nvGrpSpPr>
          <p:grpSpPr>
            <a:xfrm flipH="1">
              <a:off x="4771370" y="2512126"/>
              <a:ext cx="2220685" cy="514763"/>
              <a:chOff x="4259837" y="3099294"/>
              <a:chExt cx="2220685" cy="514763"/>
            </a:xfrm>
          </p:grpSpPr>
          <p:cxnSp>
            <p:nvCxnSpPr>
              <p:cNvPr id="29" name="Connector: Elbow 28">
                <a:extLst>
                  <a:ext uri="{FF2B5EF4-FFF2-40B4-BE49-F238E27FC236}">
                    <a16:creationId xmlns:a16="http://schemas.microsoft.com/office/drawing/2014/main" id="{F633F800-14BA-4B02-8577-4016EAF9AFA5}"/>
                  </a:ext>
                </a:extLst>
              </p:cNvPr>
              <p:cNvCxnSpPr>
                <a:cxnSpLocks/>
              </p:cNvCxnSpPr>
              <p:nvPr/>
            </p:nvCxnSpPr>
            <p:spPr>
              <a:xfrm flipH="1">
                <a:off x="4259837" y="3099294"/>
                <a:ext cx="2220685" cy="318342"/>
              </a:xfrm>
              <a:prstGeom prst="bentConnector3">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C64DE1A8-620C-4A06-817E-23931421F784}"/>
                  </a:ext>
                </a:extLst>
              </p:cNvPr>
              <p:cNvCxnSpPr>
                <a:cxnSpLocks/>
              </p:cNvCxnSpPr>
              <p:nvPr/>
            </p:nvCxnSpPr>
            <p:spPr>
              <a:xfrm>
                <a:off x="4275909" y="3422468"/>
                <a:ext cx="0" cy="191589"/>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5" name="Straight Connector 14">
              <a:extLst>
                <a:ext uri="{FF2B5EF4-FFF2-40B4-BE49-F238E27FC236}">
                  <a16:creationId xmlns:a16="http://schemas.microsoft.com/office/drawing/2014/main" id="{23016D85-55A0-4E4E-8DC3-0F66359721AE}"/>
                </a:ext>
              </a:extLst>
            </p:cNvPr>
            <p:cNvCxnSpPr>
              <a:cxnSpLocks/>
            </p:cNvCxnSpPr>
            <p:nvPr/>
          </p:nvCxnSpPr>
          <p:spPr>
            <a:xfrm flipV="1">
              <a:off x="4872560" y="2407176"/>
              <a:ext cx="0" cy="103873"/>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37" name="TextBox 36">
            <a:extLst>
              <a:ext uri="{FF2B5EF4-FFF2-40B4-BE49-F238E27FC236}">
                <a16:creationId xmlns:a16="http://schemas.microsoft.com/office/drawing/2014/main" id="{73F9BC96-78C8-4A96-A566-F3C259571286}"/>
              </a:ext>
            </a:extLst>
          </p:cNvPr>
          <p:cNvSpPr txBox="1"/>
          <p:nvPr/>
        </p:nvSpPr>
        <p:spPr>
          <a:xfrm>
            <a:off x="881896" y="3927148"/>
            <a:ext cx="7674444" cy="830997"/>
          </a:xfrm>
          <a:prstGeom prst="rect">
            <a:avLst/>
          </a:prstGeom>
          <a:noFill/>
        </p:spPr>
        <p:txBody>
          <a:bodyPr wrap="square" rtlCol="0">
            <a:spAutoFit/>
          </a:bodyPr>
          <a:lstStyle/>
          <a:p>
            <a:pPr algn="ctr"/>
            <a:r>
              <a:rPr lang="ar-OM" sz="1600" b="1" dirty="0">
                <a:solidFill>
                  <a:schemeClr val="accent2">
                    <a:lumMod val="75000"/>
                  </a:schemeClr>
                </a:solidFill>
                <a:latin typeface="Calibri" panose="020F0502020204030204" pitchFamily="34" charset="0"/>
                <a:cs typeface="Calibri" panose="020F0502020204030204" pitchFamily="34" charset="0"/>
              </a:rPr>
              <a:t>ملاحظة</a:t>
            </a:r>
            <a:r>
              <a:rPr lang="ar-OM" sz="1600" b="1" dirty="0">
                <a:latin typeface="Calibri" panose="020F0502020204030204" pitchFamily="34" charset="0"/>
                <a:cs typeface="Calibri" panose="020F0502020204030204" pitchFamily="34" charset="0"/>
              </a:rPr>
              <a:t>:*عندما تكتب العدد في صورة ناتج ضرب عوامله الأولية ،اكتب العوامل الأولية المُتشابهة معاًبالترتيب التصاعدي.</a:t>
            </a:r>
          </a:p>
          <a:p>
            <a:pPr algn="ctr"/>
            <a:r>
              <a:rPr lang="ar-OM" sz="1600" b="1" dirty="0">
                <a:latin typeface="Calibri" panose="020F0502020204030204" pitchFamily="34" charset="0"/>
                <a:cs typeface="Calibri" panose="020F0502020204030204" pitchFamily="34" charset="0"/>
              </a:rPr>
              <a:t>*بما أن العدد1 ليس أولياً،فلا تذكره عند التعبير عن عدد بصورة ناتج ضرب عوامله الأولية.</a:t>
            </a:r>
            <a:endParaRPr lang="en-US" sz="1600" b="1" dirty="0">
              <a:latin typeface="Calibri" panose="020F0502020204030204" pitchFamily="34" charset="0"/>
              <a:cs typeface="Calibri" panose="020F050202020403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32"/>
        <p:cNvGrpSpPr/>
        <p:nvPr/>
      </p:nvGrpSpPr>
      <p:grpSpPr>
        <a:xfrm>
          <a:off x="0" y="0"/>
          <a:ext cx="0" cy="0"/>
          <a:chOff x="0" y="0"/>
          <a:chExt cx="0" cy="0"/>
        </a:xfrm>
      </p:grpSpPr>
      <p:sp>
        <p:nvSpPr>
          <p:cNvPr id="16" name="TextBox 15">
            <a:extLst>
              <a:ext uri="{FF2B5EF4-FFF2-40B4-BE49-F238E27FC236}">
                <a16:creationId xmlns:a16="http://schemas.microsoft.com/office/drawing/2014/main" id="{591430C9-CB14-4D5C-9F62-846113CE0EB7}"/>
              </a:ext>
            </a:extLst>
          </p:cNvPr>
          <p:cNvSpPr txBox="1"/>
          <p:nvPr/>
        </p:nvSpPr>
        <p:spPr>
          <a:xfrm>
            <a:off x="7339053" y="527745"/>
            <a:ext cx="995729" cy="400110"/>
          </a:xfrm>
          <a:prstGeom prst="rect">
            <a:avLst/>
          </a:prstGeom>
          <a:solidFill>
            <a:schemeClr val="accent5">
              <a:lumMod val="20000"/>
              <a:lumOff val="80000"/>
            </a:schemeClr>
          </a:solidFill>
        </p:spPr>
        <p:txBody>
          <a:bodyPr wrap="square" rtlCol="0">
            <a:spAutoFit/>
          </a:bodyPr>
          <a:lstStyle/>
          <a:p>
            <a:pPr algn="r"/>
            <a:r>
              <a:rPr lang="ar-OM" sz="2000" b="1" dirty="0">
                <a:latin typeface="Calibri" panose="020F0502020204030204" pitchFamily="34" charset="0"/>
                <a:cs typeface="Calibri" panose="020F0502020204030204" pitchFamily="34" charset="0"/>
              </a:rPr>
              <a:t>مثــــــــــــــــــــــــال </a:t>
            </a:r>
            <a:endParaRPr lang="en-US" sz="2000" b="1" dirty="0">
              <a:latin typeface="Calibri" panose="020F0502020204030204" pitchFamily="34" charset="0"/>
              <a:cs typeface="Calibri" panose="020F0502020204030204" pitchFamily="34" charset="0"/>
            </a:endParaRPr>
          </a:p>
        </p:txBody>
      </p:sp>
      <p:sp>
        <p:nvSpPr>
          <p:cNvPr id="17" name="Google Shape;1982;p33">
            <a:hlinkClick r:id="rId3" action="ppaction://hlinksldjump"/>
            <a:extLst>
              <a:ext uri="{FF2B5EF4-FFF2-40B4-BE49-F238E27FC236}">
                <a16:creationId xmlns:a16="http://schemas.microsoft.com/office/drawing/2014/main" id="{0B01FBC9-B2DC-445F-B596-1C08E805F153}"/>
              </a:ext>
            </a:extLst>
          </p:cNvPr>
          <p:cNvSpPr/>
          <p:nvPr/>
        </p:nvSpPr>
        <p:spPr>
          <a:xfrm>
            <a:off x="7118064" y="527745"/>
            <a:ext cx="400419" cy="40011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1800" b="1" dirty="0">
                <a:solidFill>
                  <a:schemeClr val="lt1"/>
                </a:solidFill>
                <a:latin typeface="Amatic SC"/>
                <a:ea typeface="Amatic SC"/>
                <a:cs typeface="Amatic SC"/>
                <a:sym typeface="Amatic SC"/>
              </a:rPr>
              <a:t>3</a:t>
            </a:r>
            <a:endParaRPr sz="1800" b="1" dirty="0">
              <a:solidFill>
                <a:schemeClr val="lt1"/>
              </a:solidFill>
              <a:latin typeface="Amatic SC"/>
              <a:ea typeface="Amatic SC"/>
              <a:cs typeface="Amatic SC"/>
              <a:sym typeface="Amatic SC"/>
            </a:endParaRPr>
          </a:p>
        </p:txBody>
      </p:sp>
      <p:sp>
        <p:nvSpPr>
          <p:cNvPr id="18" name="TextBox 17">
            <a:extLst>
              <a:ext uri="{FF2B5EF4-FFF2-40B4-BE49-F238E27FC236}">
                <a16:creationId xmlns:a16="http://schemas.microsoft.com/office/drawing/2014/main" id="{1C4F66D5-C72C-4D04-B18C-F46BCDDB4785}"/>
              </a:ext>
            </a:extLst>
          </p:cNvPr>
          <p:cNvSpPr txBox="1"/>
          <p:nvPr/>
        </p:nvSpPr>
        <p:spPr>
          <a:xfrm>
            <a:off x="1226416" y="531586"/>
            <a:ext cx="5891648" cy="400110"/>
          </a:xfrm>
          <a:prstGeom prst="rect">
            <a:avLst/>
          </a:prstGeom>
          <a:noFill/>
        </p:spPr>
        <p:txBody>
          <a:bodyPr wrap="square" rtlCol="0">
            <a:spAutoFit/>
          </a:bodyPr>
          <a:lstStyle/>
          <a:p>
            <a:r>
              <a:rPr lang="ar-OM" sz="2000" b="1" dirty="0">
                <a:latin typeface="Calibri" panose="020F0502020204030204" pitchFamily="34" charset="0"/>
                <a:cs typeface="Calibri" panose="020F0502020204030204" pitchFamily="34" charset="0"/>
              </a:rPr>
              <a:t>اكتب كل عدد من الأعداد الأتية في صورة ناتج ضرب عواملة الأولية </a:t>
            </a:r>
            <a:endParaRPr lang="en-US" sz="2000" b="1" dirty="0">
              <a:latin typeface="Calibri" panose="020F0502020204030204" pitchFamily="34" charset="0"/>
              <a:cs typeface="Calibri" panose="020F0502020204030204" pitchFamily="34" charset="0"/>
            </a:endParaRPr>
          </a:p>
        </p:txBody>
      </p:sp>
      <p:sp>
        <p:nvSpPr>
          <p:cNvPr id="21" name="Google Shape;1259;p19">
            <a:extLst>
              <a:ext uri="{FF2B5EF4-FFF2-40B4-BE49-F238E27FC236}">
                <a16:creationId xmlns:a16="http://schemas.microsoft.com/office/drawing/2014/main" id="{104F3CDE-B6CE-49B6-A8B5-9D9EDCF409A5}"/>
              </a:ext>
            </a:extLst>
          </p:cNvPr>
          <p:cNvSpPr/>
          <p:nvPr/>
        </p:nvSpPr>
        <p:spPr>
          <a:xfrm rot="5400000" flipH="1">
            <a:off x="2269359" y="2940767"/>
            <a:ext cx="547178" cy="2642510"/>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rgbClr val="E9A3AA">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259;p19">
            <a:extLst>
              <a:ext uri="{FF2B5EF4-FFF2-40B4-BE49-F238E27FC236}">
                <a16:creationId xmlns:a16="http://schemas.microsoft.com/office/drawing/2014/main" id="{5A8F5076-CC00-4048-93F3-61E2976FBA39}"/>
              </a:ext>
            </a:extLst>
          </p:cNvPr>
          <p:cNvSpPr/>
          <p:nvPr/>
        </p:nvSpPr>
        <p:spPr>
          <a:xfrm rot="16200000">
            <a:off x="5985938" y="3017070"/>
            <a:ext cx="547178" cy="2642510"/>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rgbClr val="E9A3AA">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B8247DA5-8AD9-4081-AAD5-E405910C5DB7}"/>
              </a:ext>
            </a:extLst>
          </p:cNvPr>
          <p:cNvSpPr txBox="1"/>
          <p:nvPr/>
        </p:nvSpPr>
        <p:spPr>
          <a:xfrm>
            <a:off x="6142616" y="1417867"/>
            <a:ext cx="1175657" cy="400110"/>
          </a:xfrm>
          <a:prstGeom prst="rect">
            <a:avLst/>
          </a:prstGeom>
          <a:noFill/>
        </p:spPr>
        <p:txBody>
          <a:bodyPr wrap="square" rtlCol="0">
            <a:spAutoFit/>
          </a:bodyPr>
          <a:lstStyle/>
          <a:p>
            <a:r>
              <a:rPr lang="ar-OM" sz="2000" b="1" dirty="0">
                <a:solidFill>
                  <a:srgbClr val="0070C0"/>
                </a:solidFill>
              </a:rPr>
              <a:t>( أ)    36 </a:t>
            </a:r>
            <a:endParaRPr lang="en-US" sz="2000" b="1" dirty="0">
              <a:solidFill>
                <a:srgbClr val="0070C0"/>
              </a:solidFill>
            </a:endParaRPr>
          </a:p>
        </p:txBody>
      </p:sp>
      <p:sp>
        <p:nvSpPr>
          <p:cNvPr id="26" name="TextBox 25">
            <a:extLst>
              <a:ext uri="{FF2B5EF4-FFF2-40B4-BE49-F238E27FC236}">
                <a16:creationId xmlns:a16="http://schemas.microsoft.com/office/drawing/2014/main" id="{B51780A7-A3BF-4EA7-B914-F8E1A5FF88BA}"/>
              </a:ext>
            </a:extLst>
          </p:cNvPr>
          <p:cNvSpPr txBox="1"/>
          <p:nvPr/>
        </p:nvSpPr>
        <p:spPr>
          <a:xfrm>
            <a:off x="2356522" y="1407044"/>
            <a:ext cx="1486462" cy="400110"/>
          </a:xfrm>
          <a:prstGeom prst="rect">
            <a:avLst/>
          </a:prstGeom>
          <a:noFill/>
        </p:spPr>
        <p:txBody>
          <a:bodyPr wrap="square" rtlCol="0">
            <a:spAutoFit/>
          </a:bodyPr>
          <a:lstStyle/>
          <a:p>
            <a:r>
              <a:rPr lang="ar-OM" sz="2000" b="1" dirty="0">
                <a:solidFill>
                  <a:srgbClr val="0070C0"/>
                </a:solidFill>
              </a:rPr>
              <a:t>( ب)    48 </a:t>
            </a:r>
            <a:endParaRPr lang="en-US" sz="2000" b="1" dirty="0">
              <a:solidFill>
                <a:srgbClr val="0070C0"/>
              </a:solidFill>
            </a:endParaRPr>
          </a:p>
        </p:txBody>
      </p:sp>
      <p:sp>
        <p:nvSpPr>
          <p:cNvPr id="27" name="Google Shape;2235;p37">
            <a:hlinkClick r:id="rId4" action="ppaction://hlinksldjump"/>
            <a:extLst>
              <a:ext uri="{FF2B5EF4-FFF2-40B4-BE49-F238E27FC236}">
                <a16:creationId xmlns:a16="http://schemas.microsoft.com/office/drawing/2014/main" id="{056CAF6D-9195-45AF-B2AA-B7C1F924FFFB}"/>
              </a:ext>
            </a:extLst>
          </p:cNvPr>
          <p:cNvSpPr/>
          <p:nvPr/>
        </p:nvSpPr>
        <p:spPr>
          <a:xfrm>
            <a:off x="6847355" y="1402260"/>
            <a:ext cx="377740" cy="371255"/>
          </a:xfrm>
          <a:custGeom>
            <a:avLst/>
            <a:gdLst/>
            <a:ahLst/>
            <a:cxnLst/>
            <a:rect l="l" t="t" r="r" b="b"/>
            <a:pathLst>
              <a:path w="212811" h="209158" extrusionOk="0">
                <a:moveTo>
                  <a:pt x="106418" y="0"/>
                </a:moveTo>
                <a:cubicBezTo>
                  <a:pt x="101296" y="0"/>
                  <a:pt x="96394" y="2059"/>
                  <a:pt x="92840" y="5613"/>
                </a:cubicBezTo>
                <a:lnTo>
                  <a:pt x="7550" y="90903"/>
                </a:lnTo>
                <a:cubicBezTo>
                  <a:pt x="7452" y="90903"/>
                  <a:pt x="7452" y="91001"/>
                  <a:pt x="7452" y="91001"/>
                </a:cubicBezTo>
                <a:cubicBezTo>
                  <a:pt x="1" y="98550"/>
                  <a:pt x="1" y="110706"/>
                  <a:pt x="7452" y="118157"/>
                </a:cubicBezTo>
                <a:cubicBezTo>
                  <a:pt x="10932" y="121637"/>
                  <a:pt x="15417" y="123573"/>
                  <a:pt x="20221" y="123769"/>
                </a:cubicBezTo>
                <a:cubicBezTo>
                  <a:pt x="20417" y="123769"/>
                  <a:pt x="20637" y="123867"/>
                  <a:pt x="20833" y="123867"/>
                </a:cubicBezTo>
                <a:lnTo>
                  <a:pt x="24216" y="123867"/>
                </a:lnTo>
                <a:lnTo>
                  <a:pt x="24216" y="186585"/>
                </a:lnTo>
                <a:cubicBezTo>
                  <a:pt x="24216" y="199036"/>
                  <a:pt x="34313" y="209158"/>
                  <a:pt x="46764" y="209158"/>
                </a:cubicBezTo>
                <a:lnTo>
                  <a:pt x="80169" y="209158"/>
                </a:lnTo>
                <a:cubicBezTo>
                  <a:pt x="83527" y="209158"/>
                  <a:pt x="86296" y="206388"/>
                  <a:pt x="86296" y="203031"/>
                </a:cubicBezTo>
                <a:lnTo>
                  <a:pt x="86296" y="153793"/>
                </a:lnTo>
                <a:cubicBezTo>
                  <a:pt x="86296" y="148082"/>
                  <a:pt x="90879" y="143474"/>
                  <a:pt x="96614" y="143474"/>
                </a:cubicBezTo>
                <a:lnTo>
                  <a:pt x="116221" y="143474"/>
                </a:lnTo>
                <a:cubicBezTo>
                  <a:pt x="121932" y="143474"/>
                  <a:pt x="126540" y="148082"/>
                  <a:pt x="126540" y="153793"/>
                </a:cubicBezTo>
                <a:lnTo>
                  <a:pt x="126540" y="203031"/>
                </a:lnTo>
                <a:cubicBezTo>
                  <a:pt x="126540" y="206388"/>
                  <a:pt x="129285" y="209158"/>
                  <a:pt x="132667" y="209158"/>
                </a:cubicBezTo>
                <a:lnTo>
                  <a:pt x="166048" y="209158"/>
                </a:lnTo>
                <a:cubicBezTo>
                  <a:pt x="178498" y="209158"/>
                  <a:pt x="188522" y="199036"/>
                  <a:pt x="188522" y="186585"/>
                </a:cubicBezTo>
                <a:lnTo>
                  <a:pt x="188522" y="123867"/>
                </a:lnTo>
                <a:lnTo>
                  <a:pt x="191684" y="123867"/>
                </a:lnTo>
                <a:cubicBezTo>
                  <a:pt x="196880" y="123867"/>
                  <a:pt x="201684" y="121833"/>
                  <a:pt x="205360" y="118157"/>
                </a:cubicBezTo>
                <a:cubicBezTo>
                  <a:pt x="212811" y="110706"/>
                  <a:pt x="212811" y="98452"/>
                  <a:pt x="205360" y="91001"/>
                </a:cubicBezTo>
                <a:lnTo>
                  <a:pt x="119996" y="5613"/>
                </a:lnTo>
                <a:cubicBezTo>
                  <a:pt x="116418" y="2059"/>
                  <a:pt x="111516" y="0"/>
                  <a:pt x="106418" y="0"/>
                </a:cubicBezTo>
                <a:close/>
              </a:path>
            </a:pathLst>
          </a:custGeom>
          <a:solidFill>
            <a:srgbClr val="00B050">
              <a:alpha val="21176"/>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8" name="Google Shape;2235;p37">
            <a:hlinkClick r:id="rId4" action="ppaction://hlinksldjump"/>
            <a:extLst>
              <a:ext uri="{FF2B5EF4-FFF2-40B4-BE49-F238E27FC236}">
                <a16:creationId xmlns:a16="http://schemas.microsoft.com/office/drawing/2014/main" id="{D3D52038-11A6-4A1C-9F06-EA4790EA9CD4}"/>
              </a:ext>
            </a:extLst>
          </p:cNvPr>
          <p:cNvSpPr/>
          <p:nvPr/>
        </p:nvSpPr>
        <p:spPr>
          <a:xfrm>
            <a:off x="3114954" y="1402260"/>
            <a:ext cx="377740" cy="371255"/>
          </a:xfrm>
          <a:custGeom>
            <a:avLst/>
            <a:gdLst/>
            <a:ahLst/>
            <a:cxnLst/>
            <a:rect l="l" t="t" r="r" b="b"/>
            <a:pathLst>
              <a:path w="212811" h="209158" extrusionOk="0">
                <a:moveTo>
                  <a:pt x="106418" y="0"/>
                </a:moveTo>
                <a:cubicBezTo>
                  <a:pt x="101296" y="0"/>
                  <a:pt x="96394" y="2059"/>
                  <a:pt x="92840" y="5613"/>
                </a:cubicBezTo>
                <a:lnTo>
                  <a:pt x="7550" y="90903"/>
                </a:lnTo>
                <a:cubicBezTo>
                  <a:pt x="7452" y="90903"/>
                  <a:pt x="7452" y="91001"/>
                  <a:pt x="7452" y="91001"/>
                </a:cubicBezTo>
                <a:cubicBezTo>
                  <a:pt x="1" y="98550"/>
                  <a:pt x="1" y="110706"/>
                  <a:pt x="7452" y="118157"/>
                </a:cubicBezTo>
                <a:cubicBezTo>
                  <a:pt x="10932" y="121637"/>
                  <a:pt x="15417" y="123573"/>
                  <a:pt x="20221" y="123769"/>
                </a:cubicBezTo>
                <a:cubicBezTo>
                  <a:pt x="20417" y="123769"/>
                  <a:pt x="20637" y="123867"/>
                  <a:pt x="20833" y="123867"/>
                </a:cubicBezTo>
                <a:lnTo>
                  <a:pt x="24216" y="123867"/>
                </a:lnTo>
                <a:lnTo>
                  <a:pt x="24216" y="186585"/>
                </a:lnTo>
                <a:cubicBezTo>
                  <a:pt x="24216" y="199036"/>
                  <a:pt x="34313" y="209158"/>
                  <a:pt x="46764" y="209158"/>
                </a:cubicBezTo>
                <a:lnTo>
                  <a:pt x="80169" y="209158"/>
                </a:lnTo>
                <a:cubicBezTo>
                  <a:pt x="83527" y="209158"/>
                  <a:pt x="86296" y="206388"/>
                  <a:pt x="86296" y="203031"/>
                </a:cubicBezTo>
                <a:lnTo>
                  <a:pt x="86296" y="153793"/>
                </a:lnTo>
                <a:cubicBezTo>
                  <a:pt x="86296" y="148082"/>
                  <a:pt x="90879" y="143474"/>
                  <a:pt x="96614" y="143474"/>
                </a:cubicBezTo>
                <a:lnTo>
                  <a:pt x="116221" y="143474"/>
                </a:lnTo>
                <a:cubicBezTo>
                  <a:pt x="121932" y="143474"/>
                  <a:pt x="126540" y="148082"/>
                  <a:pt x="126540" y="153793"/>
                </a:cubicBezTo>
                <a:lnTo>
                  <a:pt x="126540" y="203031"/>
                </a:lnTo>
                <a:cubicBezTo>
                  <a:pt x="126540" y="206388"/>
                  <a:pt x="129285" y="209158"/>
                  <a:pt x="132667" y="209158"/>
                </a:cubicBezTo>
                <a:lnTo>
                  <a:pt x="166048" y="209158"/>
                </a:lnTo>
                <a:cubicBezTo>
                  <a:pt x="178498" y="209158"/>
                  <a:pt x="188522" y="199036"/>
                  <a:pt x="188522" y="186585"/>
                </a:cubicBezTo>
                <a:lnTo>
                  <a:pt x="188522" y="123867"/>
                </a:lnTo>
                <a:lnTo>
                  <a:pt x="191684" y="123867"/>
                </a:lnTo>
                <a:cubicBezTo>
                  <a:pt x="196880" y="123867"/>
                  <a:pt x="201684" y="121833"/>
                  <a:pt x="205360" y="118157"/>
                </a:cubicBezTo>
                <a:cubicBezTo>
                  <a:pt x="212811" y="110706"/>
                  <a:pt x="212811" y="98452"/>
                  <a:pt x="205360" y="91001"/>
                </a:cubicBezTo>
                <a:lnTo>
                  <a:pt x="119996" y="5613"/>
                </a:lnTo>
                <a:cubicBezTo>
                  <a:pt x="116418" y="2059"/>
                  <a:pt x="111516" y="0"/>
                  <a:pt x="106418" y="0"/>
                </a:cubicBezTo>
                <a:close/>
              </a:path>
            </a:pathLst>
          </a:custGeom>
          <a:solidFill>
            <a:srgbClr val="00B050">
              <a:alpha val="21176"/>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9" name="TextBox 28">
            <a:extLst>
              <a:ext uri="{FF2B5EF4-FFF2-40B4-BE49-F238E27FC236}">
                <a16:creationId xmlns:a16="http://schemas.microsoft.com/office/drawing/2014/main" id="{6306E444-82BE-48BD-8DEF-3293531F7085}"/>
              </a:ext>
            </a:extLst>
          </p:cNvPr>
          <p:cNvSpPr txBox="1"/>
          <p:nvPr/>
        </p:nvSpPr>
        <p:spPr>
          <a:xfrm>
            <a:off x="5403615" y="4153658"/>
            <a:ext cx="2031569" cy="369332"/>
          </a:xfrm>
          <a:prstGeom prst="rect">
            <a:avLst/>
          </a:prstGeom>
          <a:noFill/>
        </p:spPr>
        <p:txBody>
          <a:bodyPr wrap="square" rtlCol="0">
            <a:spAutoFit/>
          </a:bodyPr>
          <a:lstStyle/>
          <a:p>
            <a:pPr algn="r"/>
            <a:r>
              <a:rPr lang="ar-OM" sz="1800" b="1" dirty="0"/>
              <a:t>36=</a:t>
            </a:r>
            <a:endParaRPr lang="en-US" sz="1800" b="1" dirty="0"/>
          </a:p>
        </p:txBody>
      </p:sp>
      <p:sp>
        <p:nvSpPr>
          <p:cNvPr id="30" name="TextBox 29">
            <a:extLst>
              <a:ext uri="{FF2B5EF4-FFF2-40B4-BE49-F238E27FC236}">
                <a16:creationId xmlns:a16="http://schemas.microsoft.com/office/drawing/2014/main" id="{168693FD-34DB-4771-9032-0871E549DFEA}"/>
              </a:ext>
            </a:extLst>
          </p:cNvPr>
          <p:cNvSpPr txBox="1"/>
          <p:nvPr/>
        </p:nvSpPr>
        <p:spPr>
          <a:xfrm>
            <a:off x="1353884" y="4077355"/>
            <a:ext cx="2031569" cy="369332"/>
          </a:xfrm>
          <a:prstGeom prst="rect">
            <a:avLst/>
          </a:prstGeom>
          <a:noFill/>
        </p:spPr>
        <p:txBody>
          <a:bodyPr wrap="square" rtlCol="0">
            <a:spAutoFit/>
          </a:bodyPr>
          <a:lstStyle/>
          <a:p>
            <a:pPr algn="r"/>
            <a:r>
              <a:rPr lang="ar-OM" sz="1800" b="1" dirty="0"/>
              <a:t>48=</a:t>
            </a:r>
            <a:endParaRPr lang="en-US" sz="18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7C0F2F9-8A71-4324-BEC9-C418DE0EC693}"/>
              </a:ext>
            </a:extLst>
          </p:cNvPr>
          <p:cNvSpPr txBox="1"/>
          <p:nvPr/>
        </p:nvSpPr>
        <p:spPr>
          <a:xfrm>
            <a:off x="7189861" y="527745"/>
            <a:ext cx="1175657" cy="369332"/>
          </a:xfrm>
          <a:prstGeom prst="rect">
            <a:avLst/>
          </a:prstGeom>
          <a:solidFill>
            <a:schemeClr val="accent5">
              <a:lumMod val="20000"/>
              <a:lumOff val="80000"/>
            </a:schemeClr>
          </a:solidFill>
        </p:spPr>
        <p:txBody>
          <a:bodyPr wrap="square" rtlCol="0">
            <a:spAutoFit/>
          </a:bodyPr>
          <a:lstStyle/>
          <a:p>
            <a:pPr algn="r"/>
            <a:r>
              <a:rPr lang="ar-OM" sz="1800" b="1" dirty="0">
                <a:latin typeface="Calibri" panose="020F0502020204030204" pitchFamily="34" charset="0"/>
                <a:cs typeface="Calibri" panose="020F0502020204030204" pitchFamily="34" charset="0"/>
              </a:rPr>
              <a:t>ت.مثــــــــــــــــــــــــال </a:t>
            </a:r>
            <a:endParaRPr lang="en-US" sz="1800" b="1" dirty="0">
              <a:latin typeface="Calibri" panose="020F0502020204030204" pitchFamily="34" charset="0"/>
              <a:cs typeface="Calibri" panose="020F0502020204030204" pitchFamily="34" charset="0"/>
            </a:endParaRPr>
          </a:p>
        </p:txBody>
      </p:sp>
      <p:sp>
        <p:nvSpPr>
          <p:cNvPr id="5" name="Google Shape;1982;p33">
            <a:hlinkClick r:id="rId2" action="ppaction://hlinksldjump"/>
            <a:extLst>
              <a:ext uri="{FF2B5EF4-FFF2-40B4-BE49-F238E27FC236}">
                <a16:creationId xmlns:a16="http://schemas.microsoft.com/office/drawing/2014/main" id="{80462AB8-FB6B-49D7-A006-1352DE49832E}"/>
              </a:ext>
            </a:extLst>
          </p:cNvPr>
          <p:cNvSpPr/>
          <p:nvPr/>
        </p:nvSpPr>
        <p:spPr>
          <a:xfrm>
            <a:off x="7000262" y="531586"/>
            <a:ext cx="400419" cy="40011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1800" b="1" dirty="0">
                <a:solidFill>
                  <a:schemeClr val="lt1"/>
                </a:solidFill>
                <a:latin typeface="Amatic SC"/>
                <a:ea typeface="Amatic SC"/>
                <a:cs typeface="Amatic SC"/>
                <a:sym typeface="Amatic SC"/>
              </a:rPr>
              <a:t>3</a:t>
            </a:r>
            <a:endParaRPr sz="1800" b="1" dirty="0">
              <a:solidFill>
                <a:schemeClr val="lt1"/>
              </a:solidFill>
              <a:latin typeface="Amatic SC"/>
              <a:ea typeface="Amatic SC"/>
              <a:cs typeface="Amatic SC"/>
              <a:sym typeface="Amatic SC"/>
            </a:endParaRPr>
          </a:p>
        </p:txBody>
      </p:sp>
      <p:sp>
        <p:nvSpPr>
          <p:cNvPr id="6" name="TextBox 5">
            <a:extLst>
              <a:ext uri="{FF2B5EF4-FFF2-40B4-BE49-F238E27FC236}">
                <a16:creationId xmlns:a16="http://schemas.microsoft.com/office/drawing/2014/main" id="{35CBB4F7-D1E5-40EC-83F8-6A22F5073BCA}"/>
              </a:ext>
            </a:extLst>
          </p:cNvPr>
          <p:cNvSpPr txBox="1"/>
          <p:nvPr/>
        </p:nvSpPr>
        <p:spPr>
          <a:xfrm>
            <a:off x="1226416" y="531586"/>
            <a:ext cx="5891648" cy="400110"/>
          </a:xfrm>
          <a:prstGeom prst="rect">
            <a:avLst/>
          </a:prstGeom>
          <a:noFill/>
        </p:spPr>
        <p:txBody>
          <a:bodyPr wrap="square" rtlCol="0">
            <a:spAutoFit/>
          </a:bodyPr>
          <a:lstStyle/>
          <a:p>
            <a:r>
              <a:rPr lang="ar-OM" sz="2000" b="1" dirty="0">
                <a:latin typeface="Calibri" panose="020F0502020204030204" pitchFamily="34" charset="0"/>
                <a:cs typeface="Calibri" panose="020F0502020204030204" pitchFamily="34" charset="0"/>
              </a:rPr>
              <a:t>اكتب كل عدد من الأعداد الأتية في صورة ناتج ضرب عواملة الأولية </a:t>
            </a:r>
            <a:endParaRPr lang="en-US" sz="2000" b="1"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2AFA9A51-7F77-47F2-BE0B-A233E56048EA}"/>
              </a:ext>
            </a:extLst>
          </p:cNvPr>
          <p:cNvSpPr txBox="1"/>
          <p:nvPr/>
        </p:nvSpPr>
        <p:spPr>
          <a:xfrm>
            <a:off x="5978178" y="1418054"/>
            <a:ext cx="1399451" cy="400110"/>
          </a:xfrm>
          <a:prstGeom prst="rect">
            <a:avLst/>
          </a:prstGeom>
          <a:noFill/>
        </p:spPr>
        <p:txBody>
          <a:bodyPr wrap="square" rtlCol="0">
            <a:spAutoFit/>
          </a:bodyPr>
          <a:lstStyle/>
          <a:p>
            <a:r>
              <a:rPr lang="ar-OM" sz="2000" b="1" dirty="0">
                <a:solidFill>
                  <a:srgbClr val="0070C0"/>
                </a:solidFill>
              </a:rPr>
              <a:t>(ج)    504 </a:t>
            </a:r>
            <a:endParaRPr lang="en-US" sz="2000" b="1" dirty="0">
              <a:solidFill>
                <a:srgbClr val="0070C0"/>
              </a:solidFill>
            </a:endParaRPr>
          </a:p>
        </p:txBody>
      </p:sp>
      <p:sp>
        <p:nvSpPr>
          <p:cNvPr id="8" name="TextBox 7">
            <a:extLst>
              <a:ext uri="{FF2B5EF4-FFF2-40B4-BE49-F238E27FC236}">
                <a16:creationId xmlns:a16="http://schemas.microsoft.com/office/drawing/2014/main" id="{C4F4B72D-153F-40FD-B201-45C942955FC3}"/>
              </a:ext>
            </a:extLst>
          </p:cNvPr>
          <p:cNvSpPr txBox="1"/>
          <p:nvPr/>
        </p:nvSpPr>
        <p:spPr>
          <a:xfrm>
            <a:off x="2347742" y="1387832"/>
            <a:ext cx="1680258" cy="400110"/>
          </a:xfrm>
          <a:prstGeom prst="rect">
            <a:avLst/>
          </a:prstGeom>
          <a:noFill/>
        </p:spPr>
        <p:txBody>
          <a:bodyPr wrap="square" rtlCol="0">
            <a:spAutoFit/>
          </a:bodyPr>
          <a:lstStyle/>
          <a:p>
            <a:r>
              <a:rPr lang="ar-OM" sz="2000" b="1" dirty="0">
                <a:solidFill>
                  <a:srgbClr val="0070C0"/>
                </a:solidFill>
              </a:rPr>
              <a:t>(د)  225  </a:t>
            </a:r>
            <a:endParaRPr lang="en-US" sz="2000" b="1" dirty="0">
              <a:solidFill>
                <a:srgbClr val="0070C0"/>
              </a:solidFill>
            </a:endParaRPr>
          </a:p>
        </p:txBody>
      </p:sp>
      <p:sp>
        <p:nvSpPr>
          <p:cNvPr id="9" name="Google Shape;2235;p37">
            <a:hlinkClick r:id="rId3" action="ppaction://hlinksldjump"/>
            <a:extLst>
              <a:ext uri="{FF2B5EF4-FFF2-40B4-BE49-F238E27FC236}">
                <a16:creationId xmlns:a16="http://schemas.microsoft.com/office/drawing/2014/main" id="{04B89905-4EE2-4548-ABDD-A4A21BE3BE20}"/>
              </a:ext>
            </a:extLst>
          </p:cNvPr>
          <p:cNvSpPr/>
          <p:nvPr/>
        </p:nvSpPr>
        <p:spPr>
          <a:xfrm>
            <a:off x="6796259" y="1402260"/>
            <a:ext cx="408005" cy="371255"/>
          </a:xfrm>
          <a:custGeom>
            <a:avLst/>
            <a:gdLst/>
            <a:ahLst/>
            <a:cxnLst/>
            <a:rect l="l" t="t" r="r" b="b"/>
            <a:pathLst>
              <a:path w="212811" h="209158" extrusionOk="0">
                <a:moveTo>
                  <a:pt x="106418" y="0"/>
                </a:moveTo>
                <a:cubicBezTo>
                  <a:pt x="101296" y="0"/>
                  <a:pt x="96394" y="2059"/>
                  <a:pt x="92840" y="5613"/>
                </a:cubicBezTo>
                <a:lnTo>
                  <a:pt x="7550" y="90903"/>
                </a:lnTo>
                <a:cubicBezTo>
                  <a:pt x="7452" y="90903"/>
                  <a:pt x="7452" y="91001"/>
                  <a:pt x="7452" y="91001"/>
                </a:cubicBezTo>
                <a:cubicBezTo>
                  <a:pt x="1" y="98550"/>
                  <a:pt x="1" y="110706"/>
                  <a:pt x="7452" y="118157"/>
                </a:cubicBezTo>
                <a:cubicBezTo>
                  <a:pt x="10932" y="121637"/>
                  <a:pt x="15417" y="123573"/>
                  <a:pt x="20221" y="123769"/>
                </a:cubicBezTo>
                <a:cubicBezTo>
                  <a:pt x="20417" y="123769"/>
                  <a:pt x="20637" y="123867"/>
                  <a:pt x="20833" y="123867"/>
                </a:cubicBezTo>
                <a:lnTo>
                  <a:pt x="24216" y="123867"/>
                </a:lnTo>
                <a:lnTo>
                  <a:pt x="24216" y="186585"/>
                </a:lnTo>
                <a:cubicBezTo>
                  <a:pt x="24216" y="199036"/>
                  <a:pt x="34313" y="209158"/>
                  <a:pt x="46764" y="209158"/>
                </a:cubicBezTo>
                <a:lnTo>
                  <a:pt x="80169" y="209158"/>
                </a:lnTo>
                <a:cubicBezTo>
                  <a:pt x="83527" y="209158"/>
                  <a:pt x="86296" y="206388"/>
                  <a:pt x="86296" y="203031"/>
                </a:cubicBezTo>
                <a:lnTo>
                  <a:pt x="86296" y="153793"/>
                </a:lnTo>
                <a:cubicBezTo>
                  <a:pt x="86296" y="148082"/>
                  <a:pt x="90879" y="143474"/>
                  <a:pt x="96614" y="143474"/>
                </a:cubicBezTo>
                <a:lnTo>
                  <a:pt x="116221" y="143474"/>
                </a:lnTo>
                <a:cubicBezTo>
                  <a:pt x="121932" y="143474"/>
                  <a:pt x="126540" y="148082"/>
                  <a:pt x="126540" y="153793"/>
                </a:cubicBezTo>
                <a:lnTo>
                  <a:pt x="126540" y="203031"/>
                </a:lnTo>
                <a:cubicBezTo>
                  <a:pt x="126540" y="206388"/>
                  <a:pt x="129285" y="209158"/>
                  <a:pt x="132667" y="209158"/>
                </a:cubicBezTo>
                <a:lnTo>
                  <a:pt x="166048" y="209158"/>
                </a:lnTo>
                <a:cubicBezTo>
                  <a:pt x="178498" y="209158"/>
                  <a:pt x="188522" y="199036"/>
                  <a:pt x="188522" y="186585"/>
                </a:cubicBezTo>
                <a:lnTo>
                  <a:pt x="188522" y="123867"/>
                </a:lnTo>
                <a:lnTo>
                  <a:pt x="191684" y="123867"/>
                </a:lnTo>
                <a:cubicBezTo>
                  <a:pt x="196880" y="123867"/>
                  <a:pt x="201684" y="121833"/>
                  <a:pt x="205360" y="118157"/>
                </a:cubicBezTo>
                <a:cubicBezTo>
                  <a:pt x="212811" y="110706"/>
                  <a:pt x="212811" y="98452"/>
                  <a:pt x="205360" y="91001"/>
                </a:cubicBezTo>
                <a:lnTo>
                  <a:pt x="119996" y="5613"/>
                </a:lnTo>
                <a:cubicBezTo>
                  <a:pt x="116418" y="2059"/>
                  <a:pt x="111516" y="0"/>
                  <a:pt x="106418" y="0"/>
                </a:cubicBezTo>
                <a:close/>
              </a:path>
            </a:pathLst>
          </a:custGeom>
          <a:solidFill>
            <a:srgbClr val="00B050">
              <a:alpha val="21176"/>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solidFill>
                <a:srgbClr val="0070C0"/>
              </a:solidFill>
            </a:endParaRPr>
          </a:p>
        </p:txBody>
      </p:sp>
      <p:sp>
        <p:nvSpPr>
          <p:cNvPr id="10" name="Google Shape;2235;p37">
            <a:hlinkClick r:id="rId3" action="ppaction://hlinksldjump"/>
            <a:extLst>
              <a:ext uri="{FF2B5EF4-FFF2-40B4-BE49-F238E27FC236}">
                <a16:creationId xmlns:a16="http://schemas.microsoft.com/office/drawing/2014/main" id="{6D9917A8-4564-4C2C-83B5-5B83F2B4F912}"/>
              </a:ext>
            </a:extLst>
          </p:cNvPr>
          <p:cNvSpPr/>
          <p:nvPr/>
        </p:nvSpPr>
        <p:spPr>
          <a:xfrm>
            <a:off x="3084689" y="1402260"/>
            <a:ext cx="408005" cy="371255"/>
          </a:xfrm>
          <a:custGeom>
            <a:avLst/>
            <a:gdLst/>
            <a:ahLst/>
            <a:cxnLst/>
            <a:rect l="l" t="t" r="r" b="b"/>
            <a:pathLst>
              <a:path w="212811" h="209158" extrusionOk="0">
                <a:moveTo>
                  <a:pt x="106418" y="0"/>
                </a:moveTo>
                <a:cubicBezTo>
                  <a:pt x="101296" y="0"/>
                  <a:pt x="96394" y="2059"/>
                  <a:pt x="92840" y="5613"/>
                </a:cubicBezTo>
                <a:lnTo>
                  <a:pt x="7550" y="90903"/>
                </a:lnTo>
                <a:cubicBezTo>
                  <a:pt x="7452" y="90903"/>
                  <a:pt x="7452" y="91001"/>
                  <a:pt x="7452" y="91001"/>
                </a:cubicBezTo>
                <a:cubicBezTo>
                  <a:pt x="1" y="98550"/>
                  <a:pt x="1" y="110706"/>
                  <a:pt x="7452" y="118157"/>
                </a:cubicBezTo>
                <a:cubicBezTo>
                  <a:pt x="10932" y="121637"/>
                  <a:pt x="15417" y="123573"/>
                  <a:pt x="20221" y="123769"/>
                </a:cubicBezTo>
                <a:cubicBezTo>
                  <a:pt x="20417" y="123769"/>
                  <a:pt x="20637" y="123867"/>
                  <a:pt x="20833" y="123867"/>
                </a:cubicBezTo>
                <a:lnTo>
                  <a:pt x="24216" y="123867"/>
                </a:lnTo>
                <a:lnTo>
                  <a:pt x="24216" y="186585"/>
                </a:lnTo>
                <a:cubicBezTo>
                  <a:pt x="24216" y="199036"/>
                  <a:pt x="34313" y="209158"/>
                  <a:pt x="46764" y="209158"/>
                </a:cubicBezTo>
                <a:lnTo>
                  <a:pt x="80169" y="209158"/>
                </a:lnTo>
                <a:cubicBezTo>
                  <a:pt x="83527" y="209158"/>
                  <a:pt x="86296" y="206388"/>
                  <a:pt x="86296" y="203031"/>
                </a:cubicBezTo>
                <a:lnTo>
                  <a:pt x="86296" y="153793"/>
                </a:lnTo>
                <a:cubicBezTo>
                  <a:pt x="86296" y="148082"/>
                  <a:pt x="90879" y="143474"/>
                  <a:pt x="96614" y="143474"/>
                </a:cubicBezTo>
                <a:lnTo>
                  <a:pt x="116221" y="143474"/>
                </a:lnTo>
                <a:cubicBezTo>
                  <a:pt x="121932" y="143474"/>
                  <a:pt x="126540" y="148082"/>
                  <a:pt x="126540" y="153793"/>
                </a:cubicBezTo>
                <a:lnTo>
                  <a:pt x="126540" y="203031"/>
                </a:lnTo>
                <a:cubicBezTo>
                  <a:pt x="126540" y="206388"/>
                  <a:pt x="129285" y="209158"/>
                  <a:pt x="132667" y="209158"/>
                </a:cubicBezTo>
                <a:lnTo>
                  <a:pt x="166048" y="209158"/>
                </a:lnTo>
                <a:cubicBezTo>
                  <a:pt x="178498" y="209158"/>
                  <a:pt x="188522" y="199036"/>
                  <a:pt x="188522" y="186585"/>
                </a:cubicBezTo>
                <a:lnTo>
                  <a:pt x="188522" y="123867"/>
                </a:lnTo>
                <a:lnTo>
                  <a:pt x="191684" y="123867"/>
                </a:lnTo>
                <a:cubicBezTo>
                  <a:pt x="196880" y="123867"/>
                  <a:pt x="201684" y="121833"/>
                  <a:pt x="205360" y="118157"/>
                </a:cubicBezTo>
                <a:cubicBezTo>
                  <a:pt x="212811" y="110706"/>
                  <a:pt x="212811" y="98452"/>
                  <a:pt x="205360" y="91001"/>
                </a:cubicBezTo>
                <a:lnTo>
                  <a:pt x="119996" y="5613"/>
                </a:lnTo>
                <a:cubicBezTo>
                  <a:pt x="116418" y="2059"/>
                  <a:pt x="111516" y="0"/>
                  <a:pt x="106418" y="0"/>
                </a:cubicBezTo>
                <a:close/>
              </a:path>
            </a:pathLst>
          </a:custGeom>
          <a:solidFill>
            <a:srgbClr val="00B050">
              <a:alpha val="21176"/>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solidFill>
                <a:srgbClr val="0070C0"/>
              </a:solidFill>
            </a:endParaRPr>
          </a:p>
        </p:txBody>
      </p:sp>
      <p:sp>
        <p:nvSpPr>
          <p:cNvPr id="11" name="Google Shape;1259;p19">
            <a:extLst>
              <a:ext uri="{FF2B5EF4-FFF2-40B4-BE49-F238E27FC236}">
                <a16:creationId xmlns:a16="http://schemas.microsoft.com/office/drawing/2014/main" id="{B83CF789-A55A-4DAD-B10B-5E6C3198889D}"/>
              </a:ext>
            </a:extLst>
          </p:cNvPr>
          <p:cNvSpPr/>
          <p:nvPr/>
        </p:nvSpPr>
        <p:spPr>
          <a:xfrm rot="5400000" flipH="1">
            <a:off x="2269359" y="2940767"/>
            <a:ext cx="547178" cy="2642510"/>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rgbClr val="E9A3AA">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59;p19">
            <a:extLst>
              <a:ext uri="{FF2B5EF4-FFF2-40B4-BE49-F238E27FC236}">
                <a16:creationId xmlns:a16="http://schemas.microsoft.com/office/drawing/2014/main" id="{D7EE3A65-D4E2-49B0-8BD7-B840C3F394D1}"/>
              </a:ext>
            </a:extLst>
          </p:cNvPr>
          <p:cNvSpPr/>
          <p:nvPr/>
        </p:nvSpPr>
        <p:spPr>
          <a:xfrm rot="16200000">
            <a:off x="5985938" y="3017070"/>
            <a:ext cx="547178" cy="2642510"/>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rgbClr val="E9A3AA">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TextBox 12">
            <a:extLst>
              <a:ext uri="{FF2B5EF4-FFF2-40B4-BE49-F238E27FC236}">
                <a16:creationId xmlns:a16="http://schemas.microsoft.com/office/drawing/2014/main" id="{11A0994B-A1AB-422D-8D32-DF33026E70B5}"/>
              </a:ext>
            </a:extLst>
          </p:cNvPr>
          <p:cNvSpPr txBox="1"/>
          <p:nvPr/>
        </p:nvSpPr>
        <p:spPr>
          <a:xfrm>
            <a:off x="5523811" y="4153658"/>
            <a:ext cx="2031569" cy="369332"/>
          </a:xfrm>
          <a:prstGeom prst="rect">
            <a:avLst/>
          </a:prstGeom>
          <a:noFill/>
        </p:spPr>
        <p:txBody>
          <a:bodyPr wrap="square" rtlCol="0">
            <a:spAutoFit/>
          </a:bodyPr>
          <a:lstStyle/>
          <a:p>
            <a:pPr algn="r"/>
            <a:r>
              <a:rPr lang="ar-OM" sz="1800" b="1" dirty="0"/>
              <a:t>504=</a:t>
            </a:r>
            <a:endParaRPr lang="en-US" sz="1800" b="1" dirty="0"/>
          </a:p>
        </p:txBody>
      </p:sp>
      <p:sp>
        <p:nvSpPr>
          <p:cNvPr id="14" name="TextBox 13">
            <a:extLst>
              <a:ext uri="{FF2B5EF4-FFF2-40B4-BE49-F238E27FC236}">
                <a16:creationId xmlns:a16="http://schemas.microsoft.com/office/drawing/2014/main" id="{8DCE45C5-82EC-4206-8046-360DDE6AE144}"/>
              </a:ext>
            </a:extLst>
          </p:cNvPr>
          <p:cNvSpPr txBox="1"/>
          <p:nvPr/>
        </p:nvSpPr>
        <p:spPr>
          <a:xfrm>
            <a:off x="1657948" y="4077355"/>
            <a:ext cx="2031569" cy="369332"/>
          </a:xfrm>
          <a:prstGeom prst="rect">
            <a:avLst/>
          </a:prstGeom>
          <a:noFill/>
        </p:spPr>
        <p:txBody>
          <a:bodyPr wrap="square" rtlCol="0">
            <a:spAutoFit/>
          </a:bodyPr>
          <a:lstStyle/>
          <a:p>
            <a:pPr algn="r"/>
            <a:r>
              <a:rPr lang="ar-OM" sz="1800" b="1" dirty="0"/>
              <a:t>225=</a:t>
            </a:r>
            <a:endParaRPr lang="en-US" sz="1800" b="1" dirty="0"/>
          </a:p>
        </p:txBody>
      </p:sp>
    </p:spTree>
    <p:extLst>
      <p:ext uri="{BB962C8B-B14F-4D97-AF65-F5344CB8AC3E}">
        <p14:creationId xmlns:p14="http://schemas.microsoft.com/office/powerpoint/2010/main" val="3812443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28"/>
        <p:cNvGrpSpPr/>
        <p:nvPr/>
      </p:nvGrpSpPr>
      <p:grpSpPr>
        <a:xfrm>
          <a:off x="0" y="0"/>
          <a:ext cx="0" cy="0"/>
          <a:chOff x="0" y="0"/>
          <a:chExt cx="0" cy="0"/>
        </a:xfrm>
      </p:grpSpPr>
      <p:sp>
        <p:nvSpPr>
          <p:cNvPr id="22" name="TextBox 21">
            <a:extLst>
              <a:ext uri="{FF2B5EF4-FFF2-40B4-BE49-F238E27FC236}">
                <a16:creationId xmlns:a16="http://schemas.microsoft.com/office/drawing/2014/main" id="{796F1493-147B-493B-8EDF-0B2C9FBF47EB}"/>
              </a:ext>
            </a:extLst>
          </p:cNvPr>
          <p:cNvSpPr txBox="1"/>
          <p:nvPr/>
        </p:nvSpPr>
        <p:spPr>
          <a:xfrm>
            <a:off x="7189861" y="527745"/>
            <a:ext cx="993635" cy="369332"/>
          </a:xfrm>
          <a:prstGeom prst="rect">
            <a:avLst/>
          </a:prstGeom>
          <a:solidFill>
            <a:schemeClr val="accent5">
              <a:lumMod val="20000"/>
              <a:lumOff val="80000"/>
            </a:schemeClr>
          </a:solidFill>
        </p:spPr>
        <p:txBody>
          <a:bodyPr wrap="square" rtlCol="0">
            <a:spAutoFit/>
          </a:bodyPr>
          <a:lstStyle/>
          <a:p>
            <a:pPr algn="r"/>
            <a:r>
              <a:rPr lang="ar-OM" sz="1800" b="1" dirty="0">
                <a:latin typeface="Calibri" panose="020F0502020204030204" pitchFamily="34" charset="0"/>
                <a:cs typeface="Calibri" panose="020F0502020204030204" pitchFamily="34" charset="0"/>
              </a:rPr>
              <a:t>تمريـــــــن</a:t>
            </a:r>
            <a:endParaRPr lang="en-US" sz="1800" b="1" dirty="0">
              <a:latin typeface="Calibri" panose="020F0502020204030204" pitchFamily="34" charset="0"/>
              <a:cs typeface="Calibri" panose="020F0502020204030204" pitchFamily="34" charset="0"/>
            </a:endParaRPr>
          </a:p>
        </p:txBody>
      </p:sp>
      <p:sp>
        <p:nvSpPr>
          <p:cNvPr id="23" name="Google Shape;1982;p33">
            <a:hlinkClick r:id="rId3" action="ppaction://hlinksldjump"/>
            <a:extLst>
              <a:ext uri="{FF2B5EF4-FFF2-40B4-BE49-F238E27FC236}">
                <a16:creationId xmlns:a16="http://schemas.microsoft.com/office/drawing/2014/main" id="{477BCB34-256C-428E-8C46-F14798B1981E}"/>
              </a:ext>
            </a:extLst>
          </p:cNvPr>
          <p:cNvSpPr/>
          <p:nvPr/>
        </p:nvSpPr>
        <p:spPr>
          <a:xfrm>
            <a:off x="7000262" y="531586"/>
            <a:ext cx="400419" cy="40011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1800" b="1" dirty="0">
                <a:solidFill>
                  <a:schemeClr val="lt1"/>
                </a:solidFill>
                <a:latin typeface="Amatic SC"/>
                <a:ea typeface="Amatic SC"/>
                <a:cs typeface="Amatic SC"/>
                <a:sym typeface="Amatic SC"/>
              </a:rPr>
              <a:t>3</a:t>
            </a:r>
            <a:endParaRPr sz="1800" b="1" dirty="0">
              <a:solidFill>
                <a:schemeClr val="lt1"/>
              </a:solidFill>
              <a:latin typeface="Amatic SC"/>
              <a:ea typeface="Amatic SC"/>
              <a:cs typeface="Amatic SC"/>
              <a:sym typeface="Amatic SC"/>
            </a:endParaRPr>
          </a:p>
        </p:txBody>
      </p:sp>
      <p:sp>
        <p:nvSpPr>
          <p:cNvPr id="24" name="TextBox 23">
            <a:extLst>
              <a:ext uri="{FF2B5EF4-FFF2-40B4-BE49-F238E27FC236}">
                <a16:creationId xmlns:a16="http://schemas.microsoft.com/office/drawing/2014/main" id="{3A0BDE63-DD71-41E3-9D3E-9170797D97ED}"/>
              </a:ext>
            </a:extLst>
          </p:cNvPr>
          <p:cNvSpPr txBox="1"/>
          <p:nvPr/>
        </p:nvSpPr>
        <p:spPr>
          <a:xfrm>
            <a:off x="1121864" y="1007996"/>
            <a:ext cx="6564814" cy="369332"/>
          </a:xfrm>
          <a:prstGeom prst="rect">
            <a:avLst/>
          </a:prstGeom>
          <a:noFill/>
        </p:spPr>
        <p:txBody>
          <a:bodyPr wrap="square" rtlCol="0">
            <a:spAutoFit/>
          </a:bodyPr>
          <a:lstStyle/>
          <a:p>
            <a:r>
              <a:rPr lang="ar-OM" sz="1800" b="1" dirty="0">
                <a:latin typeface="Calibri" panose="020F0502020204030204" pitchFamily="34" charset="0"/>
                <a:cs typeface="Calibri" panose="020F0502020204030204" pitchFamily="34" charset="0"/>
              </a:rPr>
              <a:t>فيما يلي جزء من الواجب المنزلي الخاص بزياد.هل زياد على صواب ؟اشرح إجابتك.</a:t>
            </a:r>
            <a:endParaRPr lang="en-US" sz="1800" b="1" dirty="0">
              <a:latin typeface="Calibri" panose="020F0502020204030204" pitchFamily="34" charset="0"/>
              <a:cs typeface="Calibri" panose="020F0502020204030204" pitchFamily="34" charset="0"/>
            </a:endParaRPr>
          </a:p>
        </p:txBody>
      </p:sp>
      <p:grpSp>
        <p:nvGrpSpPr>
          <p:cNvPr id="33" name="Group 32">
            <a:extLst>
              <a:ext uri="{FF2B5EF4-FFF2-40B4-BE49-F238E27FC236}">
                <a16:creationId xmlns:a16="http://schemas.microsoft.com/office/drawing/2014/main" id="{F989A1EB-9E88-458D-8DF5-71F89D4FE917}"/>
              </a:ext>
            </a:extLst>
          </p:cNvPr>
          <p:cNvGrpSpPr/>
          <p:nvPr/>
        </p:nvGrpSpPr>
        <p:grpSpPr>
          <a:xfrm>
            <a:off x="2612571" y="1521439"/>
            <a:ext cx="4872634" cy="3014172"/>
            <a:chOff x="2612571" y="1521439"/>
            <a:chExt cx="4872634" cy="3014172"/>
          </a:xfrm>
        </p:grpSpPr>
        <p:sp>
          <p:nvSpPr>
            <p:cNvPr id="47" name="Google Shape;1259;p19">
              <a:extLst>
                <a:ext uri="{FF2B5EF4-FFF2-40B4-BE49-F238E27FC236}">
                  <a16:creationId xmlns:a16="http://schemas.microsoft.com/office/drawing/2014/main" id="{4E5C3B05-80F4-48C7-8F0C-F5F21BE0D0E0}"/>
                </a:ext>
              </a:extLst>
            </p:cNvPr>
            <p:cNvSpPr/>
            <p:nvPr/>
          </p:nvSpPr>
          <p:spPr>
            <a:xfrm rot="5400000" flipH="1">
              <a:off x="3373663" y="760347"/>
              <a:ext cx="3014172" cy="4536356"/>
            </a:xfrm>
            <a:custGeom>
              <a:avLst/>
              <a:gdLst/>
              <a:ahLst/>
              <a:cxnLst/>
              <a:rect l="l" t="t" r="r" b="b"/>
              <a:pathLst>
                <a:path w="215496" h="136901" extrusionOk="0">
                  <a:moveTo>
                    <a:pt x="66775" y="1"/>
                  </a:moveTo>
                  <a:cubicBezTo>
                    <a:pt x="66987" y="779"/>
                    <a:pt x="66940" y="1582"/>
                    <a:pt x="66657" y="2313"/>
                  </a:cubicBezTo>
                  <a:cubicBezTo>
                    <a:pt x="66091" y="3776"/>
                    <a:pt x="64699" y="4767"/>
                    <a:pt x="63141" y="4814"/>
                  </a:cubicBezTo>
                  <a:cubicBezTo>
                    <a:pt x="63104" y="4815"/>
                    <a:pt x="63067" y="4816"/>
                    <a:pt x="63031" y="4816"/>
                  </a:cubicBezTo>
                  <a:cubicBezTo>
                    <a:pt x="60538" y="4816"/>
                    <a:pt x="58691" y="2466"/>
                    <a:pt x="59342" y="24"/>
                  </a:cubicBezTo>
                  <a:lnTo>
                    <a:pt x="55591" y="24"/>
                  </a:lnTo>
                  <a:cubicBezTo>
                    <a:pt x="55803" y="779"/>
                    <a:pt x="55756" y="1582"/>
                    <a:pt x="55473" y="2313"/>
                  </a:cubicBezTo>
                  <a:cubicBezTo>
                    <a:pt x="54907" y="3776"/>
                    <a:pt x="53538" y="4767"/>
                    <a:pt x="51957" y="4838"/>
                  </a:cubicBezTo>
                  <a:cubicBezTo>
                    <a:pt x="51920" y="4839"/>
                    <a:pt x="51884" y="4839"/>
                    <a:pt x="51848" y="4839"/>
                  </a:cubicBezTo>
                  <a:cubicBezTo>
                    <a:pt x="49354" y="4839"/>
                    <a:pt x="47507" y="2466"/>
                    <a:pt x="48158" y="24"/>
                  </a:cubicBezTo>
                  <a:lnTo>
                    <a:pt x="44430" y="24"/>
                  </a:lnTo>
                  <a:cubicBezTo>
                    <a:pt x="44643" y="779"/>
                    <a:pt x="44595" y="1582"/>
                    <a:pt x="44289" y="2313"/>
                  </a:cubicBezTo>
                  <a:cubicBezTo>
                    <a:pt x="43746" y="3776"/>
                    <a:pt x="42354" y="4767"/>
                    <a:pt x="40797" y="4838"/>
                  </a:cubicBezTo>
                  <a:cubicBezTo>
                    <a:pt x="40760" y="4839"/>
                    <a:pt x="40723" y="4839"/>
                    <a:pt x="40686" y="4839"/>
                  </a:cubicBezTo>
                  <a:cubicBezTo>
                    <a:pt x="38171" y="4839"/>
                    <a:pt x="36347" y="2466"/>
                    <a:pt x="36998" y="24"/>
                  </a:cubicBezTo>
                  <a:lnTo>
                    <a:pt x="33246" y="24"/>
                  </a:lnTo>
                  <a:cubicBezTo>
                    <a:pt x="33458" y="779"/>
                    <a:pt x="33411" y="1582"/>
                    <a:pt x="33128" y="2313"/>
                  </a:cubicBezTo>
                  <a:cubicBezTo>
                    <a:pt x="32562" y="3776"/>
                    <a:pt x="31193" y="4767"/>
                    <a:pt x="29636" y="4838"/>
                  </a:cubicBezTo>
                  <a:cubicBezTo>
                    <a:pt x="29599" y="4839"/>
                    <a:pt x="29563" y="4839"/>
                    <a:pt x="29526" y="4839"/>
                  </a:cubicBezTo>
                  <a:cubicBezTo>
                    <a:pt x="27010" y="4839"/>
                    <a:pt x="25162" y="2443"/>
                    <a:pt x="25814" y="24"/>
                  </a:cubicBezTo>
                  <a:lnTo>
                    <a:pt x="22086" y="24"/>
                  </a:lnTo>
                  <a:cubicBezTo>
                    <a:pt x="22274" y="779"/>
                    <a:pt x="22251" y="1582"/>
                    <a:pt x="21944" y="2313"/>
                  </a:cubicBezTo>
                  <a:cubicBezTo>
                    <a:pt x="21401" y="3776"/>
                    <a:pt x="20009" y="4767"/>
                    <a:pt x="18452" y="4838"/>
                  </a:cubicBezTo>
                  <a:cubicBezTo>
                    <a:pt x="18427" y="4838"/>
                    <a:pt x="18402" y="4838"/>
                    <a:pt x="18378" y="4838"/>
                  </a:cubicBezTo>
                  <a:cubicBezTo>
                    <a:pt x="15844" y="4838"/>
                    <a:pt x="13999" y="2454"/>
                    <a:pt x="14653" y="24"/>
                  </a:cubicBezTo>
                  <a:lnTo>
                    <a:pt x="10901" y="24"/>
                  </a:lnTo>
                  <a:cubicBezTo>
                    <a:pt x="11114" y="779"/>
                    <a:pt x="11067" y="1582"/>
                    <a:pt x="10783" y="2313"/>
                  </a:cubicBezTo>
                  <a:cubicBezTo>
                    <a:pt x="10217" y="3776"/>
                    <a:pt x="8849" y="4767"/>
                    <a:pt x="7268" y="4838"/>
                  </a:cubicBezTo>
                  <a:cubicBezTo>
                    <a:pt x="7231" y="4839"/>
                    <a:pt x="7195" y="4839"/>
                    <a:pt x="7158" y="4839"/>
                  </a:cubicBezTo>
                  <a:cubicBezTo>
                    <a:pt x="4665" y="4839"/>
                    <a:pt x="2818" y="2466"/>
                    <a:pt x="3469" y="24"/>
                  </a:cubicBezTo>
                  <a:lnTo>
                    <a:pt x="0" y="24"/>
                  </a:lnTo>
                  <a:lnTo>
                    <a:pt x="0" y="136901"/>
                  </a:lnTo>
                  <a:lnTo>
                    <a:pt x="215496" y="136901"/>
                  </a:lnTo>
                  <a:lnTo>
                    <a:pt x="215496" y="24"/>
                  </a:lnTo>
                  <a:lnTo>
                    <a:pt x="212027" y="24"/>
                  </a:lnTo>
                  <a:cubicBezTo>
                    <a:pt x="212240" y="779"/>
                    <a:pt x="212193" y="1582"/>
                    <a:pt x="211909" y="2313"/>
                  </a:cubicBezTo>
                  <a:cubicBezTo>
                    <a:pt x="211343" y="3776"/>
                    <a:pt x="209951" y="4767"/>
                    <a:pt x="208394" y="4838"/>
                  </a:cubicBezTo>
                  <a:cubicBezTo>
                    <a:pt x="208357" y="4839"/>
                    <a:pt x="208321" y="4839"/>
                    <a:pt x="208284" y="4839"/>
                  </a:cubicBezTo>
                  <a:cubicBezTo>
                    <a:pt x="205791" y="4839"/>
                    <a:pt x="203944" y="2466"/>
                    <a:pt x="204595" y="24"/>
                  </a:cubicBezTo>
                  <a:lnTo>
                    <a:pt x="200843" y="24"/>
                  </a:lnTo>
                  <a:cubicBezTo>
                    <a:pt x="201056" y="779"/>
                    <a:pt x="201008" y="1582"/>
                    <a:pt x="200725" y="2313"/>
                  </a:cubicBezTo>
                  <a:cubicBezTo>
                    <a:pt x="200159" y="3776"/>
                    <a:pt x="198790" y="4767"/>
                    <a:pt x="197233" y="4838"/>
                  </a:cubicBezTo>
                  <a:cubicBezTo>
                    <a:pt x="197196" y="4839"/>
                    <a:pt x="197160" y="4839"/>
                    <a:pt x="197124" y="4839"/>
                  </a:cubicBezTo>
                  <a:cubicBezTo>
                    <a:pt x="194608" y="4839"/>
                    <a:pt x="192783" y="2443"/>
                    <a:pt x="193411" y="24"/>
                  </a:cubicBezTo>
                  <a:lnTo>
                    <a:pt x="189683" y="24"/>
                  </a:lnTo>
                  <a:cubicBezTo>
                    <a:pt x="189895" y="779"/>
                    <a:pt x="189848" y="1582"/>
                    <a:pt x="189541" y="2313"/>
                  </a:cubicBezTo>
                  <a:cubicBezTo>
                    <a:pt x="188998" y="3776"/>
                    <a:pt x="187606" y="4767"/>
                    <a:pt x="186049" y="4838"/>
                  </a:cubicBezTo>
                  <a:cubicBezTo>
                    <a:pt x="186024" y="4838"/>
                    <a:pt x="186000" y="4838"/>
                    <a:pt x="185975" y="4838"/>
                  </a:cubicBezTo>
                  <a:cubicBezTo>
                    <a:pt x="183464" y="4838"/>
                    <a:pt x="181596" y="2454"/>
                    <a:pt x="182250" y="24"/>
                  </a:cubicBezTo>
                  <a:lnTo>
                    <a:pt x="178498" y="24"/>
                  </a:lnTo>
                  <a:cubicBezTo>
                    <a:pt x="178711" y="779"/>
                    <a:pt x="178664" y="1582"/>
                    <a:pt x="178357" y="2313"/>
                  </a:cubicBezTo>
                  <a:cubicBezTo>
                    <a:pt x="177814" y="3776"/>
                    <a:pt x="176422" y="4767"/>
                    <a:pt x="174865" y="4838"/>
                  </a:cubicBezTo>
                  <a:cubicBezTo>
                    <a:pt x="174840" y="4838"/>
                    <a:pt x="174816" y="4838"/>
                    <a:pt x="174791" y="4838"/>
                  </a:cubicBezTo>
                  <a:cubicBezTo>
                    <a:pt x="172280" y="4838"/>
                    <a:pt x="170412" y="2454"/>
                    <a:pt x="171066" y="1"/>
                  </a:cubicBezTo>
                  <a:lnTo>
                    <a:pt x="167338" y="1"/>
                  </a:lnTo>
                  <a:cubicBezTo>
                    <a:pt x="167550" y="779"/>
                    <a:pt x="167503" y="1582"/>
                    <a:pt x="167196" y="2313"/>
                  </a:cubicBezTo>
                  <a:cubicBezTo>
                    <a:pt x="166654" y="3776"/>
                    <a:pt x="165262" y="4767"/>
                    <a:pt x="163704" y="4814"/>
                  </a:cubicBezTo>
                  <a:cubicBezTo>
                    <a:pt x="163668" y="4815"/>
                    <a:pt x="163631" y="4816"/>
                    <a:pt x="163595" y="4816"/>
                  </a:cubicBezTo>
                  <a:cubicBezTo>
                    <a:pt x="161102" y="4816"/>
                    <a:pt x="159278" y="2443"/>
                    <a:pt x="159905" y="24"/>
                  </a:cubicBezTo>
                  <a:lnTo>
                    <a:pt x="156154" y="24"/>
                  </a:lnTo>
                  <a:cubicBezTo>
                    <a:pt x="156366" y="779"/>
                    <a:pt x="156319" y="1582"/>
                    <a:pt x="156036" y="2313"/>
                  </a:cubicBezTo>
                  <a:cubicBezTo>
                    <a:pt x="155470" y="3776"/>
                    <a:pt x="154101" y="4767"/>
                    <a:pt x="152544" y="4838"/>
                  </a:cubicBezTo>
                  <a:cubicBezTo>
                    <a:pt x="152507" y="4839"/>
                    <a:pt x="152470" y="4839"/>
                    <a:pt x="152433" y="4839"/>
                  </a:cubicBezTo>
                  <a:cubicBezTo>
                    <a:pt x="149918" y="4839"/>
                    <a:pt x="148094" y="2466"/>
                    <a:pt x="148745" y="24"/>
                  </a:cubicBezTo>
                  <a:lnTo>
                    <a:pt x="144993" y="24"/>
                  </a:lnTo>
                  <a:cubicBezTo>
                    <a:pt x="145206" y="779"/>
                    <a:pt x="145158" y="1582"/>
                    <a:pt x="144875" y="2313"/>
                  </a:cubicBezTo>
                  <a:cubicBezTo>
                    <a:pt x="144309" y="3776"/>
                    <a:pt x="142940" y="4767"/>
                    <a:pt x="141360" y="4838"/>
                  </a:cubicBezTo>
                  <a:cubicBezTo>
                    <a:pt x="141323" y="4839"/>
                    <a:pt x="141286" y="4839"/>
                    <a:pt x="141250" y="4839"/>
                  </a:cubicBezTo>
                  <a:cubicBezTo>
                    <a:pt x="138757" y="4839"/>
                    <a:pt x="136910" y="2466"/>
                    <a:pt x="137561" y="24"/>
                  </a:cubicBezTo>
                  <a:lnTo>
                    <a:pt x="133809" y="24"/>
                  </a:lnTo>
                  <a:cubicBezTo>
                    <a:pt x="134021" y="779"/>
                    <a:pt x="133974" y="1582"/>
                    <a:pt x="133691" y="2313"/>
                  </a:cubicBezTo>
                  <a:cubicBezTo>
                    <a:pt x="133125" y="3776"/>
                    <a:pt x="131756" y="4767"/>
                    <a:pt x="130175" y="4838"/>
                  </a:cubicBezTo>
                  <a:cubicBezTo>
                    <a:pt x="130139" y="4839"/>
                    <a:pt x="130103" y="4839"/>
                    <a:pt x="130067" y="4839"/>
                  </a:cubicBezTo>
                  <a:cubicBezTo>
                    <a:pt x="127573" y="4839"/>
                    <a:pt x="125725" y="2443"/>
                    <a:pt x="126377" y="24"/>
                  </a:cubicBezTo>
                  <a:lnTo>
                    <a:pt x="122649" y="24"/>
                  </a:lnTo>
                  <a:cubicBezTo>
                    <a:pt x="122837" y="779"/>
                    <a:pt x="122790" y="1582"/>
                    <a:pt x="122507" y="2313"/>
                  </a:cubicBezTo>
                  <a:cubicBezTo>
                    <a:pt x="121941" y="3776"/>
                    <a:pt x="120572" y="4767"/>
                    <a:pt x="119015" y="4838"/>
                  </a:cubicBezTo>
                  <a:cubicBezTo>
                    <a:pt x="118990" y="4838"/>
                    <a:pt x="118965" y="4838"/>
                    <a:pt x="118941" y="4838"/>
                  </a:cubicBezTo>
                  <a:cubicBezTo>
                    <a:pt x="116407" y="4838"/>
                    <a:pt x="114562" y="2454"/>
                    <a:pt x="115216" y="24"/>
                  </a:cubicBezTo>
                  <a:lnTo>
                    <a:pt x="111464" y="24"/>
                  </a:lnTo>
                  <a:cubicBezTo>
                    <a:pt x="111677" y="779"/>
                    <a:pt x="111630" y="1582"/>
                    <a:pt x="111346" y="2313"/>
                  </a:cubicBezTo>
                  <a:cubicBezTo>
                    <a:pt x="110780" y="3776"/>
                    <a:pt x="109388" y="4767"/>
                    <a:pt x="107831" y="4838"/>
                  </a:cubicBezTo>
                  <a:cubicBezTo>
                    <a:pt x="107794" y="4839"/>
                    <a:pt x="107758" y="4839"/>
                    <a:pt x="107721" y="4839"/>
                  </a:cubicBezTo>
                  <a:cubicBezTo>
                    <a:pt x="105228" y="4839"/>
                    <a:pt x="103381" y="2466"/>
                    <a:pt x="104032" y="24"/>
                  </a:cubicBezTo>
                  <a:lnTo>
                    <a:pt x="100304" y="24"/>
                  </a:lnTo>
                  <a:cubicBezTo>
                    <a:pt x="100493" y="779"/>
                    <a:pt x="100445" y="1582"/>
                    <a:pt x="100162" y="2313"/>
                  </a:cubicBezTo>
                  <a:cubicBezTo>
                    <a:pt x="99596" y="3776"/>
                    <a:pt x="98227" y="4767"/>
                    <a:pt x="96670" y="4838"/>
                  </a:cubicBezTo>
                  <a:cubicBezTo>
                    <a:pt x="96633" y="4839"/>
                    <a:pt x="96597" y="4839"/>
                    <a:pt x="96561" y="4839"/>
                  </a:cubicBezTo>
                  <a:cubicBezTo>
                    <a:pt x="94045" y="4839"/>
                    <a:pt x="92220" y="2443"/>
                    <a:pt x="92871" y="24"/>
                  </a:cubicBezTo>
                  <a:lnTo>
                    <a:pt x="89120" y="24"/>
                  </a:lnTo>
                  <a:cubicBezTo>
                    <a:pt x="89332" y="779"/>
                    <a:pt x="89285" y="1582"/>
                    <a:pt x="89002" y="2313"/>
                  </a:cubicBezTo>
                  <a:cubicBezTo>
                    <a:pt x="88435" y="3776"/>
                    <a:pt x="87067" y="4767"/>
                    <a:pt x="85510" y="4838"/>
                  </a:cubicBezTo>
                  <a:cubicBezTo>
                    <a:pt x="85485" y="4838"/>
                    <a:pt x="85460" y="4838"/>
                    <a:pt x="85435" y="4838"/>
                  </a:cubicBezTo>
                  <a:cubicBezTo>
                    <a:pt x="82901" y="4838"/>
                    <a:pt x="81033" y="2454"/>
                    <a:pt x="81687" y="24"/>
                  </a:cubicBezTo>
                  <a:lnTo>
                    <a:pt x="77936" y="24"/>
                  </a:lnTo>
                  <a:cubicBezTo>
                    <a:pt x="78148" y="779"/>
                    <a:pt x="78101" y="1582"/>
                    <a:pt x="77818" y="2313"/>
                  </a:cubicBezTo>
                  <a:cubicBezTo>
                    <a:pt x="77251" y="3776"/>
                    <a:pt x="75883" y="4767"/>
                    <a:pt x="74325" y="4838"/>
                  </a:cubicBezTo>
                  <a:cubicBezTo>
                    <a:pt x="74301" y="4838"/>
                    <a:pt x="74276" y="4838"/>
                    <a:pt x="74251" y="4838"/>
                  </a:cubicBezTo>
                  <a:cubicBezTo>
                    <a:pt x="71717" y="4838"/>
                    <a:pt x="69872" y="2454"/>
                    <a:pt x="70503" y="1"/>
                  </a:cubicBezTo>
                  <a:close/>
                </a:path>
              </a:pathLst>
            </a:custGeom>
            <a:solidFill>
              <a:srgbClr val="E9A3AA">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TextBox 24">
              <a:extLst>
                <a:ext uri="{FF2B5EF4-FFF2-40B4-BE49-F238E27FC236}">
                  <a16:creationId xmlns:a16="http://schemas.microsoft.com/office/drawing/2014/main" id="{10C750B6-1515-47C0-ACDE-2F452C538032}"/>
                </a:ext>
              </a:extLst>
            </p:cNvPr>
            <p:cNvSpPr txBox="1"/>
            <p:nvPr/>
          </p:nvSpPr>
          <p:spPr>
            <a:xfrm>
              <a:off x="2812356" y="1740783"/>
              <a:ext cx="4672849" cy="338554"/>
            </a:xfrm>
            <a:prstGeom prst="rect">
              <a:avLst/>
            </a:prstGeom>
            <a:noFill/>
          </p:spPr>
          <p:txBody>
            <a:bodyPr wrap="square" rtlCol="0">
              <a:spAutoFit/>
            </a:bodyPr>
            <a:lstStyle/>
            <a:p>
              <a:r>
                <a:rPr lang="ar-OM" sz="1600" b="1" u="sng" dirty="0">
                  <a:solidFill>
                    <a:srgbClr val="0070C0"/>
                  </a:solidFill>
                  <a:latin typeface="Calibri" panose="020F0502020204030204" pitchFamily="34" charset="0"/>
                  <a:cs typeface="Calibri" panose="020F0502020204030204" pitchFamily="34" charset="0"/>
                </a:rPr>
                <a:t>السؤال</a:t>
              </a:r>
              <a:r>
                <a:rPr lang="ar-OM" sz="1600" b="1" dirty="0">
                  <a:latin typeface="Calibri" panose="020F0502020204030204" pitchFamily="34" charset="0"/>
                  <a:cs typeface="Calibri" panose="020F0502020204030204" pitchFamily="34" charset="0"/>
                </a:rPr>
                <a:t>:اكتب العدد 36 في صورة ناتج ضرب </a:t>
              </a:r>
              <a:r>
                <a:rPr lang="ar-OM" sz="1600" b="1" u="sng" dirty="0">
                  <a:latin typeface="Calibri" panose="020F0502020204030204" pitchFamily="34" charset="0"/>
                  <a:cs typeface="Calibri" panose="020F0502020204030204" pitchFamily="34" charset="0"/>
                </a:rPr>
                <a:t>عواملة الأولية</a:t>
              </a:r>
              <a:endParaRPr lang="en-US" sz="1600" b="1" u="sng" dirty="0">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5F387D80-800F-4148-B257-819A4B1B99C7}"/>
                </a:ext>
              </a:extLst>
            </p:cNvPr>
            <p:cNvSpPr txBox="1"/>
            <p:nvPr/>
          </p:nvSpPr>
          <p:spPr>
            <a:xfrm>
              <a:off x="6193330" y="2233196"/>
              <a:ext cx="806931" cy="338554"/>
            </a:xfrm>
            <a:prstGeom prst="rect">
              <a:avLst/>
            </a:prstGeom>
            <a:noFill/>
          </p:spPr>
          <p:txBody>
            <a:bodyPr wrap="square" rtlCol="0">
              <a:spAutoFit/>
            </a:bodyPr>
            <a:lstStyle/>
            <a:p>
              <a:pPr algn="r"/>
              <a:r>
                <a:rPr lang="ar-OM" sz="1600" b="1" u="sng" dirty="0">
                  <a:solidFill>
                    <a:srgbClr val="0070C0"/>
                  </a:solidFill>
                  <a:latin typeface="Calibri" panose="020F0502020204030204" pitchFamily="34" charset="0"/>
                  <a:cs typeface="Calibri" panose="020F0502020204030204" pitchFamily="34" charset="0"/>
                </a:rPr>
                <a:t>الإجابـــة</a:t>
              </a:r>
              <a:r>
                <a:rPr lang="ar-OM" sz="1600" b="1" dirty="0">
                  <a:latin typeface="Calibri" panose="020F0502020204030204" pitchFamily="34" charset="0"/>
                  <a:cs typeface="Calibri" panose="020F0502020204030204" pitchFamily="34" charset="0"/>
                </a:rPr>
                <a:t>:</a:t>
              </a:r>
              <a:endParaRPr lang="en-US" sz="1600" b="1" dirty="0">
                <a:latin typeface="Calibri" panose="020F0502020204030204" pitchFamily="34" charset="0"/>
                <a:cs typeface="Calibri" panose="020F0502020204030204" pitchFamily="34" charset="0"/>
              </a:endParaRPr>
            </a:p>
          </p:txBody>
        </p:sp>
        <p:sp>
          <p:nvSpPr>
            <p:cNvPr id="12" name="Oval 11">
              <a:extLst>
                <a:ext uri="{FF2B5EF4-FFF2-40B4-BE49-F238E27FC236}">
                  <a16:creationId xmlns:a16="http://schemas.microsoft.com/office/drawing/2014/main" id="{A7339043-AE9C-4C50-B30E-644F2E0ED516}"/>
                </a:ext>
              </a:extLst>
            </p:cNvPr>
            <p:cNvSpPr/>
            <p:nvPr/>
          </p:nvSpPr>
          <p:spPr>
            <a:xfrm>
              <a:off x="4979254" y="2364281"/>
              <a:ext cx="445674" cy="414938"/>
            </a:xfrm>
            <a:prstGeom prst="ellipse">
              <a:avLst/>
            </a:prstGeom>
            <a:solidFill>
              <a:srgbClr val="E9A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DC262E4C-C8D6-4C80-A316-68B3054E4A4C}"/>
                </a:ext>
              </a:extLst>
            </p:cNvPr>
            <p:cNvSpPr/>
            <p:nvPr/>
          </p:nvSpPr>
          <p:spPr>
            <a:xfrm>
              <a:off x="4703106" y="3212246"/>
              <a:ext cx="445674" cy="414938"/>
            </a:xfrm>
            <a:prstGeom prst="ellipse">
              <a:avLst/>
            </a:prstGeom>
            <a:solidFill>
              <a:srgbClr val="E9A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B85644CE-11A9-4132-A643-86D47E9CBFE0}"/>
                </a:ext>
              </a:extLst>
            </p:cNvPr>
            <p:cNvSpPr/>
            <p:nvPr/>
          </p:nvSpPr>
          <p:spPr>
            <a:xfrm>
              <a:off x="5358286" y="3216248"/>
              <a:ext cx="445674" cy="414938"/>
            </a:xfrm>
            <a:prstGeom prst="ellipse">
              <a:avLst/>
            </a:prstGeom>
            <a:solidFill>
              <a:srgbClr val="E9A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6C54F8A3-A4AE-4D4E-BF59-FB57CF738CFD}"/>
                </a:ext>
              </a:extLst>
            </p:cNvPr>
            <p:cNvCxnSpPr>
              <a:cxnSpLocks/>
              <a:stCxn id="12" idx="4"/>
              <a:endCxn id="30" idx="1"/>
            </p:cNvCxnSpPr>
            <p:nvPr/>
          </p:nvCxnSpPr>
          <p:spPr>
            <a:xfrm>
              <a:off x="5202091" y="2779219"/>
              <a:ext cx="221462" cy="497795"/>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BAC7CDF-BFE4-4167-9F91-1293BEE848C1}"/>
                </a:ext>
              </a:extLst>
            </p:cNvPr>
            <p:cNvCxnSpPr>
              <a:cxnSpLocks/>
              <a:stCxn id="12" idx="4"/>
              <a:endCxn id="29" idx="0"/>
            </p:cNvCxnSpPr>
            <p:nvPr/>
          </p:nvCxnSpPr>
          <p:spPr>
            <a:xfrm flipH="1">
              <a:off x="4925943" y="2779219"/>
              <a:ext cx="276148" cy="433027"/>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1D6B2E0D-3CA2-4B97-B1D2-3B40324C16FA}"/>
                </a:ext>
              </a:extLst>
            </p:cNvPr>
            <p:cNvSpPr txBox="1"/>
            <p:nvPr/>
          </p:nvSpPr>
          <p:spPr>
            <a:xfrm>
              <a:off x="4798625" y="2413474"/>
              <a:ext cx="806931" cy="369332"/>
            </a:xfrm>
            <a:prstGeom prst="rect">
              <a:avLst/>
            </a:prstGeom>
            <a:noFill/>
          </p:spPr>
          <p:txBody>
            <a:bodyPr wrap="square" rtlCol="0">
              <a:spAutoFit/>
            </a:bodyPr>
            <a:lstStyle/>
            <a:p>
              <a:pPr algn="ctr"/>
              <a:r>
                <a:rPr lang="ar-OM" sz="1800" b="1" dirty="0"/>
                <a:t>36</a:t>
              </a:r>
              <a:endParaRPr lang="en-US" sz="1800" b="1" dirty="0"/>
            </a:p>
          </p:txBody>
        </p:sp>
        <p:sp>
          <p:nvSpPr>
            <p:cNvPr id="43" name="TextBox 42">
              <a:extLst>
                <a:ext uri="{FF2B5EF4-FFF2-40B4-BE49-F238E27FC236}">
                  <a16:creationId xmlns:a16="http://schemas.microsoft.com/office/drawing/2014/main" id="{2D2EC87D-EF29-4E84-8196-FECB4F4CBBAE}"/>
                </a:ext>
              </a:extLst>
            </p:cNvPr>
            <p:cNvSpPr txBox="1"/>
            <p:nvPr/>
          </p:nvSpPr>
          <p:spPr>
            <a:xfrm>
              <a:off x="5148780" y="3269434"/>
              <a:ext cx="806931" cy="369332"/>
            </a:xfrm>
            <a:prstGeom prst="rect">
              <a:avLst/>
            </a:prstGeom>
            <a:noFill/>
          </p:spPr>
          <p:txBody>
            <a:bodyPr wrap="square" rtlCol="0">
              <a:spAutoFit/>
            </a:bodyPr>
            <a:lstStyle/>
            <a:p>
              <a:pPr algn="ctr"/>
              <a:r>
                <a:rPr lang="ar-OM" sz="1800" b="1" dirty="0"/>
                <a:t>4</a:t>
              </a:r>
              <a:endParaRPr lang="en-US" sz="1800" b="1" dirty="0"/>
            </a:p>
          </p:txBody>
        </p:sp>
        <p:sp>
          <p:nvSpPr>
            <p:cNvPr id="44" name="TextBox 43">
              <a:extLst>
                <a:ext uri="{FF2B5EF4-FFF2-40B4-BE49-F238E27FC236}">
                  <a16:creationId xmlns:a16="http://schemas.microsoft.com/office/drawing/2014/main" id="{83782B8B-447F-4118-8924-742185CE888E}"/>
                </a:ext>
              </a:extLst>
            </p:cNvPr>
            <p:cNvSpPr txBox="1"/>
            <p:nvPr/>
          </p:nvSpPr>
          <p:spPr>
            <a:xfrm>
              <a:off x="4551355" y="3213363"/>
              <a:ext cx="806931" cy="369332"/>
            </a:xfrm>
            <a:prstGeom prst="rect">
              <a:avLst/>
            </a:prstGeom>
            <a:noFill/>
          </p:spPr>
          <p:txBody>
            <a:bodyPr wrap="square" rtlCol="0">
              <a:spAutoFit/>
            </a:bodyPr>
            <a:lstStyle/>
            <a:p>
              <a:pPr algn="ctr"/>
              <a:r>
                <a:rPr lang="ar-OM" sz="1800" b="1" dirty="0"/>
                <a:t>9</a:t>
              </a:r>
              <a:endParaRPr lang="en-US" sz="1800" b="1" dirty="0"/>
            </a:p>
          </p:txBody>
        </p:sp>
        <p:sp>
          <p:nvSpPr>
            <p:cNvPr id="46" name="TextBox 45">
              <a:extLst>
                <a:ext uri="{FF2B5EF4-FFF2-40B4-BE49-F238E27FC236}">
                  <a16:creationId xmlns:a16="http://schemas.microsoft.com/office/drawing/2014/main" id="{CA639CA0-4434-4A2E-B83B-A0B0C9A6B677}"/>
                </a:ext>
              </a:extLst>
            </p:cNvPr>
            <p:cNvSpPr txBox="1"/>
            <p:nvPr/>
          </p:nvSpPr>
          <p:spPr>
            <a:xfrm>
              <a:off x="4798625" y="3727462"/>
              <a:ext cx="1005335" cy="369332"/>
            </a:xfrm>
            <a:prstGeom prst="rect">
              <a:avLst/>
            </a:prstGeom>
            <a:solidFill>
              <a:schemeClr val="accent4">
                <a:lumMod val="60000"/>
                <a:lumOff val="40000"/>
              </a:schemeClr>
            </a:solidFill>
          </p:spPr>
          <p:txBody>
            <a:bodyPr wrap="square" rtlCol="0">
              <a:spAutoFit/>
            </a:bodyPr>
            <a:lstStyle/>
            <a:p>
              <a:pPr algn="r"/>
              <a:r>
                <a:rPr lang="ar-OM" sz="1800" b="1" dirty="0">
                  <a:latin typeface="Calibri" panose="020F0502020204030204" pitchFamily="34" charset="0"/>
                  <a:cs typeface="Calibri" panose="020F0502020204030204" pitchFamily="34" charset="0"/>
                </a:rPr>
                <a:t>36=4×9</a:t>
              </a:r>
              <a:endParaRPr lang="en-US" sz="1800" b="1" dirty="0">
                <a:latin typeface="Calibri" panose="020F0502020204030204" pitchFamily="34" charset="0"/>
                <a:cs typeface="Calibri" panose="020F0502020204030204" pitchFamily="34" charset="0"/>
              </a:endParaRPr>
            </a:p>
          </p:txBody>
        </p:sp>
      </p:grpSp>
      <p:pic>
        <p:nvPicPr>
          <p:cNvPr id="3" name="Picture 2" descr="A picture containing text&#10;&#10;Description automatically generated">
            <a:extLst>
              <a:ext uri="{FF2B5EF4-FFF2-40B4-BE49-F238E27FC236}">
                <a16:creationId xmlns:a16="http://schemas.microsoft.com/office/drawing/2014/main" id="{38F5DE3D-150D-4075-86B3-D69FC1A85D74}"/>
              </a:ext>
            </a:extLst>
          </p:cNvPr>
          <p:cNvPicPr>
            <a:picLocks noChangeAspect="1"/>
          </p:cNvPicPr>
          <p:nvPr/>
        </p:nvPicPr>
        <p:blipFill rotWithShape="1">
          <a:blip r:embed="rId4">
            <a:clrChange>
              <a:clrFrom>
                <a:srgbClr val="FFFFFF"/>
              </a:clrFrom>
              <a:clrTo>
                <a:srgbClr val="FFFFFF">
                  <a:alpha val="0"/>
                </a:srgbClr>
              </a:clrTo>
            </a:clrChange>
          </a:blip>
          <a:srcRect t="27531" r="16029" b="27531"/>
          <a:stretch/>
        </p:blipFill>
        <p:spPr>
          <a:xfrm>
            <a:off x="-2607" y="1192662"/>
            <a:ext cx="2736865" cy="335480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42"/>
        <p:cNvGrpSpPr/>
        <p:nvPr/>
      </p:nvGrpSpPr>
      <p:grpSpPr>
        <a:xfrm>
          <a:off x="0" y="0"/>
          <a:ext cx="0" cy="0"/>
          <a:chOff x="0" y="0"/>
          <a:chExt cx="0" cy="0"/>
        </a:xfrm>
      </p:grpSpPr>
      <p:grpSp>
        <p:nvGrpSpPr>
          <p:cNvPr id="2281" name="Google Shape;2281;p38"/>
          <p:cNvGrpSpPr/>
          <p:nvPr/>
        </p:nvGrpSpPr>
        <p:grpSpPr>
          <a:xfrm>
            <a:off x="7975169" y="4277866"/>
            <a:ext cx="819771" cy="865634"/>
            <a:chOff x="7088286" y="1674216"/>
            <a:chExt cx="819771" cy="865634"/>
          </a:xfrm>
        </p:grpSpPr>
        <p:grpSp>
          <p:nvGrpSpPr>
            <p:cNvPr id="2282" name="Google Shape;2282;p38"/>
            <p:cNvGrpSpPr/>
            <p:nvPr/>
          </p:nvGrpSpPr>
          <p:grpSpPr>
            <a:xfrm>
              <a:off x="7331958" y="1674216"/>
              <a:ext cx="576099" cy="865634"/>
              <a:chOff x="7331958" y="1674216"/>
              <a:chExt cx="576099" cy="865634"/>
            </a:xfrm>
          </p:grpSpPr>
          <p:sp>
            <p:nvSpPr>
              <p:cNvPr id="2283" name="Google Shape;2283;p38"/>
              <p:cNvSpPr/>
              <p:nvPr/>
            </p:nvSpPr>
            <p:spPr>
              <a:xfrm>
                <a:off x="7331958" y="1859552"/>
                <a:ext cx="576099" cy="680298"/>
              </a:xfrm>
              <a:custGeom>
                <a:avLst/>
                <a:gdLst/>
                <a:ahLst/>
                <a:cxnLst/>
                <a:rect l="l" t="t" r="r" b="b"/>
                <a:pathLst>
                  <a:path w="21756" h="25691" extrusionOk="0">
                    <a:moveTo>
                      <a:pt x="11030" y="0"/>
                    </a:moveTo>
                    <a:cubicBezTo>
                      <a:pt x="10081" y="0"/>
                      <a:pt x="9170" y="525"/>
                      <a:pt x="8731" y="1437"/>
                    </a:cubicBezTo>
                    <a:lnTo>
                      <a:pt x="614" y="18261"/>
                    </a:lnTo>
                    <a:cubicBezTo>
                      <a:pt x="1" y="19511"/>
                      <a:pt x="520" y="21045"/>
                      <a:pt x="1794" y="21658"/>
                    </a:cubicBezTo>
                    <a:lnTo>
                      <a:pt x="5027" y="23216"/>
                    </a:lnTo>
                    <a:lnTo>
                      <a:pt x="6372" y="23876"/>
                    </a:lnTo>
                    <a:lnTo>
                      <a:pt x="9604" y="25434"/>
                    </a:lnTo>
                    <a:cubicBezTo>
                      <a:pt x="9966" y="25608"/>
                      <a:pt x="10350" y="25691"/>
                      <a:pt x="10727" y="25691"/>
                    </a:cubicBezTo>
                    <a:cubicBezTo>
                      <a:pt x="11676" y="25691"/>
                      <a:pt x="12586" y="25166"/>
                      <a:pt x="13025" y="24254"/>
                    </a:cubicBezTo>
                    <a:lnTo>
                      <a:pt x="21142" y="7430"/>
                    </a:lnTo>
                    <a:cubicBezTo>
                      <a:pt x="21756" y="6180"/>
                      <a:pt x="21237" y="4646"/>
                      <a:pt x="19986" y="4033"/>
                    </a:cubicBezTo>
                    <a:lnTo>
                      <a:pt x="19089" y="3608"/>
                    </a:lnTo>
                    <a:cubicBezTo>
                      <a:pt x="18641" y="3396"/>
                      <a:pt x="18429" y="2877"/>
                      <a:pt x="18618" y="2405"/>
                    </a:cubicBezTo>
                    <a:lnTo>
                      <a:pt x="14276" y="305"/>
                    </a:lnTo>
                    <a:cubicBezTo>
                      <a:pt x="14093" y="604"/>
                      <a:pt x="13769" y="775"/>
                      <a:pt x="13437" y="775"/>
                    </a:cubicBezTo>
                    <a:cubicBezTo>
                      <a:pt x="13298" y="775"/>
                      <a:pt x="13158" y="745"/>
                      <a:pt x="13025" y="682"/>
                    </a:cubicBezTo>
                    <a:lnTo>
                      <a:pt x="12152" y="257"/>
                    </a:lnTo>
                    <a:cubicBezTo>
                      <a:pt x="11790" y="83"/>
                      <a:pt x="11407" y="0"/>
                      <a:pt x="11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38"/>
              <p:cNvSpPr/>
              <p:nvPr/>
            </p:nvSpPr>
            <p:spPr>
              <a:xfrm>
                <a:off x="7698737" y="1674216"/>
                <a:ext cx="186207" cy="248409"/>
              </a:xfrm>
              <a:custGeom>
                <a:avLst/>
                <a:gdLst/>
                <a:ahLst/>
                <a:cxnLst/>
                <a:rect l="l" t="t" r="r" b="b"/>
                <a:pathLst>
                  <a:path w="7032" h="9381" extrusionOk="0">
                    <a:moveTo>
                      <a:pt x="6460" y="0"/>
                    </a:moveTo>
                    <a:cubicBezTo>
                      <a:pt x="6430" y="0"/>
                      <a:pt x="6400" y="4"/>
                      <a:pt x="6371" y="13"/>
                    </a:cubicBezTo>
                    <a:cubicBezTo>
                      <a:pt x="5852" y="178"/>
                      <a:pt x="5380" y="461"/>
                      <a:pt x="5002" y="862"/>
                    </a:cubicBezTo>
                    <a:cubicBezTo>
                      <a:pt x="4059" y="1853"/>
                      <a:pt x="3799" y="3387"/>
                      <a:pt x="2785" y="4307"/>
                    </a:cubicBezTo>
                    <a:lnTo>
                      <a:pt x="3445" y="4637"/>
                    </a:lnTo>
                    <a:cubicBezTo>
                      <a:pt x="3666" y="4718"/>
                      <a:pt x="3562" y="5021"/>
                      <a:pt x="3380" y="5021"/>
                    </a:cubicBezTo>
                    <a:cubicBezTo>
                      <a:pt x="3349" y="5021"/>
                      <a:pt x="3315" y="5012"/>
                      <a:pt x="3280" y="4991"/>
                    </a:cubicBezTo>
                    <a:lnTo>
                      <a:pt x="2619" y="4685"/>
                    </a:lnTo>
                    <a:cubicBezTo>
                      <a:pt x="2413" y="4585"/>
                      <a:pt x="2194" y="4537"/>
                      <a:pt x="1977" y="4537"/>
                    </a:cubicBezTo>
                    <a:cubicBezTo>
                      <a:pt x="1425" y="4537"/>
                      <a:pt x="891" y="4844"/>
                      <a:pt x="637" y="5369"/>
                    </a:cubicBezTo>
                    <a:lnTo>
                      <a:pt x="0" y="6714"/>
                    </a:lnTo>
                    <a:lnTo>
                      <a:pt x="2572" y="7964"/>
                    </a:lnTo>
                    <a:lnTo>
                      <a:pt x="2926" y="8130"/>
                    </a:lnTo>
                    <a:lnTo>
                      <a:pt x="5522" y="9380"/>
                    </a:lnTo>
                    <a:lnTo>
                      <a:pt x="6159" y="8035"/>
                    </a:lnTo>
                    <a:cubicBezTo>
                      <a:pt x="6513" y="7304"/>
                      <a:pt x="6206" y="6407"/>
                      <a:pt x="5451" y="6053"/>
                    </a:cubicBezTo>
                    <a:lnTo>
                      <a:pt x="4814" y="5746"/>
                    </a:lnTo>
                    <a:cubicBezTo>
                      <a:pt x="4629" y="5623"/>
                      <a:pt x="4730" y="5375"/>
                      <a:pt x="4899" y="5375"/>
                    </a:cubicBezTo>
                    <a:cubicBezTo>
                      <a:pt x="4925" y="5375"/>
                      <a:pt x="4951" y="5380"/>
                      <a:pt x="4979" y="5392"/>
                    </a:cubicBezTo>
                    <a:lnTo>
                      <a:pt x="5640" y="5699"/>
                    </a:lnTo>
                    <a:cubicBezTo>
                      <a:pt x="5734" y="4331"/>
                      <a:pt x="6772" y="3174"/>
                      <a:pt x="6961" y="1806"/>
                    </a:cubicBezTo>
                    <a:cubicBezTo>
                      <a:pt x="7032" y="1263"/>
                      <a:pt x="6984" y="721"/>
                      <a:pt x="6772" y="201"/>
                    </a:cubicBezTo>
                    <a:cubicBezTo>
                      <a:pt x="6733" y="85"/>
                      <a:pt x="6599" y="0"/>
                      <a:pt x="64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38"/>
              <p:cNvSpPr/>
              <p:nvPr/>
            </p:nvSpPr>
            <p:spPr>
              <a:xfrm>
                <a:off x="7731837" y="1817395"/>
                <a:ext cx="23144" cy="36993"/>
              </a:xfrm>
              <a:custGeom>
                <a:avLst/>
                <a:gdLst/>
                <a:ahLst/>
                <a:cxnLst/>
                <a:rect l="l" t="t" r="r" b="b"/>
                <a:pathLst>
                  <a:path w="874" h="1397" extrusionOk="0">
                    <a:moveTo>
                      <a:pt x="713" y="0"/>
                    </a:moveTo>
                    <a:cubicBezTo>
                      <a:pt x="651" y="0"/>
                      <a:pt x="603" y="27"/>
                      <a:pt x="567" y="80"/>
                    </a:cubicBezTo>
                    <a:lnTo>
                      <a:pt x="48" y="1189"/>
                    </a:lnTo>
                    <a:cubicBezTo>
                      <a:pt x="1" y="1260"/>
                      <a:pt x="48" y="1354"/>
                      <a:pt x="119" y="1378"/>
                    </a:cubicBezTo>
                    <a:cubicBezTo>
                      <a:pt x="139" y="1391"/>
                      <a:pt x="158" y="1397"/>
                      <a:pt x="178" y="1397"/>
                    </a:cubicBezTo>
                    <a:cubicBezTo>
                      <a:pt x="227" y="1397"/>
                      <a:pt x="274" y="1358"/>
                      <a:pt x="308" y="1307"/>
                    </a:cubicBezTo>
                    <a:lnTo>
                      <a:pt x="827" y="221"/>
                    </a:lnTo>
                    <a:cubicBezTo>
                      <a:pt x="874" y="151"/>
                      <a:pt x="850" y="56"/>
                      <a:pt x="779" y="9"/>
                    </a:cubicBezTo>
                    <a:cubicBezTo>
                      <a:pt x="756" y="3"/>
                      <a:pt x="734" y="0"/>
                      <a:pt x="71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38"/>
              <p:cNvSpPr/>
              <p:nvPr/>
            </p:nvSpPr>
            <p:spPr>
              <a:xfrm>
                <a:off x="7753710" y="1827749"/>
                <a:ext cx="22534" cy="36993"/>
              </a:xfrm>
              <a:custGeom>
                <a:avLst/>
                <a:gdLst/>
                <a:ahLst/>
                <a:cxnLst/>
                <a:rect l="l" t="t" r="r" b="b"/>
                <a:pathLst>
                  <a:path w="851" h="1397" extrusionOk="0">
                    <a:moveTo>
                      <a:pt x="693" y="0"/>
                    </a:moveTo>
                    <a:cubicBezTo>
                      <a:pt x="638" y="0"/>
                      <a:pt x="584" y="39"/>
                      <a:pt x="567" y="90"/>
                    </a:cubicBezTo>
                    <a:lnTo>
                      <a:pt x="24" y="1199"/>
                    </a:lnTo>
                    <a:cubicBezTo>
                      <a:pt x="1" y="1270"/>
                      <a:pt x="24" y="1341"/>
                      <a:pt x="95" y="1388"/>
                    </a:cubicBezTo>
                    <a:cubicBezTo>
                      <a:pt x="113" y="1394"/>
                      <a:pt x="132" y="1397"/>
                      <a:pt x="151" y="1397"/>
                    </a:cubicBezTo>
                    <a:cubicBezTo>
                      <a:pt x="209" y="1397"/>
                      <a:pt x="266" y="1370"/>
                      <a:pt x="284" y="1317"/>
                    </a:cubicBezTo>
                    <a:lnTo>
                      <a:pt x="826" y="208"/>
                    </a:lnTo>
                    <a:cubicBezTo>
                      <a:pt x="850" y="137"/>
                      <a:pt x="826" y="43"/>
                      <a:pt x="756" y="19"/>
                    </a:cubicBezTo>
                    <a:cubicBezTo>
                      <a:pt x="736" y="6"/>
                      <a:pt x="714" y="0"/>
                      <a:pt x="69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38"/>
              <p:cNvSpPr/>
              <p:nvPr/>
            </p:nvSpPr>
            <p:spPr>
              <a:xfrm>
                <a:off x="7774947" y="1837997"/>
                <a:ext cx="22534" cy="36754"/>
              </a:xfrm>
              <a:custGeom>
                <a:avLst/>
                <a:gdLst/>
                <a:ahLst/>
                <a:cxnLst/>
                <a:rect l="l" t="t" r="r" b="b"/>
                <a:pathLst>
                  <a:path w="851" h="1388" extrusionOk="0">
                    <a:moveTo>
                      <a:pt x="700" y="1"/>
                    </a:moveTo>
                    <a:cubicBezTo>
                      <a:pt x="642" y="1"/>
                      <a:pt x="585" y="27"/>
                      <a:pt x="567" y="80"/>
                    </a:cubicBezTo>
                    <a:lnTo>
                      <a:pt x="24" y="1189"/>
                    </a:lnTo>
                    <a:cubicBezTo>
                      <a:pt x="1" y="1260"/>
                      <a:pt x="24" y="1331"/>
                      <a:pt x="95" y="1378"/>
                    </a:cubicBezTo>
                    <a:cubicBezTo>
                      <a:pt x="113" y="1384"/>
                      <a:pt x="132" y="1387"/>
                      <a:pt x="151" y="1387"/>
                    </a:cubicBezTo>
                    <a:cubicBezTo>
                      <a:pt x="209" y="1387"/>
                      <a:pt x="266" y="1361"/>
                      <a:pt x="284" y="1307"/>
                    </a:cubicBezTo>
                    <a:lnTo>
                      <a:pt x="827" y="198"/>
                    </a:lnTo>
                    <a:cubicBezTo>
                      <a:pt x="850" y="128"/>
                      <a:pt x="827" y="57"/>
                      <a:pt x="756" y="10"/>
                    </a:cubicBezTo>
                    <a:cubicBezTo>
                      <a:pt x="738" y="4"/>
                      <a:pt x="719" y="1"/>
                      <a:pt x="700" y="1"/>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38"/>
              <p:cNvSpPr/>
              <p:nvPr/>
            </p:nvSpPr>
            <p:spPr>
              <a:xfrm>
                <a:off x="7796211" y="1848616"/>
                <a:ext cx="22508" cy="36754"/>
              </a:xfrm>
              <a:custGeom>
                <a:avLst/>
                <a:gdLst/>
                <a:ahLst/>
                <a:cxnLst/>
                <a:rect l="l" t="t" r="r" b="b"/>
                <a:pathLst>
                  <a:path w="850" h="1388" extrusionOk="0">
                    <a:moveTo>
                      <a:pt x="699" y="1"/>
                    </a:moveTo>
                    <a:cubicBezTo>
                      <a:pt x="642" y="1"/>
                      <a:pt x="584" y="28"/>
                      <a:pt x="566" y="81"/>
                    </a:cubicBezTo>
                    <a:lnTo>
                      <a:pt x="24" y="1190"/>
                    </a:lnTo>
                    <a:cubicBezTo>
                      <a:pt x="0" y="1260"/>
                      <a:pt x="24" y="1331"/>
                      <a:pt x="95" y="1378"/>
                    </a:cubicBezTo>
                    <a:cubicBezTo>
                      <a:pt x="112" y="1384"/>
                      <a:pt x="131" y="1387"/>
                      <a:pt x="151" y="1387"/>
                    </a:cubicBezTo>
                    <a:cubicBezTo>
                      <a:pt x="210" y="1387"/>
                      <a:pt x="271" y="1361"/>
                      <a:pt x="307" y="1308"/>
                    </a:cubicBezTo>
                    <a:lnTo>
                      <a:pt x="826" y="199"/>
                    </a:lnTo>
                    <a:cubicBezTo>
                      <a:pt x="850" y="128"/>
                      <a:pt x="826" y="57"/>
                      <a:pt x="755" y="10"/>
                    </a:cubicBezTo>
                    <a:cubicBezTo>
                      <a:pt x="737" y="4"/>
                      <a:pt x="718" y="1"/>
                      <a:pt x="699" y="1"/>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38"/>
              <p:cNvSpPr/>
              <p:nvPr/>
            </p:nvSpPr>
            <p:spPr>
              <a:xfrm>
                <a:off x="7817448" y="1858625"/>
                <a:ext cx="23144" cy="36993"/>
              </a:xfrm>
              <a:custGeom>
                <a:avLst/>
                <a:gdLst/>
                <a:ahLst/>
                <a:cxnLst/>
                <a:rect l="l" t="t" r="r" b="b"/>
                <a:pathLst>
                  <a:path w="874" h="1397" extrusionOk="0">
                    <a:moveTo>
                      <a:pt x="703" y="0"/>
                    </a:moveTo>
                    <a:cubicBezTo>
                      <a:pt x="651" y="0"/>
                      <a:pt x="602" y="27"/>
                      <a:pt x="567" y="80"/>
                    </a:cubicBezTo>
                    <a:lnTo>
                      <a:pt x="48" y="1189"/>
                    </a:lnTo>
                    <a:cubicBezTo>
                      <a:pt x="0" y="1260"/>
                      <a:pt x="24" y="1354"/>
                      <a:pt x="95" y="1378"/>
                    </a:cubicBezTo>
                    <a:cubicBezTo>
                      <a:pt x="115" y="1391"/>
                      <a:pt x="136" y="1397"/>
                      <a:pt x="158" y="1397"/>
                    </a:cubicBezTo>
                    <a:cubicBezTo>
                      <a:pt x="215" y="1397"/>
                      <a:pt x="273" y="1358"/>
                      <a:pt x="307" y="1307"/>
                    </a:cubicBezTo>
                    <a:lnTo>
                      <a:pt x="826" y="222"/>
                    </a:lnTo>
                    <a:cubicBezTo>
                      <a:pt x="873" y="151"/>
                      <a:pt x="826" y="57"/>
                      <a:pt x="755" y="9"/>
                    </a:cubicBezTo>
                    <a:cubicBezTo>
                      <a:pt x="738" y="3"/>
                      <a:pt x="720" y="0"/>
                      <a:pt x="703" y="0"/>
                    </a:cubicBezTo>
                    <a:close/>
                  </a:path>
                </a:pathLst>
              </a:custGeom>
              <a:solidFill>
                <a:srgbClr val="73BC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38"/>
              <p:cNvSpPr/>
              <p:nvPr/>
            </p:nvSpPr>
            <p:spPr>
              <a:xfrm>
                <a:off x="7428823" y="2207954"/>
                <a:ext cx="336773" cy="258736"/>
              </a:xfrm>
              <a:custGeom>
                <a:avLst/>
                <a:gdLst/>
                <a:ahLst/>
                <a:cxnLst/>
                <a:rect l="l" t="t" r="r" b="b"/>
                <a:pathLst>
                  <a:path w="12718" h="9771" extrusionOk="0">
                    <a:moveTo>
                      <a:pt x="12259" y="0"/>
                    </a:moveTo>
                    <a:cubicBezTo>
                      <a:pt x="10080" y="0"/>
                      <a:pt x="7931" y="470"/>
                      <a:pt x="5946" y="1352"/>
                    </a:cubicBezTo>
                    <a:cubicBezTo>
                      <a:pt x="3610" y="2414"/>
                      <a:pt x="1581" y="4018"/>
                      <a:pt x="0" y="6048"/>
                    </a:cubicBezTo>
                    <a:lnTo>
                      <a:pt x="7669" y="9728"/>
                    </a:lnTo>
                    <a:cubicBezTo>
                      <a:pt x="7712" y="9757"/>
                      <a:pt x="7762" y="9771"/>
                      <a:pt x="7812" y="9771"/>
                    </a:cubicBezTo>
                    <a:cubicBezTo>
                      <a:pt x="7927" y="9771"/>
                      <a:pt x="8044" y="9701"/>
                      <a:pt x="8093" y="9587"/>
                    </a:cubicBezTo>
                    <a:lnTo>
                      <a:pt x="12718" y="7"/>
                    </a:lnTo>
                    <a:cubicBezTo>
                      <a:pt x="12565" y="2"/>
                      <a:pt x="12412" y="0"/>
                      <a:pt x="12259"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8"/>
              <p:cNvSpPr/>
              <p:nvPr/>
            </p:nvSpPr>
            <p:spPr>
              <a:xfrm>
                <a:off x="7398821" y="1952472"/>
                <a:ext cx="433636" cy="415630"/>
              </a:xfrm>
              <a:custGeom>
                <a:avLst/>
                <a:gdLst/>
                <a:ahLst/>
                <a:cxnLst/>
                <a:rect l="l" t="t" r="r" b="b"/>
                <a:pathLst>
                  <a:path w="16376" h="15696" extrusionOk="0">
                    <a:moveTo>
                      <a:pt x="7462" y="1"/>
                    </a:moveTo>
                    <a:cubicBezTo>
                      <a:pt x="7332" y="1"/>
                      <a:pt x="7202" y="71"/>
                      <a:pt x="7150" y="193"/>
                    </a:cubicBezTo>
                    <a:lnTo>
                      <a:pt x="71" y="14822"/>
                    </a:lnTo>
                    <a:cubicBezTo>
                      <a:pt x="1" y="14988"/>
                      <a:pt x="71" y="15176"/>
                      <a:pt x="236" y="15247"/>
                    </a:cubicBezTo>
                    <a:lnTo>
                      <a:pt x="1110" y="15696"/>
                    </a:lnTo>
                    <a:cubicBezTo>
                      <a:pt x="4040" y="11873"/>
                      <a:pt x="8569" y="9649"/>
                      <a:pt x="13383" y="9649"/>
                    </a:cubicBezTo>
                    <a:cubicBezTo>
                      <a:pt x="13531" y="9649"/>
                      <a:pt x="13679" y="9651"/>
                      <a:pt x="13827" y="9655"/>
                    </a:cubicBezTo>
                    <a:lnTo>
                      <a:pt x="13851" y="9655"/>
                    </a:lnTo>
                    <a:lnTo>
                      <a:pt x="16281" y="4606"/>
                    </a:lnTo>
                    <a:cubicBezTo>
                      <a:pt x="16376" y="4441"/>
                      <a:pt x="16305" y="4228"/>
                      <a:pt x="16140" y="4157"/>
                    </a:cubicBezTo>
                    <a:lnTo>
                      <a:pt x="7598" y="28"/>
                    </a:lnTo>
                    <a:cubicBezTo>
                      <a:pt x="7555" y="10"/>
                      <a:pt x="7509" y="1"/>
                      <a:pt x="7462"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92" name="Google Shape;2292;p38"/>
            <p:cNvSpPr/>
            <p:nvPr/>
          </p:nvSpPr>
          <p:spPr>
            <a:xfrm>
              <a:off x="7088286" y="2013800"/>
              <a:ext cx="73138" cy="73138"/>
            </a:xfrm>
            <a:custGeom>
              <a:avLst/>
              <a:gdLst/>
              <a:ahLst/>
              <a:cxnLst/>
              <a:rect l="l" t="t" r="r" b="b"/>
              <a:pathLst>
                <a:path w="2762" h="2762" extrusionOk="0">
                  <a:moveTo>
                    <a:pt x="1369" y="1"/>
                  </a:moveTo>
                  <a:cubicBezTo>
                    <a:pt x="614" y="1"/>
                    <a:pt x="1" y="614"/>
                    <a:pt x="1" y="1370"/>
                  </a:cubicBezTo>
                  <a:cubicBezTo>
                    <a:pt x="1" y="2148"/>
                    <a:pt x="614" y="2762"/>
                    <a:pt x="1369" y="2762"/>
                  </a:cubicBezTo>
                  <a:cubicBezTo>
                    <a:pt x="2124" y="2762"/>
                    <a:pt x="2761" y="2148"/>
                    <a:pt x="2761" y="1370"/>
                  </a:cubicBezTo>
                  <a:cubicBezTo>
                    <a:pt x="2761" y="614"/>
                    <a:pt x="2124" y="1"/>
                    <a:pt x="1369"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TextBox 65">
            <a:extLst>
              <a:ext uri="{FF2B5EF4-FFF2-40B4-BE49-F238E27FC236}">
                <a16:creationId xmlns:a16="http://schemas.microsoft.com/office/drawing/2014/main" id="{36E5DCFA-495F-4829-8A0D-91623188F55C}"/>
              </a:ext>
            </a:extLst>
          </p:cNvPr>
          <p:cNvSpPr txBox="1"/>
          <p:nvPr/>
        </p:nvSpPr>
        <p:spPr>
          <a:xfrm>
            <a:off x="2549819" y="932908"/>
            <a:ext cx="4351724" cy="461665"/>
          </a:xfrm>
          <a:prstGeom prst="rect">
            <a:avLst/>
          </a:prstGeom>
          <a:noFill/>
        </p:spPr>
        <p:txBody>
          <a:bodyPr wrap="square" rtlCol="0">
            <a:spAutoFit/>
          </a:bodyPr>
          <a:lstStyle/>
          <a:p>
            <a:pPr algn="ctr"/>
            <a:r>
              <a:rPr lang="ar-OM" sz="2400" b="1" dirty="0">
                <a:latin typeface="Calibri" panose="020F0502020204030204" pitchFamily="34" charset="0"/>
                <a:cs typeface="Calibri" panose="020F0502020204030204" pitchFamily="34" charset="0"/>
              </a:rPr>
              <a:t>استخــــــــدام العوامل الأوليـــــــــــــة لايــــــــــــجاد:</a:t>
            </a:r>
            <a:endParaRPr lang="en-US" sz="2400" b="1" dirty="0">
              <a:latin typeface="Calibri" panose="020F0502020204030204" pitchFamily="34" charset="0"/>
              <a:cs typeface="Calibri" panose="020F0502020204030204" pitchFamily="34" charset="0"/>
            </a:endParaRPr>
          </a:p>
        </p:txBody>
      </p:sp>
      <p:sp>
        <p:nvSpPr>
          <p:cNvPr id="67" name="TextBox 66">
            <a:extLst>
              <a:ext uri="{FF2B5EF4-FFF2-40B4-BE49-F238E27FC236}">
                <a16:creationId xmlns:a16="http://schemas.microsoft.com/office/drawing/2014/main" id="{17312EB4-120B-4E8A-AC6E-C382DBAB9F10}"/>
              </a:ext>
            </a:extLst>
          </p:cNvPr>
          <p:cNvSpPr txBox="1"/>
          <p:nvPr/>
        </p:nvSpPr>
        <p:spPr>
          <a:xfrm>
            <a:off x="4181395" y="463619"/>
            <a:ext cx="1226884" cy="461665"/>
          </a:xfrm>
          <a:prstGeom prst="rect">
            <a:avLst/>
          </a:prstGeom>
          <a:noFill/>
        </p:spPr>
        <p:txBody>
          <a:bodyPr wrap="square" rtlCol="0">
            <a:spAutoFit/>
          </a:bodyPr>
          <a:lstStyle/>
          <a:p>
            <a:pPr algn="ctr"/>
            <a:r>
              <a:rPr lang="ar-OM" sz="2400" b="1" dirty="0">
                <a:latin typeface="Calibri" panose="020F0502020204030204" pitchFamily="34" charset="0"/>
                <a:cs typeface="Calibri" panose="020F0502020204030204" pitchFamily="34" charset="0"/>
              </a:rPr>
              <a:t>1-2-ج</a:t>
            </a:r>
            <a:endParaRPr lang="en-US" sz="2400" b="1" dirty="0">
              <a:latin typeface="Calibri" panose="020F0502020204030204" pitchFamily="34" charset="0"/>
              <a:cs typeface="Calibri" panose="020F0502020204030204" pitchFamily="34" charset="0"/>
            </a:endParaRPr>
          </a:p>
        </p:txBody>
      </p:sp>
      <p:sp>
        <p:nvSpPr>
          <p:cNvPr id="69" name="TextBox 68">
            <a:extLst>
              <a:ext uri="{FF2B5EF4-FFF2-40B4-BE49-F238E27FC236}">
                <a16:creationId xmlns:a16="http://schemas.microsoft.com/office/drawing/2014/main" id="{E835566B-E5C2-4209-8108-AE7C655AF2EC}"/>
              </a:ext>
            </a:extLst>
          </p:cNvPr>
          <p:cNvSpPr txBox="1"/>
          <p:nvPr/>
        </p:nvSpPr>
        <p:spPr>
          <a:xfrm>
            <a:off x="5186073" y="1849687"/>
            <a:ext cx="2566466" cy="646331"/>
          </a:xfrm>
          <a:prstGeom prst="rect">
            <a:avLst/>
          </a:prstGeom>
          <a:solidFill>
            <a:srgbClr val="92D050">
              <a:alpha val="38824"/>
            </a:srgbClr>
          </a:solidFill>
        </p:spPr>
        <p:txBody>
          <a:bodyPr wrap="square" rtlCol="0">
            <a:spAutoFit/>
          </a:bodyPr>
          <a:lstStyle/>
          <a:p>
            <a:pPr algn="ctr"/>
            <a:r>
              <a:rPr lang="ar-OM" sz="1800" b="1" dirty="0">
                <a:latin typeface="Calibri" panose="020F0502020204030204" pitchFamily="34" charset="0"/>
                <a:cs typeface="Calibri" panose="020F0502020204030204" pitchFamily="34" charset="0"/>
              </a:rPr>
              <a:t>المُضاعف المشترك الأصغر</a:t>
            </a:r>
          </a:p>
          <a:p>
            <a:pPr algn="ctr"/>
            <a:r>
              <a:rPr lang="ar-OM" sz="1800" b="1" dirty="0">
                <a:latin typeface="Calibri" panose="020F0502020204030204" pitchFamily="34" charset="0"/>
                <a:cs typeface="Calibri" panose="020F0502020204030204" pitchFamily="34" charset="0"/>
              </a:rPr>
              <a:t> (م م ص)</a:t>
            </a:r>
            <a:endParaRPr lang="en-US" sz="1800" b="1" dirty="0">
              <a:latin typeface="Calibri" panose="020F0502020204030204" pitchFamily="34" charset="0"/>
              <a:cs typeface="Calibri" panose="020F0502020204030204" pitchFamily="34" charset="0"/>
            </a:endParaRPr>
          </a:p>
        </p:txBody>
      </p:sp>
      <p:sp>
        <p:nvSpPr>
          <p:cNvPr id="70" name="TextBox 69">
            <a:extLst>
              <a:ext uri="{FF2B5EF4-FFF2-40B4-BE49-F238E27FC236}">
                <a16:creationId xmlns:a16="http://schemas.microsoft.com/office/drawing/2014/main" id="{CF5506CA-004D-4F8D-BCBD-73E8F15E3338}"/>
              </a:ext>
            </a:extLst>
          </p:cNvPr>
          <p:cNvSpPr txBox="1"/>
          <p:nvPr/>
        </p:nvSpPr>
        <p:spPr>
          <a:xfrm>
            <a:off x="1803818" y="1863864"/>
            <a:ext cx="2566466" cy="646331"/>
          </a:xfrm>
          <a:prstGeom prst="rect">
            <a:avLst/>
          </a:prstGeom>
          <a:solidFill>
            <a:srgbClr val="92D050">
              <a:alpha val="38824"/>
            </a:srgbClr>
          </a:solidFill>
        </p:spPr>
        <p:txBody>
          <a:bodyPr wrap="square" rtlCol="0">
            <a:spAutoFit/>
          </a:bodyPr>
          <a:lstStyle>
            <a:defPPr marR="0" lvl="0" algn="l" rtl="0">
              <a:lnSpc>
                <a:spcPct val="100000"/>
              </a:lnSpc>
              <a:spcBef>
                <a:spcPts val="0"/>
              </a:spcBef>
              <a:spcAft>
                <a:spcPts val="0"/>
              </a:spcAft>
            </a:defPPr>
            <a:lvl1pPr algn="ctr">
              <a:defRPr sz="2000" b="1">
                <a:latin typeface="Calibri" panose="020F0502020204030204" pitchFamily="34" charset="0"/>
                <a:cs typeface="Calibri" panose="020F0502020204030204" pitchFamily="34" charset="0"/>
              </a:defRPr>
            </a:lvl1pPr>
          </a:lstStyle>
          <a:p>
            <a:r>
              <a:rPr lang="ar-OM" sz="1800" dirty="0"/>
              <a:t>العامل  المشترك الأكبر</a:t>
            </a:r>
          </a:p>
          <a:p>
            <a:r>
              <a:rPr lang="ar-OM" sz="1800" dirty="0"/>
              <a:t> (ع م ك)</a:t>
            </a:r>
            <a:endParaRPr lang="en-US" sz="1800" dirty="0"/>
          </a:p>
        </p:txBody>
      </p:sp>
      <p:sp>
        <p:nvSpPr>
          <p:cNvPr id="72" name="Google Shape;2539;p46">
            <a:hlinkClick r:id="rId3" action="ppaction://hlinksldjump"/>
            <a:extLst>
              <a:ext uri="{FF2B5EF4-FFF2-40B4-BE49-F238E27FC236}">
                <a16:creationId xmlns:a16="http://schemas.microsoft.com/office/drawing/2014/main" id="{56CB91E7-EB26-489D-9F86-B72842A5B755}"/>
              </a:ext>
            </a:extLst>
          </p:cNvPr>
          <p:cNvSpPr/>
          <p:nvPr/>
        </p:nvSpPr>
        <p:spPr>
          <a:xfrm>
            <a:off x="7629632" y="1875038"/>
            <a:ext cx="668100" cy="6681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b="1">
                <a:solidFill>
                  <a:schemeClr val="lt1"/>
                </a:solidFill>
                <a:latin typeface="Amatic SC"/>
                <a:ea typeface="Amatic SC"/>
                <a:cs typeface="Amatic SC"/>
                <a:sym typeface="Amatic SC"/>
              </a:rPr>
              <a:t>1</a:t>
            </a:r>
            <a:endParaRPr sz="2800" b="1">
              <a:solidFill>
                <a:schemeClr val="lt1"/>
              </a:solidFill>
              <a:latin typeface="Amatic SC"/>
              <a:ea typeface="Amatic SC"/>
              <a:cs typeface="Amatic SC"/>
              <a:sym typeface="Amatic SC"/>
            </a:endParaRPr>
          </a:p>
        </p:txBody>
      </p:sp>
      <p:sp>
        <p:nvSpPr>
          <p:cNvPr id="73" name="Google Shape;2540;p46">
            <a:hlinkClick r:id="rId4" action="ppaction://hlinksldjump"/>
            <a:extLst>
              <a:ext uri="{FF2B5EF4-FFF2-40B4-BE49-F238E27FC236}">
                <a16:creationId xmlns:a16="http://schemas.microsoft.com/office/drawing/2014/main" id="{580CE88A-DD2F-4661-819E-D95101451A2D}"/>
              </a:ext>
            </a:extLst>
          </p:cNvPr>
          <p:cNvSpPr/>
          <p:nvPr/>
        </p:nvSpPr>
        <p:spPr>
          <a:xfrm>
            <a:off x="1258625" y="1869580"/>
            <a:ext cx="668100" cy="6681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b="1">
                <a:solidFill>
                  <a:schemeClr val="lt1"/>
                </a:solidFill>
                <a:latin typeface="Amatic SC"/>
                <a:ea typeface="Amatic SC"/>
                <a:cs typeface="Amatic SC"/>
                <a:sym typeface="Amatic SC"/>
              </a:rPr>
              <a:t>2</a:t>
            </a:r>
            <a:endParaRPr sz="2800" b="1">
              <a:solidFill>
                <a:schemeClr val="lt1"/>
              </a:solidFill>
              <a:latin typeface="Amatic SC"/>
              <a:ea typeface="Amatic SC"/>
              <a:cs typeface="Amatic SC"/>
              <a:sym typeface="Amatic SC"/>
            </a:endParaRPr>
          </a:p>
        </p:txBody>
      </p:sp>
      <p:sp>
        <p:nvSpPr>
          <p:cNvPr id="7" name="Rectangle: Rounded Corners 6">
            <a:extLst>
              <a:ext uri="{FF2B5EF4-FFF2-40B4-BE49-F238E27FC236}">
                <a16:creationId xmlns:a16="http://schemas.microsoft.com/office/drawing/2014/main" id="{F86D018B-8F85-4C27-9338-50A13DF0F23E}"/>
              </a:ext>
            </a:extLst>
          </p:cNvPr>
          <p:cNvSpPr/>
          <p:nvPr/>
        </p:nvSpPr>
        <p:spPr>
          <a:xfrm>
            <a:off x="5023943" y="3157946"/>
            <a:ext cx="3099631" cy="10572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1600" dirty="0">
                <a:solidFill>
                  <a:srgbClr val="000000"/>
                </a:solidFill>
                <a:latin typeface="Calibri" panose="020F0502020204030204" pitchFamily="34" charset="0"/>
                <a:cs typeface="Calibri" panose="020F0502020204030204" pitchFamily="34" charset="0"/>
              </a:rPr>
              <a:t>المضاعف المشترك الأصغر لعددين أو أكثر هو أصغر عدد مضاعف مشترك لجميع الأعداد المعطاة</a:t>
            </a:r>
            <a:endParaRPr lang="en-US" sz="1600" dirty="0">
              <a:solidFill>
                <a:srgbClr val="000000"/>
              </a:solidFill>
              <a:latin typeface="Calibri" panose="020F0502020204030204" pitchFamily="34" charset="0"/>
              <a:cs typeface="Calibri" panose="020F0502020204030204" pitchFamily="34" charset="0"/>
            </a:endParaRPr>
          </a:p>
        </p:txBody>
      </p:sp>
      <p:sp>
        <p:nvSpPr>
          <p:cNvPr id="75" name="Rectangle: Rounded Corners 74">
            <a:extLst>
              <a:ext uri="{FF2B5EF4-FFF2-40B4-BE49-F238E27FC236}">
                <a16:creationId xmlns:a16="http://schemas.microsoft.com/office/drawing/2014/main" id="{7884724D-39A3-43BA-9850-8CB77F0F5635}"/>
              </a:ext>
            </a:extLst>
          </p:cNvPr>
          <p:cNvSpPr/>
          <p:nvPr/>
        </p:nvSpPr>
        <p:spPr>
          <a:xfrm>
            <a:off x="1412306" y="3157947"/>
            <a:ext cx="3313375" cy="10572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1600" dirty="0">
                <a:solidFill>
                  <a:srgbClr val="000000"/>
                </a:solidFill>
                <a:latin typeface="Calibri" panose="020F0502020204030204" pitchFamily="34" charset="0"/>
                <a:cs typeface="Calibri" panose="020F0502020204030204" pitchFamily="34" charset="0"/>
              </a:rPr>
              <a:t>العامل  المشترك الأكبر لعددين أو أكثر هو العدد الأكبر بين العوامل المشتركة لجميع الأعداد المعطاة</a:t>
            </a:r>
            <a:endParaRPr lang="en-US" sz="1600" dirty="0">
              <a:solidFill>
                <a:srgbClr val="000000"/>
              </a:solidFill>
              <a:latin typeface="Calibri" panose="020F0502020204030204" pitchFamily="34" charset="0"/>
              <a:cs typeface="Calibri" panose="020F0502020204030204" pitchFamily="34" charset="0"/>
            </a:endParaRPr>
          </a:p>
        </p:txBody>
      </p:sp>
      <p:sp>
        <p:nvSpPr>
          <p:cNvPr id="8" name="Arrow: Down 7">
            <a:extLst>
              <a:ext uri="{FF2B5EF4-FFF2-40B4-BE49-F238E27FC236}">
                <a16:creationId xmlns:a16="http://schemas.microsoft.com/office/drawing/2014/main" id="{58C2B1F3-8AFF-4550-A6A4-BFD2B6E49E37}"/>
              </a:ext>
            </a:extLst>
          </p:cNvPr>
          <p:cNvSpPr/>
          <p:nvPr/>
        </p:nvSpPr>
        <p:spPr>
          <a:xfrm>
            <a:off x="2850344" y="2537680"/>
            <a:ext cx="473413" cy="547496"/>
          </a:xfrm>
          <a:custGeom>
            <a:avLst/>
            <a:gdLst>
              <a:gd name="connsiteX0" fmla="*/ 0 w 473413"/>
              <a:gd name="connsiteY0" fmla="*/ 310790 h 547496"/>
              <a:gd name="connsiteX1" fmla="*/ 118353 w 473413"/>
              <a:gd name="connsiteY1" fmla="*/ 310790 h 547496"/>
              <a:gd name="connsiteX2" fmla="*/ 118353 w 473413"/>
              <a:gd name="connsiteY2" fmla="*/ 0 h 547496"/>
              <a:gd name="connsiteX3" fmla="*/ 355060 w 473413"/>
              <a:gd name="connsiteY3" fmla="*/ 0 h 547496"/>
              <a:gd name="connsiteX4" fmla="*/ 355060 w 473413"/>
              <a:gd name="connsiteY4" fmla="*/ 310790 h 547496"/>
              <a:gd name="connsiteX5" fmla="*/ 473413 w 473413"/>
              <a:gd name="connsiteY5" fmla="*/ 310790 h 547496"/>
              <a:gd name="connsiteX6" fmla="*/ 236707 w 473413"/>
              <a:gd name="connsiteY6" fmla="*/ 547496 h 547496"/>
              <a:gd name="connsiteX7" fmla="*/ 0 w 473413"/>
              <a:gd name="connsiteY7" fmla="*/ 310790 h 547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3413" h="547496" fill="none" extrusionOk="0">
                <a:moveTo>
                  <a:pt x="0" y="310790"/>
                </a:moveTo>
                <a:cubicBezTo>
                  <a:pt x="53833" y="314700"/>
                  <a:pt x="93398" y="311759"/>
                  <a:pt x="118353" y="310790"/>
                </a:cubicBezTo>
                <a:cubicBezTo>
                  <a:pt x="107431" y="196262"/>
                  <a:pt x="122139" y="150082"/>
                  <a:pt x="118353" y="0"/>
                </a:cubicBezTo>
                <a:cubicBezTo>
                  <a:pt x="169504" y="-6551"/>
                  <a:pt x="285603" y="-7203"/>
                  <a:pt x="355060" y="0"/>
                </a:cubicBezTo>
                <a:cubicBezTo>
                  <a:pt x="352817" y="145045"/>
                  <a:pt x="359620" y="188196"/>
                  <a:pt x="355060" y="310790"/>
                </a:cubicBezTo>
                <a:cubicBezTo>
                  <a:pt x="407765" y="309304"/>
                  <a:pt x="440710" y="308905"/>
                  <a:pt x="473413" y="310790"/>
                </a:cubicBezTo>
                <a:cubicBezTo>
                  <a:pt x="403696" y="392599"/>
                  <a:pt x="321232" y="479470"/>
                  <a:pt x="236707" y="547496"/>
                </a:cubicBezTo>
                <a:cubicBezTo>
                  <a:pt x="166712" y="491661"/>
                  <a:pt x="94228" y="421503"/>
                  <a:pt x="0" y="310790"/>
                </a:cubicBezTo>
                <a:close/>
              </a:path>
              <a:path w="473413" h="547496" stroke="0" extrusionOk="0">
                <a:moveTo>
                  <a:pt x="0" y="310790"/>
                </a:moveTo>
                <a:cubicBezTo>
                  <a:pt x="26149" y="309227"/>
                  <a:pt x="73908" y="315958"/>
                  <a:pt x="118353" y="310790"/>
                </a:cubicBezTo>
                <a:cubicBezTo>
                  <a:pt x="118317" y="230877"/>
                  <a:pt x="106625" y="95003"/>
                  <a:pt x="118353" y="0"/>
                </a:cubicBezTo>
                <a:cubicBezTo>
                  <a:pt x="217295" y="-10575"/>
                  <a:pt x="286485" y="4912"/>
                  <a:pt x="355060" y="0"/>
                </a:cubicBezTo>
                <a:cubicBezTo>
                  <a:pt x="350418" y="142808"/>
                  <a:pt x="351285" y="167040"/>
                  <a:pt x="355060" y="310790"/>
                </a:cubicBezTo>
                <a:cubicBezTo>
                  <a:pt x="404051" y="306308"/>
                  <a:pt x="439310" y="305782"/>
                  <a:pt x="473413" y="310790"/>
                </a:cubicBezTo>
                <a:cubicBezTo>
                  <a:pt x="397586" y="365285"/>
                  <a:pt x="365139" y="441657"/>
                  <a:pt x="236707" y="547496"/>
                </a:cubicBezTo>
                <a:cubicBezTo>
                  <a:pt x="183642" y="494141"/>
                  <a:pt x="63198" y="387740"/>
                  <a:pt x="0" y="310790"/>
                </a:cubicBezTo>
                <a:close/>
              </a:path>
            </a:pathLst>
          </a:custGeom>
          <a:solidFill>
            <a:srgbClr val="FFC000"/>
          </a:solidFill>
          <a:ln>
            <a:solidFill>
              <a:srgbClr val="7030A0"/>
            </a:solidFill>
            <a:extLst>
              <a:ext uri="{C807C97D-BFC1-408E-A445-0C87EB9F89A2}">
                <ask:lineSketchStyleProps xmlns:ask="http://schemas.microsoft.com/office/drawing/2018/sketchyshapes" sd="235578872">
                  <a:prstGeom prst="down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Arrow: Down 76">
            <a:extLst>
              <a:ext uri="{FF2B5EF4-FFF2-40B4-BE49-F238E27FC236}">
                <a16:creationId xmlns:a16="http://schemas.microsoft.com/office/drawing/2014/main" id="{74637054-E031-4ABE-A486-3EA5B1412698}"/>
              </a:ext>
            </a:extLst>
          </p:cNvPr>
          <p:cNvSpPr/>
          <p:nvPr/>
        </p:nvSpPr>
        <p:spPr>
          <a:xfrm>
            <a:off x="6337051" y="2537680"/>
            <a:ext cx="473413" cy="547496"/>
          </a:xfrm>
          <a:custGeom>
            <a:avLst/>
            <a:gdLst>
              <a:gd name="connsiteX0" fmla="*/ 0 w 473413"/>
              <a:gd name="connsiteY0" fmla="*/ 310790 h 547496"/>
              <a:gd name="connsiteX1" fmla="*/ 118353 w 473413"/>
              <a:gd name="connsiteY1" fmla="*/ 310790 h 547496"/>
              <a:gd name="connsiteX2" fmla="*/ 118353 w 473413"/>
              <a:gd name="connsiteY2" fmla="*/ 0 h 547496"/>
              <a:gd name="connsiteX3" fmla="*/ 355060 w 473413"/>
              <a:gd name="connsiteY3" fmla="*/ 0 h 547496"/>
              <a:gd name="connsiteX4" fmla="*/ 355060 w 473413"/>
              <a:gd name="connsiteY4" fmla="*/ 310790 h 547496"/>
              <a:gd name="connsiteX5" fmla="*/ 473413 w 473413"/>
              <a:gd name="connsiteY5" fmla="*/ 310790 h 547496"/>
              <a:gd name="connsiteX6" fmla="*/ 236707 w 473413"/>
              <a:gd name="connsiteY6" fmla="*/ 547496 h 547496"/>
              <a:gd name="connsiteX7" fmla="*/ 0 w 473413"/>
              <a:gd name="connsiteY7" fmla="*/ 310790 h 547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3413" h="547496" fill="none" extrusionOk="0">
                <a:moveTo>
                  <a:pt x="0" y="310790"/>
                </a:moveTo>
                <a:cubicBezTo>
                  <a:pt x="53833" y="314700"/>
                  <a:pt x="93398" y="311759"/>
                  <a:pt x="118353" y="310790"/>
                </a:cubicBezTo>
                <a:cubicBezTo>
                  <a:pt x="107431" y="196262"/>
                  <a:pt x="122139" y="150082"/>
                  <a:pt x="118353" y="0"/>
                </a:cubicBezTo>
                <a:cubicBezTo>
                  <a:pt x="169504" y="-6551"/>
                  <a:pt x="285603" y="-7203"/>
                  <a:pt x="355060" y="0"/>
                </a:cubicBezTo>
                <a:cubicBezTo>
                  <a:pt x="352817" y="145045"/>
                  <a:pt x="359620" y="188196"/>
                  <a:pt x="355060" y="310790"/>
                </a:cubicBezTo>
                <a:cubicBezTo>
                  <a:pt x="407765" y="309304"/>
                  <a:pt x="440710" y="308905"/>
                  <a:pt x="473413" y="310790"/>
                </a:cubicBezTo>
                <a:cubicBezTo>
                  <a:pt x="403696" y="392599"/>
                  <a:pt x="321232" y="479470"/>
                  <a:pt x="236707" y="547496"/>
                </a:cubicBezTo>
                <a:cubicBezTo>
                  <a:pt x="166712" y="491661"/>
                  <a:pt x="94228" y="421503"/>
                  <a:pt x="0" y="310790"/>
                </a:cubicBezTo>
                <a:close/>
              </a:path>
              <a:path w="473413" h="547496" stroke="0" extrusionOk="0">
                <a:moveTo>
                  <a:pt x="0" y="310790"/>
                </a:moveTo>
                <a:cubicBezTo>
                  <a:pt x="26149" y="309227"/>
                  <a:pt x="73908" y="315958"/>
                  <a:pt x="118353" y="310790"/>
                </a:cubicBezTo>
                <a:cubicBezTo>
                  <a:pt x="118317" y="230877"/>
                  <a:pt x="106625" y="95003"/>
                  <a:pt x="118353" y="0"/>
                </a:cubicBezTo>
                <a:cubicBezTo>
                  <a:pt x="217295" y="-10575"/>
                  <a:pt x="286485" y="4912"/>
                  <a:pt x="355060" y="0"/>
                </a:cubicBezTo>
                <a:cubicBezTo>
                  <a:pt x="350418" y="142808"/>
                  <a:pt x="351285" y="167040"/>
                  <a:pt x="355060" y="310790"/>
                </a:cubicBezTo>
                <a:cubicBezTo>
                  <a:pt x="404051" y="306308"/>
                  <a:pt x="439310" y="305782"/>
                  <a:pt x="473413" y="310790"/>
                </a:cubicBezTo>
                <a:cubicBezTo>
                  <a:pt x="397586" y="365285"/>
                  <a:pt x="365139" y="441657"/>
                  <a:pt x="236707" y="547496"/>
                </a:cubicBezTo>
                <a:cubicBezTo>
                  <a:pt x="183642" y="494141"/>
                  <a:pt x="63198" y="387740"/>
                  <a:pt x="0" y="310790"/>
                </a:cubicBezTo>
                <a:close/>
              </a:path>
            </a:pathLst>
          </a:custGeom>
          <a:solidFill>
            <a:srgbClr val="FFC000"/>
          </a:solidFill>
          <a:ln>
            <a:solidFill>
              <a:srgbClr val="7030A0"/>
            </a:solidFill>
            <a:extLst>
              <a:ext uri="{C807C97D-BFC1-408E-A445-0C87EB9F89A2}">
                <ask:lineSketchStyleProps xmlns:ask="http://schemas.microsoft.com/office/drawing/2018/sketchyshapes" sd="235578872">
                  <a:prstGeom prst="down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a:extLst>
              <a:ext uri="{FF2B5EF4-FFF2-40B4-BE49-F238E27FC236}">
                <a16:creationId xmlns:a16="http://schemas.microsoft.com/office/drawing/2014/main" id="{311CFDFD-95BA-4174-933F-7880A4A7B557}"/>
              </a:ext>
            </a:extLst>
          </p:cNvPr>
          <p:cNvSpPr txBox="1"/>
          <p:nvPr/>
        </p:nvSpPr>
        <p:spPr>
          <a:xfrm>
            <a:off x="895539" y="4355774"/>
            <a:ext cx="7674444" cy="307777"/>
          </a:xfrm>
          <a:prstGeom prst="rect">
            <a:avLst/>
          </a:prstGeom>
          <a:noFill/>
        </p:spPr>
        <p:txBody>
          <a:bodyPr wrap="square" rtlCol="0">
            <a:spAutoFit/>
          </a:bodyPr>
          <a:lstStyle/>
          <a:p>
            <a:pPr algn="ctr"/>
            <a:r>
              <a:rPr lang="ar-OM" b="1" dirty="0">
                <a:solidFill>
                  <a:schemeClr val="accent2">
                    <a:lumMod val="75000"/>
                  </a:schemeClr>
                </a:solidFill>
                <a:latin typeface="Calibri" panose="020F0502020204030204" pitchFamily="34" charset="0"/>
                <a:cs typeface="Calibri" panose="020F0502020204030204" pitchFamily="34" charset="0"/>
              </a:rPr>
              <a:t>ملاحظة</a:t>
            </a:r>
            <a:r>
              <a:rPr lang="ar-OM" b="1" dirty="0">
                <a:latin typeface="Calibri" panose="020F0502020204030204" pitchFamily="34" charset="0"/>
                <a:cs typeface="Calibri" panose="020F0502020204030204" pitchFamily="34" charset="0"/>
              </a:rPr>
              <a:t>:عندما تتعامل مع أعداد كبيرة ،يمكنك أن تحدد ( م م ص) أو ( ع م ك) من خلال تحليل العدد إلى عواملة الأولية.</a:t>
            </a:r>
            <a:endParaRPr lang="en-US" b="1" dirty="0">
              <a:latin typeface="Calibri" panose="020F0502020204030204" pitchFamily="34" charset="0"/>
              <a:cs typeface="Calibri" panose="020F050202020403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29"/>
        <p:cNvGrpSpPr/>
        <p:nvPr/>
      </p:nvGrpSpPr>
      <p:grpSpPr>
        <a:xfrm>
          <a:off x="0" y="0"/>
          <a:ext cx="0" cy="0"/>
          <a:chOff x="0" y="0"/>
          <a:chExt cx="0" cy="0"/>
        </a:xfrm>
      </p:grpSpPr>
      <p:sp>
        <p:nvSpPr>
          <p:cNvPr id="16" name="TextBox 15">
            <a:extLst>
              <a:ext uri="{FF2B5EF4-FFF2-40B4-BE49-F238E27FC236}">
                <a16:creationId xmlns:a16="http://schemas.microsoft.com/office/drawing/2014/main" id="{CF182949-1738-4DA9-8AE2-22D55FC8DBA8}"/>
              </a:ext>
            </a:extLst>
          </p:cNvPr>
          <p:cNvSpPr txBox="1"/>
          <p:nvPr/>
        </p:nvSpPr>
        <p:spPr>
          <a:xfrm>
            <a:off x="2220687" y="1986975"/>
            <a:ext cx="5509452" cy="584775"/>
          </a:xfrm>
          <a:prstGeom prst="rect">
            <a:avLst/>
          </a:prstGeom>
          <a:solidFill>
            <a:srgbClr val="92D050">
              <a:alpha val="38824"/>
            </a:srgbClr>
          </a:solidFill>
        </p:spPr>
        <p:txBody>
          <a:bodyPr wrap="square" rtlCol="0">
            <a:spAutoFit/>
          </a:bodyPr>
          <a:lstStyle/>
          <a:p>
            <a:pPr algn="ctr"/>
            <a:r>
              <a:rPr lang="ar-OM" sz="3200" b="1" dirty="0">
                <a:latin typeface="Calibri" panose="020F0502020204030204" pitchFamily="34" charset="0"/>
                <a:cs typeface="Calibri" panose="020F0502020204030204" pitchFamily="34" charset="0"/>
              </a:rPr>
              <a:t>المُضاعف المشترك الأصغر (م م ص)</a:t>
            </a:r>
            <a:endParaRPr lang="en-US" sz="3200" b="1" dirty="0">
              <a:latin typeface="Calibri" panose="020F0502020204030204" pitchFamily="34" charset="0"/>
              <a:cs typeface="Calibri" panose="020F0502020204030204" pitchFamily="34" charset="0"/>
            </a:endParaRPr>
          </a:p>
        </p:txBody>
      </p:sp>
      <p:pic>
        <p:nvPicPr>
          <p:cNvPr id="3" name="Picture 2" descr="Graphical user interface&#10;&#10;Description automatically generated with low confidence">
            <a:extLst>
              <a:ext uri="{FF2B5EF4-FFF2-40B4-BE49-F238E27FC236}">
                <a16:creationId xmlns:a16="http://schemas.microsoft.com/office/drawing/2014/main" id="{8F4DF835-1ACC-4512-B7F7-60BC6CA59FD0}"/>
              </a:ext>
            </a:extLst>
          </p:cNvPr>
          <p:cNvPicPr>
            <a:picLocks noChangeAspect="1"/>
          </p:cNvPicPr>
          <p:nvPr/>
        </p:nvPicPr>
        <p:blipFill rotWithShape="1">
          <a:blip r:embed="rId3">
            <a:clrChange>
              <a:clrFrom>
                <a:srgbClr val="FFFFFF"/>
              </a:clrFrom>
              <a:clrTo>
                <a:srgbClr val="FFFFFF">
                  <a:alpha val="0"/>
                </a:srgbClr>
              </a:clrTo>
            </a:clrChange>
          </a:blip>
          <a:srcRect t="30632" b="29487"/>
          <a:stretch/>
        </p:blipFill>
        <p:spPr>
          <a:xfrm flipH="1">
            <a:off x="-595133" y="430306"/>
            <a:ext cx="4236856" cy="418779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48"/>
        <p:cNvGrpSpPr/>
        <p:nvPr/>
      </p:nvGrpSpPr>
      <p:grpSpPr>
        <a:xfrm>
          <a:off x="0" y="0"/>
          <a:ext cx="0" cy="0"/>
          <a:chOff x="0" y="0"/>
          <a:chExt cx="0" cy="0"/>
        </a:xfrm>
      </p:grpSpPr>
      <p:sp>
        <p:nvSpPr>
          <p:cNvPr id="2" name="TextBox 1">
            <a:extLst>
              <a:ext uri="{FF2B5EF4-FFF2-40B4-BE49-F238E27FC236}">
                <a16:creationId xmlns:a16="http://schemas.microsoft.com/office/drawing/2014/main" id="{DF2BDAE2-15EE-4C3B-A776-E9E6BC80FB88}"/>
              </a:ext>
            </a:extLst>
          </p:cNvPr>
          <p:cNvSpPr txBox="1"/>
          <p:nvPr/>
        </p:nvSpPr>
        <p:spPr>
          <a:xfrm>
            <a:off x="7172076" y="543647"/>
            <a:ext cx="995729" cy="400110"/>
          </a:xfrm>
          <a:prstGeom prst="rect">
            <a:avLst/>
          </a:prstGeom>
          <a:solidFill>
            <a:schemeClr val="accent5">
              <a:lumMod val="20000"/>
              <a:lumOff val="80000"/>
            </a:schemeClr>
          </a:solidFill>
        </p:spPr>
        <p:txBody>
          <a:bodyPr wrap="square" rtlCol="0">
            <a:spAutoFit/>
          </a:bodyPr>
          <a:lstStyle/>
          <a:p>
            <a:pPr algn="r"/>
            <a:r>
              <a:rPr lang="ar-OM" sz="2000" b="1" dirty="0">
                <a:latin typeface="Calibri" panose="020F0502020204030204" pitchFamily="34" charset="0"/>
                <a:cs typeface="Calibri" panose="020F0502020204030204" pitchFamily="34" charset="0"/>
              </a:rPr>
              <a:t>مثــــــــــــــــــــــــال </a:t>
            </a:r>
            <a:endParaRPr lang="en-US" sz="2000" b="1" dirty="0">
              <a:latin typeface="Calibri" panose="020F0502020204030204" pitchFamily="34" charset="0"/>
              <a:cs typeface="Calibri" panose="020F0502020204030204" pitchFamily="34" charset="0"/>
            </a:endParaRPr>
          </a:p>
        </p:txBody>
      </p:sp>
      <p:sp>
        <p:nvSpPr>
          <p:cNvPr id="3" name="Google Shape;1982;p33">
            <a:hlinkClick r:id="rId3" action="ppaction://hlinksldjump"/>
            <a:extLst>
              <a:ext uri="{FF2B5EF4-FFF2-40B4-BE49-F238E27FC236}">
                <a16:creationId xmlns:a16="http://schemas.microsoft.com/office/drawing/2014/main" id="{611F3A53-3B12-4573-A5DD-EE9F997A41A3}"/>
              </a:ext>
            </a:extLst>
          </p:cNvPr>
          <p:cNvSpPr/>
          <p:nvPr/>
        </p:nvSpPr>
        <p:spPr>
          <a:xfrm>
            <a:off x="6951087" y="543647"/>
            <a:ext cx="400419" cy="40011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1800" b="1" dirty="0">
                <a:solidFill>
                  <a:schemeClr val="lt1"/>
                </a:solidFill>
                <a:latin typeface="Amatic SC"/>
                <a:ea typeface="Amatic SC"/>
                <a:cs typeface="Amatic SC"/>
                <a:sym typeface="Amatic SC"/>
              </a:rPr>
              <a:t>4</a:t>
            </a:r>
            <a:endParaRPr sz="1800" b="1" dirty="0">
              <a:solidFill>
                <a:schemeClr val="lt1"/>
              </a:solidFill>
              <a:latin typeface="Amatic SC"/>
              <a:ea typeface="Amatic SC"/>
              <a:cs typeface="Amatic SC"/>
              <a:sym typeface="Amatic SC"/>
            </a:endParaRPr>
          </a:p>
        </p:txBody>
      </p:sp>
      <p:sp>
        <p:nvSpPr>
          <p:cNvPr id="4" name="TextBox 3">
            <a:extLst>
              <a:ext uri="{FF2B5EF4-FFF2-40B4-BE49-F238E27FC236}">
                <a16:creationId xmlns:a16="http://schemas.microsoft.com/office/drawing/2014/main" id="{F376AA8E-6EC1-42C0-B071-05C7419C1828}"/>
              </a:ext>
            </a:extLst>
          </p:cNvPr>
          <p:cNvSpPr txBox="1"/>
          <p:nvPr/>
        </p:nvSpPr>
        <p:spPr>
          <a:xfrm>
            <a:off x="954157" y="543647"/>
            <a:ext cx="5913686" cy="400110"/>
          </a:xfrm>
          <a:prstGeom prst="rect">
            <a:avLst/>
          </a:prstGeom>
          <a:noFill/>
        </p:spPr>
        <p:txBody>
          <a:bodyPr wrap="square" rtlCol="0">
            <a:spAutoFit/>
          </a:bodyPr>
          <a:lstStyle/>
          <a:p>
            <a:pPr algn="r"/>
            <a:r>
              <a:rPr lang="ar-OM" sz="2000" b="1" dirty="0">
                <a:latin typeface="Calibri" panose="020F0502020204030204" pitchFamily="34" charset="0"/>
                <a:cs typeface="Calibri" panose="020F0502020204030204" pitchFamily="34" charset="0"/>
              </a:rPr>
              <a:t>أوجد المضاعف المشترك الأصغر (م م ص ) للعددين 9 ، 4  </a:t>
            </a:r>
            <a:endParaRPr lang="en-US" sz="2000" b="1" dirty="0">
              <a:latin typeface="Calibri" panose="020F0502020204030204" pitchFamily="34" charset="0"/>
              <a:cs typeface="Calibri" panose="020F050202020403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4546A37-0E55-402C-AA8F-2991C46C8FF8}"/>
              </a:ext>
            </a:extLst>
          </p:cNvPr>
          <p:cNvSpPr txBox="1"/>
          <p:nvPr/>
        </p:nvSpPr>
        <p:spPr>
          <a:xfrm>
            <a:off x="7172076" y="543647"/>
            <a:ext cx="1272209" cy="400110"/>
          </a:xfrm>
          <a:prstGeom prst="rect">
            <a:avLst/>
          </a:prstGeom>
          <a:solidFill>
            <a:schemeClr val="accent5">
              <a:lumMod val="20000"/>
              <a:lumOff val="80000"/>
            </a:schemeClr>
          </a:solidFill>
        </p:spPr>
        <p:txBody>
          <a:bodyPr wrap="square" rtlCol="0">
            <a:spAutoFit/>
          </a:bodyPr>
          <a:lstStyle/>
          <a:p>
            <a:pPr algn="r"/>
            <a:r>
              <a:rPr lang="ar-OM" sz="2000" b="1" dirty="0">
                <a:latin typeface="Calibri" panose="020F0502020204030204" pitchFamily="34" charset="0"/>
                <a:cs typeface="Calibri" panose="020F0502020204030204" pitchFamily="34" charset="0"/>
              </a:rPr>
              <a:t>ت.مثــــــــــــــــــــــــال </a:t>
            </a:r>
            <a:endParaRPr lang="en-US" sz="2000" b="1" dirty="0">
              <a:latin typeface="Calibri" panose="020F0502020204030204" pitchFamily="34" charset="0"/>
              <a:cs typeface="Calibri" panose="020F0502020204030204" pitchFamily="34" charset="0"/>
            </a:endParaRPr>
          </a:p>
        </p:txBody>
      </p:sp>
      <p:sp>
        <p:nvSpPr>
          <p:cNvPr id="7" name="Google Shape;1982;p33">
            <a:hlinkClick r:id="rId2" action="ppaction://hlinksldjump"/>
            <a:extLst>
              <a:ext uri="{FF2B5EF4-FFF2-40B4-BE49-F238E27FC236}">
                <a16:creationId xmlns:a16="http://schemas.microsoft.com/office/drawing/2014/main" id="{CC9CD173-CF12-4456-9900-67C0241B215D}"/>
              </a:ext>
            </a:extLst>
          </p:cNvPr>
          <p:cNvSpPr/>
          <p:nvPr/>
        </p:nvSpPr>
        <p:spPr>
          <a:xfrm>
            <a:off x="6951087" y="543647"/>
            <a:ext cx="400419" cy="40011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1800" b="1" dirty="0">
                <a:solidFill>
                  <a:schemeClr val="lt1"/>
                </a:solidFill>
                <a:latin typeface="Amatic SC"/>
                <a:ea typeface="Amatic SC"/>
                <a:cs typeface="Amatic SC"/>
                <a:sym typeface="Amatic SC"/>
              </a:rPr>
              <a:t>4</a:t>
            </a:r>
            <a:endParaRPr sz="1800" b="1" dirty="0">
              <a:solidFill>
                <a:schemeClr val="lt1"/>
              </a:solidFill>
              <a:latin typeface="Amatic SC"/>
              <a:ea typeface="Amatic SC"/>
              <a:cs typeface="Amatic SC"/>
              <a:sym typeface="Amatic SC"/>
            </a:endParaRPr>
          </a:p>
        </p:txBody>
      </p:sp>
      <p:sp>
        <p:nvSpPr>
          <p:cNvPr id="8" name="TextBox 7">
            <a:extLst>
              <a:ext uri="{FF2B5EF4-FFF2-40B4-BE49-F238E27FC236}">
                <a16:creationId xmlns:a16="http://schemas.microsoft.com/office/drawing/2014/main" id="{3AF6120F-C56A-4FBF-A1B4-92BBDCF5A96E}"/>
              </a:ext>
            </a:extLst>
          </p:cNvPr>
          <p:cNvSpPr txBox="1"/>
          <p:nvPr/>
        </p:nvSpPr>
        <p:spPr>
          <a:xfrm>
            <a:off x="1037401" y="543647"/>
            <a:ext cx="5913686" cy="707886"/>
          </a:xfrm>
          <a:prstGeom prst="rect">
            <a:avLst/>
          </a:prstGeom>
          <a:noFill/>
        </p:spPr>
        <p:txBody>
          <a:bodyPr wrap="square" rtlCol="0">
            <a:spAutoFit/>
          </a:bodyPr>
          <a:lstStyle/>
          <a:p>
            <a:pPr algn="r"/>
            <a:r>
              <a:rPr lang="ar-OM" sz="2000" b="1" dirty="0">
                <a:latin typeface="Calibri" panose="020F0502020204030204" pitchFamily="34" charset="0"/>
                <a:cs typeface="Calibri" panose="020F0502020204030204" pitchFamily="34" charset="0"/>
              </a:rPr>
              <a:t>أوجد المضاعف المشترك الأصغر (م م ص ) للعددين 54 ، 72 </a:t>
            </a:r>
            <a:r>
              <a:rPr lang="ar-OM" sz="1800" b="1" u="sng" dirty="0">
                <a:latin typeface="Calibri" panose="020F0502020204030204" pitchFamily="34" charset="0"/>
                <a:cs typeface="Calibri" panose="020F0502020204030204" pitchFamily="34" charset="0"/>
              </a:rPr>
              <a:t>باستخدام التحليل إلى العوامل الأولية</a:t>
            </a:r>
            <a:r>
              <a:rPr lang="ar-OM" sz="2000" b="1" dirty="0">
                <a:latin typeface="Calibri" panose="020F0502020204030204" pitchFamily="34" charset="0"/>
                <a:cs typeface="Calibri" panose="020F0502020204030204" pitchFamily="34" charset="0"/>
              </a:rPr>
              <a:t>.  </a:t>
            </a:r>
            <a:endParaRPr lang="en-US" sz="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12397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B4E5B62-2A0B-4EFD-8B5E-3842CE80F3AB}"/>
              </a:ext>
            </a:extLst>
          </p:cNvPr>
          <p:cNvSpPr txBox="1"/>
          <p:nvPr/>
        </p:nvSpPr>
        <p:spPr>
          <a:xfrm>
            <a:off x="7172076" y="543647"/>
            <a:ext cx="1272209" cy="400110"/>
          </a:xfrm>
          <a:prstGeom prst="rect">
            <a:avLst/>
          </a:prstGeom>
          <a:solidFill>
            <a:schemeClr val="accent5">
              <a:lumMod val="20000"/>
              <a:lumOff val="80000"/>
            </a:schemeClr>
          </a:solidFill>
        </p:spPr>
        <p:txBody>
          <a:bodyPr wrap="square" rtlCol="0">
            <a:spAutoFit/>
          </a:bodyPr>
          <a:lstStyle/>
          <a:p>
            <a:pPr algn="r"/>
            <a:r>
              <a:rPr lang="ar-OM" sz="2000" b="1" dirty="0">
                <a:latin typeface="Calibri" panose="020F0502020204030204" pitchFamily="34" charset="0"/>
                <a:cs typeface="Calibri" panose="020F0502020204030204" pitchFamily="34" charset="0"/>
              </a:rPr>
              <a:t>ت.مثــــــــــــــــــــــــال </a:t>
            </a:r>
            <a:endParaRPr lang="en-US" sz="2000" b="1" dirty="0">
              <a:latin typeface="Calibri" panose="020F0502020204030204" pitchFamily="34" charset="0"/>
              <a:cs typeface="Calibri" panose="020F0502020204030204" pitchFamily="34" charset="0"/>
            </a:endParaRPr>
          </a:p>
        </p:txBody>
      </p:sp>
      <p:sp>
        <p:nvSpPr>
          <p:cNvPr id="5" name="Google Shape;1982;p33">
            <a:hlinkClick r:id="rId2" action="ppaction://hlinksldjump"/>
            <a:extLst>
              <a:ext uri="{FF2B5EF4-FFF2-40B4-BE49-F238E27FC236}">
                <a16:creationId xmlns:a16="http://schemas.microsoft.com/office/drawing/2014/main" id="{EC9E6543-CFDC-4A47-807F-8402C28663EB}"/>
              </a:ext>
            </a:extLst>
          </p:cNvPr>
          <p:cNvSpPr/>
          <p:nvPr/>
        </p:nvSpPr>
        <p:spPr>
          <a:xfrm>
            <a:off x="6951087" y="543647"/>
            <a:ext cx="400419" cy="40011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1800" b="1" dirty="0">
                <a:solidFill>
                  <a:schemeClr val="lt1"/>
                </a:solidFill>
                <a:latin typeface="Amatic SC"/>
                <a:ea typeface="Amatic SC"/>
                <a:cs typeface="Amatic SC"/>
                <a:sym typeface="Amatic SC"/>
              </a:rPr>
              <a:t>4</a:t>
            </a:r>
            <a:endParaRPr sz="1800" b="1" dirty="0">
              <a:solidFill>
                <a:schemeClr val="lt1"/>
              </a:solidFill>
              <a:latin typeface="Amatic SC"/>
              <a:ea typeface="Amatic SC"/>
              <a:cs typeface="Amatic SC"/>
              <a:sym typeface="Amatic SC"/>
            </a:endParaRPr>
          </a:p>
        </p:txBody>
      </p:sp>
      <p:sp>
        <p:nvSpPr>
          <p:cNvPr id="6" name="TextBox 5">
            <a:extLst>
              <a:ext uri="{FF2B5EF4-FFF2-40B4-BE49-F238E27FC236}">
                <a16:creationId xmlns:a16="http://schemas.microsoft.com/office/drawing/2014/main" id="{DFCF9FA7-6510-4897-B22D-DD638FDD075F}"/>
              </a:ext>
            </a:extLst>
          </p:cNvPr>
          <p:cNvSpPr txBox="1"/>
          <p:nvPr/>
        </p:nvSpPr>
        <p:spPr>
          <a:xfrm>
            <a:off x="1037401" y="543647"/>
            <a:ext cx="5913686" cy="830997"/>
          </a:xfrm>
          <a:prstGeom prst="rect">
            <a:avLst/>
          </a:prstGeom>
          <a:noFill/>
        </p:spPr>
        <p:txBody>
          <a:bodyPr wrap="square" rtlCol="0">
            <a:spAutoFit/>
          </a:bodyPr>
          <a:lstStyle/>
          <a:p>
            <a:pPr algn="r"/>
            <a:r>
              <a:rPr lang="ar-OM" sz="1600" b="1" dirty="0">
                <a:latin typeface="Calibri" panose="020F0502020204030204" pitchFamily="34" charset="0"/>
                <a:cs typeface="Calibri" panose="020F0502020204030204" pitchFamily="34" charset="0"/>
              </a:rPr>
              <a:t>تكمل فاطمة الدوران حول مسار ما في 12 دقيقة،ويكمل أخوها سعيد الدوران حول المسار نفسه في 18 دقيقة،فإذا بدأ الإثنان من الموقع نفسه ،وفي الوقت نفسه ،فكم دقيقة ستمضي حتى يعبرا معاً خط البداية مرة ثانية؟</a:t>
            </a:r>
            <a:endParaRPr lang="en-US" sz="1600" b="1"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03B7DD4-80A1-4C34-8C6C-7969DA44A1B7}"/>
              </a:ext>
            </a:extLst>
          </p:cNvPr>
          <p:cNvSpPr txBox="1"/>
          <p:nvPr/>
        </p:nvSpPr>
        <p:spPr>
          <a:xfrm>
            <a:off x="2132320" y="4526701"/>
            <a:ext cx="4879360" cy="307777"/>
          </a:xfrm>
          <a:prstGeom prst="rect">
            <a:avLst/>
          </a:prstGeom>
          <a:solidFill>
            <a:schemeClr val="accent3">
              <a:lumMod val="40000"/>
              <a:lumOff val="60000"/>
            </a:schemeClr>
          </a:solidFill>
        </p:spPr>
        <p:txBody>
          <a:bodyPr wrap="square">
            <a:spAutoFit/>
          </a:bodyPr>
          <a:lstStyle/>
          <a:p>
            <a:pPr algn="ctr"/>
            <a:r>
              <a:rPr lang="ar-OM" sz="1400" b="1" dirty="0">
                <a:latin typeface="Calibri" panose="020F0502020204030204" pitchFamily="34" charset="0"/>
                <a:cs typeface="Calibri" panose="020F0502020204030204" pitchFamily="34" charset="0"/>
              </a:rPr>
              <a:t>تحتوي المسائل التي تتضمن ( م م ص) عادة على </a:t>
            </a:r>
            <a:r>
              <a:rPr lang="ar-OM" sz="1400" b="1" u="sng" dirty="0">
                <a:solidFill>
                  <a:srgbClr val="0070C0"/>
                </a:solidFill>
                <a:latin typeface="Calibri" panose="020F0502020204030204" pitchFamily="34" charset="0"/>
                <a:cs typeface="Calibri" panose="020F0502020204030204" pitchFamily="34" charset="0"/>
              </a:rPr>
              <a:t>أحدث متكررة .</a:t>
            </a:r>
          </a:p>
        </p:txBody>
      </p:sp>
    </p:spTree>
    <p:extLst>
      <p:ext uri="{BB962C8B-B14F-4D97-AF65-F5344CB8AC3E}">
        <p14:creationId xmlns:p14="http://schemas.microsoft.com/office/powerpoint/2010/main" val="1627290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3DD3BCF-C0C4-48DF-BBDB-627A4F25688B}"/>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93" t="5867" r="3358" b="8341"/>
          <a:stretch/>
        </p:blipFill>
        <p:spPr bwMode="auto">
          <a:xfrm>
            <a:off x="649224" y="194310"/>
            <a:ext cx="4764024" cy="471830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DB50139-0BCD-47B9-98D5-C8E9746E9940}"/>
              </a:ext>
            </a:extLst>
          </p:cNvPr>
          <p:cNvSpPr txBox="1"/>
          <p:nvPr/>
        </p:nvSpPr>
        <p:spPr>
          <a:xfrm>
            <a:off x="5513832" y="2371695"/>
            <a:ext cx="2926080" cy="400110"/>
          </a:xfrm>
          <a:prstGeom prst="rect">
            <a:avLst/>
          </a:prstGeom>
          <a:noFill/>
        </p:spPr>
        <p:txBody>
          <a:bodyPr wrap="square" rtlCol="0">
            <a:spAutoFit/>
          </a:bodyPr>
          <a:lstStyle/>
          <a:p>
            <a:r>
              <a:rPr lang="ar-OM" sz="2000" b="1" dirty="0">
                <a:solidFill>
                  <a:schemeClr val="accent2">
                    <a:lumMod val="75000"/>
                  </a:schemeClr>
                </a:solidFill>
                <a:latin typeface="Calibri" panose="020F0502020204030204" pitchFamily="34" charset="0"/>
                <a:cs typeface="Calibri" panose="020F0502020204030204" pitchFamily="34" charset="0"/>
              </a:rPr>
              <a:t>ساعد النحلة للوصل إلى خليتها</a:t>
            </a:r>
            <a:endParaRPr lang="en-US" sz="2000" b="1" dirty="0">
              <a:solidFill>
                <a:schemeClr val="accent2">
                  <a:lumMod val="75000"/>
                </a:schemeClr>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483FA410-808B-4583-A124-3C6A58C28D19}"/>
              </a:ext>
            </a:extLst>
          </p:cNvPr>
          <p:cNvSpPr txBox="1"/>
          <p:nvPr/>
        </p:nvSpPr>
        <p:spPr>
          <a:xfrm>
            <a:off x="6099048" y="832104"/>
            <a:ext cx="1783080" cy="369332"/>
          </a:xfrm>
          <a:prstGeom prst="rect">
            <a:avLst/>
          </a:prstGeom>
          <a:noFill/>
        </p:spPr>
        <p:txBody>
          <a:bodyPr wrap="square" rtlCol="0">
            <a:spAutoFit/>
          </a:bodyPr>
          <a:lstStyle/>
          <a:p>
            <a:pPr algn="ctr"/>
            <a:r>
              <a:rPr lang="ar-OM" sz="1800" b="1" dirty="0">
                <a:latin typeface="Calibri" panose="020F0502020204030204" pitchFamily="34" charset="0"/>
                <a:cs typeface="Calibri" panose="020F0502020204030204" pitchFamily="34" charset="0"/>
              </a:rPr>
              <a:t>وقت المرح</a:t>
            </a:r>
            <a:endParaRPr lang="en-US" sz="1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47219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32"/>
        <p:cNvGrpSpPr/>
        <p:nvPr/>
      </p:nvGrpSpPr>
      <p:grpSpPr>
        <a:xfrm>
          <a:off x="0" y="0"/>
          <a:ext cx="0" cy="0"/>
          <a:chOff x="0" y="0"/>
          <a:chExt cx="0" cy="0"/>
        </a:xfrm>
      </p:grpSpPr>
      <p:grpSp>
        <p:nvGrpSpPr>
          <p:cNvPr id="3446" name="Google Shape;3446;p63"/>
          <p:cNvGrpSpPr/>
          <p:nvPr/>
        </p:nvGrpSpPr>
        <p:grpSpPr>
          <a:xfrm>
            <a:off x="1415253" y="506024"/>
            <a:ext cx="6290813" cy="2172995"/>
            <a:chOff x="1415253" y="506024"/>
            <a:chExt cx="6290813" cy="2172995"/>
          </a:xfrm>
        </p:grpSpPr>
        <p:sp>
          <p:nvSpPr>
            <p:cNvPr id="3447" name="Google Shape;3447;p63"/>
            <p:cNvSpPr/>
            <p:nvPr/>
          </p:nvSpPr>
          <p:spPr>
            <a:xfrm>
              <a:off x="1514199" y="2504800"/>
              <a:ext cx="86003" cy="86003"/>
            </a:xfrm>
            <a:custGeom>
              <a:avLst/>
              <a:gdLst/>
              <a:ahLst/>
              <a:cxnLst/>
              <a:rect l="l" t="t" r="r" b="b"/>
              <a:pathLst>
                <a:path w="2833" h="2833" extrusionOk="0">
                  <a:moveTo>
                    <a:pt x="1416" y="1"/>
                  </a:moveTo>
                  <a:cubicBezTo>
                    <a:pt x="638" y="1"/>
                    <a:pt x="1" y="638"/>
                    <a:pt x="1" y="1416"/>
                  </a:cubicBezTo>
                  <a:cubicBezTo>
                    <a:pt x="1" y="2195"/>
                    <a:pt x="638" y="2832"/>
                    <a:pt x="1416" y="2832"/>
                  </a:cubicBezTo>
                  <a:cubicBezTo>
                    <a:pt x="2195" y="2832"/>
                    <a:pt x="2832" y="2195"/>
                    <a:pt x="2832" y="1416"/>
                  </a:cubicBezTo>
                  <a:cubicBezTo>
                    <a:pt x="2832" y="638"/>
                    <a:pt x="2195" y="1"/>
                    <a:pt x="1416"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48" name="Google Shape;3448;p63"/>
            <p:cNvGrpSpPr/>
            <p:nvPr/>
          </p:nvGrpSpPr>
          <p:grpSpPr>
            <a:xfrm>
              <a:off x="1415253" y="1448113"/>
              <a:ext cx="1056960" cy="847335"/>
              <a:chOff x="2905824" y="3732667"/>
              <a:chExt cx="538609" cy="431788"/>
            </a:xfrm>
          </p:grpSpPr>
          <p:sp>
            <p:nvSpPr>
              <p:cNvPr id="3449" name="Google Shape;3449;p63"/>
              <p:cNvSpPr/>
              <p:nvPr/>
            </p:nvSpPr>
            <p:spPr>
              <a:xfrm>
                <a:off x="2905824" y="3732667"/>
                <a:ext cx="46261" cy="46896"/>
              </a:xfrm>
              <a:custGeom>
                <a:avLst/>
                <a:gdLst/>
                <a:ahLst/>
                <a:cxnLst/>
                <a:rect l="l" t="t" r="r" b="b"/>
                <a:pathLst>
                  <a:path w="1747" h="1771" extrusionOk="0">
                    <a:moveTo>
                      <a:pt x="873" y="1"/>
                    </a:moveTo>
                    <a:cubicBezTo>
                      <a:pt x="378" y="1"/>
                      <a:pt x="0" y="402"/>
                      <a:pt x="0" y="874"/>
                    </a:cubicBezTo>
                    <a:cubicBezTo>
                      <a:pt x="0" y="1369"/>
                      <a:pt x="378" y="1770"/>
                      <a:pt x="873" y="1770"/>
                    </a:cubicBezTo>
                    <a:cubicBezTo>
                      <a:pt x="1369" y="1770"/>
                      <a:pt x="1746" y="1369"/>
                      <a:pt x="1746" y="874"/>
                    </a:cubicBezTo>
                    <a:cubicBezTo>
                      <a:pt x="1746" y="402"/>
                      <a:pt x="1369" y="1"/>
                      <a:pt x="873"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63"/>
              <p:cNvSpPr/>
              <p:nvPr/>
            </p:nvSpPr>
            <p:spPr>
              <a:xfrm>
                <a:off x="3369415" y="4089437"/>
                <a:ext cx="75018" cy="75018"/>
              </a:xfrm>
              <a:custGeom>
                <a:avLst/>
                <a:gdLst/>
                <a:ahLst/>
                <a:cxnLst/>
                <a:rect l="l" t="t" r="r" b="b"/>
                <a:pathLst>
                  <a:path w="2833" h="2833" extrusionOk="0">
                    <a:moveTo>
                      <a:pt x="1416" y="1"/>
                    </a:moveTo>
                    <a:cubicBezTo>
                      <a:pt x="638" y="1"/>
                      <a:pt x="1" y="638"/>
                      <a:pt x="1" y="1416"/>
                    </a:cubicBezTo>
                    <a:cubicBezTo>
                      <a:pt x="1" y="2195"/>
                      <a:pt x="638" y="2832"/>
                      <a:pt x="1416" y="2832"/>
                    </a:cubicBezTo>
                    <a:cubicBezTo>
                      <a:pt x="2195" y="2832"/>
                      <a:pt x="2832" y="2195"/>
                      <a:pt x="2832" y="1416"/>
                    </a:cubicBezTo>
                    <a:cubicBezTo>
                      <a:pt x="2832" y="638"/>
                      <a:pt x="2195" y="1"/>
                      <a:pt x="1416"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51" name="Google Shape;3451;p63"/>
            <p:cNvSpPr/>
            <p:nvPr/>
          </p:nvSpPr>
          <p:spPr>
            <a:xfrm>
              <a:off x="7572172" y="2545125"/>
              <a:ext cx="133895" cy="133895"/>
            </a:xfrm>
            <a:custGeom>
              <a:avLst/>
              <a:gdLst/>
              <a:ahLst/>
              <a:cxnLst/>
              <a:rect l="l" t="t" r="r" b="b"/>
              <a:pathLst>
                <a:path w="2833" h="2833" extrusionOk="0">
                  <a:moveTo>
                    <a:pt x="1416" y="1"/>
                  </a:moveTo>
                  <a:cubicBezTo>
                    <a:pt x="638" y="1"/>
                    <a:pt x="1" y="638"/>
                    <a:pt x="1" y="1416"/>
                  </a:cubicBezTo>
                  <a:cubicBezTo>
                    <a:pt x="1" y="2195"/>
                    <a:pt x="638" y="2832"/>
                    <a:pt x="1416" y="2832"/>
                  </a:cubicBezTo>
                  <a:cubicBezTo>
                    <a:pt x="2195" y="2832"/>
                    <a:pt x="2832" y="2195"/>
                    <a:pt x="2832" y="1416"/>
                  </a:cubicBezTo>
                  <a:cubicBezTo>
                    <a:pt x="2832" y="638"/>
                    <a:pt x="2195" y="1"/>
                    <a:pt x="1416"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52" name="Google Shape;3452;p63"/>
            <p:cNvGrpSpPr/>
            <p:nvPr/>
          </p:nvGrpSpPr>
          <p:grpSpPr>
            <a:xfrm>
              <a:off x="6407896" y="808819"/>
              <a:ext cx="646362" cy="1133315"/>
              <a:chOff x="2157913" y="1050112"/>
              <a:chExt cx="267451" cy="468875"/>
            </a:xfrm>
          </p:grpSpPr>
          <p:sp>
            <p:nvSpPr>
              <p:cNvPr id="3453" name="Google Shape;3453;p63"/>
              <p:cNvSpPr/>
              <p:nvPr/>
            </p:nvSpPr>
            <p:spPr>
              <a:xfrm>
                <a:off x="2157913" y="1468358"/>
                <a:ext cx="50630" cy="50630"/>
              </a:xfrm>
              <a:custGeom>
                <a:avLst/>
                <a:gdLst/>
                <a:ahLst/>
                <a:cxnLst/>
                <a:rect l="l" t="t" r="r" b="b"/>
                <a:pathLst>
                  <a:path w="1912" h="1912" extrusionOk="0">
                    <a:moveTo>
                      <a:pt x="968" y="0"/>
                    </a:moveTo>
                    <a:cubicBezTo>
                      <a:pt x="425" y="0"/>
                      <a:pt x="1" y="425"/>
                      <a:pt x="1" y="968"/>
                    </a:cubicBezTo>
                    <a:cubicBezTo>
                      <a:pt x="1" y="1487"/>
                      <a:pt x="425" y="1911"/>
                      <a:pt x="968" y="1911"/>
                    </a:cubicBezTo>
                    <a:cubicBezTo>
                      <a:pt x="1487" y="1911"/>
                      <a:pt x="1912" y="1487"/>
                      <a:pt x="1912" y="968"/>
                    </a:cubicBezTo>
                    <a:cubicBezTo>
                      <a:pt x="1912" y="425"/>
                      <a:pt x="1487" y="0"/>
                      <a:pt x="968" y="0"/>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63"/>
              <p:cNvSpPr/>
              <p:nvPr/>
            </p:nvSpPr>
            <p:spPr>
              <a:xfrm>
                <a:off x="2392211" y="1050112"/>
                <a:ext cx="33153" cy="33788"/>
              </a:xfrm>
              <a:custGeom>
                <a:avLst/>
                <a:gdLst/>
                <a:ahLst/>
                <a:cxnLst/>
                <a:rect l="l" t="t" r="r" b="b"/>
                <a:pathLst>
                  <a:path w="1252" h="1276" extrusionOk="0">
                    <a:moveTo>
                      <a:pt x="638" y="1"/>
                    </a:moveTo>
                    <a:cubicBezTo>
                      <a:pt x="284" y="1"/>
                      <a:pt x="1" y="284"/>
                      <a:pt x="1" y="638"/>
                    </a:cubicBezTo>
                    <a:cubicBezTo>
                      <a:pt x="1" y="992"/>
                      <a:pt x="284" y="1275"/>
                      <a:pt x="638" y="1275"/>
                    </a:cubicBezTo>
                    <a:cubicBezTo>
                      <a:pt x="992" y="1275"/>
                      <a:pt x="1251" y="992"/>
                      <a:pt x="1251" y="638"/>
                    </a:cubicBezTo>
                    <a:cubicBezTo>
                      <a:pt x="1251" y="284"/>
                      <a:pt x="992" y="1"/>
                      <a:pt x="638" y="1"/>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55" name="Google Shape;3455;p63"/>
            <p:cNvSpPr/>
            <p:nvPr/>
          </p:nvSpPr>
          <p:spPr>
            <a:xfrm rot="1881530">
              <a:off x="3721172" y="534024"/>
              <a:ext cx="150113" cy="151409"/>
            </a:xfrm>
            <a:custGeom>
              <a:avLst/>
              <a:gdLst/>
              <a:ahLst/>
              <a:cxnLst/>
              <a:rect l="l" t="t" r="r" b="b"/>
              <a:pathLst>
                <a:path w="2738" h="2762" extrusionOk="0">
                  <a:moveTo>
                    <a:pt x="1369" y="0"/>
                  </a:moveTo>
                  <a:cubicBezTo>
                    <a:pt x="614" y="0"/>
                    <a:pt x="0" y="614"/>
                    <a:pt x="0" y="1369"/>
                  </a:cubicBezTo>
                  <a:cubicBezTo>
                    <a:pt x="0" y="2124"/>
                    <a:pt x="614" y="2761"/>
                    <a:pt x="1369" y="2761"/>
                  </a:cubicBezTo>
                  <a:cubicBezTo>
                    <a:pt x="2124" y="2761"/>
                    <a:pt x="2737" y="2124"/>
                    <a:pt x="2737" y="1369"/>
                  </a:cubicBezTo>
                  <a:cubicBezTo>
                    <a:pt x="2737" y="614"/>
                    <a:pt x="2124" y="0"/>
                    <a:pt x="1369" y="0"/>
                  </a:cubicBezTo>
                  <a:close/>
                </a:path>
              </a:pathLst>
            </a:custGeom>
            <a:solidFill>
              <a:srgbClr val="C5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 name="TextBox 28">
            <a:extLst>
              <a:ext uri="{FF2B5EF4-FFF2-40B4-BE49-F238E27FC236}">
                <a16:creationId xmlns:a16="http://schemas.microsoft.com/office/drawing/2014/main" id="{7400C069-1D93-4AAD-A957-4417D18C7E88}"/>
              </a:ext>
            </a:extLst>
          </p:cNvPr>
          <p:cNvSpPr txBox="1"/>
          <p:nvPr/>
        </p:nvSpPr>
        <p:spPr>
          <a:xfrm>
            <a:off x="2775126" y="2281968"/>
            <a:ext cx="4095590" cy="523220"/>
          </a:xfrm>
          <a:prstGeom prst="rect">
            <a:avLst/>
          </a:prstGeom>
          <a:solidFill>
            <a:srgbClr val="92D050">
              <a:alpha val="38824"/>
            </a:srgbClr>
          </a:solidFill>
        </p:spPr>
        <p:txBody>
          <a:bodyPr wrap="square" rtlCol="0">
            <a:spAutoFit/>
          </a:bodyPr>
          <a:lstStyle>
            <a:defPPr marR="0" lvl="0" algn="l" rtl="0">
              <a:lnSpc>
                <a:spcPct val="100000"/>
              </a:lnSpc>
              <a:spcBef>
                <a:spcPts val="0"/>
              </a:spcBef>
              <a:spcAft>
                <a:spcPts val="0"/>
              </a:spcAft>
            </a:defPPr>
            <a:lvl1pPr algn="ctr">
              <a:defRPr sz="2000" b="1">
                <a:latin typeface="Calibri" panose="020F0502020204030204" pitchFamily="34" charset="0"/>
                <a:cs typeface="Calibri" panose="020F0502020204030204" pitchFamily="34" charset="0"/>
              </a:defRPr>
            </a:lvl1pPr>
          </a:lstStyle>
          <a:p>
            <a:r>
              <a:rPr lang="ar-OM" sz="2800" dirty="0"/>
              <a:t>العامل  المشترك الأكبر (ع م ك)</a:t>
            </a:r>
            <a:endParaRPr lang="en-US" sz="2800" dirty="0"/>
          </a:p>
        </p:txBody>
      </p:sp>
      <p:pic>
        <p:nvPicPr>
          <p:cNvPr id="13" name="Picture 12" descr="Graphical user interface&#10;&#10;Description automatically generated with low confidence">
            <a:extLst>
              <a:ext uri="{FF2B5EF4-FFF2-40B4-BE49-F238E27FC236}">
                <a16:creationId xmlns:a16="http://schemas.microsoft.com/office/drawing/2014/main" id="{553422A7-916D-4B67-9A26-FF79F04A95B9}"/>
              </a:ext>
            </a:extLst>
          </p:cNvPr>
          <p:cNvPicPr>
            <a:picLocks noChangeAspect="1"/>
          </p:cNvPicPr>
          <p:nvPr/>
        </p:nvPicPr>
        <p:blipFill rotWithShape="1">
          <a:blip r:embed="rId3">
            <a:clrChange>
              <a:clrFrom>
                <a:srgbClr val="FFFFFF"/>
              </a:clrFrom>
              <a:clrTo>
                <a:srgbClr val="FFFFFF">
                  <a:alpha val="0"/>
                </a:srgbClr>
              </a:clrTo>
            </a:clrChange>
          </a:blip>
          <a:srcRect l="22477" t="30632" r="33089" b="29487"/>
          <a:stretch/>
        </p:blipFill>
        <p:spPr>
          <a:xfrm flipH="1">
            <a:off x="991239" y="315045"/>
            <a:ext cx="2182265" cy="432243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2857654-0FB9-4E93-9432-8577DD76F193}"/>
              </a:ext>
            </a:extLst>
          </p:cNvPr>
          <p:cNvSpPr txBox="1"/>
          <p:nvPr/>
        </p:nvSpPr>
        <p:spPr>
          <a:xfrm>
            <a:off x="7172076" y="543647"/>
            <a:ext cx="995729" cy="400110"/>
          </a:xfrm>
          <a:prstGeom prst="rect">
            <a:avLst/>
          </a:prstGeom>
          <a:solidFill>
            <a:schemeClr val="accent5">
              <a:lumMod val="20000"/>
              <a:lumOff val="80000"/>
            </a:schemeClr>
          </a:solidFill>
        </p:spPr>
        <p:txBody>
          <a:bodyPr wrap="square" rtlCol="0">
            <a:spAutoFit/>
          </a:bodyPr>
          <a:lstStyle/>
          <a:p>
            <a:pPr algn="r"/>
            <a:r>
              <a:rPr lang="ar-OM" sz="2000" b="1" dirty="0">
                <a:latin typeface="Calibri" panose="020F0502020204030204" pitchFamily="34" charset="0"/>
                <a:cs typeface="Calibri" panose="020F0502020204030204" pitchFamily="34" charset="0"/>
              </a:rPr>
              <a:t>مثــــــــــــــــــــــــال </a:t>
            </a:r>
            <a:endParaRPr lang="en-US" sz="2000" b="1" dirty="0">
              <a:latin typeface="Calibri" panose="020F0502020204030204" pitchFamily="34" charset="0"/>
              <a:cs typeface="Calibri" panose="020F0502020204030204" pitchFamily="34" charset="0"/>
            </a:endParaRPr>
          </a:p>
        </p:txBody>
      </p:sp>
      <p:sp>
        <p:nvSpPr>
          <p:cNvPr id="5" name="Google Shape;1982;p33">
            <a:hlinkClick r:id="rId2" action="ppaction://hlinksldjump"/>
            <a:extLst>
              <a:ext uri="{FF2B5EF4-FFF2-40B4-BE49-F238E27FC236}">
                <a16:creationId xmlns:a16="http://schemas.microsoft.com/office/drawing/2014/main" id="{6C81F1B4-3F0F-40F9-B098-76F59D38ED91}"/>
              </a:ext>
            </a:extLst>
          </p:cNvPr>
          <p:cNvSpPr/>
          <p:nvPr/>
        </p:nvSpPr>
        <p:spPr>
          <a:xfrm>
            <a:off x="6951087" y="543647"/>
            <a:ext cx="400419" cy="40011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1800" b="1" dirty="0">
                <a:solidFill>
                  <a:schemeClr val="lt1"/>
                </a:solidFill>
                <a:latin typeface="Amatic SC"/>
                <a:ea typeface="Amatic SC"/>
                <a:cs typeface="Amatic SC"/>
                <a:sym typeface="Amatic SC"/>
              </a:rPr>
              <a:t>5</a:t>
            </a:r>
            <a:endParaRPr sz="1800" b="1" dirty="0">
              <a:solidFill>
                <a:schemeClr val="lt1"/>
              </a:solidFill>
              <a:latin typeface="Amatic SC"/>
              <a:ea typeface="Amatic SC"/>
              <a:cs typeface="Amatic SC"/>
              <a:sym typeface="Amatic SC"/>
            </a:endParaRPr>
          </a:p>
        </p:txBody>
      </p:sp>
      <p:sp>
        <p:nvSpPr>
          <p:cNvPr id="6" name="TextBox 5">
            <a:extLst>
              <a:ext uri="{FF2B5EF4-FFF2-40B4-BE49-F238E27FC236}">
                <a16:creationId xmlns:a16="http://schemas.microsoft.com/office/drawing/2014/main" id="{AC24B2AF-A9F7-4E2A-9A7C-09A406C66043}"/>
              </a:ext>
            </a:extLst>
          </p:cNvPr>
          <p:cNvSpPr txBox="1"/>
          <p:nvPr/>
        </p:nvSpPr>
        <p:spPr>
          <a:xfrm>
            <a:off x="954157" y="543647"/>
            <a:ext cx="5913686" cy="707886"/>
          </a:xfrm>
          <a:prstGeom prst="rect">
            <a:avLst/>
          </a:prstGeom>
          <a:noFill/>
        </p:spPr>
        <p:txBody>
          <a:bodyPr wrap="square" rtlCol="0">
            <a:spAutoFit/>
          </a:bodyPr>
          <a:lstStyle/>
          <a:p>
            <a:pPr algn="r"/>
            <a:r>
              <a:rPr lang="ar-OM" sz="2000" b="1" dirty="0">
                <a:latin typeface="Calibri" panose="020F0502020204030204" pitchFamily="34" charset="0"/>
                <a:cs typeface="Calibri" panose="020F0502020204030204" pitchFamily="34" charset="0"/>
              </a:rPr>
              <a:t>أوجد العامل المشترك الأكبر (ع م ك ) للعددين 26 ، 14</a:t>
            </a:r>
          </a:p>
          <a:p>
            <a:pPr algn="r"/>
            <a:r>
              <a:rPr lang="ar-OM" sz="2000" b="1" dirty="0">
                <a:latin typeface="Calibri" panose="020F0502020204030204" pitchFamily="34" charset="0"/>
                <a:cs typeface="Calibri" panose="020F0502020204030204" pitchFamily="34" charset="0"/>
              </a:rPr>
              <a:t>  </a:t>
            </a:r>
            <a:endParaRPr lang="en-US" sz="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237916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B10FBC-CCE5-42B3-9A55-EFCC104B11F2}"/>
              </a:ext>
            </a:extLst>
          </p:cNvPr>
          <p:cNvSpPr txBox="1"/>
          <p:nvPr/>
        </p:nvSpPr>
        <p:spPr>
          <a:xfrm>
            <a:off x="7172076" y="543647"/>
            <a:ext cx="1272209" cy="400110"/>
          </a:xfrm>
          <a:prstGeom prst="rect">
            <a:avLst/>
          </a:prstGeom>
          <a:solidFill>
            <a:schemeClr val="accent5">
              <a:lumMod val="20000"/>
              <a:lumOff val="80000"/>
            </a:schemeClr>
          </a:solidFill>
        </p:spPr>
        <p:txBody>
          <a:bodyPr wrap="square" rtlCol="0">
            <a:spAutoFit/>
          </a:bodyPr>
          <a:lstStyle/>
          <a:p>
            <a:pPr algn="r"/>
            <a:r>
              <a:rPr lang="ar-OM" sz="2000" b="1" dirty="0">
                <a:latin typeface="Calibri" panose="020F0502020204030204" pitchFamily="34" charset="0"/>
                <a:cs typeface="Calibri" panose="020F0502020204030204" pitchFamily="34" charset="0"/>
              </a:rPr>
              <a:t>ت.مثــــــــــــــــــــــــال </a:t>
            </a:r>
            <a:endParaRPr lang="en-US" sz="2000" b="1" dirty="0">
              <a:latin typeface="Calibri" panose="020F0502020204030204" pitchFamily="34" charset="0"/>
              <a:cs typeface="Calibri" panose="020F0502020204030204" pitchFamily="34" charset="0"/>
            </a:endParaRPr>
          </a:p>
        </p:txBody>
      </p:sp>
      <p:sp>
        <p:nvSpPr>
          <p:cNvPr id="5" name="Google Shape;1982;p33">
            <a:hlinkClick r:id="rId2" action="ppaction://hlinksldjump"/>
            <a:extLst>
              <a:ext uri="{FF2B5EF4-FFF2-40B4-BE49-F238E27FC236}">
                <a16:creationId xmlns:a16="http://schemas.microsoft.com/office/drawing/2014/main" id="{4D668903-0C95-4518-8AFA-799A7263E7CF}"/>
              </a:ext>
            </a:extLst>
          </p:cNvPr>
          <p:cNvSpPr/>
          <p:nvPr/>
        </p:nvSpPr>
        <p:spPr>
          <a:xfrm>
            <a:off x="6951087" y="543647"/>
            <a:ext cx="400419" cy="40011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1800" b="1" dirty="0">
                <a:solidFill>
                  <a:schemeClr val="lt1"/>
                </a:solidFill>
                <a:latin typeface="Amatic SC"/>
                <a:ea typeface="Amatic SC"/>
                <a:cs typeface="Amatic SC"/>
                <a:sym typeface="Amatic SC"/>
              </a:rPr>
              <a:t>5</a:t>
            </a:r>
            <a:endParaRPr sz="1800" b="1" dirty="0">
              <a:solidFill>
                <a:schemeClr val="lt1"/>
              </a:solidFill>
              <a:latin typeface="Amatic SC"/>
              <a:ea typeface="Amatic SC"/>
              <a:cs typeface="Amatic SC"/>
              <a:sym typeface="Amatic SC"/>
            </a:endParaRPr>
          </a:p>
        </p:txBody>
      </p:sp>
      <p:sp>
        <p:nvSpPr>
          <p:cNvPr id="6" name="TextBox 5">
            <a:extLst>
              <a:ext uri="{FF2B5EF4-FFF2-40B4-BE49-F238E27FC236}">
                <a16:creationId xmlns:a16="http://schemas.microsoft.com/office/drawing/2014/main" id="{2CBB4183-7528-47E3-A572-2CF577639E76}"/>
              </a:ext>
            </a:extLst>
          </p:cNvPr>
          <p:cNvSpPr txBox="1"/>
          <p:nvPr/>
        </p:nvSpPr>
        <p:spPr>
          <a:xfrm>
            <a:off x="1037401" y="543647"/>
            <a:ext cx="5913686" cy="707886"/>
          </a:xfrm>
          <a:prstGeom prst="rect">
            <a:avLst/>
          </a:prstGeom>
          <a:noFill/>
        </p:spPr>
        <p:txBody>
          <a:bodyPr wrap="square" rtlCol="0">
            <a:spAutoFit/>
          </a:bodyPr>
          <a:lstStyle/>
          <a:p>
            <a:pPr algn="r"/>
            <a:r>
              <a:rPr lang="ar-OM" sz="2000" b="1" dirty="0">
                <a:latin typeface="Calibri" panose="020F0502020204030204" pitchFamily="34" charset="0"/>
                <a:cs typeface="Calibri" panose="020F0502020204030204" pitchFamily="34" charset="0"/>
              </a:rPr>
              <a:t>أوجد العامل المشترك الأكبر (ع م ك ) للعددين 60 ، 84 </a:t>
            </a:r>
            <a:r>
              <a:rPr lang="ar-OM" sz="1800" b="1" u="sng" dirty="0">
                <a:latin typeface="Calibri" panose="020F0502020204030204" pitchFamily="34" charset="0"/>
                <a:cs typeface="Calibri" panose="020F0502020204030204" pitchFamily="34" charset="0"/>
              </a:rPr>
              <a:t>باستخدام التحليل إلى العوامل الأولية</a:t>
            </a:r>
            <a:r>
              <a:rPr lang="ar-OM" sz="2000" b="1" dirty="0">
                <a:latin typeface="Calibri" panose="020F0502020204030204" pitchFamily="34" charset="0"/>
                <a:cs typeface="Calibri" panose="020F0502020204030204" pitchFamily="34" charset="0"/>
              </a:rPr>
              <a:t>.  </a:t>
            </a:r>
            <a:endParaRPr lang="en-US" sz="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960855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B5844F5-55F0-4655-A81C-8FFE1105F361}"/>
              </a:ext>
            </a:extLst>
          </p:cNvPr>
          <p:cNvSpPr txBox="1"/>
          <p:nvPr/>
        </p:nvSpPr>
        <p:spPr>
          <a:xfrm>
            <a:off x="7172076" y="543647"/>
            <a:ext cx="1272209" cy="400110"/>
          </a:xfrm>
          <a:prstGeom prst="rect">
            <a:avLst/>
          </a:prstGeom>
          <a:solidFill>
            <a:schemeClr val="accent5">
              <a:lumMod val="20000"/>
              <a:lumOff val="80000"/>
            </a:schemeClr>
          </a:solidFill>
        </p:spPr>
        <p:txBody>
          <a:bodyPr wrap="square" rtlCol="0">
            <a:spAutoFit/>
          </a:bodyPr>
          <a:lstStyle/>
          <a:p>
            <a:pPr algn="r"/>
            <a:r>
              <a:rPr lang="ar-OM" sz="2000" b="1" dirty="0">
                <a:latin typeface="Calibri" panose="020F0502020204030204" pitchFamily="34" charset="0"/>
                <a:cs typeface="Calibri" panose="020F0502020204030204" pitchFamily="34" charset="0"/>
              </a:rPr>
              <a:t>ت.مثــــــــــــــــــــــــال </a:t>
            </a:r>
            <a:endParaRPr lang="en-US" sz="2000" b="1" dirty="0">
              <a:latin typeface="Calibri" panose="020F0502020204030204" pitchFamily="34" charset="0"/>
              <a:cs typeface="Calibri" panose="020F0502020204030204" pitchFamily="34" charset="0"/>
            </a:endParaRPr>
          </a:p>
        </p:txBody>
      </p:sp>
      <p:sp>
        <p:nvSpPr>
          <p:cNvPr id="5" name="Google Shape;1982;p33">
            <a:hlinkClick r:id="rId2" action="ppaction://hlinksldjump"/>
            <a:extLst>
              <a:ext uri="{FF2B5EF4-FFF2-40B4-BE49-F238E27FC236}">
                <a16:creationId xmlns:a16="http://schemas.microsoft.com/office/drawing/2014/main" id="{1F135FA0-AD4F-4A30-8287-F37749B0D6A4}"/>
              </a:ext>
            </a:extLst>
          </p:cNvPr>
          <p:cNvSpPr/>
          <p:nvPr/>
        </p:nvSpPr>
        <p:spPr>
          <a:xfrm>
            <a:off x="6951087" y="543647"/>
            <a:ext cx="400419" cy="40011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1800" b="1" dirty="0">
                <a:solidFill>
                  <a:schemeClr val="lt1"/>
                </a:solidFill>
                <a:latin typeface="Amatic SC"/>
                <a:ea typeface="Amatic SC"/>
                <a:cs typeface="Amatic SC"/>
                <a:sym typeface="Amatic SC"/>
              </a:rPr>
              <a:t>5</a:t>
            </a:r>
            <a:endParaRPr sz="1800" b="1" dirty="0">
              <a:solidFill>
                <a:schemeClr val="lt1"/>
              </a:solidFill>
              <a:latin typeface="Amatic SC"/>
              <a:ea typeface="Amatic SC"/>
              <a:cs typeface="Amatic SC"/>
              <a:sym typeface="Amatic SC"/>
            </a:endParaRPr>
          </a:p>
        </p:txBody>
      </p:sp>
      <p:sp>
        <p:nvSpPr>
          <p:cNvPr id="6" name="TextBox 5">
            <a:extLst>
              <a:ext uri="{FF2B5EF4-FFF2-40B4-BE49-F238E27FC236}">
                <a16:creationId xmlns:a16="http://schemas.microsoft.com/office/drawing/2014/main" id="{05DF9949-B9C1-4884-8E62-6C17BDD9383B}"/>
              </a:ext>
            </a:extLst>
          </p:cNvPr>
          <p:cNvSpPr txBox="1"/>
          <p:nvPr/>
        </p:nvSpPr>
        <p:spPr>
          <a:xfrm>
            <a:off x="899032" y="543647"/>
            <a:ext cx="6052055" cy="923330"/>
          </a:xfrm>
          <a:prstGeom prst="rect">
            <a:avLst/>
          </a:prstGeom>
          <a:noFill/>
        </p:spPr>
        <p:txBody>
          <a:bodyPr wrap="square" rtlCol="0">
            <a:spAutoFit/>
          </a:bodyPr>
          <a:lstStyle/>
          <a:p>
            <a:pPr algn="r"/>
            <a:r>
              <a:rPr lang="ar-OM" sz="1800" b="1" dirty="0">
                <a:latin typeface="Calibri" panose="020F0502020204030204" pitchFamily="34" charset="0"/>
                <a:cs typeface="Calibri" panose="020F0502020204030204" pitchFamily="34" charset="0"/>
              </a:rPr>
              <a:t>لدى أميرة لفافتان من الخيوط القطنية،طول اللفافة الأولى 72 متراً،وطول اللفافة الثانية 90 متراً.تريد أميرة قص الخيوط لصنع أكبر عدد ممكن من القطع المتساوية الأطوال،فكم يجب أن يكون طول كل قطعة؟</a:t>
            </a:r>
            <a:endParaRPr lang="en-US" sz="1800" b="1"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3CB18A5-0876-44FA-9D56-FB28C440D028}"/>
              </a:ext>
            </a:extLst>
          </p:cNvPr>
          <p:cNvSpPr txBox="1"/>
          <p:nvPr/>
        </p:nvSpPr>
        <p:spPr>
          <a:xfrm>
            <a:off x="2071727" y="4198593"/>
            <a:ext cx="4879360" cy="523220"/>
          </a:xfrm>
          <a:prstGeom prst="rect">
            <a:avLst/>
          </a:prstGeom>
          <a:solidFill>
            <a:schemeClr val="accent3">
              <a:lumMod val="40000"/>
              <a:lumOff val="60000"/>
            </a:schemeClr>
          </a:solidFill>
        </p:spPr>
        <p:txBody>
          <a:bodyPr wrap="square">
            <a:spAutoFit/>
          </a:bodyPr>
          <a:lstStyle/>
          <a:p>
            <a:pPr algn="ctr"/>
            <a:r>
              <a:rPr lang="ar-OM" sz="1400" b="1" dirty="0">
                <a:latin typeface="Calibri" panose="020F0502020204030204" pitchFamily="34" charset="0"/>
                <a:cs typeface="Calibri" panose="020F0502020204030204" pitchFamily="34" charset="0"/>
              </a:rPr>
              <a:t>تحتوي المسائل التي تتضمن ( ع م ك ) عادة على </a:t>
            </a:r>
            <a:r>
              <a:rPr lang="ar-OM" sz="1400" b="1" u="sng" dirty="0">
                <a:solidFill>
                  <a:srgbClr val="0070C0"/>
                </a:solidFill>
                <a:latin typeface="Calibri" panose="020F0502020204030204" pitchFamily="34" charset="0"/>
                <a:cs typeface="Calibri" panose="020F0502020204030204" pitchFamily="34" charset="0"/>
              </a:rPr>
              <a:t>فصل الأشياء إلى قطع أصغر أو ترتيب الأشياء في مجموعات أو صفوف متساوية</a:t>
            </a:r>
            <a:endParaRPr lang="en-US" dirty="0"/>
          </a:p>
        </p:txBody>
      </p:sp>
    </p:spTree>
    <p:extLst>
      <p:ext uri="{BB962C8B-B14F-4D97-AF65-F5344CB8AC3E}">
        <p14:creationId xmlns:p14="http://schemas.microsoft.com/office/powerpoint/2010/main" val="3640127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8529EA8-2370-4D3E-B9F5-84763876AD7F}"/>
              </a:ext>
            </a:extLst>
          </p:cNvPr>
          <p:cNvSpPr txBox="1"/>
          <p:nvPr/>
        </p:nvSpPr>
        <p:spPr>
          <a:xfrm>
            <a:off x="694212" y="546106"/>
            <a:ext cx="6423852" cy="646331"/>
          </a:xfrm>
          <a:prstGeom prst="rect">
            <a:avLst/>
          </a:prstGeom>
          <a:noFill/>
        </p:spPr>
        <p:txBody>
          <a:bodyPr wrap="square" rtlCol="0">
            <a:spAutoFit/>
          </a:bodyPr>
          <a:lstStyle/>
          <a:p>
            <a:pPr algn="ctr"/>
            <a:r>
              <a:rPr lang="ar-OM" sz="1800" b="1" dirty="0">
                <a:latin typeface="Calibri" panose="020F0502020204030204" pitchFamily="34" charset="0"/>
                <a:cs typeface="Calibri" panose="020F0502020204030204" pitchFamily="34" charset="0"/>
              </a:rPr>
              <a:t>أوجد المضاعف المشترك الأصغر ( م م ص ) والعامل المشترك الأكبر ( ع م ك )  للعددين التاليين:</a:t>
            </a:r>
            <a:endParaRPr lang="en-US" sz="1800" b="1"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8C4F98D-4F9D-4D08-8604-FA01100565E8}"/>
              </a:ext>
            </a:extLst>
          </p:cNvPr>
          <p:cNvSpPr txBox="1"/>
          <p:nvPr/>
        </p:nvSpPr>
        <p:spPr>
          <a:xfrm>
            <a:off x="3679499" y="1210798"/>
            <a:ext cx="1144921" cy="461665"/>
          </a:xfrm>
          <a:prstGeom prst="rect">
            <a:avLst/>
          </a:prstGeom>
          <a:solidFill>
            <a:schemeClr val="tx1">
              <a:lumMod val="60000"/>
              <a:lumOff val="40000"/>
            </a:schemeClr>
          </a:solidFill>
        </p:spPr>
        <p:txBody>
          <a:bodyPr wrap="square" rtlCol="0">
            <a:spAutoFit/>
          </a:bodyPr>
          <a:lstStyle>
            <a:defPPr marR="0" lvl="0" algn="l" rtl="0">
              <a:lnSpc>
                <a:spcPct val="100000"/>
              </a:lnSpc>
              <a:spcBef>
                <a:spcPts val="0"/>
              </a:spcBef>
              <a:spcAft>
                <a:spcPts val="0"/>
              </a:spcAft>
            </a:defPPr>
            <a:lvl1pPr>
              <a:defRPr sz="2000" b="1">
                <a:solidFill>
                  <a:srgbClr val="0070C0"/>
                </a:solidFill>
              </a:defRPr>
            </a:lvl1pPr>
          </a:lstStyle>
          <a:p>
            <a:r>
              <a:rPr lang="ar-OM" sz="2400" dirty="0"/>
              <a:t>14 ، 27</a:t>
            </a:r>
            <a:endParaRPr lang="en-US" sz="2400" dirty="0"/>
          </a:p>
        </p:txBody>
      </p:sp>
      <p:sp>
        <p:nvSpPr>
          <p:cNvPr id="8" name="TextBox 7">
            <a:extLst>
              <a:ext uri="{FF2B5EF4-FFF2-40B4-BE49-F238E27FC236}">
                <a16:creationId xmlns:a16="http://schemas.microsoft.com/office/drawing/2014/main" id="{50644035-19AD-4721-BC58-982134285962}"/>
              </a:ext>
            </a:extLst>
          </p:cNvPr>
          <p:cNvSpPr txBox="1"/>
          <p:nvPr/>
        </p:nvSpPr>
        <p:spPr>
          <a:xfrm>
            <a:off x="7339053" y="527745"/>
            <a:ext cx="995729" cy="400110"/>
          </a:xfrm>
          <a:prstGeom prst="rect">
            <a:avLst/>
          </a:prstGeom>
          <a:solidFill>
            <a:schemeClr val="accent5">
              <a:lumMod val="20000"/>
              <a:lumOff val="80000"/>
            </a:schemeClr>
          </a:solidFill>
        </p:spPr>
        <p:txBody>
          <a:bodyPr wrap="square" rtlCol="0">
            <a:spAutoFit/>
          </a:bodyPr>
          <a:lstStyle/>
          <a:p>
            <a:pPr algn="r"/>
            <a:r>
              <a:rPr lang="ar-OM" sz="2000" b="1" dirty="0">
                <a:latin typeface="Calibri" panose="020F0502020204030204" pitchFamily="34" charset="0"/>
                <a:cs typeface="Calibri" panose="020F0502020204030204" pitchFamily="34" charset="0"/>
              </a:rPr>
              <a:t>تمـــــــــرين </a:t>
            </a:r>
            <a:endParaRPr lang="en-US" sz="2000" b="1" dirty="0">
              <a:latin typeface="Calibri" panose="020F0502020204030204" pitchFamily="34" charset="0"/>
              <a:cs typeface="Calibri" panose="020F0502020204030204" pitchFamily="34" charset="0"/>
            </a:endParaRPr>
          </a:p>
        </p:txBody>
      </p:sp>
      <p:sp>
        <p:nvSpPr>
          <p:cNvPr id="9" name="Google Shape;1982;p33">
            <a:hlinkClick r:id="rId2" action="ppaction://hlinksldjump"/>
            <a:extLst>
              <a:ext uri="{FF2B5EF4-FFF2-40B4-BE49-F238E27FC236}">
                <a16:creationId xmlns:a16="http://schemas.microsoft.com/office/drawing/2014/main" id="{588DF3BB-E6B3-4C6C-A1C4-6B9D97D9DB45}"/>
              </a:ext>
            </a:extLst>
          </p:cNvPr>
          <p:cNvSpPr/>
          <p:nvPr/>
        </p:nvSpPr>
        <p:spPr>
          <a:xfrm>
            <a:off x="7118064" y="527745"/>
            <a:ext cx="400419" cy="40011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1800" b="1" dirty="0">
                <a:solidFill>
                  <a:schemeClr val="lt1"/>
                </a:solidFill>
                <a:latin typeface="Amatic SC"/>
                <a:ea typeface="Amatic SC"/>
                <a:cs typeface="Amatic SC"/>
                <a:sym typeface="Amatic SC"/>
              </a:rPr>
              <a:t>4</a:t>
            </a:r>
            <a:endParaRPr sz="1800" b="1" dirty="0">
              <a:solidFill>
                <a:schemeClr val="lt1"/>
              </a:solidFill>
              <a:latin typeface="Amatic SC"/>
              <a:ea typeface="Amatic SC"/>
              <a:cs typeface="Amatic SC"/>
              <a:sym typeface="Amatic SC"/>
            </a:endParaRPr>
          </a:p>
        </p:txBody>
      </p:sp>
    </p:spTree>
    <p:extLst>
      <p:ext uri="{BB962C8B-B14F-4D97-AF65-F5344CB8AC3E}">
        <p14:creationId xmlns:p14="http://schemas.microsoft.com/office/powerpoint/2010/main" val="9901312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705010-07C0-40AD-92CE-CFD03EDE3D6A}"/>
              </a:ext>
            </a:extLst>
          </p:cNvPr>
          <p:cNvSpPr txBox="1"/>
          <p:nvPr/>
        </p:nvSpPr>
        <p:spPr>
          <a:xfrm>
            <a:off x="3857385" y="523926"/>
            <a:ext cx="1778853" cy="461665"/>
          </a:xfrm>
          <a:prstGeom prst="rect">
            <a:avLst/>
          </a:prstGeom>
          <a:solidFill>
            <a:schemeClr val="tx1">
              <a:lumMod val="60000"/>
              <a:lumOff val="40000"/>
            </a:schemeClr>
          </a:solidFill>
        </p:spPr>
        <p:txBody>
          <a:bodyPr wrap="square" rtlCol="0">
            <a:spAutoFit/>
          </a:bodyPr>
          <a:lstStyle>
            <a:defPPr marR="0" lvl="0" algn="l" rtl="0">
              <a:lnSpc>
                <a:spcPct val="100000"/>
              </a:lnSpc>
              <a:spcBef>
                <a:spcPts val="0"/>
              </a:spcBef>
              <a:spcAft>
                <a:spcPts val="0"/>
              </a:spcAft>
            </a:defPPr>
            <a:lvl1pPr>
              <a:defRPr sz="2000" b="1">
                <a:solidFill>
                  <a:srgbClr val="0070C0"/>
                </a:solidFill>
              </a:defRPr>
            </a:lvl1pPr>
          </a:lstStyle>
          <a:p>
            <a:r>
              <a:rPr lang="ar-OM" sz="2400" dirty="0">
                <a:latin typeface="Calibri" panose="020F0502020204030204" pitchFamily="34" charset="0"/>
                <a:cs typeface="Calibri" panose="020F0502020204030204" pitchFamily="34" charset="0"/>
              </a:rPr>
              <a:t>تفريد التعليم </a:t>
            </a:r>
            <a:endParaRPr lang="en-US" sz="2400" dirty="0">
              <a:latin typeface="Calibri" panose="020F0502020204030204" pitchFamily="34" charset="0"/>
              <a:cs typeface="Calibri" panose="020F0502020204030204" pitchFamily="34" charset="0"/>
            </a:endParaRPr>
          </a:p>
        </p:txBody>
      </p:sp>
      <p:sp>
        <p:nvSpPr>
          <p:cNvPr id="17" name="Rectangle: Rounded Corners 16">
            <a:extLst>
              <a:ext uri="{FF2B5EF4-FFF2-40B4-BE49-F238E27FC236}">
                <a16:creationId xmlns:a16="http://schemas.microsoft.com/office/drawing/2014/main" id="{EEA0B7C3-EC41-47B2-B8BF-3445074FDB18}"/>
              </a:ext>
            </a:extLst>
          </p:cNvPr>
          <p:cNvSpPr/>
          <p:nvPr/>
        </p:nvSpPr>
        <p:spPr>
          <a:xfrm>
            <a:off x="1052713" y="1193754"/>
            <a:ext cx="2720148" cy="1672391"/>
          </a:xfrm>
          <a:prstGeom prst="roundRect">
            <a:avLst/>
          </a:prstGeom>
          <a:solidFill>
            <a:schemeClr val="accent2">
              <a:lumMod val="40000"/>
              <a:lumOff val="60000"/>
              <a:alpha val="36863"/>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A58FF1EC-9BB9-4C22-98AC-89A003ACAA45}"/>
              </a:ext>
            </a:extLst>
          </p:cNvPr>
          <p:cNvSpPr/>
          <p:nvPr/>
        </p:nvSpPr>
        <p:spPr>
          <a:xfrm>
            <a:off x="5501768" y="1295525"/>
            <a:ext cx="2854618" cy="1570620"/>
          </a:xfrm>
          <a:prstGeom prst="roundRect">
            <a:avLst/>
          </a:prstGeom>
          <a:solidFill>
            <a:schemeClr val="accent2">
              <a:lumMod val="40000"/>
              <a:lumOff val="60000"/>
              <a:alpha val="36863"/>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oogle Shape;4747;p79">
            <a:extLst>
              <a:ext uri="{FF2B5EF4-FFF2-40B4-BE49-F238E27FC236}">
                <a16:creationId xmlns:a16="http://schemas.microsoft.com/office/drawing/2014/main" id="{4063BA15-1328-49E3-A8BC-679A2F64461E}"/>
              </a:ext>
            </a:extLst>
          </p:cNvPr>
          <p:cNvGrpSpPr/>
          <p:nvPr/>
        </p:nvGrpSpPr>
        <p:grpSpPr>
          <a:xfrm>
            <a:off x="6765980" y="1155401"/>
            <a:ext cx="276626" cy="280247"/>
            <a:chOff x="2566700" y="2991200"/>
            <a:chExt cx="191825" cy="185325"/>
          </a:xfrm>
          <a:solidFill>
            <a:srgbClr val="FFC000"/>
          </a:solidFill>
        </p:grpSpPr>
        <p:sp>
          <p:nvSpPr>
            <p:cNvPr id="6" name="Google Shape;4748;p79">
              <a:extLst>
                <a:ext uri="{FF2B5EF4-FFF2-40B4-BE49-F238E27FC236}">
                  <a16:creationId xmlns:a16="http://schemas.microsoft.com/office/drawing/2014/main" id="{1C239B32-039B-44B0-AFB1-284C2BEF41C1}"/>
                </a:ext>
              </a:extLst>
            </p:cNvPr>
            <p:cNvSpPr/>
            <p:nvPr/>
          </p:nvSpPr>
          <p:spPr>
            <a:xfrm>
              <a:off x="2566700" y="2991200"/>
              <a:ext cx="191825" cy="185325"/>
            </a:xfrm>
            <a:custGeom>
              <a:avLst/>
              <a:gdLst/>
              <a:ahLst/>
              <a:cxnLst/>
              <a:rect l="l" t="t" r="r" b="b"/>
              <a:pathLst>
                <a:path w="7673" h="7413" extrusionOk="0">
                  <a:moveTo>
                    <a:pt x="101" y="2821"/>
                  </a:moveTo>
                  <a:cubicBezTo>
                    <a:pt x="48" y="2922"/>
                    <a:pt x="95" y="3070"/>
                    <a:pt x="207" y="3159"/>
                  </a:cubicBezTo>
                  <a:lnTo>
                    <a:pt x="2053" y="4656"/>
                  </a:lnTo>
                  <a:lnTo>
                    <a:pt x="1580" y="7022"/>
                  </a:lnTo>
                  <a:cubicBezTo>
                    <a:pt x="1562" y="7088"/>
                    <a:pt x="1586" y="7170"/>
                    <a:pt x="1633" y="7241"/>
                  </a:cubicBezTo>
                  <a:cubicBezTo>
                    <a:pt x="1717" y="7365"/>
                    <a:pt x="1859" y="7413"/>
                    <a:pt x="1947" y="7353"/>
                  </a:cubicBezTo>
                  <a:lnTo>
                    <a:pt x="4024" y="6005"/>
                  </a:lnTo>
                  <a:lnTo>
                    <a:pt x="6159" y="7206"/>
                  </a:lnTo>
                  <a:cubicBezTo>
                    <a:pt x="6195" y="7230"/>
                    <a:pt x="6236" y="7235"/>
                    <a:pt x="6271" y="7235"/>
                  </a:cubicBezTo>
                  <a:cubicBezTo>
                    <a:pt x="6389" y="7235"/>
                    <a:pt x="6454" y="7129"/>
                    <a:pt x="6419" y="6993"/>
                  </a:cubicBezTo>
                  <a:lnTo>
                    <a:pt x="5786" y="4639"/>
                  </a:lnTo>
                  <a:lnTo>
                    <a:pt x="7609" y="2958"/>
                  </a:lnTo>
                  <a:cubicBezTo>
                    <a:pt x="7650" y="2917"/>
                    <a:pt x="7673" y="2851"/>
                    <a:pt x="7655" y="2769"/>
                  </a:cubicBezTo>
                  <a:cubicBezTo>
                    <a:pt x="7626" y="2633"/>
                    <a:pt x="7502" y="2520"/>
                    <a:pt x="7383" y="2515"/>
                  </a:cubicBezTo>
                  <a:lnTo>
                    <a:pt x="4969" y="2390"/>
                  </a:lnTo>
                  <a:lnTo>
                    <a:pt x="3981" y="225"/>
                  </a:lnTo>
                  <a:cubicBezTo>
                    <a:pt x="3953" y="172"/>
                    <a:pt x="3910" y="118"/>
                    <a:pt x="3863" y="83"/>
                  </a:cubicBezTo>
                  <a:cubicBezTo>
                    <a:pt x="3745" y="0"/>
                    <a:pt x="3620" y="24"/>
                    <a:pt x="3579" y="131"/>
                  </a:cubicBezTo>
                  <a:lnTo>
                    <a:pt x="2686" y="2455"/>
                  </a:lnTo>
                  <a:lnTo>
                    <a:pt x="213" y="2739"/>
                  </a:lnTo>
                  <a:cubicBezTo>
                    <a:pt x="166" y="2745"/>
                    <a:pt x="125" y="2775"/>
                    <a:pt x="101" y="2821"/>
                  </a:cubicBezTo>
                  <a:close/>
                  <a:moveTo>
                    <a:pt x="4521" y="4833"/>
                  </a:moveTo>
                  <a:cubicBezTo>
                    <a:pt x="4567" y="4828"/>
                    <a:pt x="4609" y="4828"/>
                    <a:pt x="4656" y="4839"/>
                  </a:cubicBezTo>
                  <a:cubicBezTo>
                    <a:pt x="4775" y="4874"/>
                    <a:pt x="4780" y="5040"/>
                    <a:pt x="4663" y="5082"/>
                  </a:cubicBezTo>
                  <a:cubicBezTo>
                    <a:pt x="4620" y="5093"/>
                    <a:pt x="4573" y="5093"/>
                    <a:pt x="4526" y="5093"/>
                  </a:cubicBezTo>
                  <a:cubicBezTo>
                    <a:pt x="4455" y="5100"/>
                    <a:pt x="4396" y="5040"/>
                    <a:pt x="4390" y="4970"/>
                  </a:cubicBezTo>
                  <a:cubicBezTo>
                    <a:pt x="4390" y="4899"/>
                    <a:pt x="4450" y="4833"/>
                    <a:pt x="4521" y="4833"/>
                  </a:cubicBezTo>
                  <a:close/>
                  <a:moveTo>
                    <a:pt x="4112" y="4336"/>
                  </a:moveTo>
                  <a:cubicBezTo>
                    <a:pt x="4159" y="4277"/>
                    <a:pt x="4213" y="4224"/>
                    <a:pt x="4272" y="4177"/>
                  </a:cubicBezTo>
                  <a:cubicBezTo>
                    <a:pt x="4343" y="4118"/>
                    <a:pt x="4414" y="4076"/>
                    <a:pt x="4514" y="4088"/>
                  </a:cubicBezTo>
                  <a:cubicBezTo>
                    <a:pt x="4556" y="4094"/>
                    <a:pt x="4567" y="4147"/>
                    <a:pt x="4549" y="4183"/>
                  </a:cubicBezTo>
                  <a:cubicBezTo>
                    <a:pt x="4521" y="4254"/>
                    <a:pt x="4461" y="4301"/>
                    <a:pt x="4401" y="4355"/>
                  </a:cubicBezTo>
                  <a:cubicBezTo>
                    <a:pt x="4355" y="4396"/>
                    <a:pt x="4313" y="4448"/>
                    <a:pt x="4272" y="4484"/>
                  </a:cubicBezTo>
                  <a:cubicBezTo>
                    <a:pt x="4166" y="4573"/>
                    <a:pt x="4035" y="4448"/>
                    <a:pt x="4112" y="4336"/>
                  </a:cubicBezTo>
                  <a:close/>
                  <a:moveTo>
                    <a:pt x="3929" y="4023"/>
                  </a:moveTo>
                  <a:cubicBezTo>
                    <a:pt x="3882" y="4000"/>
                    <a:pt x="3852" y="3940"/>
                    <a:pt x="3869" y="3886"/>
                  </a:cubicBezTo>
                  <a:cubicBezTo>
                    <a:pt x="3934" y="3692"/>
                    <a:pt x="4142" y="3514"/>
                    <a:pt x="4360" y="3555"/>
                  </a:cubicBezTo>
                  <a:cubicBezTo>
                    <a:pt x="4443" y="3574"/>
                    <a:pt x="4455" y="3680"/>
                    <a:pt x="4414" y="3739"/>
                  </a:cubicBezTo>
                  <a:cubicBezTo>
                    <a:pt x="4330" y="3845"/>
                    <a:pt x="4177" y="3858"/>
                    <a:pt x="4100" y="3976"/>
                  </a:cubicBezTo>
                  <a:cubicBezTo>
                    <a:pt x="4059" y="4035"/>
                    <a:pt x="3994" y="4058"/>
                    <a:pt x="3929" y="4023"/>
                  </a:cubicBezTo>
                  <a:close/>
                  <a:moveTo>
                    <a:pt x="0" y="2005"/>
                  </a:moveTo>
                  <a:lnTo>
                    <a:pt x="0" y="1994"/>
                  </a:lnTo>
                  <a:lnTo>
                    <a:pt x="0" y="1977"/>
                  </a:lnTo>
                  <a:lnTo>
                    <a:pt x="0" y="1958"/>
                  </a:lnTo>
                  <a:lnTo>
                    <a:pt x="0" y="1947"/>
                  </a:lnTo>
                  <a:cubicBezTo>
                    <a:pt x="0" y="1934"/>
                    <a:pt x="0" y="1928"/>
                    <a:pt x="6" y="1917"/>
                  </a:cubicBezTo>
                  <a:lnTo>
                    <a:pt x="6" y="1911"/>
                  </a:lnTo>
                  <a:cubicBezTo>
                    <a:pt x="19" y="1876"/>
                    <a:pt x="41" y="1835"/>
                    <a:pt x="84" y="1816"/>
                  </a:cubicBezTo>
                  <a:cubicBezTo>
                    <a:pt x="84" y="1816"/>
                    <a:pt x="90" y="1816"/>
                    <a:pt x="90" y="1811"/>
                  </a:cubicBezTo>
                  <a:cubicBezTo>
                    <a:pt x="95" y="1811"/>
                    <a:pt x="101" y="1805"/>
                    <a:pt x="107" y="1805"/>
                  </a:cubicBezTo>
                  <a:cubicBezTo>
                    <a:pt x="148" y="1786"/>
                    <a:pt x="190" y="1781"/>
                    <a:pt x="237" y="1792"/>
                  </a:cubicBezTo>
                  <a:cubicBezTo>
                    <a:pt x="249" y="1799"/>
                    <a:pt x="267" y="1799"/>
                    <a:pt x="278" y="1805"/>
                  </a:cubicBezTo>
                  <a:cubicBezTo>
                    <a:pt x="308" y="1811"/>
                    <a:pt x="338" y="1828"/>
                    <a:pt x="355" y="1846"/>
                  </a:cubicBezTo>
                  <a:cubicBezTo>
                    <a:pt x="368" y="1857"/>
                    <a:pt x="379" y="1870"/>
                    <a:pt x="390" y="1887"/>
                  </a:cubicBezTo>
                  <a:cubicBezTo>
                    <a:pt x="420" y="1928"/>
                    <a:pt x="426" y="1994"/>
                    <a:pt x="396" y="2041"/>
                  </a:cubicBezTo>
                  <a:cubicBezTo>
                    <a:pt x="385" y="2053"/>
                    <a:pt x="373" y="2070"/>
                    <a:pt x="361" y="2083"/>
                  </a:cubicBezTo>
                  <a:cubicBezTo>
                    <a:pt x="344" y="2100"/>
                    <a:pt x="320" y="2119"/>
                    <a:pt x="284" y="2130"/>
                  </a:cubicBezTo>
                  <a:cubicBezTo>
                    <a:pt x="278" y="2136"/>
                    <a:pt x="273" y="2136"/>
                    <a:pt x="261" y="2141"/>
                  </a:cubicBezTo>
                  <a:cubicBezTo>
                    <a:pt x="254" y="2141"/>
                    <a:pt x="249" y="2141"/>
                    <a:pt x="243" y="2147"/>
                  </a:cubicBezTo>
                  <a:cubicBezTo>
                    <a:pt x="202" y="2160"/>
                    <a:pt x="160" y="2154"/>
                    <a:pt x="119" y="2141"/>
                  </a:cubicBezTo>
                  <a:cubicBezTo>
                    <a:pt x="112" y="2136"/>
                    <a:pt x="107" y="2136"/>
                    <a:pt x="101" y="2130"/>
                  </a:cubicBezTo>
                  <a:lnTo>
                    <a:pt x="95" y="2130"/>
                  </a:lnTo>
                  <a:cubicBezTo>
                    <a:pt x="54" y="2111"/>
                    <a:pt x="24" y="2076"/>
                    <a:pt x="13" y="2035"/>
                  </a:cubicBezTo>
                  <a:lnTo>
                    <a:pt x="6" y="2035"/>
                  </a:lnTo>
                  <a:cubicBezTo>
                    <a:pt x="6" y="2023"/>
                    <a:pt x="6" y="2018"/>
                    <a:pt x="0" y="2005"/>
                  </a:cubicBezTo>
                  <a:close/>
                  <a:moveTo>
                    <a:pt x="887" y="2076"/>
                  </a:moveTo>
                  <a:cubicBezTo>
                    <a:pt x="841" y="2053"/>
                    <a:pt x="841" y="1994"/>
                    <a:pt x="870" y="1958"/>
                  </a:cubicBezTo>
                  <a:cubicBezTo>
                    <a:pt x="1095" y="1674"/>
                    <a:pt x="1603" y="1792"/>
                    <a:pt x="1917" y="1816"/>
                  </a:cubicBezTo>
                  <a:cubicBezTo>
                    <a:pt x="2042" y="1828"/>
                    <a:pt x="2047" y="1994"/>
                    <a:pt x="1922" y="2012"/>
                  </a:cubicBezTo>
                  <a:cubicBezTo>
                    <a:pt x="1722" y="2041"/>
                    <a:pt x="1526" y="2083"/>
                    <a:pt x="1326" y="2106"/>
                  </a:cubicBezTo>
                  <a:cubicBezTo>
                    <a:pt x="1154" y="2124"/>
                    <a:pt x="1042" y="2154"/>
                    <a:pt x="887" y="2076"/>
                  </a:cubicBezTo>
                  <a:close/>
                  <a:moveTo>
                    <a:pt x="6869" y="2005"/>
                  </a:moveTo>
                  <a:cubicBezTo>
                    <a:pt x="6632" y="2012"/>
                    <a:pt x="6620" y="1644"/>
                    <a:pt x="6856" y="1639"/>
                  </a:cubicBezTo>
                  <a:cubicBezTo>
                    <a:pt x="7093" y="1633"/>
                    <a:pt x="7105" y="1994"/>
                    <a:pt x="6869" y="2005"/>
                  </a:cubicBezTo>
                  <a:close/>
                  <a:moveTo>
                    <a:pt x="5786" y="1982"/>
                  </a:moveTo>
                  <a:cubicBezTo>
                    <a:pt x="5679" y="1999"/>
                    <a:pt x="5556" y="2029"/>
                    <a:pt x="5466" y="1952"/>
                  </a:cubicBezTo>
                  <a:cubicBezTo>
                    <a:pt x="5425" y="1917"/>
                    <a:pt x="5472" y="1835"/>
                    <a:pt x="5507" y="1811"/>
                  </a:cubicBezTo>
                  <a:cubicBezTo>
                    <a:pt x="5567" y="1764"/>
                    <a:pt x="5662" y="1728"/>
                    <a:pt x="5739" y="1715"/>
                  </a:cubicBezTo>
                  <a:cubicBezTo>
                    <a:pt x="5933" y="1680"/>
                    <a:pt x="6135" y="1650"/>
                    <a:pt x="6324" y="1721"/>
                  </a:cubicBezTo>
                  <a:cubicBezTo>
                    <a:pt x="6449" y="1775"/>
                    <a:pt x="6378" y="1941"/>
                    <a:pt x="6271" y="1952"/>
                  </a:cubicBezTo>
                  <a:cubicBezTo>
                    <a:pt x="6111" y="1977"/>
                    <a:pt x="5946" y="1958"/>
                    <a:pt x="5786" y="1982"/>
                  </a:cubicBezTo>
                  <a:close/>
                  <a:moveTo>
                    <a:pt x="2946" y="2928"/>
                  </a:moveTo>
                  <a:lnTo>
                    <a:pt x="2946" y="2928"/>
                  </a:lnTo>
                  <a:cubicBezTo>
                    <a:pt x="3011" y="2922"/>
                    <a:pt x="3058" y="2875"/>
                    <a:pt x="3077" y="2816"/>
                  </a:cubicBezTo>
                  <a:lnTo>
                    <a:pt x="3828" y="846"/>
                  </a:lnTo>
                  <a:lnTo>
                    <a:pt x="4668" y="2674"/>
                  </a:lnTo>
                  <a:cubicBezTo>
                    <a:pt x="4721" y="2786"/>
                    <a:pt x="4827" y="2864"/>
                    <a:pt x="4928" y="2864"/>
                  </a:cubicBezTo>
                  <a:lnTo>
                    <a:pt x="6821" y="2963"/>
                  </a:lnTo>
                  <a:lnTo>
                    <a:pt x="5372" y="4301"/>
                  </a:lnTo>
                  <a:cubicBezTo>
                    <a:pt x="5313" y="4348"/>
                    <a:pt x="5307" y="4437"/>
                    <a:pt x="5330" y="4525"/>
                  </a:cubicBezTo>
                  <a:lnTo>
                    <a:pt x="5881" y="6572"/>
                  </a:lnTo>
                  <a:lnTo>
                    <a:pt x="4011" y="5519"/>
                  </a:lnTo>
                  <a:cubicBezTo>
                    <a:pt x="3934" y="5478"/>
                    <a:pt x="3858" y="5478"/>
                    <a:pt x="3811" y="5513"/>
                  </a:cubicBezTo>
                  <a:lnTo>
                    <a:pt x="2148" y="6591"/>
                  </a:lnTo>
                  <a:lnTo>
                    <a:pt x="2520" y="4721"/>
                  </a:lnTo>
                  <a:cubicBezTo>
                    <a:pt x="2544" y="4615"/>
                    <a:pt x="2485" y="4484"/>
                    <a:pt x="2384" y="4413"/>
                  </a:cubicBezTo>
                  <a:lnTo>
                    <a:pt x="846" y="317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4749;p79">
              <a:extLst>
                <a:ext uri="{FF2B5EF4-FFF2-40B4-BE49-F238E27FC236}">
                  <a16:creationId xmlns:a16="http://schemas.microsoft.com/office/drawing/2014/main" id="{7BC1649F-F296-499C-9FEF-29222AD5785B}"/>
                </a:ext>
              </a:extLst>
            </p:cNvPr>
            <p:cNvSpPr/>
            <p:nvPr/>
          </p:nvSpPr>
          <p:spPr>
            <a:xfrm>
              <a:off x="2587850" y="3012350"/>
              <a:ext cx="149375" cy="143625"/>
            </a:xfrm>
            <a:custGeom>
              <a:avLst/>
              <a:gdLst/>
              <a:ahLst/>
              <a:cxnLst/>
              <a:rect l="l" t="t" r="r" b="b"/>
              <a:pathLst>
                <a:path w="5975" h="5745" extrusionOk="0">
                  <a:moveTo>
                    <a:pt x="1302" y="5745"/>
                  </a:moveTo>
                  <a:lnTo>
                    <a:pt x="2965" y="4667"/>
                  </a:lnTo>
                  <a:cubicBezTo>
                    <a:pt x="3012" y="4632"/>
                    <a:pt x="3088" y="4632"/>
                    <a:pt x="3165" y="4673"/>
                  </a:cubicBezTo>
                  <a:lnTo>
                    <a:pt x="5035" y="5726"/>
                  </a:lnTo>
                  <a:lnTo>
                    <a:pt x="4484" y="3679"/>
                  </a:lnTo>
                  <a:cubicBezTo>
                    <a:pt x="4461" y="3591"/>
                    <a:pt x="4467" y="3502"/>
                    <a:pt x="4526" y="3455"/>
                  </a:cubicBezTo>
                  <a:lnTo>
                    <a:pt x="5975" y="2117"/>
                  </a:lnTo>
                  <a:lnTo>
                    <a:pt x="4082" y="2018"/>
                  </a:lnTo>
                  <a:cubicBezTo>
                    <a:pt x="3981" y="2018"/>
                    <a:pt x="3875" y="1940"/>
                    <a:pt x="3822" y="1828"/>
                  </a:cubicBezTo>
                  <a:lnTo>
                    <a:pt x="2982" y="0"/>
                  </a:lnTo>
                  <a:lnTo>
                    <a:pt x="2231" y="1970"/>
                  </a:lnTo>
                  <a:cubicBezTo>
                    <a:pt x="2212" y="2029"/>
                    <a:pt x="2165" y="2076"/>
                    <a:pt x="2100" y="2082"/>
                  </a:cubicBezTo>
                  <a:lnTo>
                    <a:pt x="0" y="2325"/>
                  </a:lnTo>
                  <a:lnTo>
                    <a:pt x="1538" y="3567"/>
                  </a:lnTo>
                  <a:cubicBezTo>
                    <a:pt x="1639" y="3638"/>
                    <a:pt x="1698" y="3769"/>
                    <a:pt x="1674" y="3875"/>
                  </a:cubicBezTo>
                  <a:close/>
                  <a:moveTo>
                    <a:pt x="3023" y="3040"/>
                  </a:moveTo>
                  <a:cubicBezTo>
                    <a:pt x="3088" y="2846"/>
                    <a:pt x="3296" y="2668"/>
                    <a:pt x="3514" y="2709"/>
                  </a:cubicBezTo>
                  <a:cubicBezTo>
                    <a:pt x="3597" y="2728"/>
                    <a:pt x="3609" y="2834"/>
                    <a:pt x="3568" y="2893"/>
                  </a:cubicBezTo>
                  <a:cubicBezTo>
                    <a:pt x="3484" y="2999"/>
                    <a:pt x="3331" y="3012"/>
                    <a:pt x="3254" y="3130"/>
                  </a:cubicBezTo>
                  <a:cubicBezTo>
                    <a:pt x="3213" y="3189"/>
                    <a:pt x="3148" y="3212"/>
                    <a:pt x="3083" y="3177"/>
                  </a:cubicBezTo>
                  <a:cubicBezTo>
                    <a:pt x="3036" y="3154"/>
                    <a:pt x="3006" y="3094"/>
                    <a:pt x="3023" y="3040"/>
                  </a:cubicBezTo>
                  <a:close/>
                  <a:moveTo>
                    <a:pt x="3266" y="3490"/>
                  </a:moveTo>
                  <a:cubicBezTo>
                    <a:pt x="3313" y="3431"/>
                    <a:pt x="3367" y="3378"/>
                    <a:pt x="3426" y="3331"/>
                  </a:cubicBezTo>
                  <a:cubicBezTo>
                    <a:pt x="3497" y="3272"/>
                    <a:pt x="3568" y="3230"/>
                    <a:pt x="3668" y="3242"/>
                  </a:cubicBezTo>
                  <a:cubicBezTo>
                    <a:pt x="3710" y="3248"/>
                    <a:pt x="3721" y="3301"/>
                    <a:pt x="3703" y="3337"/>
                  </a:cubicBezTo>
                  <a:cubicBezTo>
                    <a:pt x="3675" y="3408"/>
                    <a:pt x="3615" y="3455"/>
                    <a:pt x="3555" y="3509"/>
                  </a:cubicBezTo>
                  <a:cubicBezTo>
                    <a:pt x="3509" y="3550"/>
                    <a:pt x="3467" y="3602"/>
                    <a:pt x="3426" y="3638"/>
                  </a:cubicBezTo>
                  <a:cubicBezTo>
                    <a:pt x="3320" y="3727"/>
                    <a:pt x="3189" y="3602"/>
                    <a:pt x="3266" y="3490"/>
                  </a:cubicBezTo>
                  <a:close/>
                  <a:moveTo>
                    <a:pt x="3544" y="4124"/>
                  </a:moveTo>
                  <a:cubicBezTo>
                    <a:pt x="3544" y="4053"/>
                    <a:pt x="3604" y="3987"/>
                    <a:pt x="3675" y="3987"/>
                  </a:cubicBezTo>
                  <a:cubicBezTo>
                    <a:pt x="3721" y="3982"/>
                    <a:pt x="3763" y="3982"/>
                    <a:pt x="3810" y="3993"/>
                  </a:cubicBezTo>
                  <a:cubicBezTo>
                    <a:pt x="3929" y="4028"/>
                    <a:pt x="3934" y="4194"/>
                    <a:pt x="3817" y="4236"/>
                  </a:cubicBezTo>
                  <a:cubicBezTo>
                    <a:pt x="3774" y="4247"/>
                    <a:pt x="3727" y="4247"/>
                    <a:pt x="3680" y="4247"/>
                  </a:cubicBezTo>
                  <a:cubicBezTo>
                    <a:pt x="3609" y="4254"/>
                    <a:pt x="3550" y="4194"/>
                    <a:pt x="3544" y="4124"/>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750;p79">
              <a:extLst>
                <a:ext uri="{FF2B5EF4-FFF2-40B4-BE49-F238E27FC236}">
                  <a16:creationId xmlns:a16="http://schemas.microsoft.com/office/drawing/2014/main" id="{304A556D-AB20-4AB0-99B5-98BB86487D49}"/>
                </a:ext>
              </a:extLst>
            </p:cNvPr>
            <p:cNvSpPr/>
            <p:nvPr/>
          </p:nvSpPr>
          <p:spPr>
            <a:xfrm>
              <a:off x="2620400" y="3062775"/>
              <a:ext cx="116825" cy="93200"/>
            </a:xfrm>
            <a:custGeom>
              <a:avLst/>
              <a:gdLst/>
              <a:ahLst/>
              <a:cxnLst/>
              <a:rect l="l" t="t" r="r" b="b"/>
              <a:pathLst>
                <a:path w="4673" h="3728" extrusionOk="0">
                  <a:moveTo>
                    <a:pt x="4673" y="100"/>
                  </a:moveTo>
                  <a:lnTo>
                    <a:pt x="2804" y="1"/>
                  </a:lnTo>
                  <a:cubicBezTo>
                    <a:pt x="2668" y="266"/>
                    <a:pt x="2485" y="509"/>
                    <a:pt x="2266" y="728"/>
                  </a:cubicBezTo>
                  <a:cubicBezTo>
                    <a:pt x="2302" y="763"/>
                    <a:pt x="2295" y="829"/>
                    <a:pt x="2266" y="876"/>
                  </a:cubicBezTo>
                  <a:cubicBezTo>
                    <a:pt x="2182" y="982"/>
                    <a:pt x="2029" y="995"/>
                    <a:pt x="1952" y="1113"/>
                  </a:cubicBezTo>
                  <a:cubicBezTo>
                    <a:pt x="1911" y="1172"/>
                    <a:pt x="1846" y="1195"/>
                    <a:pt x="1781" y="1160"/>
                  </a:cubicBezTo>
                  <a:cubicBezTo>
                    <a:pt x="1769" y="1160"/>
                    <a:pt x="1762" y="1148"/>
                    <a:pt x="1751" y="1142"/>
                  </a:cubicBezTo>
                  <a:cubicBezTo>
                    <a:pt x="1349" y="1408"/>
                    <a:pt x="875" y="1604"/>
                    <a:pt x="355" y="1698"/>
                  </a:cubicBezTo>
                  <a:cubicBezTo>
                    <a:pt x="378" y="1752"/>
                    <a:pt x="385" y="1804"/>
                    <a:pt x="372" y="1858"/>
                  </a:cubicBezTo>
                  <a:lnTo>
                    <a:pt x="0" y="3728"/>
                  </a:lnTo>
                  <a:lnTo>
                    <a:pt x="1663" y="2650"/>
                  </a:lnTo>
                  <a:cubicBezTo>
                    <a:pt x="1710" y="2615"/>
                    <a:pt x="1786" y="2615"/>
                    <a:pt x="1863" y="2656"/>
                  </a:cubicBezTo>
                  <a:lnTo>
                    <a:pt x="3733" y="3709"/>
                  </a:lnTo>
                  <a:lnTo>
                    <a:pt x="3182" y="1662"/>
                  </a:lnTo>
                  <a:cubicBezTo>
                    <a:pt x="3159" y="1574"/>
                    <a:pt x="3165" y="1485"/>
                    <a:pt x="3224" y="1438"/>
                  </a:cubicBezTo>
                  <a:close/>
                  <a:moveTo>
                    <a:pt x="2124" y="1314"/>
                  </a:moveTo>
                  <a:cubicBezTo>
                    <a:pt x="2195" y="1255"/>
                    <a:pt x="2266" y="1213"/>
                    <a:pt x="2366" y="1225"/>
                  </a:cubicBezTo>
                  <a:cubicBezTo>
                    <a:pt x="2408" y="1231"/>
                    <a:pt x="2419" y="1284"/>
                    <a:pt x="2401" y="1320"/>
                  </a:cubicBezTo>
                  <a:cubicBezTo>
                    <a:pt x="2373" y="1391"/>
                    <a:pt x="2313" y="1438"/>
                    <a:pt x="2253" y="1492"/>
                  </a:cubicBezTo>
                  <a:cubicBezTo>
                    <a:pt x="2207" y="1533"/>
                    <a:pt x="2165" y="1585"/>
                    <a:pt x="2124" y="1621"/>
                  </a:cubicBezTo>
                  <a:cubicBezTo>
                    <a:pt x="2018" y="1710"/>
                    <a:pt x="1887" y="1585"/>
                    <a:pt x="1964" y="1473"/>
                  </a:cubicBezTo>
                  <a:cubicBezTo>
                    <a:pt x="2011" y="1414"/>
                    <a:pt x="2065" y="1361"/>
                    <a:pt x="2124" y="1314"/>
                  </a:cubicBezTo>
                  <a:close/>
                  <a:moveTo>
                    <a:pt x="2242" y="2107"/>
                  </a:moveTo>
                  <a:cubicBezTo>
                    <a:pt x="2242" y="2036"/>
                    <a:pt x="2302" y="1970"/>
                    <a:pt x="2373" y="1970"/>
                  </a:cubicBezTo>
                  <a:cubicBezTo>
                    <a:pt x="2419" y="1965"/>
                    <a:pt x="2461" y="1965"/>
                    <a:pt x="2508" y="1976"/>
                  </a:cubicBezTo>
                  <a:cubicBezTo>
                    <a:pt x="2627" y="2011"/>
                    <a:pt x="2632" y="2177"/>
                    <a:pt x="2515" y="2219"/>
                  </a:cubicBezTo>
                  <a:cubicBezTo>
                    <a:pt x="2472" y="2230"/>
                    <a:pt x="2425" y="2230"/>
                    <a:pt x="2378" y="2230"/>
                  </a:cubicBezTo>
                  <a:cubicBezTo>
                    <a:pt x="2307" y="2237"/>
                    <a:pt x="2248" y="2177"/>
                    <a:pt x="2242" y="2107"/>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 name="Google Shape;4747;p79">
            <a:extLst>
              <a:ext uri="{FF2B5EF4-FFF2-40B4-BE49-F238E27FC236}">
                <a16:creationId xmlns:a16="http://schemas.microsoft.com/office/drawing/2014/main" id="{60C90581-E686-4D79-BE15-6936D294DCCF}"/>
              </a:ext>
            </a:extLst>
          </p:cNvPr>
          <p:cNvGrpSpPr/>
          <p:nvPr/>
        </p:nvGrpSpPr>
        <p:grpSpPr>
          <a:xfrm>
            <a:off x="2070894" y="1015278"/>
            <a:ext cx="276626" cy="280247"/>
            <a:chOff x="2566700" y="2991200"/>
            <a:chExt cx="191825" cy="185325"/>
          </a:xfrm>
          <a:solidFill>
            <a:srgbClr val="FFC000"/>
          </a:solidFill>
        </p:grpSpPr>
        <p:sp>
          <p:nvSpPr>
            <p:cNvPr id="10" name="Google Shape;4748;p79">
              <a:extLst>
                <a:ext uri="{FF2B5EF4-FFF2-40B4-BE49-F238E27FC236}">
                  <a16:creationId xmlns:a16="http://schemas.microsoft.com/office/drawing/2014/main" id="{D27EC621-6524-42A6-ACD9-3E23F6604779}"/>
                </a:ext>
              </a:extLst>
            </p:cNvPr>
            <p:cNvSpPr/>
            <p:nvPr/>
          </p:nvSpPr>
          <p:spPr>
            <a:xfrm>
              <a:off x="2566700" y="2991200"/>
              <a:ext cx="191825" cy="185325"/>
            </a:xfrm>
            <a:custGeom>
              <a:avLst/>
              <a:gdLst/>
              <a:ahLst/>
              <a:cxnLst/>
              <a:rect l="l" t="t" r="r" b="b"/>
              <a:pathLst>
                <a:path w="7673" h="7413" extrusionOk="0">
                  <a:moveTo>
                    <a:pt x="101" y="2821"/>
                  </a:moveTo>
                  <a:cubicBezTo>
                    <a:pt x="48" y="2922"/>
                    <a:pt x="95" y="3070"/>
                    <a:pt x="207" y="3159"/>
                  </a:cubicBezTo>
                  <a:lnTo>
                    <a:pt x="2053" y="4656"/>
                  </a:lnTo>
                  <a:lnTo>
                    <a:pt x="1580" y="7022"/>
                  </a:lnTo>
                  <a:cubicBezTo>
                    <a:pt x="1562" y="7088"/>
                    <a:pt x="1586" y="7170"/>
                    <a:pt x="1633" y="7241"/>
                  </a:cubicBezTo>
                  <a:cubicBezTo>
                    <a:pt x="1717" y="7365"/>
                    <a:pt x="1859" y="7413"/>
                    <a:pt x="1947" y="7353"/>
                  </a:cubicBezTo>
                  <a:lnTo>
                    <a:pt x="4024" y="6005"/>
                  </a:lnTo>
                  <a:lnTo>
                    <a:pt x="6159" y="7206"/>
                  </a:lnTo>
                  <a:cubicBezTo>
                    <a:pt x="6195" y="7230"/>
                    <a:pt x="6236" y="7235"/>
                    <a:pt x="6271" y="7235"/>
                  </a:cubicBezTo>
                  <a:cubicBezTo>
                    <a:pt x="6389" y="7235"/>
                    <a:pt x="6454" y="7129"/>
                    <a:pt x="6419" y="6993"/>
                  </a:cubicBezTo>
                  <a:lnTo>
                    <a:pt x="5786" y="4639"/>
                  </a:lnTo>
                  <a:lnTo>
                    <a:pt x="7609" y="2958"/>
                  </a:lnTo>
                  <a:cubicBezTo>
                    <a:pt x="7650" y="2917"/>
                    <a:pt x="7673" y="2851"/>
                    <a:pt x="7655" y="2769"/>
                  </a:cubicBezTo>
                  <a:cubicBezTo>
                    <a:pt x="7626" y="2633"/>
                    <a:pt x="7502" y="2520"/>
                    <a:pt x="7383" y="2515"/>
                  </a:cubicBezTo>
                  <a:lnTo>
                    <a:pt x="4969" y="2390"/>
                  </a:lnTo>
                  <a:lnTo>
                    <a:pt x="3981" y="225"/>
                  </a:lnTo>
                  <a:cubicBezTo>
                    <a:pt x="3953" y="172"/>
                    <a:pt x="3910" y="118"/>
                    <a:pt x="3863" y="83"/>
                  </a:cubicBezTo>
                  <a:cubicBezTo>
                    <a:pt x="3745" y="0"/>
                    <a:pt x="3620" y="24"/>
                    <a:pt x="3579" y="131"/>
                  </a:cubicBezTo>
                  <a:lnTo>
                    <a:pt x="2686" y="2455"/>
                  </a:lnTo>
                  <a:lnTo>
                    <a:pt x="213" y="2739"/>
                  </a:lnTo>
                  <a:cubicBezTo>
                    <a:pt x="166" y="2745"/>
                    <a:pt x="125" y="2775"/>
                    <a:pt x="101" y="2821"/>
                  </a:cubicBezTo>
                  <a:close/>
                  <a:moveTo>
                    <a:pt x="4521" y="4833"/>
                  </a:moveTo>
                  <a:cubicBezTo>
                    <a:pt x="4567" y="4828"/>
                    <a:pt x="4609" y="4828"/>
                    <a:pt x="4656" y="4839"/>
                  </a:cubicBezTo>
                  <a:cubicBezTo>
                    <a:pt x="4775" y="4874"/>
                    <a:pt x="4780" y="5040"/>
                    <a:pt x="4663" y="5082"/>
                  </a:cubicBezTo>
                  <a:cubicBezTo>
                    <a:pt x="4620" y="5093"/>
                    <a:pt x="4573" y="5093"/>
                    <a:pt x="4526" y="5093"/>
                  </a:cubicBezTo>
                  <a:cubicBezTo>
                    <a:pt x="4455" y="5100"/>
                    <a:pt x="4396" y="5040"/>
                    <a:pt x="4390" y="4970"/>
                  </a:cubicBezTo>
                  <a:cubicBezTo>
                    <a:pt x="4390" y="4899"/>
                    <a:pt x="4450" y="4833"/>
                    <a:pt x="4521" y="4833"/>
                  </a:cubicBezTo>
                  <a:close/>
                  <a:moveTo>
                    <a:pt x="4112" y="4336"/>
                  </a:moveTo>
                  <a:cubicBezTo>
                    <a:pt x="4159" y="4277"/>
                    <a:pt x="4213" y="4224"/>
                    <a:pt x="4272" y="4177"/>
                  </a:cubicBezTo>
                  <a:cubicBezTo>
                    <a:pt x="4343" y="4118"/>
                    <a:pt x="4414" y="4076"/>
                    <a:pt x="4514" y="4088"/>
                  </a:cubicBezTo>
                  <a:cubicBezTo>
                    <a:pt x="4556" y="4094"/>
                    <a:pt x="4567" y="4147"/>
                    <a:pt x="4549" y="4183"/>
                  </a:cubicBezTo>
                  <a:cubicBezTo>
                    <a:pt x="4521" y="4254"/>
                    <a:pt x="4461" y="4301"/>
                    <a:pt x="4401" y="4355"/>
                  </a:cubicBezTo>
                  <a:cubicBezTo>
                    <a:pt x="4355" y="4396"/>
                    <a:pt x="4313" y="4448"/>
                    <a:pt x="4272" y="4484"/>
                  </a:cubicBezTo>
                  <a:cubicBezTo>
                    <a:pt x="4166" y="4573"/>
                    <a:pt x="4035" y="4448"/>
                    <a:pt x="4112" y="4336"/>
                  </a:cubicBezTo>
                  <a:close/>
                  <a:moveTo>
                    <a:pt x="3929" y="4023"/>
                  </a:moveTo>
                  <a:cubicBezTo>
                    <a:pt x="3882" y="4000"/>
                    <a:pt x="3852" y="3940"/>
                    <a:pt x="3869" y="3886"/>
                  </a:cubicBezTo>
                  <a:cubicBezTo>
                    <a:pt x="3934" y="3692"/>
                    <a:pt x="4142" y="3514"/>
                    <a:pt x="4360" y="3555"/>
                  </a:cubicBezTo>
                  <a:cubicBezTo>
                    <a:pt x="4443" y="3574"/>
                    <a:pt x="4455" y="3680"/>
                    <a:pt x="4414" y="3739"/>
                  </a:cubicBezTo>
                  <a:cubicBezTo>
                    <a:pt x="4330" y="3845"/>
                    <a:pt x="4177" y="3858"/>
                    <a:pt x="4100" y="3976"/>
                  </a:cubicBezTo>
                  <a:cubicBezTo>
                    <a:pt x="4059" y="4035"/>
                    <a:pt x="3994" y="4058"/>
                    <a:pt x="3929" y="4023"/>
                  </a:cubicBezTo>
                  <a:close/>
                  <a:moveTo>
                    <a:pt x="0" y="2005"/>
                  </a:moveTo>
                  <a:lnTo>
                    <a:pt x="0" y="1994"/>
                  </a:lnTo>
                  <a:lnTo>
                    <a:pt x="0" y="1977"/>
                  </a:lnTo>
                  <a:lnTo>
                    <a:pt x="0" y="1958"/>
                  </a:lnTo>
                  <a:lnTo>
                    <a:pt x="0" y="1947"/>
                  </a:lnTo>
                  <a:cubicBezTo>
                    <a:pt x="0" y="1934"/>
                    <a:pt x="0" y="1928"/>
                    <a:pt x="6" y="1917"/>
                  </a:cubicBezTo>
                  <a:lnTo>
                    <a:pt x="6" y="1911"/>
                  </a:lnTo>
                  <a:cubicBezTo>
                    <a:pt x="19" y="1876"/>
                    <a:pt x="41" y="1835"/>
                    <a:pt x="84" y="1816"/>
                  </a:cubicBezTo>
                  <a:cubicBezTo>
                    <a:pt x="84" y="1816"/>
                    <a:pt x="90" y="1816"/>
                    <a:pt x="90" y="1811"/>
                  </a:cubicBezTo>
                  <a:cubicBezTo>
                    <a:pt x="95" y="1811"/>
                    <a:pt x="101" y="1805"/>
                    <a:pt x="107" y="1805"/>
                  </a:cubicBezTo>
                  <a:cubicBezTo>
                    <a:pt x="148" y="1786"/>
                    <a:pt x="190" y="1781"/>
                    <a:pt x="237" y="1792"/>
                  </a:cubicBezTo>
                  <a:cubicBezTo>
                    <a:pt x="249" y="1799"/>
                    <a:pt x="267" y="1799"/>
                    <a:pt x="278" y="1805"/>
                  </a:cubicBezTo>
                  <a:cubicBezTo>
                    <a:pt x="308" y="1811"/>
                    <a:pt x="338" y="1828"/>
                    <a:pt x="355" y="1846"/>
                  </a:cubicBezTo>
                  <a:cubicBezTo>
                    <a:pt x="368" y="1857"/>
                    <a:pt x="379" y="1870"/>
                    <a:pt x="390" y="1887"/>
                  </a:cubicBezTo>
                  <a:cubicBezTo>
                    <a:pt x="420" y="1928"/>
                    <a:pt x="426" y="1994"/>
                    <a:pt x="396" y="2041"/>
                  </a:cubicBezTo>
                  <a:cubicBezTo>
                    <a:pt x="385" y="2053"/>
                    <a:pt x="373" y="2070"/>
                    <a:pt x="361" y="2083"/>
                  </a:cubicBezTo>
                  <a:cubicBezTo>
                    <a:pt x="344" y="2100"/>
                    <a:pt x="320" y="2119"/>
                    <a:pt x="284" y="2130"/>
                  </a:cubicBezTo>
                  <a:cubicBezTo>
                    <a:pt x="278" y="2136"/>
                    <a:pt x="273" y="2136"/>
                    <a:pt x="261" y="2141"/>
                  </a:cubicBezTo>
                  <a:cubicBezTo>
                    <a:pt x="254" y="2141"/>
                    <a:pt x="249" y="2141"/>
                    <a:pt x="243" y="2147"/>
                  </a:cubicBezTo>
                  <a:cubicBezTo>
                    <a:pt x="202" y="2160"/>
                    <a:pt x="160" y="2154"/>
                    <a:pt x="119" y="2141"/>
                  </a:cubicBezTo>
                  <a:cubicBezTo>
                    <a:pt x="112" y="2136"/>
                    <a:pt x="107" y="2136"/>
                    <a:pt x="101" y="2130"/>
                  </a:cubicBezTo>
                  <a:lnTo>
                    <a:pt x="95" y="2130"/>
                  </a:lnTo>
                  <a:cubicBezTo>
                    <a:pt x="54" y="2111"/>
                    <a:pt x="24" y="2076"/>
                    <a:pt x="13" y="2035"/>
                  </a:cubicBezTo>
                  <a:lnTo>
                    <a:pt x="6" y="2035"/>
                  </a:lnTo>
                  <a:cubicBezTo>
                    <a:pt x="6" y="2023"/>
                    <a:pt x="6" y="2018"/>
                    <a:pt x="0" y="2005"/>
                  </a:cubicBezTo>
                  <a:close/>
                  <a:moveTo>
                    <a:pt x="887" y="2076"/>
                  </a:moveTo>
                  <a:cubicBezTo>
                    <a:pt x="841" y="2053"/>
                    <a:pt x="841" y="1994"/>
                    <a:pt x="870" y="1958"/>
                  </a:cubicBezTo>
                  <a:cubicBezTo>
                    <a:pt x="1095" y="1674"/>
                    <a:pt x="1603" y="1792"/>
                    <a:pt x="1917" y="1816"/>
                  </a:cubicBezTo>
                  <a:cubicBezTo>
                    <a:pt x="2042" y="1828"/>
                    <a:pt x="2047" y="1994"/>
                    <a:pt x="1922" y="2012"/>
                  </a:cubicBezTo>
                  <a:cubicBezTo>
                    <a:pt x="1722" y="2041"/>
                    <a:pt x="1526" y="2083"/>
                    <a:pt x="1326" y="2106"/>
                  </a:cubicBezTo>
                  <a:cubicBezTo>
                    <a:pt x="1154" y="2124"/>
                    <a:pt x="1042" y="2154"/>
                    <a:pt x="887" y="2076"/>
                  </a:cubicBezTo>
                  <a:close/>
                  <a:moveTo>
                    <a:pt x="6869" y="2005"/>
                  </a:moveTo>
                  <a:cubicBezTo>
                    <a:pt x="6632" y="2012"/>
                    <a:pt x="6620" y="1644"/>
                    <a:pt x="6856" y="1639"/>
                  </a:cubicBezTo>
                  <a:cubicBezTo>
                    <a:pt x="7093" y="1633"/>
                    <a:pt x="7105" y="1994"/>
                    <a:pt x="6869" y="2005"/>
                  </a:cubicBezTo>
                  <a:close/>
                  <a:moveTo>
                    <a:pt x="5786" y="1982"/>
                  </a:moveTo>
                  <a:cubicBezTo>
                    <a:pt x="5679" y="1999"/>
                    <a:pt x="5556" y="2029"/>
                    <a:pt x="5466" y="1952"/>
                  </a:cubicBezTo>
                  <a:cubicBezTo>
                    <a:pt x="5425" y="1917"/>
                    <a:pt x="5472" y="1835"/>
                    <a:pt x="5507" y="1811"/>
                  </a:cubicBezTo>
                  <a:cubicBezTo>
                    <a:pt x="5567" y="1764"/>
                    <a:pt x="5662" y="1728"/>
                    <a:pt x="5739" y="1715"/>
                  </a:cubicBezTo>
                  <a:cubicBezTo>
                    <a:pt x="5933" y="1680"/>
                    <a:pt x="6135" y="1650"/>
                    <a:pt x="6324" y="1721"/>
                  </a:cubicBezTo>
                  <a:cubicBezTo>
                    <a:pt x="6449" y="1775"/>
                    <a:pt x="6378" y="1941"/>
                    <a:pt x="6271" y="1952"/>
                  </a:cubicBezTo>
                  <a:cubicBezTo>
                    <a:pt x="6111" y="1977"/>
                    <a:pt x="5946" y="1958"/>
                    <a:pt x="5786" y="1982"/>
                  </a:cubicBezTo>
                  <a:close/>
                  <a:moveTo>
                    <a:pt x="2946" y="2928"/>
                  </a:moveTo>
                  <a:lnTo>
                    <a:pt x="2946" y="2928"/>
                  </a:lnTo>
                  <a:cubicBezTo>
                    <a:pt x="3011" y="2922"/>
                    <a:pt x="3058" y="2875"/>
                    <a:pt x="3077" y="2816"/>
                  </a:cubicBezTo>
                  <a:lnTo>
                    <a:pt x="3828" y="846"/>
                  </a:lnTo>
                  <a:lnTo>
                    <a:pt x="4668" y="2674"/>
                  </a:lnTo>
                  <a:cubicBezTo>
                    <a:pt x="4721" y="2786"/>
                    <a:pt x="4827" y="2864"/>
                    <a:pt x="4928" y="2864"/>
                  </a:cubicBezTo>
                  <a:lnTo>
                    <a:pt x="6821" y="2963"/>
                  </a:lnTo>
                  <a:lnTo>
                    <a:pt x="5372" y="4301"/>
                  </a:lnTo>
                  <a:cubicBezTo>
                    <a:pt x="5313" y="4348"/>
                    <a:pt x="5307" y="4437"/>
                    <a:pt x="5330" y="4525"/>
                  </a:cubicBezTo>
                  <a:lnTo>
                    <a:pt x="5881" y="6572"/>
                  </a:lnTo>
                  <a:lnTo>
                    <a:pt x="4011" y="5519"/>
                  </a:lnTo>
                  <a:cubicBezTo>
                    <a:pt x="3934" y="5478"/>
                    <a:pt x="3858" y="5478"/>
                    <a:pt x="3811" y="5513"/>
                  </a:cubicBezTo>
                  <a:lnTo>
                    <a:pt x="2148" y="6591"/>
                  </a:lnTo>
                  <a:lnTo>
                    <a:pt x="2520" y="4721"/>
                  </a:lnTo>
                  <a:cubicBezTo>
                    <a:pt x="2544" y="4615"/>
                    <a:pt x="2485" y="4484"/>
                    <a:pt x="2384" y="4413"/>
                  </a:cubicBezTo>
                  <a:lnTo>
                    <a:pt x="846" y="317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4749;p79">
              <a:extLst>
                <a:ext uri="{FF2B5EF4-FFF2-40B4-BE49-F238E27FC236}">
                  <a16:creationId xmlns:a16="http://schemas.microsoft.com/office/drawing/2014/main" id="{C5327E73-0AB7-4793-9421-B532F6842E94}"/>
                </a:ext>
              </a:extLst>
            </p:cNvPr>
            <p:cNvSpPr/>
            <p:nvPr/>
          </p:nvSpPr>
          <p:spPr>
            <a:xfrm>
              <a:off x="2587850" y="3012350"/>
              <a:ext cx="149375" cy="143625"/>
            </a:xfrm>
            <a:custGeom>
              <a:avLst/>
              <a:gdLst/>
              <a:ahLst/>
              <a:cxnLst/>
              <a:rect l="l" t="t" r="r" b="b"/>
              <a:pathLst>
                <a:path w="5975" h="5745" extrusionOk="0">
                  <a:moveTo>
                    <a:pt x="1302" y="5745"/>
                  </a:moveTo>
                  <a:lnTo>
                    <a:pt x="2965" y="4667"/>
                  </a:lnTo>
                  <a:cubicBezTo>
                    <a:pt x="3012" y="4632"/>
                    <a:pt x="3088" y="4632"/>
                    <a:pt x="3165" y="4673"/>
                  </a:cubicBezTo>
                  <a:lnTo>
                    <a:pt x="5035" y="5726"/>
                  </a:lnTo>
                  <a:lnTo>
                    <a:pt x="4484" y="3679"/>
                  </a:lnTo>
                  <a:cubicBezTo>
                    <a:pt x="4461" y="3591"/>
                    <a:pt x="4467" y="3502"/>
                    <a:pt x="4526" y="3455"/>
                  </a:cubicBezTo>
                  <a:lnTo>
                    <a:pt x="5975" y="2117"/>
                  </a:lnTo>
                  <a:lnTo>
                    <a:pt x="4082" y="2018"/>
                  </a:lnTo>
                  <a:cubicBezTo>
                    <a:pt x="3981" y="2018"/>
                    <a:pt x="3875" y="1940"/>
                    <a:pt x="3822" y="1828"/>
                  </a:cubicBezTo>
                  <a:lnTo>
                    <a:pt x="2982" y="0"/>
                  </a:lnTo>
                  <a:lnTo>
                    <a:pt x="2231" y="1970"/>
                  </a:lnTo>
                  <a:cubicBezTo>
                    <a:pt x="2212" y="2029"/>
                    <a:pt x="2165" y="2076"/>
                    <a:pt x="2100" y="2082"/>
                  </a:cubicBezTo>
                  <a:lnTo>
                    <a:pt x="0" y="2325"/>
                  </a:lnTo>
                  <a:lnTo>
                    <a:pt x="1538" y="3567"/>
                  </a:lnTo>
                  <a:cubicBezTo>
                    <a:pt x="1639" y="3638"/>
                    <a:pt x="1698" y="3769"/>
                    <a:pt x="1674" y="3875"/>
                  </a:cubicBezTo>
                  <a:close/>
                  <a:moveTo>
                    <a:pt x="3023" y="3040"/>
                  </a:moveTo>
                  <a:cubicBezTo>
                    <a:pt x="3088" y="2846"/>
                    <a:pt x="3296" y="2668"/>
                    <a:pt x="3514" y="2709"/>
                  </a:cubicBezTo>
                  <a:cubicBezTo>
                    <a:pt x="3597" y="2728"/>
                    <a:pt x="3609" y="2834"/>
                    <a:pt x="3568" y="2893"/>
                  </a:cubicBezTo>
                  <a:cubicBezTo>
                    <a:pt x="3484" y="2999"/>
                    <a:pt x="3331" y="3012"/>
                    <a:pt x="3254" y="3130"/>
                  </a:cubicBezTo>
                  <a:cubicBezTo>
                    <a:pt x="3213" y="3189"/>
                    <a:pt x="3148" y="3212"/>
                    <a:pt x="3083" y="3177"/>
                  </a:cubicBezTo>
                  <a:cubicBezTo>
                    <a:pt x="3036" y="3154"/>
                    <a:pt x="3006" y="3094"/>
                    <a:pt x="3023" y="3040"/>
                  </a:cubicBezTo>
                  <a:close/>
                  <a:moveTo>
                    <a:pt x="3266" y="3490"/>
                  </a:moveTo>
                  <a:cubicBezTo>
                    <a:pt x="3313" y="3431"/>
                    <a:pt x="3367" y="3378"/>
                    <a:pt x="3426" y="3331"/>
                  </a:cubicBezTo>
                  <a:cubicBezTo>
                    <a:pt x="3497" y="3272"/>
                    <a:pt x="3568" y="3230"/>
                    <a:pt x="3668" y="3242"/>
                  </a:cubicBezTo>
                  <a:cubicBezTo>
                    <a:pt x="3710" y="3248"/>
                    <a:pt x="3721" y="3301"/>
                    <a:pt x="3703" y="3337"/>
                  </a:cubicBezTo>
                  <a:cubicBezTo>
                    <a:pt x="3675" y="3408"/>
                    <a:pt x="3615" y="3455"/>
                    <a:pt x="3555" y="3509"/>
                  </a:cubicBezTo>
                  <a:cubicBezTo>
                    <a:pt x="3509" y="3550"/>
                    <a:pt x="3467" y="3602"/>
                    <a:pt x="3426" y="3638"/>
                  </a:cubicBezTo>
                  <a:cubicBezTo>
                    <a:pt x="3320" y="3727"/>
                    <a:pt x="3189" y="3602"/>
                    <a:pt x="3266" y="3490"/>
                  </a:cubicBezTo>
                  <a:close/>
                  <a:moveTo>
                    <a:pt x="3544" y="4124"/>
                  </a:moveTo>
                  <a:cubicBezTo>
                    <a:pt x="3544" y="4053"/>
                    <a:pt x="3604" y="3987"/>
                    <a:pt x="3675" y="3987"/>
                  </a:cubicBezTo>
                  <a:cubicBezTo>
                    <a:pt x="3721" y="3982"/>
                    <a:pt x="3763" y="3982"/>
                    <a:pt x="3810" y="3993"/>
                  </a:cubicBezTo>
                  <a:cubicBezTo>
                    <a:pt x="3929" y="4028"/>
                    <a:pt x="3934" y="4194"/>
                    <a:pt x="3817" y="4236"/>
                  </a:cubicBezTo>
                  <a:cubicBezTo>
                    <a:pt x="3774" y="4247"/>
                    <a:pt x="3727" y="4247"/>
                    <a:pt x="3680" y="4247"/>
                  </a:cubicBezTo>
                  <a:cubicBezTo>
                    <a:pt x="3609" y="4254"/>
                    <a:pt x="3550" y="4194"/>
                    <a:pt x="3544" y="4124"/>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4750;p79">
              <a:extLst>
                <a:ext uri="{FF2B5EF4-FFF2-40B4-BE49-F238E27FC236}">
                  <a16:creationId xmlns:a16="http://schemas.microsoft.com/office/drawing/2014/main" id="{451906BE-5206-4610-8C95-E02D27A34D34}"/>
                </a:ext>
              </a:extLst>
            </p:cNvPr>
            <p:cNvSpPr/>
            <p:nvPr/>
          </p:nvSpPr>
          <p:spPr>
            <a:xfrm>
              <a:off x="2620400" y="3062775"/>
              <a:ext cx="116825" cy="93200"/>
            </a:xfrm>
            <a:custGeom>
              <a:avLst/>
              <a:gdLst/>
              <a:ahLst/>
              <a:cxnLst/>
              <a:rect l="l" t="t" r="r" b="b"/>
              <a:pathLst>
                <a:path w="4673" h="3728" extrusionOk="0">
                  <a:moveTo>
                    <a:pt x="4673" y="100"/>
                  </a:moveTo>
                  <a:lnTo>
                    <a:pt x="2804" y="1"/>
                  </a:lnTo>
                  <a:cubicBezTo>
                    <a:pt x="2668" y="266"/>
                    <a:pt x="2485" y="509"/>
                    <a:pt x="2266" y="728"/>
                  </a:cubicBezTo>
                  <a:cubicBezTo>
                    <a:pt x="2302" y="763"/>
                    <a:pt x="2295" y="829"/>
                    <a:pt x="2266" y="876"/>
                  </a:cubicBezTo>
                  <a:cubicBezTo>
                    <a:pt x="2182" y="982"/>
                    <a:pt x="2029" y="995"/>
                    <a:pt x="1952" y="1113"/>
                  </a:cubicBezTo>
                  <a:cubicBezTo>
                    <a:pt x="1911" y="1172"/>
                    <a:pt x="1846" y="1195"/>
                    <a:pt x="1781" y="1160"/>
                  </a:cubicBezTo>
                  <a:cubicBezTo>
                    <a:pt x="1769" y="1160"/>
                    <a:pt x="1762" y="1148"/>
                    <a:pt x="1751" y="1142"/>
                  </a:cubicBezTo>
                  <a:cubicBezTo>
                    <a:pt x="1349" y="1408"/>
                    <a:pt x="875" y="1604"/>
                    <a:pt x="355" y="1698"/>
                  </a:cubicBezTo>
                  <a:cubicBezTo>
                    <a:pt x="378" y="1752"/>
                    <a:pt x="385" y="1804"/>
                    <a:pt x="372" y="1858"/>
                  </a:cubicBezTo>
                  <a:lnTo>
                    <a:pt x="0" y="3728"/>
                  </a:lnTo>
                  <a:lnTo>
                    <a:pt x="1663" y="2650"/>
                  </a:lnTo>
                  <a:cubicBezTo>
                    <a:pt x="1710" y="2615"/>
                    <a:pt x="1786" y="2615"/>
                    <a:pt x="1863" y="2656"/>
                  </a:cubicBezTo>
                  <a:lnTo>
                    <a:pt x="3733" y="3709"/>
                  </a:lnTo>
                  <a:lnTo>
                    <a:pt x="3182" y="1662"/>
                  </a:lnTo>
                  <a:cubicBezTo>
                    <a:pt x="3159" y="1574"/>
                    <a:pt x="3165" y="1485"/>
                    <a:pt x="3224" y="1438"/>
                  </a:cubicBezTo>
                  <a:close/>
                  <a:moveTo>
                    <a:pt x="2124" y="1314"/>
                  </a:moveTo>
                  <a:cubicBezTo>
                    <a:pt x="2195" y="1255"/>
                    <a:pt x="2266" y="1213"/>
                    <a:pt x="2366" y="1225"/>
                  </a:cubicBezTo>
                  <a:cubicBezTo>
                    <a:pt x="2408" y="1231"/>
                    <a:pt x="2419" y="1284"/>
                    <a:pt x="2401" y="1320"/>
                  </a:cubicBezTo>
                  <a:cubicBezTo>
                    <a:pt x="2373" y="1391"/>
                    <a:pt x="2313" y="1438"/>
                    <a:pt x="2253" y="1492"/>
                  </a:cubicBezTo>
                  <a:cubicBezTo>
                    <a:pt x="2207" y="1533"/>
                    <a:pt x="2165" y="1585"/>
                    <a:pt x="2124" y="1621"/>
                  </a:cubicBezTo>
                  <a:cubicBezTo>
                    <a:pt x="2018" y="1710"/>
                    <a:pt x="1887" y="1585"/>
                    <a:pt x="1964" y="1473"/>
                  </a:cubicBezTo>
                  <a:cubicBezTo>
                    <a:pt x="2011" y="1414"/>
                    <a:pt x="2065" y="1361"/>
                    <a:pt x="2124" y="1314"/>
                  </a:cubicBezTo>
                  <a:close/>
                  <a:moveTo>
                    <a:pt x="2242" y="2107"/>
                  </a:moveTo>
                  <a:cubicBezTo>
                    <a:pt x="2242" y="2036"/>
                    <a:pt x="2302" y="1970"/>
                    <a:pt x="2373" y="1970"/>
                  </a:cubicBezTo>
                  <a:cubicBezTo>
                    <a:pt x="2419" y="1965"/>
                    <a:pt x="2461" y="1965"/>
                    <a:pt x="2508" y="1976"/>
                  </a:cubicBezTo>
                  <a:cubicBezTo>
                    <a:pt x="2627" y="2011"/>
                    <a:pt x="2632" y="2177"/>
                    <a:pt x="2515" y="2219"/>
                  </a:cubicBezTo>
                  <a:cubicBezTo>
                    <a:pt x="2472" y="2230"/>
                    <a:pt x="2425" y="2230"/>
                    <a:pt x="2378" y="2230"/>
                  </a:cubicBezTo>
                  <a:cubicBezTo>
                    <a:pt x="2307" y="2237"/>
                    <a:pt x="2248" y="2177"/>
                    <a:pt x="2242" y="2107"/>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4747;p79">
            <a:extLst>
              <a:ext uri="{FF2B5EF4-FFF2-40B4-BE49-F238E27FC236}">
                <a16:creationId xmlns:a16="http://schemas.microsoft.com/office/drawing/2014/main" id="{CEC5468B-F865-4DDE-9C00-9342BB1D7DDD}"/>
              </a:ext>
            </a:extLst>
          </p:cNvPr>
          <p:cNvGrpSpPr/>
          <p:nvPr/>
        </p:nvGrpSpPr>
        <p:grpSpPr>
          <a:xfrm>
            <a:off x="2431863" y="1015618"/>
            <a:ext cx="276626" cy="280247"/>
            <a:chOff x="2566700" y="2991200"/>
            <a:chExt cx="191825" cy="185325"/>
          </a:xfrm>
          <a:solidFill>
            <a:srgbClr val="FFC000"/>
          </a:solidFill>
        </p:grpSpPr>
        <p:sp>
          <p:nvSpPr>
            <p:cNvPr id="14" name="Google Shape;4748;p79">
              <a:extLst>
                <a:ext uri="{FF2B5EF4-FFF2-40B4-BE49-F238E27FC236}">
                  <a16:creationId xmlns:a16="http://schemas.microsoft.com/office/drawing/2014/main" id="{D210E412-68B9-4B84-A6E5-77FB38D0F780}"/>
                </a:ext>
              </a:extLst>
            </p:cNvPr>
            <p:cNvSpPr/>
            <p:nvPr/>
          </p:nvSpPr>
          <p:spPr>
            <a:xfrm>
              <a:off x="2566700" y="2991200"/>
              <a:ext cx="191825" cy="185325"/>
            </a:xfrm>
            <a:custGeom>
              <a:avLst/>
              <a:gdLst/>
              <a:ahLst/>
              <a:cxnLst/>
              <a:rect l="l" t="t" r="r" b="b"/>
              <a:pathLst>
                <a:path w="7673" h="7413" extrusionOk="0">
                  <a:moveTo>
                    <a:pt x="101" y="2821"/>
                  </a:moveTo>
                  <a:cubicBezTo>
                    <a:pt x="48" y="2922"/>
                    <a:pt x="95" y="3070"/>
                    <a:pt x="207" y="3159"/>
                  </a:cubicBezTo>
                  <a:lnTo>
                    <a:pt x="2053" y="4656"/>
                  </a:lnTo>
                  <a:lnTo>
                    <a:pt x="1580" y="7022"/>
                  </a:lnTo>
                  <a:cubicBezTo>
                    <a:pt x="1562" y="7088"/>
                    <a:pt x="1586" y="7170"/>
                    <a:pt x="1633" y="7241"/>
                  </a:cubicBezTo>
                  <a:cubicBezTo>
                    <a:pt x="1717" y="7365"/>
                    <a:pt x="1859" y="7413"/>
                    <a:pt x="1947" y="7353"/>
                  </a:cubicBezTo>
                  <a:lnTo>
                    <a:pt x="4024" y="6005"/>
                  </a:lnTo>
                  <a:lnTo>
                    <a:pt x="6159" y="7206"/>
                  </a:lnTo>
                  <a:cubicBezTo>
                    <a:pt x="6195" y="7230"/>
                    <a:pt x="6236" y="7235"/>
                    <a:pt x="6271" y="7235"/>
                  </a:cubicBezTo>
                  <a:cubicBezTo>
                    <a:pt x="6389" y="7235"/>
                    <a:pt x="6454" y="7129"/>
                    <a:pt x="6419" y="6993"/>
                  </a:cubicBezTo>
                  <a:lnTo>
                    <a:pt x="5786" y="4639"/>
                  </a:lnTo>
                  <a:lnTo>
                    <a:pt x="7609" y="2958"/>
                  </a:lnTo>
                  <a:cubicBezTo>
                    <a:pt x="7650" y="2917"/>
                    <a:pt x="7673" y="2851"/>
                    <a:pt x="7655" y="2769"/>
                  </a:cubicBezTo>
                  <a:cubicBezTo>
                    <a:pt x="7626" y="2633"/>
                    <a:pt x="7502" y="2520"/>
                    <a:pt x="7383" y="2515"/>
                  </a:cubicBezTo>
                  <a:lnTo>
                    <a:pt x="4969" y="2390"/>
                  </a:lnTo>
                  <a:lnTo>
                    <a:pt x="3981" y="225"/>
                  </a:lnTo>
                  <a:cubicBezTo>
                    <a:pt x="3953" y="172"/>
                    <a:pt x="3910" y="118"/>
                    <a:pt x="3863" y="83"/>
                  </a:cubicBezTo>
                  <a:cubicBezTo>
                    <a:pt x="3745" y="0"/>
                    <a:pt x="3620" y="24"/>
                    <a:pt x="3579" y="131"/>
                  </a:cubicBezTo>
                  <a:lnTo>
                    <a:pt x="2686" y="2455"/>
                  </a:lnTo>
                  <a:lnTo>
                    <a:pt x="213" y="2739"/>
                  </a:lnTo>
                  <a:cubicBezTo>
                    <a:pt x="166" y="2745"/>
                    <a:pt x="125" y="2775"/>
                    <a:pt x="101" y="2821"/>
                  </a:cubicBezTo>
                  <a:close/>
                  <a:moveTo>
                    <a:pt x="4521" y="4833"/>
                  </a:moveTo>
                  <a:cubicBezTo>
                    <a:pt x="4567" y="4828"/>
                    <a:pt x="4609" y="4828"/>
                    <a:pt x="4656" y="4839"/>
                  </a:cubicBezTo>
                  <a:cubicBezTo>
                    <a:pt x="4775" y="4874"/>
                    <a:pt x="4780" y="5040"/>
                    <a:pt x="4663" y="5082"/>
                  </a:cubicBezTo>
                  <a:cubicBezTo>
                    <a:pt x="4620" y="5093"/>
                    <a:pt x="4573" y="5093"/>
                    <a:pt x="4526" y="5093"/>
                  </a:cubicBezTo>
                  <a:cubicBezTo>
                    <a:pt x="4455" y="5100"/>
                    <a:pt x="4396" y="5040"/>
                    <a:pt x="4390" y="4970"/>
                  </a:cubicBezTo>
                  <a:cubicBezTo>
                    <a:pt x="4390" y="4899"/>
                    <a:pt x="4450" y="4833"/>
                    <a:pt x="4521" y="4833"/>
                  </a:cubicBezTo>
                  <a:close/>
                  <a:moveTo>
                    <a:pt x="4112" y="4336"/>
                  </a:moveTo>
                  <a:cubicBezTo>
                    <a:pt x="4159" y="4277"/>
                    <a:pt x="4213" y="4224"/>
                    <a:pt x="4272" y="4177"/>
                  </a:cubicBezTo>
                  <a:cubicBezTo>
                    <a:pt x="4343" y="4118"/>
                    <a:pt x="4414" y="4076"/>
                    <a:pt x="4514" y="4088"/>
                  </a:cubicBezTo>
                  <a:cubicBezTo>
                    <a:pt x="4556" y="4094"/>
                    <a:pt x="4567" y="4147"/>
                    <a:pt x="4549" y="4183"/>
                  </a:cubicBezTo>
                  <a:cubicBezTo>
                    <a:pt x="4521" y="4254"/>
                    <a:pt x="4461" y="4301"/>
                    <a:pt x="4401" y="4355"/>
                  </a:cubicBezTo>
                  <a:cubicBezTo>
                    <a:pt x="4355" y="4396"/>
                    <a:pt x="4313" y="4448"/>
                    <a:pt x="4272" y="4484"/>
                  </a:cubicBezTo>
                  <a:cubicBezTo>
                    <a:pt x="4166" y="4573"/>
                    <a:pt x="4035" y="4448"/>
                    <a:pt x="4112" y="4336"/>
                  </a:cubicBezTo>
                  <a:close/>
                  <a:moveTo>
                    <a:pt x="3929" y="4023"/>
                  </a:moveTo>
                  <a:cubicBezTo>
                    <a:pt x="3882" y="4000"/>
                    <a:pt x="3852" y="3940"/>
                    <a:pt x="3869" y="3886"/>
                  </a:cubicBezTo>
                  <a:cubicBezTo>
                    <a:pt x="3934" y="3692"/>
                    <a:pt x="4142" y="3514"/>
                    <a:pt x="4360" y="3555"/>
                  </a:cubicBezTo>
                  <a:cubicBezTo>
                    <a:pt x="4443" y="3574"/>
                    <a:pt x="4455" y="3680"/>
                    <a:pt x="4414" y="3739"/>
                  </a:cubicBezTo>
                  <a:cubicBezTo>
                    <a:pt x="4330" y="3845"/>
                    <a:pt x="4177" y="3858"/>
                    <a:pt x="4100" y="3976"/>
                  </a:cubicBezTo>
                  <a:cubicBezTo>
                    <a:pt x="4059" y="4035"/>
                    <a:pt x="3994" y="4058"/>
                    <a:pt x="3929" y="4023"/>
                  </a:cubicBezTo>
                  <a:close/>
                  <a:moveTo>
                    <a:pt x="0" y="2005"/>
                  </a:moveTo>
                  <a:lnTo>
                    <a:pt x="0" y="1994"/>
                  </a:lnTo>
                  <a:lnTo>
                    <a:pt x="0" y="1977"/>
                  </a:lnTo>
                  <a:lnTo>
                    <a:pt x="0" y="1958"/>
                  </a:lnTo>
                  <a:lnTo>
                    <a:pt x="0" y="1947"/>
                  </a:lnTo>
                  <a:cubicBezTo>
                    <a:pt x="0" y="1934"/>
                    <a:pt x="0" y="1928"/>
                    <a:pt x="6" y="1917"/>
                  </a:cubicBezTo>
                  <a:lnTo>
                    <a:pt x="6" y="1911"/>
                  </a:lnTo>
                  <a:cubicBezTo>
                    <a:pt x="19" y="1876"/>
                    <a:pt x="41" y="1835"/>
                    <a:pt x="84" y="1816"/>
                  </a:cubicBezTo>
                  <a:cubicBezTo>
                    <a:pt x="84" y="1816"/>
                    <a:pt x="90" y="1816"/>
                    <a:pt x="90" y="1811"/>
                  </a:cubicBezTo>
                  <a:cubicBezTo>
                    <a:pt x="95" y="1811"/>
                    <a:pt x="101" y="1805"/>
                    <a:pt x="107" y="1805"/>
                  </a:cubicBezTo>
                  <a:cubicBezTo>
                    <a:pt x="148" y="1786"/>
                    <a:pt x="190" y="1781"/>
                    <a:pt x="237" y="1792"/>
                  </a:cubicBezTo>
                  <a:cubicBezTo>
                    <a:pt x="249" y="1799"/>
                    <a:pt x="267" y="1799"/>
                    <a:pt x="278" y="1805"/>
                  </a:cubicBezTo>
                  <a:cubicBezTo>
                    <a:pt x="308" y="1811"/>
                    <a:pt x="338" y="1828"/>
                    <a:pt x="355" y="1846"/>
                  </a:cubicBezTo>
                  <a:cubicBezTo>
                    <a:pt x="368" y="1857"/>
                    <a:pt x="379" y="1870"/>
                    <a:pt x="390" y="1887"/>
                  </a:cubicBezTo>
                  <a:cubicBezTo>
                    <a:pt x="420" y="1928"/>
                    <a:pt x="426" y="1994"/>
                    <a:pt x="396" y="2041"/>
                  </a:cubicBezTo>
                  <a:cubicBezTo>
                    <a:pt x="385" y="2053"/>
                    <a:pt x="373" y="2070"/>
                    <a:pt x="361" y="2083"/>
                  </a:cubicBezTo>
                  <a:cubicBezTo>
                    <a:pt x="344" y="2100"/>
                    <a:pt x="320" y="2119"/>
                    <a:pt x="284" y="2130"/>
                  </a:cubicBezTo>
                  <a:cubicBezTo>
                    <a:pt x="278" y="2136"/>
                    <a:pt x="273" y="2136"/>
                    <a:pt x="261" y="2141"/>
                  </a:cubicBezTo>
                  <a:cubicBezTo>
                    <a:pt x="254" y="2141"/>
                    <a:pt x="249" y="2141"/>
                    <a:pt x="243" y="2147"/>
                  </a:cubicBezTo>
                  <a:cubicBezTo>
                    <a:pt x="202" y="2160"/>
                    <a:pt x="160" y="2154"/>
                    <a:pt x="119" y="2141"/>
                  </a:cubicBezTo>
                  <a:cubicBezTo>
                    <a:pt x="112" y="2136"/>
                    <a:pt x="107" y="2136"/>
                    <a:pt x="101" y="2130"/>
                  </a:cubicBezTo>
                  <a:lnTo>
                    <a:pt x="95" y="2130"/>
                  </a:lnTo>
                  <a:cubicBezTo>
                    <a:pt x="54" y="2111"/>
                    <a:pt x="24" y="2076"/>
                    <a:pt x="13" y="2035"/>
                  </a:cubicBezTo>
                  <a:lnTo>
                    <a:pt x="6" y="2035"/>
                  </a:lnTo>
                  <a:cubicBezTo>
                    <a:pt x="6" y="2023"/>
                    <a:pt x="6" y="2018"/>
                    <a:pt x="0" y="2005"/>
                  </a:cubicBezTo>
                  <a:close/>
                  <a:moveTo>
                    <a:pt x="887" y="2076"/>
                  </a:moveTo>
                  <a:cubicBezTo>
                    <a:pt x="841" y="2053"/>
                    <a:pt x="841" y="1994"/>
                    <a:pt x="870" y="1958"/>
                  </a:cubicBezTo>
                  <a:cubicBezTo>
                    <a:pt x="1095" y="1674"/>
                    <a:pt x="1603" y="1792"/>
                    <a:pt x="1917" y="1816"/>
                  </a:cubicBezTo>
                  <a:cubicBezTo>
                    <a:pt x="2042" y="1828"/>
                    <a:pt x="2047" y="1994"/>
                    <a:pt x="1922" y="2012"/>
                  </a:cubicBezTo>
                  <a:cubicBezTo>
                    <a:pt x="1722" y="2041"/>
                    <a:pt x="1526" y="2083"/>
                    <a:pt x="1326" y="2106"/>
                  </a:cubicBezTo>
                  <a:cubicBezTo>
                    <a:pt x="1154" y="2124"/>
                    <a:pt x="1042" y="2154"/>
                    <a:pt x="887" y="2076"/>
                  </a:cubicBezTo>
                  <a:close/>
                  <a:moveTo>
                    <a:pt x="6869" y="2005"/>
                  </a:moveTo>
                  <a:cubicBezTo>
                    <a:pt x="6632" y="2012"/>
                    <a:pt x="6620" y="1644"/>
                    <a:pt x="6856" y="1639"/>
                  </a:cubicBezTo>
                  <a:cubicBezTo>
                    <a:pt x="7093" y="1633"/>
                    <a:pt x="7105" y="1994"/>
                    <a:pt x="6869" y="2005"/>
                  </a:cubicBezTo>
                  <a:close/>
                  <a:moveTo>
                    <a:pt x="5786" y="1982"/>
                  </a:moveTo>
                  <a:cubicBezTo>
                    <a:pt x="5679" y="1999"/>
                    <a:pt x="5556" y="2029"/>
                    <a:pt x="5466" y="1952"/>
                  </a:cubicBezTo>
                  <a:cubicBezTo>
                    <a:pt x="5425" y="1917"/>
                    <a:pt x="5472" y="1835"/>
                    <a:pt x="5507" y="1811"/>
                  </a:cubicBezTo>
                  <a:cubicBezTo>
                    <a:pt x="5567" y="1764"/>
                    <a:pt x="5662" y="1728"/>
                    <a:pt x="5739" y="1715"/>
                  </a:cubicBezTo>
                  <a:cubicBezTo>
                    <a:pt x="5933" y="1680"/>
                    <a:pt x="6135" y="1650"/>
                    <a:pt x="6324" y="1721"/>
                  </a:cubicBezTo>
                  <a:cubicBezTo>
                    <a:pt x="6449" y="1775"/>
                    <a:pt x="6378" y="1941"/>
                    <a:pt x="6271" y="1952"/>
                  </a:cubicBezTo>
                  <a:cubicBezTo>
                    <a:pt x="6111" y="1977"/>
                    <a:pt x="5946" y="1958"/>
                    <a:pt x="5786" y="1982"/>
                  </a:cubicBezTo>
                  <a:close/>
                  <a:moveTo>
                    <a:pt x="2946" y="2928"/>
                  </a:moveTo>
                  <a:lnTo>
                    <a:pt x="2946" y="2928"/>
                  </a:lnTo>
                  <a:cubicBezTo>
                    <a:pt x="3011" y="2922"/>
                    <a:pt x="3058" y="2875"/>
                    <a:pt x="3077" y="2816"/>
                  </a:cubicBezTo>
                  <a:lnTo>
                    <a:pt x="3828" y="846"/>
                  </a:lnTo>
                  <a:lnTo>
                    <a:pt x="4668" y="2674"/>
                  </a:lnTo>
                  <a:cubicBezTo>
                    <a:pt x="4721" y="2786"/>
                    <a:pt x="4827" y="2864"/>
                    <a:pt x="4928" y="2864"/>
                  </a:cubicBezTo>
                  <a:lnTo>
                    <a:pt x="6821" y="2963"/>
                  </a:lnTo>
                  <a:lnTo>
                    <a:pt x="5372" y="4301"/>
                  </a:lnTo>
                  <a:cubicBezTo>
                    <a:pt x="5313" y="4348"/>
                    <a:pt x="5307" y="4437"/>
                    <a:pt x="5330" y="4525"/>
                  </a:cubicBezTo>
                  <a:lnTo>
                    <a:pt x="5881" y="6572"/>
                  </a:lnTo>
                  <a:lnTo>
                    <a:pt x="4011" y="5519"/>
                  </a:lnTo>
                  <a:cubicBezTo>
                    <a:pt x="3934" y="5478"/>
                    <a:pt x="3858" y="5478"/>
                    <a:pt x="3811" y="5513"/>
                  </a:cubicBezTo>
                  <a:lnTo>
                    <a:pt x="2148" y="6591"/>
                  </a:lnTo>
                  <a:lnTo>
                    <a:pt x="2520" y="4721"/>
                  </a:lnTo>
                  <a:cubicBezTo>
                    <a:pt x="2544" y="4615"/>
                    <a:pt x="2485" y="4484"/>
                    <a:pt x="2384" y="4413"/>
                  </a:cubicBezTo>
                  <a:lnTo>
                    <a:pt x="846" y="317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4749;p79">
              <a:extLst>
                <a:ext uri="{FF2B5EF4-FFF2-40B4-BE49-F238E27FC236}">
                  <a16:creationId xmlns:a16="http://schemas.microsoft.com/office/drawing/2014/main" id="{2655C8A2-434E-4109-8B41-AF987E4823F1}"/>
                </a:ext>
              </a:extLst>
            </p:cNvPr>
            <p:cNvSpPr/>
            <p:nvPr/>
          </p:nvSpPr>
          <p:spPr>
            <a:xfrm>
              <a:off x="2587850" y="3012350"/>
              <a:ext cx="149375" cy="143625"/>
            </a:xfrm>
            <a:custGeom>
              <a:avLst/>
              <a:gdLst/>
              <a:ahLst/>
              <a:cxnLst/>
              <a:rect l="l" t="t" r="r" b="b"/>
              <a:pathLst>
                <a:path w="5975" h="5745" extrusionOk="0">
                  <a:moveTo>
                    <a:pt x="1302" y="5745"/>
                  </a:moveTo>
                  <a:lnTo>
                    <a:pt x="2965" y="4667"/>
                  </a:lnTo>
                  <a:cubicBezTo>
                    <a:pt x="3012" y="4632"/>
                    <a:pt x="3088" y="4632"/>
                    <a:pt x="3165" y="4673"/>
                  </a:cubicBezTo>
                  <a:lnTo>
                    <a:pt x="5035" y="5726"/>
                  </a:lnTo>
                  <a:lnTo>
                    <a:pt x="4484" y="3679"/>
                  </a:lnTo>
                  <a:cubicBezTo>
                    <a:pt x="4461" y="3591"/>
                    <a:pt x="4467" y="3502"/>
                    <a:pt x="4526" y="3455"/>
                  </a:cubicBezTo>
                  <a:lnTo>
                    <a:pt x="5975" y="2117"/>
                  </a:lnTo>
                  <a:lnTo>
                    <a:pt x="4082" y="2018"/>
                  </a:lnTo>
                  <a:cubicBezTo>
                    <a:pt x="3981" y="2018"/>
                    <a:pt x="3875" y="1940"/>
                    <a:pt x="3822" y="1828"/>
                  </a:cubicBezTo>
                  <a:lnTo>
                    <a:pt x="2982" y="0"/>
                  </a:lnTo>
                  <a:lnTo>
                    <a:pt x="2231" y="1970"/>
                  </a:lnTo>
                  <a:cubicBezTo>
                    <a:pt x="2212" y="2029"/>
                    <a:pt x="2165" y="2076"/>
                    <a:pt x="2100" y="2082"/>
                  </a:cubicBezTo>
                  <a:lnTo>
                    <a:pt x="0" y="2325"/>
                  </a:lnTo>
                  <a:lnTo>
                    <a:pt x="1538" y="3567"/>
                  </a:lnTo>
                  <a:cubicBezTo>
                    <a:pt x="1639" y="3638"/>
                    <a:pt x="1698" y="3769"/>
                    <a:pt x="1674" y="3875"/>
                  </a:cubicBezTo>
                  <a:close/>
                  <a:moveTo>
                    <a:pt x="3023" y="3040"/>
                  </a:moveTo>
                  <a:cubicBezTo>
                    <a:pt x="3088" y="2846"/>
                    <a:pt x="3296" y="2668"/>
                    <a:pt x="3514" y="2709"/>
                  </a:cubicBezTo>
                  <a:cubicBezTo>
                    <a:pt x="3597" y="2728"/>
                    <a:pt x="3609" y="2834"/>
                    <a:pt x="3568" y="2893"/>
                  </a:cubicBezTo>
                  <a:cubicBezTo>
                    <a:pt x="3484" y="2999"/>
                    <a:pt x="3331" y="3012"/>
                    <a:pt x="3254" y="3130"/>
                  </a:cubicBezTo>
                  <a:cubicBezTo>
                    <a:pt x="3213" y="3189"/>
                    <a:pt x="3148" y="3212"/>
                    <a:pt x="3083" y="3177"/>
                  </a:cubicBezTo>
                  <a:cubicBezTo>
                    <a:pt x="3036" y="3154"/>
                    <a:pt x="3006" y="3094"/>
                    <a:pt x="3023" y="3040"/>
                  </a:cubicBezTo>
                  <a:close/>
                  <a:moveTo>
                    <a:pt x="3266" y="3490"/>
                  </a:moveTo>
                  <a:cubicBezTo>
                    <a:pt x="3313" y="3431"/>
                    <a:pt x="3367" y="3378"/>
                    <a:pt x="3426" y="3331"/>
                  </a:cubicBezTo>
                  <a:cubicBezTo>
                    <a:pt x="3497" y="3272"/>
                    <a:pt x="3568" y="3230"/>
                    <a:pt x="3668" y="3242"/>
                  </a:cubicBezTo>
                  <a:cubicBezTo>
                    <a:pt x="3710" y="3248"/>
                    <a:pt x="3721" y="3301"/>
                    <a:pt x="3703" y="3337"/>
                  </a:cubicBezTo>
                  <a:cubicBezTo>
                    <a:pt x="3675" y="3408"/>
                    <a:pt x="3615" y="3455"/>
                    <a:pt x="3555" y="3509"/>
                  </a:cubicBezTo>
                  <a:cubicBezTo>
                    <a:pt x="3509" y="3550"/>
                    <a:pt x="3467" y="3602"/>
                    <a:pt x="3426" y="3638"/>
                  </a:cubicBezTo>
                  <a:cubicBezTo>
                    <a:pt x="3320" y="3727"/>
                    <a:pt x="3189" y="3602"/>
                    <a:pt x="3266" y="3490"/>
                  </a:cubicBezTo>
                  <a:close/>
                  <a:moveTo>
                    <a:pt x="3544" y="4124"/>
                  </a:moveTo>
                  <a:cubicBezTo>
                    <a:pt x="3544" y="4053"/>
                    <a:pt x="3604" y="3987"/>
                    <a:pt x="3675" y="3987"/>
                  </a:cubicBezTo>
                  <a:cubicBezTo>
                    <a:pt x="3721" y="3982"/>
                    <a:pt x="3763" y="3982"/>
                    <a:pt x="3810" y="3993"/>
                  </a:cubicBezTo>
                  <a:cubicBezTo>
                    <a:pt x="3929" y="4028"/>
                    <a:pt x="3934" y="4194"/>
                    <a:pt x="3817" y="4236"/>
                  </a:cubicBezTo>
                  <a:cubicBezTo>
                    <a:pt x="3774" y="4247"/>
                    <a:pt x="3727" y="4247"/>
                    <a:pt x="3680" y="4247"/>
                  </a:cubicBezTo>
                  <a:cubicBezTo>
                    <a:pt x="3609" y="4254"/>
                    <a:pt x="3550" y="4194"/>
                    <a:pt x="3544" y="4124"/>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4750;p79">
              <a:extLst>
                <a:ext uri="{FF2B5EF4-FFF2-40B4-BE49-F238E27FC236}">
                  <a16:creationId xmlns:a16="http://schemas.microsoft.com/office/drawing/2014/main" id="{2838C17C-F203-4757-8F19-3691CC4E7F7B}"/>
                </a:ext>
              </a:extLst>
            </p:cNvPr>
            <p:cNvSpPr/>
            <p:nvPr/>
          </p:nvSpPr>
          <p:spPr>
            <a:xfrm>
              <a:off x="2620400" y="3062775"/>
              <a:ext cx="116825" cy="93200"/>
            </a:xfrm>
            <a:custGeom>
              <a:avLst/>
              <a:gdLst/>
              <a:ahLst/>
              <a:cxnLst/>
              <a:rect l="l" t="t" r="r" b="b"/>
              <a:pathLst>
                <a:path w="4673" h="3728" extrusionOk="0">
                  <a:moveTo>
                    <a:pt x="4673" y="100"/>
                  </a:moveTo>
                  <a:lnTo>
                    <a:pt x="2804" y="1"/>
                  </a:lnTo>
                  <a:cubicBezTo>
                    <a:pt x="2668" y="266"/>
                    <a:pt x="2485" y="509"/>
                    <a:pt x="2266" y="728"/>
                  </a:cubicBezTo>
                  <a:cubicBezTo>
                    <a:pt x="2302" y="763"/>
                    <a:pt x="2295" y="829"/>
                    <a:pt x="2266" y="876"/>
                  </a:cubicBezTo>
                  <a:cubicBezTo>
                    <a:pt x="2182" y="982"/>
                    <a:pt x="2029" y="995"/>
                    <a:pt x="1952" y="1113"/>
                  </a:cubicBezTo>
                  <a:cubicBezTo>
                    <a:pt x="1911" y="1172"/>
                    <a:pt x="1846" y="1195"/>
                    <a:pt x="1781" y="1160"/>
                  </a:cubicBezTo>
                  <a:cubicBezTo>
                    <a:pt x="1769" y="1160"/>
                    <a:pt x="1762" y="1148"/>
                    <a:pt x="1751" y="1142"/>
                  </a:cubicBezTo>
                  <a:cubicBezTo>
                    <a:pt x="1349" y="1408"/>
                    <a:pt x="875" y="1604"/>
                    <a:pt x="355" y="1698"/>
                  </a:cubicBezTo>
                  <a:cubicBezTo>
                    <a:pt x="378" y="1752"/>
                    <a:pt x="385" y="1804"/>
                    <a:pt x="372" y="1858"/>
                  </a:cubicBezTo>
                  <a:lnTo>
                    <a:pt x="0" y="3728"/>
                  </a:lnTo>
                  <a:lnTo>
                    <a:pt x="1663" y="2650"/>
                  </a:lnTo>
                  <a:cubicBezTo>
                    <a:pt x="1710" y="2615"/>
                    <a:pt x="1786" y="2615"/>
                    <a:pt x="1863" y="2656"/>
                  </a:cubicBezTo>
                  <a:lnTo>
                    <a:pt x="3733" y="3709"/>
                  </a:lnTo>
                  <a:lnTo>
                    <a:pt x="3182" y="1662"/>
                  </a:lnTo>
                  <a:cubicBezTo>
                    <a:pt x="3159" y="1574"/>
                    <a:pt x="3165" y="1485"/>
                    <a:pt x="3224" y="1438"/>
                  </a:cubicBezTo>
                  <a:close/>
                  <a:moveTo>
                    <a:pt x="2124" y="1314"/>
                  </a:moveTo>
                  <a:cubicBezTo>
                    <a:pt x="2195" y="1255"/>
                    <a:pt x="2266" y="1213"/>
                    <a:pt x="2366" y="1225"/>
                  </a:cubicBezTo>
                  <a:cubicBezTo>
                    <a:pt x="2408" y="1231"/>
                    <a:pt x="2419" y="1284"/>
                    <a:pt x="2401" y="1320"/>
                  </a:cubicBezTo>
                  <a:cubicBezTo>
                    <a:pt x="2373" y="1391"/>
                    <a:pt x="2313" y="1438"/>
                    <a:pt x="2253" y="1492"/>
                  </a:cubicBezTo>
                  <a:cubicBezTo>
                    <a:pt x="2207" y="1533"/>
                    <a:pt x="2165" y="1585"/>
                    <a:pt x="2124" y="1621"/>
                  </a:cubicBezTo>
                  <a:cubicBezTo>
                    <a:pt x="2018" y="1710"/>
                    <a:pt x="1887" y="1585"/>
                    <a:pt x="1964" y="1473"/>
                  </a:cubicBezTo>
                  <a:cubicBezTo>
                    <a:pt x="2011" y="1414"/>
                    <a:pt x="2065" y="1361"/>
                    <a:pt x="2124" y="1314"/>
                  </a:cubicBezTo>
                  <a:close/>
                  <a:moveTo>
                    <a:pt x="2242" y="2107"/>
                  </a:moveTo>
                  <a:cubicBezTo>
                    <a:pt x="2242" y="2036"/>
                    <a:pt x="2302" y="1970"/>
                    <a:pt x="2373" y="1970"/>
                  </a:cubicBezTo>
                  <a:cubicBezTo>
                    <a:pt x="2419" y="1965"/>
                    <a:pt x="2461" y="1965"/>
                    <a:pt x="2508" y="1976"/>
                  </a:cubicBezTo>
                  <a:cubicBezTo>
                    <a:pt x="2627" y="2011"/>
                    <a:pt x="2632" y="2177"/>
                    <a:pt x="2515" y="2219"/>
                  </a:cubicBezTo>
                  <a:cubicBezTo>
                    <a:pt x="2472" y="2230"/>
                    <a:pt x="2425" y="2230"/>
                    <a:pt x="2378" y="2230"/>
                  </a:cubicBezTo>
                  <a:cubicBezTo>
                    <a:pt x="2307" y="2237"/>
                    <a:pt x="2248" y="2177"/>
                    <a:pt x="2242" y="2107"/>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 name="TextBox 18">
            <a:extLst>
              <a:ext uri="{FF2B5EF4-FFF2-40B4-BE49-F238E27FC236}">
                <a16:creationId xmlns:a16="http://schemas.microsoft.com/office/drawing/2014/main" id="{FA1CE2D2-7B03-469E-9224-4BF05A3236C7}"/>
              </a:ext>
            </a:extLst>
          </p:cNvPr>
          <p:cNvSpPr txBox="1"/>
          <p:nvPr/>
        </p:nvSpPr>
        <p:spPr>
          <a:xfrm>
            <a:off x="1348989" y="1410942"/>
            <a:ext cx="2127596" cy="707886"/>
          </a:xfrm>
          <a:prstGeom prst="rect">
            <a:avLst/>
          </a:prstGeom>
          <a:noFill/>
        </p:spPr>
        <p:txBody>
          <a:bodyPr wrap="square" rtlCol="0">
            <a:spAutoFit/>
          </a:bodyPr>
          <a:lstStyle/>
          <a:p>
            <a:pPr algn="ctr"/>
            <a:r>
              <a:rPr lang="ar-OM" sz="2000" b="1" dirty="0">
                <a:latin typeface="Calibri" panose="020F0502020204030204" pitchFamily="34" charset="0"/>
                <a:cs typeface="Calibri" panose="020F0502020204030204" pitchFamily="34" charset="0"/>
              </a:rPr>
              <a:t>كتاب النشاط صفحة (20) رقم( 10) </a:t>
            </a:r>
            <a:endParaRPr lang="en-US" sz="2000" b="1" dirty="0">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ED22E07B-8A75-4F55-9F0C-A73679E09A10}"/>
              </a:ext>
            </a:extLst>
          </p:cNvPr>
          <p:cNvSpPr txBox="1"/>
          <p:nvPr/>
        </p:nvSpPr>
        <p:spPr>
          <a:xfrm>
            <a:off x="5978808" y="1495630"/>
            <a:ext cx="2127596" cy="707886"/>
          </a:xfrm>
          <a:prstGeom prst="rect">
            <a:avLst/>
          </a:prstGeom>
          <a:noFill/>
        </p:spPr>
        <p:txBody>
          <a:bodyPr wrap="square" rtlCol="0">
            <a:spAutoFit/>
          </a:bodyPr>
          <a:lstStyle/>
          <a:p>
            <a:pPr algn="ctr"/>
            <a:r>
              <a:rPr lang="ar-OM" sz="2000" b="1" dirty="0">
                <a:latin typeface="Calibri" panose="020F0502020204030204" pitchFamily="34" charset="0"/>
                <a:cs typeface="Calibri" panose="020F0502020204030204" pitchFamily="34" charset="0"/>
              </a:rPr>
              <a:t>كتاب الطالب  صفحة (40) رقم( 2) </a:t>
            </a:r>
            <a:endParaRPr lang="en-US" sz="2000" b="1" dirty="0">
              <a:latin typeface="Calibri" panose="020F0502020204030204" pitchFamily="34" charset="0"/>
              <a:cs typeface="Calibri" panose="020F0502020204030204" pitchFamily="34" charset="0"/>
            </a:endParaRPr>
          </a:p>
        </p:txBody>
      </p:sp>
      <p:grpSp>
        <p:nvGrpSpPr>
          <p:cNvPr id="21" name="Google Shape;4565;p65">
            <a:extLst>
              <a:ext uri="{FF2B5EF4-FFF2-40B4-BE49-F238E27FC236}">
                <a16:creationId xmlns:a16="http://schemas.microsoft.com/office/drawing/2014/main" id="{94F7CCFD-E8CA-4A0C-B92C-854F318AD4EB}"/>
              </a:ext>
            </a:extLst>
          </p:cNvPr>
          <p:cNvGrpSpPr/>
          <p:nvPr/>
        </p:nvGrpSpPr>
        <p:grpSpPr>
          <a:xfrm>
            <a:off x="6473014" y="2423154"/>
            <a:ext cx="1077750" cy="1303191"/>
            <a:chOff x="3569749" y="2423805"/>
            <a:chExt cx="1476615" cy="1746881"/>
          </a:xfrm>
        </p:grpSpPr>
        <p:sp>
          <p:nvSpPr>
            <p:cNvPr id="22" name="Google Shape;4566;p65">
              <a:extLst>
                <a:ext uri="{FF2B5EF4-FFF2-40B4-BE49-F238E27FC236}">
                  <a16:creationId xmlns:a16="http://schemas.microsoft.com/office/drawing/2014/main" id="{1FE26AE9-31AD-4F5E-B7E3-4FC7B51722BC}"/>
                </a:ext>
              </a:extLst>
            </p:cNvPr>
            <p:cNvSpPr/>
            <p:nvPr/>
          </p:nvSpPr>
          <p:spPr>
            <a:xfrm>
              <a:off x="3718781" y="2467814"/>
              <a:ext cx="154446" cy="476132"/>
            </a:xfrm>
            <a:custGeom>
              <a:avLst/>
              <a:gdLst/>
              <a:ahLst/>
              <a:cxnLst/>
              <a:rect l="l" t="t" r="r" b="b"/>
              <a:pathLst>
                <a:path w="10455" h="32231" extrusionOk="0">
                  <a:moveTo>
                    <a:pt x="4797" y="0"/>
                  </a:moveTo>
                  <a:cubicBezTo>
                    <a:pt x="4781" y="0"/>
                    <a:pt x="4765" y="1"/>
                    <a:pt x="4749" y="1"/>
                  </a:cubicBezTo>
                  <a:cubicBezTo>
                    <a:pt x="4361" y="1"/>
                    <a:pt x="3790" y="184"/>
                    <a:pt x="3516" y="480"/>
                  </a:cubicBezTo>
                  <a:cubicBezTo>
                    <a:pt x="3516" y="480"/>
                    <a:pt x="1" y="4657"/>
                    <a:pt x="92" y="16458"/>
                  </a:cubicBezTo>
                  <a:cubicBezTo>
                    <a:pt x="184" y="26821"/>
                    <a:pt x="92" y="32230"/>
                    <a:pt x="92" y="32230"/>
                  </a:cubicBezTo>
                  <a:lnTo>
                    <a:pt x="9131" y="21868"/>
                  </a:lnTo>
                  <a:lnTo>
                    <a:pt x="10455" y="12737"/>
                  </a:lnTo>
                  <a:cubicBezTo>
                    <a:pt x="10455" y="12737"/>
                    <a:pt x="9322" y="0"/>
                    <a:pt x="4797" y="0"/>
                  </a:cubicBez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4567;p65">
              <a:extLst>
                <a:ext uri="{FF2B5EF4-FFF2-40B4-BE49-F238E27FC236}">
                  <a16:creationId xmlns:a16="http://schemas.microsoft.com/office/drawing/2014/main" id="{78352F45-4C83-403B-B103-E3523C452223}"/>
                </a:ext>
              </a:extLst>
            </p:cNvPr>
            <p:cNvSpPr/>
            <p:nvPr/>
          </p:nvSpPr>
          <p:spPr>
            <a:xfrm>
              <a:off x="3770723" y="2423805"/>
              <a:ext cx="296395" cy="402122"/>
            </a:xfrm>
            <a:custGeom>
              <a:avLst/>
              <a:gdLst/>
              <a:ahLst/>
              <a:cxnLst/>
              <a:rect l="l" t="t" r="r" b="b"/>
              <a:pathLst>
                <a:path w="20064" h="27221" extrusionOk="0">
                  <a:moveTo>
                    <a:pt x="9670" y="1"/>
                  </a:moveTo>
                  <a:cubicBezTo>
                    <a:pt x="3903" y="1"/>
                    <a:pt x="226" y="3214"/>
                    <a:pt x="0" y="3459"/>
                  </a:cubicBezTo>
                  <a:cubicBezTo>
                    <a:pt x="91" y="3393"/>
                    <a:pt x="192" y="3363"/>
                    <a:pt x="298" y="3363"/>
                  </a:cubicBezTo>
                  <a:cubicBezTo>
                    <a:pt x="962" y="3363"/>
                    <a:pt x="1857" y="4540"/>
                    <a:pt x="2191" y="5445"/>
                  </a:cubicBezTo>
                  <a:cubicBezTo>
                    <a:pt x="3036" y="7636"/>
                    <a:pt x="3515" y="10581"/>
                    <a:pt x="3812" y="13617"/>
                  </a:cubicBezTo>
                  <a:cubicBezTo>
                    <a:pt x="4474" y="20282"/>
                    <a:pt x="4086" y="27220"/>
                    <a:pt x="4086" y="27220"/>
                  </a:cubicBezTo>
                  <a:lnTo>
                    <a:pt x="20063" y="15625"/>
                  </a:lnTo>
                  <a:cubicBezTo>
                    <a:pt x="19790" y="11722"/>
                    <a:pt x="19105" y="8778"/>
                    <a:pt x="18352" y="6678"/>
                  </a:cubicBezTo>
                  <a:cubicBezTo>
                    <a:pt x="16457" y="880"/>
                    <a:pt x="13604" y="492"/>
                    <a:pt x="13604" y="492"/>
                  </a:cubicBezTo>
                  <a:cubicBezTo>
                    <a:pt x="12208" y="145"/>
                    <a:pt x="10892" y="1"/>
                    <a:pt x="96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4568;p65">
              <a:extLst>
                <a:ext uri="{FF2B5EF4-FFF2-40B4-BE49-F238E27FC236}">
                  <a16:creationId xmlns:a16="http://schemas.microsoft.com/office/drawing/2014/main" id="{68C15737-9550-4781-B9CF-A9EB23E0BCD5}"/>
                </a:ext>
              </a:extLst>
            </p:cNvPr>
            <p:cNvSpPr/>
            <p:nvPr/>
          </p:nvSpPr>
          <p:spPr>
            <a:xfrm>
              <a:off x="3827023" y="2522445"/>
              <a:ext cx="240097" cy="303486"/>
            </a:xfrm>
            <a:custGeom>
              <a:avLst/>
              <a:gdLst/>
              <a:ahLst/>
              <a:cxnLst/>
              <a:rect l="l" t="t" r="r" b="b"/>
              <a:pathLst>
                <a:path w="16253" h="20544" extrusionOk="0">
                  <a:moveTo>
                    <a:pt x="14541" y="1"/>
                  </a:moveTo>
                  <a:cubicBezTo>
                    <a:pt x="8834" y="6278"/>
                    <a:pt x="1" y="6940"/>
                    <a:pt x="1" y="6940"/>
                  </a:cubicBezTo>
                  <a:cubicBezTo>
                    <a:pt x="663" y="13605"/>
                    <a:pt x="275" y="20543"/>
                    <a:pt x="275" y="20543"/>
                  </a:cubicBezTo>
                  <a:lnTo>
                    <a:pt x="16252" y="8948"/>
                  </a:lnTo>
                  <a:cubicBezTo>
                    <a:pt x="15979" y="5045"/>
                    <a:pt x="15294" y="2101"/>
                    <a:pt x="1454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4569;p65">
              <a:extLst>
                <a:ext uri="{FF2B5EF4-FFF2-40B4-BE49-F238E27FC236}">
                  <a16:creationId xmlns:a16="http://schemas.microsoft.com/office/drawing/2014/main" id="{05C76B64-8DA5-4280-BC69-CE00351D1450}"/>
                </a:ext>
              </a:extLst>
            </p:cNvPr>
            <p:cNvSpPr/>
            <p:nvPr/>
          </p:nvSpPr>
          <p:spPr>
            <a:xfrm>
              <a:off x="4742869" y="2467814"/>
              <a:ext cx="156131" cy="476132"/>
            </a:xfrm>
            <a:custGeom>
              <a:avLst/>
              <a:gdLst/>
              <a:ahLst/>
              <a:cxnLst/>
              <a:rect l="l" t="t" r="r" b="b"/>
              <a:pathLst>
                <a:path w="10569" h="32231" extrusionOk="0">
                  <a:moveTo>
                    <a:pt x="5749" y="0"/>
                  </a:moveTo>
                  <a:cubicBezTo>
                    <a:pt x="1134" y="0"/>
                    <a:pt x="0" y="12737"/>
                    <a:pt x="0" y="12737"/>
                  </a:cubicBezTo>
                  <a:lnTo>
                    <a:pt x="1347" y="21868"/>
                  </a:lnTo>
                  <a:lnTo>
                    <a:pt x="10477" y="32230"/>
                  </a:lnTo>
                  <a:cubicBezTo>
                    <a:pt x="10477" y="32230"/>
                    <a:pt x="10363" y="26821"/>
                    <a:pt x="10477" y="16458"/>
                  </a:cubicBezTo>
                  <a:cubicBezTo>
                    <a:pt x="10568" y="4657"/>
                    <a:pt x="6939" y="480"/>
                    <a:pt x="6939" y="480"/>
                  </a:cubicBezTo>
                  <a:cubicBezTo>
                    <a:pt x="6665" y="184"/>
                    <a:pt x="6095" y="1"/>
                    <a:pt x="5798" y="1"/>
                  </a:cubicBezTo>
                  <a:cubicBezTo>
                    <a:pt x="5781" y="1"/>
                    <a:pt x="5765" y="0"/>
                    <a:pt x="5749" y="0"/>
                  </a:cubicBez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4570;p65">
              <a:extLst>
                <a:ext uri="{FF2B5EF4-FFF2-40B4-BE49-F238E27FC236}">
                  <a16:creationId xmlns:a16="http://schemas.microsoft.com/office/drawing/2014/main" id="{64475BA2-4850-443F-8A84-38B73C4B9C21}"/>
                </a:ext>
              </a:extLst>
            </p:cNvPr>
            <p:cNvSpPr/>
            <p:nvPr/>
          </p:nvSpPr>
          <p:spPr>
            <a:xfrm>
              <a:off x="4548972" y="2425091"/>
              <a:ext cx="296410" cy="400837"/>
            </a:xfrm>
            <a:custGeom>
              <a:avLst/>
              <a:gdLst/>
              <a:ahLst/>
              <a:cxnLst/>
              <a:rect l="l" t="t" r="r" b="b"/>
              <a:pathLst>
                <a:path w="20065" h="27134" extrusionOk="0">
                  <a:moveTo>
                    <a:pt x="10536" y="0"/>
                  </a:moveTo>
                  <a:cubicBezTo>
                    <a:pt x="9284" y="0"/>
                    <a:pt x="7928" y="152"/>
                    <a:pt x="6483" y="519"/>
                  </a:cubicBezTo>
                  <a:cubicBezTo>
                    <a:pt x="6483" y="519"/>
                    <a:pt x="1233" y="1090"/>
                    <a:pt x="1" y="15538"/>
                  </a:cubicBezTo>
                  <a:lnTo>
                    <a:pt x="15979" y="27133"/>
                  </a:lnTo>
                  <a:cubicBezTo>
                    <a:pt x="15979" y="27133"/>
                    <a:pt x="15225" y="12388"/>
                    <a:pt x="17896" y="5358"/>
                  </a:cubicBezTo>
                  <a:cubicBezTo>
                    <a:pt x="18211" y="4453"/>
                    <a:pt x="19102" y="3276"/>
                    <a:pt x="19767" y="3276"/>
                  </a:cubicBezTo>
                  <a:cubicBezTo>
                    <a:pt x="19873" y="3276"/>
                    <a:pt x="19973" y="3306"/>
                    <a:pt x="20064" y="3372"/>
                  </a:cubicBezTo>
                  <a:cubicBezTo>
                    <a:pt x="20064" y="3372"/>
                    <a:pt x="16444" y="0"/>
                    <a:pt x="1053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4571;p65">
              <a:extLst>
                <a:ext uri="{FF2B5EF4-FFF2-40B4-BE49-F238E27FC236}">
                  <a16:creationId xmlns:a16="http://schemas.microsoft.com/office/drawing/2014/main" id="{C2F8FB9F-F4F6-44C6-8059-AA381E44443E}"/>
                </a:ext>
              </a:extLst>
            </p:cNvPr>
            <p:cNvSpPr/>
            <p:nvPr/>
          </p:nvSpPr>
          <p:spPr>
            <a:xfrm>
              <a:off x="4548972" y="2522445"/>
              <a:ext cx="240437" cy="303486"/>
            </a:xfrm>
            <a:custGeom>
              <a:avLst/>
              <a:gdLst/>
              <a:ahLst/>
              <a:cxnLst/>
              <a:rect l="l" t="t" r="r" b="b"/>
              <a:pathLst>
                <a:path w="16276" h="20544" extrusionOk="0">
                  <a:moveTo>
                    <a:pt x="1713" y="1"/>
                  </a:moveTo>
                  <a:cubicBezTo>
                    <a:pt x="959" y="2101"/>
                    <a:pt x="298" y="5045"/>
                    <a:pt x="1" y="8948"/>
                  </a:cubicBezTo>
                  <a:lnTo>
                    <a:pt x="15979" y="20543"/>
                  </a:lnTo>
                  <a:cubicBezTo>
                    <a:pt x="15979" y="20543"/>
                    <a:pt x="15613" y="13605"/>
                    <a:pt x="16275" y="6940"/>
                  </a:cubicBezTo>
                  <a:cubicBezTo>
                    <a:pt x="16275" y="6940"/>
                    <a:pt x="7419" y="6278"/>
                    <a:pt x="171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572;p65">
              <a:extLst>
                <a:ext uri="{FF2B5EF4-FFF2-40B4-BE49-F238E27FC236}">
                  <a16:creationId xmlns:a16="http://schemas.microsoft.com/office/drawing/2014/main" id="{2830CB5A-AD82-40F0-8997-B80BD4412608}"/>
                </a:ext>
              </a:extLst>
            </p:cNvPr>
            <p:cNvSpPr/>
            <p:nvPr/>
          </p:nvSpPr>
          <p:spPr>
            <a:xfrm>
              <a:off x="4110609" y="2436126"/>
              <a:ext cx="394869" cy="153767"/>
            </a:xfrm>
            <a:custGeom>
              <a:avLst/>
              <a:gdLst/>
              <a:ahLst/>
              <a:cxnLst/>
              <a:rect l="l" t="t" r="r" b="b"/>
              <a:pathLst>
                <a:path w="26730" h="10409" extrusionOk="0">
                  <a:moveTo>
                    <a:pt x="13365" y="0"/>
                  </a:moveTo>
                  <a:cubicBezTo>
                    <a:pt x="12532" y="0"/>
                    <a:pt x="11699" y="46"/>
                    <a:pt x="10843" y="137"/>
                  </a:cubicBezTo>
                  <a:cubicBezTo>
                    <a:pt x="8287" y="434"/>
                    <a:pt x="4475" y="1005"/>
                    <a:pt x="3060" y="2511"/>
                  </a:cubicBezTo>
                  <a:cubicBezTo>
                    <a:pt x="572" y="4908"/>
                    <a:pt x="1" y="10409"/>
                    <a:pt x="1" y="10409"/>
                  </a:cubicBezTo>
                  <a:lnTo>
                    <a:pt x="3425" y="9359"/>
                  </a:lnTo>
                  <a:cubicBezTo>
                    <a:pt x="3425" y="9359"/>
                    <a:pt x="4087" y="6894"/>
                    <a:pt x="5045" y="5478"/>
                  </a:cubicBezTo>
                  <a:cubicBezTo>
                    <a:pt x="5525" y="4702"/>
                    <a:pt x="7054" y="4223"/>
                    <a:pt x="8652" y="3858"/>
                  </a:cubicBezTo>
                  <a:cubicBezTo>
                    <a:pt x="10227" y="3527"/>
                    <a:pt x="11824" y="3361"/>
                    <a:pt x="13408" y="3361"/>
                  </a:cubicBezTo>
                  <a:cubicBezTo>
                    <a:pt x="14991" y="3361"/>
                    <a:pt x="16561" y="3527"/>
                    <a:pt x="18079" y="3858"/>
                  </a:cubicBezTo>
                  <a:cubicBezTo>
                    <a:pt x="19699" y="4223"/>
                    <a:pt x="21206" y="4702"/>
                    <a:pt x="21776" y="5478"/>
                  </a:cubicBezTo>
                  <a:cubicBezTo>
                    <a:pt x="22644" y="6894"/>
                    <a:pt x="23306" y="9359"/>
                    <a:pt x="23306" y="9359"/>
                  </a:cubicBezTo>
                  <a:lnTo>
                    <a:pt x="26729" y="10409"/>
                  </a:lnTo>
                  <a:cubicBezTo>
                    <a:pt x="26729" y="10409"/>
                    <a:pt x="26159" y="4908"/>
                    <a:pt x="23694" y="2511"/>
                  </a:cubicBezTo>
                  <a:cubicBezTo>
                    <a:pt x="22256" y="1005"/>
                    <a:pt x="18467" y="434"/>
                    <a:pt x="15887" y="137"/>
                  </a:cubicBezTo>
                  <a:cubicBezTo>
                    <a:pt x="15031" y="46"/>
                    <a:pt x="14198" y="0"/>
                    <a:pt x="133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4573;p65">
              <a:extLst>
                <a:ext uri="{FF2B5EF4-FFF2-40B4-BE49-F238E27FC236}">
                  <a16:creationId xmlns:a16="http://schemas.microsoft.com/office/drawing/2014/main" id="{F774DF0B-E093-464D-B2C2-4614696F11E6}"/>
                </a:ext>
              </a:extLst>
            </p:cNvPr>
            <p:cNvSpPr/>
            <p:nvPr/>
          </p:nvSpPr>
          <p:spPr>
            <a:xfrm>
              <a:off x="3663825" y="2530881"/>
              <a:ext cx="1288398" cy="1639747"/>
            </a:xfrm>
            <a:custGeom>
              <a:avLst/>
              <a:gdLst/>
              <a:ahLst/>
              <a:cxnLst/>
              <a:rect l="l" t="t" r="r" b="b"/>
              <a:pathLst>
                <a:path w="87216" h="111000" extrusionOk="0">
                  <a:moveTo>
                    <a:pt x="43665" y="0"/>
                  </a:moveTo>
                  <a:cubicBezTo>
                    <a:pt x="19493" y="0"/>
                    <a:pt x="0" y="19493"/>
                    <a:pt x="0" y="43574"/>
                  </a:cubicBezTo>
                  <a:lnTo>
                    <a:pt x="0" y="106708"/>
                  </a:lnTo>
                  <a:cubicBezTo>
                    <a:pt x="0" y="109082"/>
                    <a:pt x="1918" y="111000"/>
                    <a:pt x="4292" y="111000"/>
                  </a:cubicBezTo>
                  <a:lnTo>
                    <a:pt x="82948" y="111000"/>
                  </a:lnTo>
                  <a:cubicBezTo>
                    <a:pt x="85321" y="111000"/>
                    <a:pt x="87216" y="109082"/>
                    <a:pt x="87216" y="106708"/>
                  </a:cubicBezTo>
                  <a:lnTo>
                    <a:pt x="87216" y="43574"/>
                  </a:lnTo>
                  <a:cubicBezTo>
                    <a:pt x="87216" y="31476"/>
                    <a:pt x="82377" y="20634"/>
                    <a:pt x="74479" y="12760"/>
                  </a:cubicBezTo>
                  <a:cubicBezTo>
                    <a:pt x="66582" y="4862"/>
                    <a:pt x="55648" y="0"/>
                    <a:pt x="436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574;p65">
              <a:extLst>
                <a:ext uri="{FF2B5EF4-FFF2-40B4-BE49-F238E27FC236}">
                  <a16:creationId xmlns:a16="http://schemas.microsoft.com/office/drawing/2014/main" id="{66DA8F17-F7D4-4DDB-A1E5-9EC7A7DF9B25}"/>
                </a:ext>
              </a:extLst>
            </p:cNvPr>
            <p:cNvSpPr/>
            <p:nvPr/>
          </p:nvSpPr>
          <p:spPr>
            <a:xfrm>
              <a:off x="3663825" y="3385341"/>
              <a:ext cx="1288398" cy="785321"/>
            </a:xfrm>
            <a:custGeom>
              <a:avLst/>
              <a:gdLst/>
              <a:ahLst/>
              <a:cxnLst/>
              <a:rect l="l" t="t" r="r" b="b"/>
              <a:pathLst>
                <a:path w="87216" h="53161" extrusionOk="0">
                  <a:moveTo>
                    <a:pt x="0" y="1"/>
                  </a:moveTo>
                  <a:lnTo>
                    <a:pt x="0" y="48869"/>
                  </a:lnTo>
                  <a:cubicBezTo>
                    <a:pt x="0" y="51243"/>
                    <a:pt x="1918" y="53161"/>
                    <a:pt x="4292" y="53161"/>
                  </a:cubicBezTo>
                  <a:lnTo>
                    <a:pt x="82948" y="53161"/>
                  </a:lnTo>
                  <a:cubicBezTo>
                    <a:pt x="85321" y="53161"/>
                    <a:pt x="87216" y="51243"/>
                    <a:pt x="87216" y="48869"/>
                  </a:cubicBezTo>
                  <a:lnTo>
                    <a:pt x="87216" y="1"/>
                  </a:lnTo>
                  <a:cubicBezTo>
                    <a:pt x="87216" y="1"/>
                    <a:pt x="78382" y="13878"/>
                    <a:pt x="43665" y="13878"/>
                  </a:cubicBezTo>
                  <a:cubicBezTo>
                    <a:pt x="8857" y="13878"/>
                    <a:pt x="0" y="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575;p65">
              <a:extLst>
                <a:ext uri="{FF2B5EF4-FFF2-40B4-BE49-F238E27FC236}">
                  <a16:creationId xmlns:a16="http://schemas.microsoft.com/office/drawing/2014/main" id="{E6B54684-A9D3-4275-8185-A111B8E962F8}"/>
                </a:ext>
              </a:extLst>
            </p:cNvPr>
            <p:cNvSpPr/>
            <p:nvPr/>
          </p:nvSpPr>
          <p:spPr>
            <a:xfrm>
              <a:off x="3829727" y="2719370"/>
              <a:ext cx="958292" cy="1243224"/>
            </a:xfrm>
            <a:custGeom>
              <a:avLst/>
              <a:gdLst/>
              <a:ahLst/>
              <a:cxnLst/>
              <a:rect l="l" t="t" r="r" b="b"/>
              <a:pathLst>
                <a:path w="64870" h="84158" extrusionOk="0">
                  <a:moveTo>
                    <a:pt x="32435" y="1"/>
                  </a:moveTo>
                  <a:cubicBezTo>
                    <a:pt x="14175" y="1"/>
                    <a:pt x="0" y="16070"/>
                    <a:pt x="662" y="35174"/>
                  </a:cubicBezTo>
                  <a:lnTo>
                    <a:pt x="2466" y="81213"/>
                  </a:lnTo>
                  <a:cubicBezTo>
                    <a:pt x="2557" y="82833"/>
                    <a:pt x="3904" y="84157"/>
                    <a:pt x="5524" y="84157"/>
                  </a:cubicBezTo>
                  <a:lnTo>
                    <a:pt x="59255" y="84157"/>
                  </a:lnTo>
                  <a:cubicBezTo>
                    <a:pt x="60876" y="84157"/>
                    <a:pt x="62291" y="82833"/>
                    <a:pt x="62291" y="81213"/>
                  </a:cubicBezTo>
                  <a:lnTo>
                    <a:pt x="64094" y="35174"/>
                  </a:lnTo>
                  <a:cubicBezTo>
                    <a:pt x="64870" y="16070"/>
                    <a:pt x="50604" y="1"/>
                    <a:pt x="32435" y="1"/>
                  </a:cubicBezTo>
                  <a:close/>
                </a:path>
              </a:pathLst>
            </a:custGeom>
            <a:solidFill>
              <a:srgbClr val="E0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576;p65">
              <a:extLst>
                <a:ext uri="{FF2B5EF4-FFF2-40B4-BE49-F238E27FC236}">
                  <a16:creationId xmlns:a16="http://schemas.microsoft.com/office/drawing/2014/main" id="{EFD2DCDE-5CCD-4B11-8636-EBDD4451EB6D}"/>
                </a:ext>
              </a:extLst>
            </p:cNvPr>
            <p:cNvSpPr/>
            <p:nvPr/>
          </p:nvSpPr>
          <p:spPr>
            <a:xfrm>
              <a:off x="4773893" y="3160435"/>
              <a:ext cx="4062" cy="78575"/>
            </a:xfrm>
            <a:custGeom>
              <a:avLst/>
              <a:gdLst/>
              <a:ahLst/>
              <a:cxnLst/>
              <a:rect l="l" t="t" r="r" b="b"/>
              <a:pathLst>
                <a:path w="275" h="5319" extrusionOk="0">
                  <a:moveTo>
                    <a:pt x="0" y="0"/>
                  </a:moveTo>
                  <a:lnTo>
                    <a:pt x="0" y="0"/>
                  </a:lnTo>
                  <a:cubicBezTo>
                    <a:pt x="92" y="1233"/>
                    <a:pt x="183" y="2556"/>
                    <a:pt x="183" y="3903"/>
                  </a:cubicBezTo>
                  <a:lnTo>
                    <a:pt x="183" y="5318"/>
                  </a:lnTo>
                  <a:cubicBezTo>
                    <a:pt x="274" y="3515"/>
                    <a:pt x="183" y="1712"/>
                    <a:pt x="0" y="0"/>
                  </a:cubicBezTo>
                  <a:close/>
                </a:path>
              </a:pathLst>
            </a:custGeom>
            <a:solidFill>
              <a:srgbClr val="00AF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577;p65">
              <a:extLst>
                <a:ext uri="{FF2B5EF4-FFF2-40B4-BE49-F238E27FC236}">
                  <a16:creationId xmlns:a16="http://schemas.microsoft.com/office/drawing/2014/main" id="{4BD236D6-4DF4-46C7-BA56-0021C9C2A06B}"/>
                </a:ext>
              </a:extLst>
            </p:cNvPr>
            <p:cNvSpPr/>
            <p:nvPr/>
          </p:nvSpPr>
          <p:spPr>
            <a:xfrm>
              <a:off x="3838162" y="3129412"/>
              <a:ext cx="939753" cy="337197"/>
            </a:xfrm>
            <a:custGeom>
              <a:avLst/>
              <a:gdLst/>
              <a:ahLst/>
              <a:cxnLst/>
              <a:rect l="l" t="t" r="r" b="b"/>
              <a:pathLst>
                <a:path w="63615" h="22826" extrusionOk="0">
                  <a:moveTo>
                    <a:pt x="571" y="0"/>
                  </a:moveTo>
                  <a:cubicBezTo>
                    <a:pt x="183" y="2374"/>
                    <a:pt x="0" y="4862"/>
                    <a:pt x="91" y="7418"/>
                  </a:cubicBezTo>
                  <a:lnTo>
                    <a:pt x="753" y="22825"/>
                  </a:lnTo>
                  <a:lnTo>
                    <a:pt x="62952" y="22825"/>
                  </a:lnTo>
                  <a:lnTo>
                    <a:pt x="63523" y="7418"/>
                  </a:lnTo>
                  <a:cubicBezTo>
                    <a:pt x="63614" y="5615"/>
                    <a:pt x="63523" y="3812"/>
                    <a:pt x="63340" y="2100"/>
                  </a:cubicBezTo>
                  <a:cubicBezTo>
                    <a:pt x="63249" y="1347"/>
                    <a:pt x="63158" y="662"/>
                    <a:pt x="63044" y="0"/>
                  </a:cubicBezTo>
                  <a:cubicBezTo>
                    <a:pt x="60396" y="10089"/>
                    <a:pt x="47636" y="17986"/>
                    <a:pt x="31864" y="17986"/>
                  </a:cubicBezTo>
                  <a:cubicBezTo>
                    <a:pt x="15978" y="17986"/>
                    <a:pt x="3241" y="10089"/>
                    <a:pt x="571" y="0"/>
                  </a:cubicBezTo>
                  <a:close/>
                </a:path>
              </a:pathLst>
            </a:custGeom>
            <a:solidFill>
              <a:srgbClr val="B73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4578;p65">
              <a:extLst>
                <a:ext uri="{FF2B5EF4-FFF2-40B4-BE49-F238E27FC236}">
                  <a16:creationId xmlns:a16="http://schemas.microsoft.com/office/drawing/2014/main" id="{882665FD-2833-4959-B82B-F30111B43602}"/>
                </a:ext>
              </a:extLst>
            </p:cNvPr>
            <p:cNvSpPr/>
            <p:nvPr/>
          </p:nvSpPr>
          <p:spPr>
            <a:xfrm>
              <a:off x="3692145" y="2613831"/>
              <a:ext cx="1232100" cy="755983"/>
            </a:xfrm>
            <a:custGeom>
              <a:avLst/>
              <a:gdLst/>
              <a:ahLst/>
              <a:cxnLst/>
              <a:rect l="l" t="t" r="r" b="b"/>
              <a:pathLst>
                <a:path w="83405" h="51175" extrusionOk="0">
                  <a:moveTo>
                    <a:pt x="39945" y="0"/>
                  </a:moveTo>
                  <a:cubicBezTo>
                    <a:pt x="39374" y="92"/>
                    <a:pt x="38804" y="92"/>
                    <a:pt x="38233" y="183"/>
                  </a:cubicBezTo>
                  <a:lnTo>
                    <a:pt x="36521" y="388"/>
                  </a:lnTo>
                  <a:cubicBezTo>
                    <a:pt x="36316" y="388"/>
                    <a:pt x="36224" y="388"/>
                    <a:pt x="36042" y="480"/>
                  </a:cubicBezTo>
                  <a:lnTo>
                    <a:pt x="35654" y="480"/>
                  </a:lnTo>
                  <a:lnTo>
                    <a:pt x="34809" y="662"/>
                  </a:lnTo>
                  <a:cubicBezTo>
                    <a:pt x="34239" y="868"/>
                    <a:pt x="33668" y="868"/>
                    <a:pt x="33097" y="1050"/>
                  </a:cubicBezTo>
                  <a:cubicBezTo>
                    <a:pt x="32527" y="1233"/>
                    <a:pt x="31956" y="1324"/>
                    <a:pt x="31477" y="1530"/>
                  </a:cubicBezTo>
                  <a:cubicBezTo>
                    <a:pt x="31180" y="1621"/>
                    <a:pt x="30906" y="1712"/>
                    <a:pt x="30609" y="1712"/>
                  </a:cubicBezTo>
                  <a:lnTo>
                    <a:pt x="29765" y="2100"/>
                  </a:lnTo>
                  <a:cubicBezTo>
                    <a:pt x="29286" y="2283"/>
                    <a:pt x="28715" y="2465"/>
                    <a:pt x="28144" y="2671"/>
                  </a:cubicBezTo>
                  <a:cubicBezTo>
                    <a:pt x="27665" y="2853"/>
                    <a:pt x="27094" y="3150"/>
                    <a:pt x="26615" y="3333"/>
                  </a:cubicBezTo>
                  <a:lnTo>
                    <a:pt x="25862" y="3721"/>
                  </a:lnTo>
                  <a:lnTo>
                    <a:pt x="25474" y="3812"/>
                  </a:lnTo>
                  <a:cubicBezTo>
                    <a:pt x="25291" y="3903"/>
                    <a:pt x="25200" y="3995"/>
                    <a:pt x="25109" y="4086"/>
                  </a:cubicBezTo>
                  <a:cubicBezTo>
                    <a:pt x="24629" y="4291"/>
                    <a:pt x="24059" y="4565"/>
                    <a:pt x="23579" y="4862"/>
                  </a:cubicBezTo>
                  <a:cubicBezTo>
                    <a:pt x="23397" y="4953"/>
                    <a:pt x="23100" y="5136"/>
                    <a:pt x="22826" y="5227"/>
                  </a:cubicBezTo>
                  <a:lnTo>
                    <a:pt x="22141" y="5707"/>
                  </a:lnTo>
                  <a:cubicBezTo>
                    <a:pt x="21685" y="6003"/>
                    <a:pt x="21205" y="6277"/>
                    <a:pt x="20726" y="6574"/>
                  </a:cubicBezTo>
                  <a:cubicBezTo>
                    <a:pt x="20247" y="6939"/>
                    <a:pt x="19859" y="7236"/>
                    <a:pt x="19402" y="7601"/>
                  </a:cubicBezTo>
                  <a:cubicBezTo>
                    <a:pt x="18923" y="7898"/>
                    <a:pt x="18535" y="8172"/>
                    <a:pt x="18056" y="8560"/>
                  </a:cubicBezTo>
                  <a:cubicBezTo>
                    <a:pt x="17690" y="8948"/>
                    <a:pt x="17211" y="9222"/>
                    <a:pt x="16823" y="9610"/>
                  </a:cubicBezTo>
                  <a:cubicBezTo>
                    <a:pt x="13490" y="12372"/>
                    <a:pt x="10729" y="15590"/>
                    <a:pt x="8560" y="18922"/>
                  </a:cubicBezTo>
                  <a:cubicBezTo>
                    <a:pt x="8446" y="19128"/>
                    <a:pt x="8263" y="19310"/>
                    <a:pt x="8172" y="19493"/>
                  </a:cubicBezTo>
                  <a:cubicBezTo>
                    <a:pt x="7990" y="19699"/>
                    <a:pt x="7875" y="19881"/>
                    <a:pt x="7784" y="20155"/>
                  </a:cubicBezTo>
                  <a:cubicBezTo>
                    <a:pt x="7510" y="20543"/>
                    <a:pt x="7214" y="20931"/>
                    <a:pt x="7031" y="21410"/>
                  </a:cubicBezTo>
                  <a:cubicBezTo>
                    <a:pt x="6460" y="22164"/>
                    <a:pt x="6072" y="23008"/>
                    <a:pt x="5593" y="23784"/>
                  </a:cubicBezTo>
                  <a:cubicBezTo>
                    <a:pt x="4748" y="25496"/>
                    <a:pt x="3995" y="27117"/>
                    <a:pt x="3425" y="28714"/>
                  </a:cubicBezTo>
                  <a:cubicBezTo>
                    <a:pt x="2740" y="30335"/>
                    <a:pt x="2283" y="31864"/>
                    <a:pt x="1895" y="33394"/>
                  </a:cubicBezTo>
                  <a:cubicBezTo>
                    <a:pt x="1416" y="34900"/>
                    <a:pt x="1142" y="36338"/>
                    <a:pt x="845" y="37753"/>
                  </a:cubicBezTo>
                  <a:cubicBezTo>
                    <a:pt x="366" y="40515"/>
                    <a:pt x="183" y="42889"/>
                    <a:pt x="92" y="44898"/>
                  </a:cubicBezTo>
                  <a:cubicBezTo>
                    <a:pt x="1" y="46883"/>
                    <a:pt x="92" y="48413"/>
                    <a:pt x="92" y="49554"/>
                  </a:cubicBezTo>
                  <a:cubicBezTo>
                    <a:pt x="92" y="50604"/>
                    <a:pt x="183" y="51175"/>
                    <a:pt x="183" y="51175"/>
                  </a:cubicBezTo>
                  <a:lnTo>
                    <a:pt x="183" y="49554"/>
                  </a:lnTo>
                  <a:cubicBezTo>
                    <a:pt x="183" y="48413"/>
                    <a:pt x="275" y="46883"/>
                    <a:pt x="366" y="44898"/>
                  </a:cubicBezTo>
                  <a:cubicBezTo>
                    <a:pt x="571" y="42889"/>
                    <a:pt x="845" y="40515"/>
                    <a:pt x="1416" y="37845"/>
                  </a:cubicBezTo>
                  <a:cubicBezTo>
                    <a:pt x="1804" y="36521"/>
                    <a:pt x="2169" y="35106"/>
                    <a:pt x="2557" y="33576"/>
                  </a:cubicBezTo>
                  <a:cubicBezTo>
                    <a:pt x="3036" y="32138"/>
                    <a:pt x="3607" y="30632"/>
                    <a:pt x="4269" y="29011"/>
                  </a:cubicBezTo>
                  <a:cubicBezTo>
                    <a:pt x="4931" y="27482"/>
                    <a:pt x="5707" y="25861"/>
                    <a:pt x="6552" y="24355"/>
                  </a:cubicBezTo>
                  <a:cubicBezTo>
                    <a:pt x="7419" y="22734"/>
                    <a:pt x="8446" y="21114"/>
                    <a:pt x="9496" y="19584"/>
                  </a:cubicBezTo>
                  <a:cubicBezTo>
                    <a:pt x="11779" y="16457"/>
                    <a:pt x="14540" y="13422"/>
                    <a:pt x="17782" y="10660"/>
                  </a:cubicBezTo>
                  <a:cubicBezTo>
                    <a:pt x="20909" y="7989"/>
                    <a:pt x="24721" y="5707"/>
                    <a:pt x="28715" y="4086"/>
                  </a:cubicBezTo>
                  <a:cubicBezTo>
                    <a:pt x="29286" y="3903"/>
                    <a:pt x="29765" y="3721"/>
                    <a:pt x="30336" y="3515"/>
                  </a:cubicBezTo>
                  <a:lnTo>
                    <a:pt x="31089" y="3241"/>
                  </a:lnTo>
                  <a:cubicBezTo>
                    <a:pt x="31386" y="3150"/>
                    <a:pt x="31568" y="3150"/>
                    <a:pt x="31842" y="3036"/>
                  </a:cubicBezTo>
                  <a:cubicBezTo>
                    <a:pt x="32413" y="2853"/>
                    <a:pt x="32892" y="2762"/>
                    <a:pt x="33463" y="2580"/>
                  </a:cubicBezTo>
                  <a:cubicBezTo>
                    <a:pt x="34033" y="2465"/>
                    <a:pt x="34513" y="2374"/>
                    <a:pt x="35083" y="2192"/>
                  </a:cubicBezTo>
                  <a:lnTo>
                    <a:pt x="35951" y="2100"/>
                  </a:lnTo>
                  <a:lnTo>
                    <a:pt x="36316" y="2009"/>
                  </a:lnTo>
                  <a:cubicBezTo>
                    <a:pt x="36407" y="2009"/>
                    <a:pt x="36613" y="2009"/>
                    <a:pt x="36704" y="1895"/>
                  </a:cubicBezTo>
                  <a:lnTo>
                    <a:pt x="38416" y="1712"/>
                  </a:lnTo>
                  <a:cubicBezTo>
                    <a:pt x="38895" y="1712"/>
                    <a:pt x="39466" y="1621"/>
                    <a:pt x="40036" y="1621"/>
                  </a:cubicBezTo>
                  <a:lnTo>
                    <a:pt x="43369" y="1621"/>
                  </a:lnTo>
                  <a:cubicBezTo>
                    <a:pt x="43939" y="1621"/>
                    <a:pt x="44510" y="1712"/>
                    <a:pt x="45081" y="1712"/>
                  </a:cubicBezTo>
                  <a:lnTo>
                    <a:pt x="46678" y="1895"/>
                  </a:lnTo>
                  <a:cubicBezTo>
                    <a:pt x="46793" y="2009"/>
                    <a:pt x="46975" y="2009"/>
                    <a:pt x="47066" y="2009"/>
                  </a:cubicBezTo>
                  <a:lnTo>
                    <a:pt x="47546" y="2100"/>
                  </a:lnTo>
                  <a:lnTo>
                    <a:pt x="48299" y="2283"/>
                  </a:lnTo>
                  <a:cubicBezTo>
                    <a:pt x="48870" y="2374"/>
                    <a:pt x="49440" y="2465"/>
                    <a:pt x="49920" y="2580"/>
                  </a:cubicBezTo>
                  <a:cubicBezTo>
                    <a:pt x="50490" y="2762"/>
                    <a:pt x="50970" y="2853"/>
                    <a:pt x="51540" y="3036"/>
                  </a:cubicBezTo>
                  <a:cubicBezTo>
                    <a:pt x="51814" y="3150"/>
                    <a:pt x="52111" y="3150"/>
                    <a:pt x="52293" y="3241"/>
                  </a:cubicBezTo>
                  <a:lnTo>
                    <a:pt x="53070" y="3515"/>
                  </a:lnTo>
                  <a:cubicBezTo>
                    <a:pt x="53640" y="3721"/>
                    <a:pt x="54097" y="3903"/>
                    <a:pt x="54667" y="4086"/>
                  </a:cubicBezTo>
                  <a:cubicBezTo>
                    <a:pt x="58776" y="5707"/>
                    <a:pt x="62474" y="7989"/>
                    <a:pt x="65715" y="10660"/>
                  </a:cubicBezTo>
                  <a:cubicBezTo>
                    <a:pt x="68842" y="13422"/>
                    <a:pt x="71604" y="16457"/>
                    <a:pt x="73886" y="19584"/>
                  </a:cubicBezTo>
                  <a:cubicBezTo>
                    <a:pt x="74936" y="21114"/>
                    <a:pt x="75986" y="22734"/>
                    <a:pt x="76831" y="24355"/>
                  </a:cubicBezTo>
                  <a:cubicBezTo>
                    <a:pt x="77036" y="24720"/>
                    <a:pt x="77310" y="25108"/>
                    <a:pt x="77493" y="25496"/>
                  </a:cubicBezTo>
                  <a:cubicBezTo>
                    <a:pt x="77698" y="25861"/>
                    <a:pt x="77881" y="26341"/>
                    <a:pt x="78063" y="26729"/>
                  </a:cubicBezTo>
                  <a:cubicBezTo>
                    <a:pt x="78269" y="27117"/>
                    <a:pt x="78451" y="27482"/>
                    <a:pt x="78634" y="27870"/>
                  </a:cubicBezTo>
                  <a:cubicBezTo>
                    <a:pt x="78839" y="28258"/>
                    <a:pt x="79022" y="28623"/>
                    <a:pt x="79113" y="29011"/>
                  </a:cubicBezTo>
                  <a:cubicBezTo>
                    <a:pt x="80460" y="32138"/>
                    <a:pt x="81304" y="35197"/>
                    <a:pt x="81966" y="37845"/>
                  </a:cubicBezTo>
                  <a:cubicBezTo>
                    <a:pt x="82537" y="40515"/>
                    <a:pt x="82834" y="42889"/>
                    <a:pt x="83016" y="44898"/>
                  </a:cubicBezTo>
                  <a:cubicBezTo>
                    <a:pt x="83108" y="46883"/>
                    <a:pt x="83199" y="48413"/>
                    <a:pt x="83199" y="49554"/>
                  </a:cubicBezTo>
                  <a:cubicBezTo>
                    <a:pt x="83199" y="50604"/>
                    <a:pt x="83313" y="51175"/>
                    <a:pt x="83313" y="51175"/>
                  </a:cubicBezTo>
                  <a:lnTo>
                    <a:pt x="83313" y="49554"/>
                  </a:lnTo>
                  <a:cubicBezTo>
                    <a:pt x="83313" y="48413"/>
                    <a:pt x="83404" y="46883"/>
                    <a:pt x="83313" y="44898"/>
                  </a:cubicBezTo>
                  <a:cubicBezTo>
                    <a:pt x="83199" y="42889"/>
                    <a:pt x="83016" y="40515"/>
                    <a:pt x="82537" y="37753"/>
                  </a:cubicBezTo>
                  <a:cubicBezTo>
                    <a:pt x="82263" y="36338"/>
                    <a:pt x="81966" y="34900"/>
                    <a:pt x="81601" y="33394"/>
                  </a:cubicBezTo>
                  <a:cubicBezTo>
                    <a:pt x="81122" y="31864"/>
                    <a:pt x="80643" y="30335"/>
                    <a:pt x="79981" y="28714"/>
                  </a:cubicBezTo>
                  <a:cubicBezTo>
                    <a:pt x="79889" y="28349"/>
                    <a:pt x="79684" y="27870"/>
                    <a:pt x="79501" y="27482"/>
                  </a:cubicBezTo>
                  <a:cubicBezTo>
                    <a:pt x="79319" y="27117"/>
                    <a:pt x="79113" y="26729"/>
                    <a:pt x="79022" y="26249"/>
                  </a:cubicBezTo>
                  <a:cubicBezTo>
                    <a:pt x="78839" y="25861"/>
                    <a:pt x="78634" y="25496"/>
                    <a:pt x="78451" y="25017"/>
                  </a:cubicBezTo>
                  <a:cubicBezTo>
                    <a:pt x="78177" y="24629"/>
                    <a:pt x="77972" y="24264"/>
                    <a:pt x="77789" y="23784"/>
                  </a:cubicBezTo>
                  <a:cubicBezTo>
                    <a:pt x="77310" y="23008"/>
                    <a:pt x="76922" y="22164"/>
                    <a:pt x="76351" y="21296"/>
                  </a:cubicBezTo>
                  <a:cubicBezTo>
                    <a:pt x="76169" y="20931"/>
                    <a:pt x="75895" y="20543"/>
                    <a:pt x="75598" y="20064"/>
                  </a:cubicBezTo>
                  <a:cubicBezTo>
                    <a:pt x="75507" y="19881"/>
                    <a:pt x="75416" y="19699"/>
                    <a:pt x="75210" y="19493"/>
                  </a:cubicBezTo>
                  <a:cubicBezTo>
                    <a:pt x="75119" y="19310"/>
                    <a:pt x="74936" y="19128"/>
                    <a:pt x="74845" y="18922"/>
                  </a:cubicBezTo>
                  <a:cubicBezTo>
                    <a:pt x="72654" y="15590"/>
                    <a:pt x="69892" y="12372"/>
                    <a:pt x="66559" y="9610"/>
                  </a:cubicBezTo>
                  <a:cubicBezTo>
                    <a:pt x="66194" y="9222"/>
                    <a:pt x="65715" y="8948"/>
                    <a:pt x="65327" y="8560"/>
                  </a:cubicBezTo>
                  <a:cubicBezTo>
                    <a:pt x="64939" y="8172"/>
                    <a:pt x="64482" y="7898"/>
                    <a:pt x="64003" y="7601"/>
                  </a:cubicBezTo>
                  <a:cubicBezTo>
                    <a:pt x="63524" y="7236"/>
                    <a:pt x="63136" y="6939"/>
                    <a:pt x="62656" y="6574"/>
                  </a:cubicBezTo>
                  <a:cubicBezTo>
                    <a:pt x="62200" y="6277"/>
                    <a:pt x="61720" y="6003"/>
                    <a:pt x="61241" y="5707"/>
                  </a:cubicBezTo>
                  <a:lnTo>
                    <a:pt x="60579" y="5227"/>
                  </a:lnTo>
                  <a:cubicBezTo>
                    <a:pt x="60282" y="5136"/>
                    <a:pt x="60100" y="4953"/>
                    <a:pt x="59803" y="4862"/>
                  </a:cubicBezTo>
                  <a:cubicBezTo>
                    <a:pt x="59347" y="4565"/>
                    <a:pt x="58867" y="4291"/>
                    <a:pt x="58297" y="4086"/>
                  </a:cubicBezTo>
                  <a:cubicBezTo>
                    <a:pt x="58091" y="3903"/>
                    <a:pt x="57817" y="3812"/>
                    <a:pt x="57520" y="3721"/>
                  </a:cubicBezTo>
                  <a:lnTo>
                    <a:pt x="56767" y="3333"/>
                  </a:lnTo>
                  <a:cubicBezTo>
                    <a:pt x="56288" y="3150"/>
                    <a:pt x="55717" y="2853"/>
                    <a:pt x="55238" y="2671"/>
                  </a:cubicBezTo>
                  <a:cubicBezTo>
                    <a:pt x="54667" y="2465"/>
                    <a:pt x="54097" y="2283"/>
                    <a:pt x="53640" y="2100"/>
                  </a:cubicBezTo>
                  <a:lnTo>
                    <a:pt x="52773" y="1712"/>
                  </a:lnTo>
                  <a:cubicBezTo>
                    <a:pt x="52499" y="1712"/>
                    <a:pt x="52202" y="1621"/>
                    <a:pt x="52020" y="1530"/>
                  </a:cubicBezTo>
                  <a:cubicBezTo>
                    <a:pt x="51449" y="1324"/>
                    <a:pt x="50878" y="1233"/>
                    <a:pt x="50308" y="1050"/>
                  </a:cubicBezTo>
                  <a:cubicBezTo>
                    <a:pt x="49737" y="868"/>
                    <a:pt x="49166" y="868"/>
                    <a:pt x="48596" y="662"/>
                  </a:cubicBezTo>
                  <a:lnTo>
                    <a:pt x="47728" y="480"/>
                  </a:lnTo>
                  <a:lnTo>
                    <a:pt x="47363" y="480"/>
                  </a:lnTo>
                  <a:lnTo>
                    <a:pt x="46884" y="388"/>
                  </a:lnTo>
                  <a:lnTo>
                    <a:pt x="45172" y="183"/>
                  </a:lnTo>
                  <a:cubicBezTo>
                    <a:pt x="44601" y="92"/>
                    <a:pt x="44031" y="92"/>
                    <a:pt x="43460" y="0"/>
                  </a:cubicBez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579;p65">
              <a:extLst>
                <a:ext uri="{FF2B5EF4-FFF2-40B4-BE49-F238E27FC236}">
                  <a16:creationId xmlns:a16="http://schemas.microsoft.com/office/drawing/2014/main" id="{D3E9CB92-8036-4D1F-9D2C-0D983771D9BE}"/>
                </a:ext>
              </a:extLst>
            </p:cNvPr>
            <p:cNvSpPr/>
            <p:nvPr/>
          </p:nvSpPr>
          <p:spPr>
            <a:xfrm>
              <a:off x="3569749" y="3605873"/>
              <a:ext cx="94086" cy="487581"/>
            </a:xfrm>
            <a:custGeom>
              <a:avLst/>
              <a:gdLst/>
              <a:ahLst/>
              <a:cxnLst/>
              <a:rect l="l" t="t" r="r" b="b"/>
              <a:pathLst>
                <a:path w="6369" h="33006" extrusionOk="0">
                  <a:moveTo>
                    <a:pt x="2374" y="0"/>
                  </a:moveTo>
                  <a:cubicBezTo>
                    <a:pt x="1141" y="0"/>
                    <a:pt x="183" y="936"/>
                    <a:pt x="183" y="2077"/>
                  </a:cubicBezTo>
                  <a:lnTo>
                    <a:pt x="183" y="8080"/>
                  </a:lnTo>
                  <a:lnTo>
                    <a:pt x="183" y="8263"/>
                  </a:lnTo>
                  <a:lnTo>
                    <a:pt x="183" y="21479"/>
                  </a:lnTo>
                  <a:cubicBezTo>
                    <a:pt x="183" y="21479"/>
                    <a:pt x="0" y="33006"/>
                    <a:pt x="6368" y="33006"/>
                  </a:cubicBezTo>
                  <a:lnTo>
                    <a:pt x="6368" y="0"/>
                  </a:lnTo>
                  <a:close/>
                </a:path>
              </a:pathLst>
            </a:custGeom>
            <a:solidFill>
              <a:srgbClr val="D1C7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580;p65">
              <a:extLst>
                <a:ext uri="{FF2B5EF4-FFF2-40B4-BE49-F238E27FC236}">
                  <a16:creationId xmlns:a16="http://schemas.microsoft.com/office/drawing/2014/main" id="{CE0A1937-83CE-449D-A5E3-C8370ABF6779}"/>
                </a:ext>
              </a:extLst>
            </p:cNvPr>
            <p:cNvSpPr/>
            <p:nvPr/>
          </p:nvSpPr>
          <p:spPr>
            <a:xfrm>
              <a:off x="4952264" y="3605873"/>
              <a:ext cx="94101" cy="487581"/>
            </a:xfrm>
            <a:custGeom>
              <a:avLst/>
              <a:gdLst/>
              <a:ahLst/>
              <a:cxnLst/>
              <a:rect l="l" t="t" r="r" b="b"/>
              <a:pathLst>
                <a:path w="6370" h="33006" extrusionOk="0">
                  <a:moveTo>
                    <a:pt x="1" y="0"/>
                  </a:moveTo>
                  <a:lnTo>
                    <a:pt x="1" y="33006"/>
                  </a:lnTo>
                  <a:cubicBezTo>
                    <a:pt x="6369" y="33006"/>
                    <a:pt x="6187" y="21479"/>
                    <a:pt x="6187" y="21479"/>
                  </a:cubicBezTo>
                  <a:lnTo>
                    <a:pt x="6187" y="8263"/>
                  </a:lnTo>
                  <a:lnTo>
                    <a:pt x="6187" y="8080"/>
                  </a:lnTo>
                  <a:lnTo>
                    <a:pt x="6187" y="2077"/>
                  </a:lnTo>
                  <a:cubicBezTo>
                    <a:pt x="6187" y="936"/>
                    <a:pt x="5228" y="0"/>
                    <a:pt x="3995" y="0"/>
                  </a:cubicBezTo>
                  <a:close/>
                </a:path>
              </a:pathLst>
            </a:custGeom>
            <a:solidFill>
              <a:srgbClr val="D1C7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581;p65">
              <a:extLst>
                <a:ext uri="{FF2B5EF4-FFF2-40B4-BE49-F238E27FC236}">
                  <a16:creationId xmlns:a16="http://schemas.microsoft.com/office/drawing/2014/main" id="{7036AF44-E385-499B-87F5-2605088915E8}"/>
                </a:ext>
              </a:extLst>
            </p:cNvPr>
            <p:cNvSpPr/>
            <p:nvPr/>
          </p:nvSpPr>
          <p:spPr>
            <a:xfrm>
              <a:off x="3572438" y="3605873"/>
              <a:ext cx="91397" cy="290664"/>
            </a:xfrm>
            <a:custGeom>
              <a:avLst/>
              <a:gdLst/>
              <a:ahLst/>
              <a:cxnLst/>
              <a:rect l="l" t="t" r="r" b="b"/>
              <a:pathLst>
                <a:path w="6187" h="19676" extrusionOk="0">
                  <a:moveTo>
                    <a:pt x="2192" y="0"/>
                  </a:moveTo>
                  <a:cubicBezTo>
                    <a:pt x="959" y="0"/>
                    <a:pt x="1" y="936"/>
                    <a:pt x="1" y="2077"/>
                  </a:cubicBezTo>
                  <a:lnTo>
                    <a:pt x="1" y="8080"/>
                  </a:lnTo>
                  <a:lnTo>
                    <a:pt x="1" y="8263"/>
                  </a:lnTo>
                  <a:cubicBezTo>
                    <a:pt x="1" y="9496"/>
                    <a:pt x="206" y="19676"/>
                    <a:pt x="6186" y="19676"/>
                  </a:cubicBezTo>
                  <a:lnTo>
                    <a:pt x="6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582;p65">
              <a:extLst>
                <a:ext uri="{FF2B5EF4-FFF2-40B4-BE49-F238E27FC236}">
                  <a16:creationId xmlns:a16="http://schemas.microsoft.com/office/drawing/2014/main" id="{B25B913F-CF14-4819-BD0F-1BBDD5262D9B}"/>
                </a:ext>
              </a:extLst>
            </p:cNvPr>
            <p:cNvSpPr/>
            <p:nvPr/>
          </p:nvSpPr>
          <p:spPr>
            <a:xfrm>
              <a:off x="4952264" y="3605873"/>
              <a:ext cx="91397" cy="290664"/>
            </a:xfrm>
            <a:custGeom>
              <a:avLst/>
              <a:gdLst/>
              <a:ahLst/>
              <a:cxnLst/>
              <a:rect l="l" t="t" r="r" b="b"/>
              <a:pathLst>
                <a:path w="6187" h="19676" extrusionOk="0">
                  <a:moveTo>
                    <a:pt x="1" y="0"/>
                  </a:moveTo>
                  <a:lnTo>
                    <a:pt x="1" y="19676"/>
                  </a:lnTo>
                  <a:cubicBezTo>
                    <a:pt x="6004" y="19676"/>
                    <a:pt x="6187" y="9496"/>
                    <a:pt x="6187" y="8263"/>
                  </a:cubicBezTo>
                  <a:lnTo>
                    <a:pt x="6187" y="8080"/>
                  </a:lnTo>
                  <a:lnTo>
                    <a:pt x="6187" y="2077"/>
                  </a:lnTo>
                  <a:cubicBezTo>
                    <a:pt x="6187" y="936"/>
                    <a:pt x="5228" y="0"/>
                    <a:pt x="3995" y="0"/>
                  </a:cubicBezTo>
                  <a:close/>
                </a:path>
              </a:pathLst>
            </a:custGeom>
            <a:solidFill>
              <a:srgbClr val="E9DD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583;p65">
              <a:extLst>
                <a:ext uri="{FF2B5EF4-FFF2-40B4-BE49-F238E27FC236}">
                  <a16:creationId xmlns:a16="http://schemas.microsoft.com/office/drawing/2014/main" id="{BDD7EA4A-308E-449A-A621-C0632B064FAD}"/>
                </a:ext>
              </a:extLst>
            </p:cNvPr>
            <p:cNvSpPr/>
            <p:nvPr/>
          </p:nvSpPr>
          <p:spPr>
            <a:xfrm>
              <a:off x="3794655" y="3466607"/>
              <a:ext cx="1027088" cy="583011"/>
            </a:xfrm>
            <a:custGeom>
              <a:avLst/>
              <a:gdLst/>
              <a:ahLst/>
              <a:cxnLst/>
              <a:rect l="l" t="t" r="r" b="b"/>
              <a:pathLst>
                <a:path w="69527" h="39466" extrusionOk="0">
                  <a:moveTo>
                    <a:pt x="571" y="0"/>
                  </a:moveTo>
                  <a:cubicBezTo>
                    <a:pt x="275" y="0"/>
                    <a:pt x="1" y="206"/>
                    <a:pt x="1" y="571"/>
                  </a:cubicBezTo>
                  <a:lnTo>
                    <a:pt x="1" y="35768"/>
                  </a:lnTo>
                  <a:cubicBezTo>
                    <a:pt x="1" y="37662"/>
                    <a:pt x="1416" y="39283"/>
                    <a:pt x="3333" y="39465"/>
                  </a:cubicBezTo>
                  <a:lnTo>
                    <a:pt x="65989" y="39465"/>
                  </a:lnTo>
                  <a:cubicBezTo>
                    <a:pt x="67997" y="39374"/>
                    <a:pt x="69526" y="37753"/>
                    <a:pt x="69526" y="35768"/>
                  </a:cubicBezTo>
                  <a:lnTo>
                    <a:pt x="69526" y="571"/>
                  </a:lnTo>
                  <a:cubicBezTo>
                    <a:pt x="69526" y="206"/>
                    <a:pt x="69321" y="0"/>
                    <a:pt x="68956" y="0"/>
                  </a:cubicBezTo>
                  <a:close/>
                </a:path>
              </a:pathLst>
            </a:custGeom>
            <a:solidFill>
              <a:srgbClr val="4CA5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584;p65">
              <a:extLst>
                <a:ext uri="{FF2B5EF4-FFF2-40B4-BE49-F238E27FC236}">
                  <a16:creationId xmlns:a16="http://schemas.microsoft.com/office/drawing/2014/main" id="{A616F5CD-9F07-486B-9886-AD4FA07D439C}"/>
                </a:ext>
              </a:extLst>
            </p:cNvPr>
            <p:cNvSpPr/>
            <p:nvPr/>
          </p:nvSpPr>
          <p:spPr>
            <a:xfrm>
              <a:off x="3794655" y="3701292"/>
              <a:ext cx="1027088" cy="348336"/>
            </a:xfrm>
            <a:custGeom>
              <a:avLst/>
              <a:gdLst/>
              <a:ahLst/>
              <a:cxnLst/>
              <a:rect l="l" t="t" r="r" b="b"/>
              <a:pathLst>
                <a:path w="69527" h="23580" extrusionOk="0">
                  <a:moveTo>
                    <a:pt x="1" y="1"/>
                  </a:moveTo>
                  <a:lnTo>
                    <a:pt x="1" y="19882"/>
                  </a:lnTo>
                  <a:cubicBezTo>
                    <a:pt x="1" y="21776"/>
                    <a:pt x="1416" y="23397"/>
                    <a:pt x="3333" y="23579"/>
                  </a:cubicBezTo>
                  <a:lnTo>
                    <a:pt x="65989" y="23579"/>
                  </a:lnTo>
                  <a:cubicBezTo>
                    <a:pt x="67997" y="23488"/>
                    <a:pt x="69526" y="21867"/>
                    <a:pt x="69526" y="19882"/>
                  </a:cubicBezTo>
                  <a:lnTo>
                    <a:pt x="69526" y="1"/>
                  </a:lnTo>
                  <a:cubicBezTo>
                    <a:pt x="69526" y="1"/>
                    <a:pt x="54485" y="7510"/>
                    <a:pt x="34809" y="7510"/>
                  </a:cubicBezTo>
                  <a:cubicBezTo>
                    <a:pt x="15020" y="7510"/>
                    <a:pt x="1" y="1"/>
                    <a:pt x="1" y="1"/>
                  </a:cubicBez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585;p65">
              <a:extLst>
                <a:ext uri="{FF2B5EF4-FFF2-40B4-BE49-F238E27FC236}">
                  <a16:creationId xmlns:a16="http://schemas.microsoft.com/office/drawing/2014/main" id="{1CCBCA3B-31BC-4341-A5AC-2AB07815D6F6}"/>
                </a:ext>
              </a:extLst>
            </p:cNvPr>
            <p:cNvSpPr/>
            <p:nvPr/>
          </p:nvSpPr>
          <p:spPr>
            <a:xfrm>
              <a:off x="3651341" y="3255264"/>
              <a:ext cx="91397" cy="139881"/>
            </a:xfrm>
            <a:custGeom>
              <a:avLst/>
              <a:gdLst/>
              <a:ahLst/>
              <a:cxnLst/>
              <a:rect l="l" t="t" r="r" b="b"/>
              <a:pathLst>
                <a:path w="6187" h="9469" extrusionOk="0">
                  <a:moveTo>
                    <a:pt x="3071" y="1"/>
                  </a:moveTo>
                  <a:cubicBezTo>
                    <a:pt x="2797" y="1"/>
                    <a:pt x="2512" y="143"/>
                    <a:pt x="2375" y="429"/>
                  </a:cubicBezTo>
                  <a:cubicBezTo>
                    <a:pt x="1416" y="2414"/>
                    <a:pt x="1" y="6044"/>
                    <a:pt x="480" y="7664"/>
                  </a:cubicBezTo>
                  <a:cubicBezTo>
                    <a:pt x="1084" y="9392"/>
                    <a:pt x="2713" y="9468"/>
                    <a:pt x="2995" y="9468"/>
                  </a:cubicBezTo>
                  <a:cubicBezTo>
                    <a:pt x="3022" y="9468"/>
                    <a:pt x="3037" y="9467"/>
                    <a:pt x="3037" y="9467"/>
                  </a:cubicBezTo>
                  <a:cubicBezTo>
                    <a:pt x="3037" y="9467"/>
                    <a:pt x="3051" y="9468"/>
                    <a:pt x="3078" y="9468"/>
                  </a:cubicBezTo>
                  <a:cubicBezTo>
                    <a:pt x="3360" y="9468"/>
                    <a:pt x="4991" y="9392"/>
                    <a:pt x="5616" y="7664"/>
                  </a:cubicBezTo>
                  <a:cubicBezTo>
                    <a:pt x="6187" y="6044"/>
                    <a:pt x="4657" y="2414"/>
                    <a:pt x="3699" y="429"/>
                  </a:cubicBezTo>
                  <a:cubicBezTo>
                    <a:pt x="3607" y="143"/>
                    <a:pt x="3345" y="1"/>
                    <a:pt x="30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586;p65">
              <a:extLst>
                <a:ext uri="{FF2B5EF4-FFF2-40B4-BE49-F238E27FC236}">
                  <a16:creationId xmlns:a16="http://schemas.microsoft.com/office/drawing/2014/main" id="{6DC4CDFF-9DB6-434E-9E08-881341D4EB26}"/>
                </a:ext>
              </a:extLst>
            </p:cNvPr>
            <p:cNvSpPr/>
            <p:nvPr/>
          </p:nvSpPr>
          <p:spPr>
            <a:xfrm>
              <a:off x="4952264" y="4028723"/>
              <a:ext cx="15" cy="15"/>
            </a:xfrm>
            <a:custGeom>
              <a:avLst/>
              <a:gdLst/>
              <a:ahLst/>
              <a:cxnLst/>
              <a:rect l="l" t="t" r="r" b="b"/>
              <a:pathLst>
                <a:path w="1" h="1" extrusionOk="0">
                  <a:moveTo>
                    <a:pt x="1" y="0"/>
                  </a:moveTo>
                  <a:close/>
                </a:path>
              </a:pathLst>
            </a:custGeom>
            <a:solidFill>
              <a:srgbClr val="0098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587;p65">
              <a:extLst>
                <a:ext uri="{FF2B5EF4-FFF2-40B4-BE49-F238E27FC236}">
                  <a16:creationId xmlns:a16="http://schemas.microsoft.com/office/drawing/2014/main" id="{AEE4A74F-21DE-4294-A6BC-3AFB0BAC791F}"/>
                </a:ext>
              </a:extLst>
            </p:cNvPr>
            <p:cNvSpPr/>
            <p:nvPr/>
          </p:nvSpPr>
          <p:spPr>
            <a:xfrm>
              <a:off x="3663825" y="4028723"/>
              <a:ext cx="15" cy="15"/>
            </a:xfrm>
            <a:custGeom>
              <a:avLst/>
              <a:gdLst/>
              <a:ahLst/>
              <a:cxnLst/>
              <a:rect l="l" t="t" r="r" b="b"/>
              <a:pathLst>
                <a:path w="1" h="1" extrusionOk="0">
                  <a:moveTo>
                    <a:pt x="0" y="0"/>
                  </a:moveTo>
                  <a:lnTo>
                    <a:pt x="0" y="0"/>
                  </a:lnTo>
                  <a:close/>
                </a:path>
              </a:pathLst>
            </a:custGeom>
            <a:solidFill>
              <a:srgbClr val="8593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588;p65">
              <a:extLst>
                <a:ext uri="{FF2B5EF4-FFF2-40B4-BE49-F238E27FC236}">
                  <a16:creationId xmlns:a16="http://schemas.microsoft.com/office/drawing/2014/main" id="{41FF0B6B-E802-446D-B536-8453FE373257}"/>
                </a:ext>
              </a:extLst>
            </p:cNvPr>
            <p:cNvSpPr/>
            <p:nvPr/>
          </p:nvSpPr>
          <p:spPr>
            <a:xfrm>
              <a:off x="3663825" y="4028723"/>
              <a:ext cx="1288398" cy="141964"/>
            </a:xfrm>
            <a:custGeom>
              <a:avLst/>
              <a:gdLst/>
              <a:ahLst/>
              <a:cxnLst/>
              <a:rect l="l" t="t" r="r" b="b"/>
              <a:pathLst>
                <a:path w="87216" h="9610" extrusionOk="0">
                  <a:moveTo>
                    <a:pt x="0" y="0"/>
                  </a:moveTo>
                  <a:lnTo>
                    <a:pt x="0" y="5318"/>
                  </a:lnTo>
                  <a:cubicBezTo>
                    <a:pt x="0" y="7692"/>
                    <a:pt x="1918" y="9610"/>
                    <a:pt x="4292" y="9610"/>
                  </a:cubicBezTo>
                  <a:lnTo>
                    <a:pt x="82948" y="9610"/>
                  </a:lnTo>
                  <a:cubicBezTo>
                    <a:pt x="85321" y="9610"/>
                    <a:pt x="87216" y="7692"/>
                    <a:pt x="87216" y="5318"/>
                  </a:cubicBezTo>
                  <a:lnTo>
                    <a:pt x="87216" y="0"/>
                  </a:lnTo>
                  <a:cubicBezTo>
                    <a:pt x="87216" y="274"/>
                    <a:pt x="87033" y="5798"/>
                    <a:pt x="77515" y="5798"/>
                  </a:cubicBezTo>
                  <a:lnTo>
                    <a:pt x="9701" y="5798"/>
                  </a:lnTo>
                  <a:cubicBezTo>
                    <a:pt x="206" y="5798"/>
                    <a:pt x="0" y="274"/>
                    <a:pt x="0" y="0"/>
                  </a:cubicBez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 name="Google Shape;4565;p65">
            <a:extLst>
              <a:ext uri="{FF2B5EF4-FFF2-40B4-BE49-F238E27FC236}">
                <a16:creationId xmlns:a16="http://schemas.microsoft.com/office/drawing/2014/main" id="{74EDD28E-3A67-4133-9E28-02CC0B0FB384}"/>
              </a:ext>
            </a:extLst>
          </p:cNvPr>
          <p:cNvGrpSpPr/>
          <p:nvPr/>
        </p:nvGrpSpPr>
        <p:grpSpPr>
          <a:xfrm>
            <a:off x="1843156" y="2529531"/>
            <a:ext cx="1060513" cy="1145496"/>
            <a:chOff x="3569749" y="2423805"/>
            <a:chExt cx="1476615" cy="1746881"/>
          </a:xfrm>
        </p:grpSpPr>
        <p:sp>
          <p:nvSpPr>
            <p:cNvPr id="46" name="Google Shape;4566;p65">
              <a:extLst>
                <a:ext uri="{FF2B5EF4-FFF2-40B4-BE49-F238E27FC236}">
                  <a16:creationId xmlns:a16="http://schemas.microsoft.com/office/drawing/2014/main" id="{3FA78464-C117-42A6-B077-8A6365DE1407}"/>
                </a:ext>
              </a:extLst>
            </p:cNvPr>
            <p:cNvSpPr/>
            <p:nvPr/>
          </p:nvSpPr>
          <p:spPr>
            <a:xfrm>
              <a:off x="3718781" y="2467814"/>
              <a:ext cx="154446" cy="476132"/>
            </a:xfrm>
            <a:custGeom>
              <a:avLst/>
              <a:gdLst/>
              <a:ahLst/>
              <a:cxnLst/>
              <a:rect l="l" t="t" r="r" b="b"/>
              <a:pathLst>
                <a:path w="10455" h="32231" extrusionOk="0">
                  <a:moveTo>
                    <a:pt x="4797" y="0"/>
                  </a:moveTo>
                  <a:cubicBezTo>
                    <a:pt x="4781" y="0"/>
                    <a:pt x="4765" y="1"/>
                    <a:pt x="4749" y="1"/>
                  </a:cubicBezTo>
                  <a:cubicBezTo>
                    <a:pt x="4361" y="1"/>
                    <a:pt x="3790" y="184"/>
                    <a:pt x="3516" y="480"/>
                  </a:cubicBezTo>
                  <a:cubicBezTo>
                    <a:pt x="3516" y="480"/>
                    <a:pt x="1" y="4657"/>
                    <a:pt x="92" y="16458"/>
                  </a:cubicBezTo>
                  <a:cubicBezTo>
                    <a:pt x="184" y="26821"/>
                    <a:pt x="92" y="32230"/>
                    <a:pt x="92" y="32230"/>
                  </a:cubicBezTo>
                  <a:lnTo>
                    <a:pt x="9131" y="21868"/>
                  </a:lnTo>
                  <a:lnTo>
                    <a:pt x="10455" y="12737"/>
                  </a:lnTo>
                  <a:cubicBezTo>
                    <a:pt x="10455" y="12737"/>
                    <a:pt x="9322" y="0"/>
                    <a:pt x="4797" y="0"/>
                  </a:cubicBez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567;p65">
              <a:extLst>
                <a:ext uri="{FF2B5EF4-FFF2-40B4-BE49-F238E27FC236}">
                  <a16:creationId xmlns:a16="http://schemas.microsoft.com/office/drawing/2014/main" id="{2FD09C06-EF46-4780-9787-CB568F274172}"/>
                </a:ext>
              </a:extLst>
            </p:cNvPr>
            <p:cNvSpPr/>
            <p:nvPr/>
          </p:nvSpPr>
          <p:spPr>
            <a:xfrm>
              <a:off x="3770723" y="2423805"/>
              <a:ext cx="296395" cy="402122"/>
            </a:xfrm>
            <a:custGeom>
              <a:avLst/>
              <a:gdLst/>
              <a:ahLst/>
              <a:cxnLst/>
              <a:rect l="l" t="t" r="r" b="b"/>
              <a:pathLst>
                <a:path w="20064" h="27221" extrusionOk="0">
                  <a:moveTo>
                    <a:pt x="9670" y="1"/>
                  </a:moveTo>
                  <a:cubicBezTo>
                    <a:pt x="3903" y="1"/>
                    <a:pt x="226" y="3214"/>
                    <a:pt x="0" y="3459"/>
                  </a:cubicBezTo>
                  <a:cubicBezTo>
                    <a:pt x="91" y="3393"/>
                    <a:pt x="192" y="3363"/>
                    <a:pt x="298" y="3363"/>
                  </a:cubicBezTo>
                  <a:cubicBezTo>
                    <a:pt x="962" y="3363"/>
                    <a:pt x="1857" y="4540"/>
                    <a:pt x="2191" y="5445"/>
                  </a:cubicBezTo>
                  <a:cubicBezTo>
                    <a:pt x="3036" y="7636"/>
                    <a:pt x="3515" y="10581"/>
                    <a:pt x="3812" y="13617"/>
                  </a:cubicBezTo>
                  <a:cubicBezTo>
                    <a:pt x="4474" y="20282"/>
                    <a:pt x="4086" y="27220"/>
                    <a:pt x="4086" y="27220"/>
                  </a:cubicBezTo>
                  <a:lnTo>
                    <a:pt x="20063" y="15625"/>
                  </a:lnTo>
                  <a:cubicBezTo>
                    <a:pt x="19790" y="11722"/>
                    <a:pt x="19105" y="8778"/>
                    <a:pt x="18352" y="6678"/>
                  </a:cubicBezTo>
                  <a:cubicBezTo>
                    <a:pt x="16457" y="880"/>
                    <a:pt x="13604" y="492"/>
                    <a:pt x="13604" y="492"/>
                  </a:cubicBezTo>
                  <a:cubicBezTo>
                    <a:pt x="12208" y="145"/>
                    <a:pt x="10892" y="1"/>
                    <a:pt x="96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568;p65">
              <a:extLst>
                <a:ext uri="{FF2B5EF4-FFF2-40B4-BE49-F238E27FC236}">
                  <a16:creationId xmlns:a16="http://schemas.microsoft.com/office/drawing/2014/main" id="{3CB1A2C4-BB21-468E-BE70-FB80C6AA83BF}"/>
                </a:ext>
              </a:extLst>
            </p:cNvPr>
            <p:cNvSpPr/>
            <p:nvPr/>
          </p:nvSpPr>
          <p:spPr>
            <a:xfrm>
              <a:off x="3827023" y="2522445"/>
              <a:ext cx="240097" cy="303486"/>
            </a:xfrm>
            <a:custGeom>
              <a:avLst/>
              <a:gdLst/>
              <a:ahLst/>
              <a:cxnLst/>
              <a:rect l="l" t="t" r="r" b="b"/>
              <a:pathLst>
                <a:path w="16253" h="20544" extrusionOk="0">
                  <a:moveTo>
                    <a:pt x="14541" y="1"/>
                  </a:moveTo>
                  <a:cubicBezTo>
                    <a:pt x="8834" y="6278"/>
                    <a:pt x="1" y="6940"/>
                    <a:pt x="1" y="6940"/>
                  </a:cubicBezTo>
                  <a:cubicBezTo>
                    <a:pt x="663" y="13605"/>
                    <a:pt x="275" y="20543"/>
                    <a:pt x="275" y="20543"/>
                  </a:cubicBezTo>
                  <a:lnTo>
                    <a:pt x="16252" y="8948"/>
                  </a:lnTo>
                  <a:cubicBezTo>
                    <a:pt x="15979" y="5045"/>
                    <a:pt x="15294" y="2101"/>
                    <a:pt x="1454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569;p65">
              <a:extLst>
                <a:ext uri="{FF2B5EF4-FFF2-40B4-BE49-F238E27FC236}">
                  <a16:creationId xmlns:a16="http://schemas.microsoft.com/office/drawing/2014/main" id="{A9D53833-F88A-4CB8-9743-6FBBB07E22D5}"/>
                </a:ext>
              </a:extLst>
            </p:cNvPr>
            <p:cNvSpPr/>
            <p:nvPr/>
          </p:nvSpPr>
          <p:spPr>
            <a:xfrm>
              <a:off x="4742869" y="2467814"/>
              <a:ext cx="156131" cy="476132"/>
            </a:xfrm>
            <a:custGeom>
              <a:avLst/>
              <a:gdLst/>
              <a:ahLst/>
              <a:cxnLst/>
              <a:rect l="l" t="t" r="r" b="b"/>
              <a:pathLst>
                <a:path w="10569" h="32231" extrusionOk="0">
                  <a:moveTo>
                    <a:pt x="5749" y="0"/>
                  </a:moveTo>
                  <a:cubicBezTo>
                    <a:pt x="1134" y="0"/>
                    <a:pt x="0" y="12737"/>
                    <a:pt x="0" y="12737"/>
                  </a:cubicBezTo>
                  <a:lnTo>
                    <a:pt x="1347" y="21868"/>
                  </a:lnTo>
                  <a:lnTo>
                    <a:pt x="10477" y="32230"/>
                  </a:lnTo>
                  <a:cubicBezTo>
                    <a:pt x="10477" y="32230"/>
                    <a:pt x="10363" y="26821"/>
                    <a:pt x="10477" y="16458"/>
                  </a:cubicBezTo>
                  <a:cubicBezTo>
                    <a:pt x="10568" y="4657"/>
                    <a:pt x="6939" y="480"/>
                    <a:pt x="6939" y="480"/>
                  </a:cubicBezTo>
                  <a:cubicBezTo>
                    <a:pt x="6665" y="184"/>
                    <a:pt x="6095" y="1"/>
                    <a:pt x="5798" y="1"/>
                  </a:cubicBezTo>
                  <a:cubicBezTo>
                    <a:pt x="5781" y="1"/>
                    <a:pt x="5765" y="0"/>
                    <a:pt x="5749" y="0"/>
                  </a:cubicBez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570;p65">
              <a:extLst>
                <a:ext uri="{FF2B5EF4-FFF2-40B4-BE49-F238E27FC236}">
                  <a16:creationId xmlns:a16="http://schemas.microsoft.com/office/drawing/2014/main" id="{EBEC57CD-7BBA-4907-B83D-E340141194B4}"/>
                </a:ext>
              </a:extLst>
            </p:cNvPr>
            <p:cNvSpPr/>
            <p:nvPr/>
          </p:nvSpPr>
          <p:spPr>
            <a:xfrm>
              <a:off x="4548972" y="2425091"/>
              <a:ext cx="296410" cy="400837"/>
            </a:xfrm>
            <a:custGeom>
              <a:avLst/>
              <a:gdLst/>
              <a:ahLst/>
              <a:cxnLst/>
              <a:rect l="l" t="t" r="r" b="b"/>
              <a:pathLst>
                <a:path w="20065" h="27134" extrusionOk="0">
                  <a:moveTo>
                    <a:pt x="10536" y="0"/>
                  </a:moveTo>
                  <a:cubicBezTo>
                    <a:pt x="9284" y="0"/>
                    <a:pt x="7928" y="152"/>
                    <a:pt x="6483" y="519"/>
                  </a:cubicBezTo>
                  <a:cubicBezTo>
                    <a:pt x="6483" y="519"/>
                    <a:pt x="1233" y="1090"/>
                    <a:pt x="1" y="15538"/>
                  </a:cubicBezTo>
                  <a:lnTo>
                    <a:pt x="15979" y="27133"/>
                  </a:lnTo>
                  <a:cubicBezTo>
                    <a:pt x="15979" y="27133"/>
                    <a:pt x="15225" y="12388"/>
                    <a:pt x="17896" y="5358"/>
                  </a:cubicBezTo>
                  <a:cubicBezTo>
                    <a:pt x="18211" y="4453"/>
                    <a:pt x="19102" y="3276"/>
                    <a:pt x="19767" y="3276"/>
                  </a:cubicBezTo>
                  <a:cubicBezTo>
                    <a:pt x="19873" y="3276"/>
                    <a:pt x="19973" y="3306"/>
                    <a:pt x="20064" y="3372"/>
                  </a:cubicBezTo>
                  <a:cubicBezTo>
                    <a:pt x="20064" y="3372"/>
                    <a:pt x="16444" y="0"/>
                    <a:pt x="1053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4571;p65">
              <a:extLst>
                <a:ext uri="{FF2B5EF4-FFF2-40B4-BE49-F238E27FC236}">
                  <a16:creationId xmlns:a16="http://schemas.microsoft.com/office/drawing/2014/main" id="{EFBAE23D-15A2-4F5F-805B-62F4D83343A4}"/>
                </a:ext>
              </a:extLst>
            </p:cNvPr>
            <p:cNvSpPr/>
            <p:nvPr/>
          </p:nvSpPr>
          <p:spPr>
            <a:xfrm>
              <a:off x="4548972" y="2522445"/>
              <a:ext cx="240437" cy="303486"/>
            </a:xfrm>
            <a:custGeom>
              <a:avLst/>
              <a:gdLst/>
              <a:ahLst/>
              <a:cxnLst/>
              <a:rect l="l" t="t" r="r" b="b"/>
              <a:pathLst>
                <a:path w="16276" h="20544" extrusionOk="0">
                  <a:moveTo>
                    <a:pt x="1713" y="1"/>
                  </a:moveTo>
                  <a:cubicBezTo>
                    <a:pt x="959" y="2101"/>
                    <a:pt x="298" y="5045"/>
                    <a:pt x="1" y="8948"/>
                  </a:cubicBezTo>
                  <a:lnTo>
                    <a:pt x="15979" y="20543"/>
                  </a:lnTo>
                  <a:cubicBezTo>
                    <a:pt x="15979" y="20543"/>
                    <a:pt x="15613" y="13605"/>
                    <a:pt x="16275" y="6940"/>
                  </a:cubicBezTo>
                  <a:cubicBezTo>
                    <a:pt x="16275" y="6940"/>
                    <a:pt x="7419" y="6278"/>
                    <a:pt x="171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4572;p65">
              <a:extLst>
                <a:ext uri="{FF2B5EF4-FFF2-40B4-BE49-F238E27FC236}">
                  <a16:creationId xmlns:a16="http://schemas.microsoft.com/office/drawing/2014/main" id="{E842B6B8-2A34-460A-A13F-35EA5E8E3490}"/>
                </a:ext>
              </a:extLst>
            </p:cNvPr>
            <p:cNvSpPr/>
            <p:nvPr/>
          </p:nvSpPr>
          <p:spPr>
            <a:xfrm>
              <a:off x="4110609" y="2436126"/>
              <a:ext cx="394869" cy="153767"/>
            </a:xfrm>
            <a:custGeom>
              <a:avLst/>
              <a:gdLst/>
              <a:ahLst/>
              <a:cxnLst/>
              <a:rect l="l" t="t" r="r" b="b"/>
              <a:pathLst>
                <a:path w="26730" h="10409" extrusionOk="0">
                  <a:moveTo>
                    <a:pt x="13365" y="0"/>
                  </a:moveTo>
                  <a:cubicBezTo>
                    <a:pt x="12532" y="0"/>
                    <a:pt x="11699" y="46"/>
                    <a:pt x="10843" y="137"/>
                  </a:cubicBezTo>
                  <a:cubicBezTo>
                    <a:pt x="8287" y="434"/>
                    <a:pt x="4475" y="1005"/>
                    <a:pt x="3060" y="2511"/>
                  </a:cubicBezTo>
                  <a:cubicBezTo>
                    <a:pt x="572" y="4908"/>
                    <a:pt x="1" y="10409"/>
                    <a:pt x="1" y="10409"/>
                  </a:cubicBezTo>
                  <a:lnTo>
                    <a:pt x="3425" y="9359"/>
                  </a:lnTo>
                  <a:cubicBezTo>
                    <a:pt x="3425" y="9359"/>
                    <a:pt x="4087" y="6894"/>
                    <a:pt x="5045" y="5478"/>
                  </a:cubicBezTo>
                  <a:cubicBezTo>
                    <a:pt x="5525" y="4702"/>
                    <a:pt x="7054" y="4223"/>
                    <a:pt x="8652" y="3858"/>
                  </a:cubicBezTo>
                  <a:cubicBezTo>
                    <a:pt x="10227" y="3527"/>
                    <a:pt x="11824" y="3361"/>
                    <a:pt x="13408" y="3361"/>
                  </a:cubicBezTo>
                  <a:cubicBezTo>
                    <a:pt x="14991" y="3361"/>
                    <a:pt x="16561" y="3527"/>
                    <a:pt x="18079" y="3858"/>
                  </a:cubicBezTo>
                  <a:cubicBezTo>
                    <a:pt x="19699" y="4223"/>
                    <a:pt x="21206" y="4702"/>
                    <a:pt x="21776" y="5478"/>
                  </a:cubicBezTo>
                  <a:cubicBezTo>
                    <a:pt x="22644" y="6894"/>
                    <a:pt x="23306" y="9359"/>
                    <a:pt x="23306" y="9359"/>
                  </a:cubicBezTo>
                  <a:lnTo>
                    <a:pt x="26729" y="10409"/>
                  </a:lnTo>
                  <a:cubicBezTo>
                    <a:pt x="26729" y="10409"/>
                    <a:pt x="26159" y="4908"/>
                    <a:pt x="23694" y="2511"/>
                  </a:cubicBezTo>
                  <a:cubicBezTo>
                    <a:pt x="22256" y="1005"/>
                    <a:pt x="18467" y="434"/>
                    <a:pt x="15887" y="137"/>
                  </a:cubicBezTo>
                  <a:cubicBezTo>
                    <a:pt x="15031" y="46"/>
                    <a:pt x="14198" y="0"/>
                    <a:pt x="133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4573;p65">
              <a:extLst>
                <a:ext uri="{FF2B5EF4-FFF2-40B4-BE49-F238E27FC236}">
                  <a16:creationId xmlns:a16="http://schemas.microsoft.com/office/drawing/2014/main" id="{8E39B795-9600-467A-B430-0566C4080D18}"/>
                </a:ext>
              </a:extLst>
            </p:cNvPr>
            <p:cNvSpPr/>
            <p:nvPr/>
          </p:nvSpPr>
          <p:spPr>
            <a:xfrm>
              <a:off x="3663825" y="2530881"/>
              <a:ext cx="1288398" cy="1639747"/>
            </a:xfrm>
            <a:custGeom>
              <a:avLst/>
              <a:gdLst/>
              <a:ahLst/>
              <a:cxnLst/>
              <a:rect l="l" t="t" r="r" b="b"/>
              <a:pathLst>
                <a:path w="87216" h="111000" extrusionOk="0">
                  <a:moveTo>
                    <a:pt x="43665" y="0"/>
                  </a:moveTo>
                  <a:cubicBezTo>
                    <a:pt x="19493" y="0"/>
                    <a:pt x="0" y="19493"/>
                    <a:pt x="0" y="43574"/>
                  </a:cubicBezTo>
                  <a:lnTo>
                    <a:pt x="0" y="106708"/>
                  </a:lnTo>
                  <a:cubicBezTo>
                    <a:pt x="0" y="109082"/>
                    <a:pt x="1918" y="111000"/>
                    <a:pt x="4292" y="111000"/>
                  </a:cubicBezTo>
                  <a:lnTo>
                    <a:pt x="82948" y="111000"/>
                  </a:lnTo>
                  <a:cubicBezTo>
                    <a:pt x="85321" y="111000"/>
                    <a:pt x="87216" y="109082"/>
                    <a:pt x="87216" y="106708"/>
                  </a:cubicBezTo>
                  <a:lnTo>
                    <a:pt x="87216" y="43574"/>
                  </a:lnTo>
                  <a:cubicBezTo>
                    <a:pt x="87216" y="31476"/>
                    <a:pt x="82377" y="20634"/>
                    <a:pt x="74479" y="12760"/>
                  </a:cubicBezTo>
                  <a:cubicBezTo>
                    <a:pt x="66582" y="4862"/>
                    <a:pt x="55648" y="0"/>
                    <a:pt x="436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4574;p65">
              <a:extLst>
                <a:ext uri="{FF2B5EF4-FFF2-40B4-BE49-F238E27FC236}">
                  <a16:creationId xmlns:a16="http://schemas.microsoft.com/office/drawing/2014/main" id="{4DDFE91F-9411-46DF-B475-384EDBB2C044}"/>
                </a:ext>
              </a:extLst>
            </p:cNvPr>
            <p:cNvSpPr/>
            <p:nvPr/>
          </p:nvSpPr>
          <p:spPr>
            <a:xfrm>
              <a:off x="3663825" y="3385341"/>
              <a:ext cx="1288398" cy="785321"/>
            </a:xfrm>
            <a:custGeom>
              <a:avLst/>
              <a:gdLst/>
              <a:ahLst/>
              <a:cxnLst/>
              <a:rect l="l" t="t" r="r" b="b"/>
              <a:pathLst>
                <a:path w="87216" h="53161" extrusionOk="0">
                  <a:moveTo>
                    <a:pt x="0" y="1"/>
                  </a:moveTo>
                  <a:lnTo>
                    <a:pt x="0" y="48869"/>
                  </a:lnTo>
                  <a:cubicBezTo>
                    <a:pt x="0" y="51243"/>
                    <a:pt x="1918" y="53161"/>
                    <a:pt x="4292" y="53161"/>
                  </a:cubicBezTo>
                  <a:lnTo>
                    <a:pt x="82948" y="53161"/>
                  </a:lnTo>
                  <a:cubicBezTo>
                    <a:pt x="85321" y="53161"/>
                    <a:pt x="87216" y="51243"/>
                    <a:pt x="87216" y="48869"/>
                  </a:cubicBezTo>
                  <a:lnTo>
                    <a:pt x="87216" y="1"/>
                  </a:lnTo>
                  <a:cubicBezTo>
                    <a:pt x="87216" y="1"/>
                    <a:pt x="78382" y="13878"/>
                    <a:pt x="43665" y="13878"/>
                  </a:cubicBezTo>
                  <a:cubicBezTo>
                    <a:pt x="8857" y="13878"/>
                    <a:pt x="0" y="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575;p65">
              <a:extLst>
                <a:ext uri="{FF2B5EF4-FFF2-40B4-BE49-F238E27FC236}">
                  <a16:creationId xmlns:a16="http://schemas.microsoft.com/office/drawing/2014/main" id="{7B1EAF06-1F89-43F0-8340-3D9863BE8942}"/>
                </a:ext>
              </a:extLst>
            </p:cNvPr>
            <p:cNvSpPr/>
            <p:nvPr/>
          </p:nvSpPr>
          <p:spPr>
            <a:xfrm>
              <a:off x="3829727" y="2719370"/>
              <a:ext cx="958292" cy="1243224"/>
            </a:xfrm>
            <a:custGeom>
              <a:avLst/>
              <a:gdLst/>
              <a:ahLst/>
              <a:cxnLst/>
              <a:rect l="l" t="t" r="r" b="b"/>
              <a:pathLst>
                <a:path w="64870" h="84158" extrusionOk="0">
                  <a:moveTo>
                    <a:pt x="32435" y="1"/>
                  </a:moveTo>
                  <a:cubicBezTo>
                    <a:pt x="14175" y="1"/>
                    <a:pt x="0" y="16070"/>
                    <a:pt x="662" y="35174"/>
                  </a:cubicBezTo>
                  <a:lnTo>
                    <a:pt x="2466" y="81213"/>
                  </a:lnTo>
                  <a:cubicBezTo>
                    <a:pt x="2557" y="82833"/>
                    <a:pt x="3904" y="84157"/>
                    <a:pt x="5524" y="84157"/>
                  </a:cubicBezTo>
                  <a:lnTo>
                    <a:pt x="59255" y="84157"/>
                  </a:lnTo>
                  <a:cubicBezTo>
                    <a:pt x="60876" y="84157"/>
                    <a:pt x="62291" y="82833"/>
                    <a:pt x="62291" y="81213"/>
                  </a:cubicBezTo>
                  <a:lnTo>
                    <a:pt x="64094" y="35174"/>
                  </a:lnTo>
                  <a:cubicBezTo>
                    <a:pt x="64870" y="16070"/>
                    <a:pt x="50604" y="1"/>
                    <a:pt x="32435" y="1"/>
                  </a:cubicBezTo>
                  <a:close/>
                </a:path>
              </a:pathLst>
            </a:custGeom>
            <a:solidFill>
              <a:srgbClr val="E04B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4576;p65">
              <a:extLst>
                <a:ext uri="{FF2B5EF4-FFF2-40B4-BE49-F238E27FC236}">
                  <a16:creationId xmlns:a16="http://schemas.microsoft.com/office/drawing/2014/main" id="{EC5F04C0-E045-485F-A90B-CDB912D8FC3F}"/>
                </a:ext>
              </a:extLst>
            </p:cNvPr>
            <p:cNvSpPr/>
            <p:nvPr/>
          </p:nvSpPr>
          <p:spPr>
            <a:xfrm>
              <a:off x="4773893" y="3160435"/>
              <a:ext cx="4062" cy="78575"/>
            </a:xfrm>
            <a:custGeom>
              <a:avLst/>
              <a:gdLst/>
              <a:ahLst/>
              <a:cxnLst/>
              <a:rect l="l" t="t" r="r" b="b"/>
              <a:pathLst>
                <a:path w="275" h="5319" extrusionOk="0">
                  <a:moveTo>
                    <a:pt x="0" y="0"/>
                  </a:moveTo>
                  <a:lnTo>
                    <a:pt x="0" y="0"/>
                  </a:lnTo>
                  <a:cubicBezTo>
                    <a:pt x="92" y="1233"/>
                    <a:pt x="183" y="2556"/>
                    <a:pt x="183" y="3903"/>
                  </a:cubicBezTo>
                  <a:lnTo>
                    <a:pt x="183" y="5318"/>
                  </a:lnTo>
                  <a:cubicBezTo>
                    <a:pt x="274" y="3515"/>
                    <a:pt x="183" y="1712"/>
                    <a:pt x="0" y="0"/>
                  </a:cubicBezTo>
                  <a:close/>
                </a:path>
              </a:pathLst>
            </a:custGeom>
            <a:solidFill>
              <a:srgbClr val="00AF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4577;p65">
              <a:extLst>
                <a:ext uri="{FF2B5EF4-FFF2-40B4-BE49-F238E27FC236}">
                  <a16:creationId xmlns:a16="http://schemas.microsoft.com/office/drawing/2014/main" id="{197F34CB-8389-4C14-8DDF-F93370FF0268}"/>
                </a:ext>
              </a:extLst>
            </p:cNvPr>
            <p:cNvSpPr/>
            <p:nvPr/>
          </p:nvSpPr>
          <p:spPr>
            <a:xfrm>
              <a:off x="3838162" y="3129412"/>
              <a:ext cx="939753" cy="337197"/>
            </a:xfrm>
            <a:custGeom>
              <a:avLst/>
              <a:gdLst/>
              <a:ahLst/>
              <a:cxnLst/>
              <a:rect l="l" t="t" r="r" b="b"/>
              <a:pathLst>
                <a:path w="63615" h="22826" extrusionOk="0">
                  <a:moveTo>
                    <a:pt x="571" y="0"/>
                  </a:moveTo>
                  <a:cubicBezTo>
                    <a:pt x="183" y="2374"/>
                    <a:pt x="0" y="4862"/>
                    <a:pt x="91" y="7418"/>
                  </a:cubicBezTo>
                  <a:lnTo>
                    <a:pt x="753" y="22825"/>
                  </a:lnTo>
                  <a:lnTo>
                    <a:pt x="62952" y="22825"/>
                  </a:lnTo>
                  <a:lnTo>
                    <a:pt x="63523" y="7418"/>
                  </a:lnTo>
                  <a:cubicBezTo>
                    <a:pt x="63614" y="5615"/>
                    <a:pt x="63523" y="3812"/>
                    <a:pt x="63340" y="2100"/>
                  </a:cubicBezTo>
                  <a:cubicBezTo>
                    <a:pt x="63249" y="1347"/>
                    <a:pt x="63158" y="662"/>
                    <a:pt x="63044" y="0"/>
                  </a:cubicBezTo>
                  <a:cubicBezTo>
                    <a:pt x="60396" y="10089"/>
                    <a:pt x="47636" y="17986"/>
                    <a:pt x="31864" y="17986"/>
                  </a:cubicBezTo>
                  <a:cubicBezTo>
                    <a:pt x="15978" y="17986"/>
                    <a:pt x="3241" y="10089"/>
                    <a:pt x="571" y="0"/>
                  </a:cubicBezTo>
                  <a:close/>
                </a:path>
              </a:pathLst>
            </a:custGeom>
            <a:solidFill>
              <a:srgbClr val="B73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4578;p65">
              <a:extLst>
                <a:ext uri="{FF2B5EF4-FFF2-40B4-BE49-F238E27FC236}">
                  <a16:creationId xmlns:a16="http://schemas.microsoft.com/office/drawing/2014/main" id="{3BED92BA-41CA-4B33-8411-65A6A4926581}"/>
                </a:ext>
              </a:extLst>
            </p:cNvPr>
            <p:cNvSpPr/>
            <p:nvPr/>
          </p:nvSpPr>
          <p:spPr>
            <a:xfrm>
              <a:off x="3692145" y="2613831"/>
              <a:ext cx="1232100" cy="755983"/>
            </a:xfrm>
            <a:custGeom>
              <a:avLst/>
              <a:gdLst/>
              <a:ahLst/>
              <a:cxnLst/>
              <a:rect l="l" t="t" r="r" b="b"/>
              <a:pathLst>
                <a:path w="83405" h="51175" extrusionOk="0">
                  <a:moveTo>
                    <a:pt x="39945" y="0"/>
                  </a:moveTo>
                  <a:cubicBezTo>
                    <a:pt x="39374" y="92"/>
                    <a:pt x="38804" y="92"/>
                    <a:pt x="38233" y="183"/>
                  </a:cubicBezTo>
                  <a:lnTo>
                    <a:pt x="36521" y="388"/>
                  </a:lnTo>
                  <a:cubicBezTo>
                    <a:pt x="36316" y="388"/>
                    <a:pt x="36224" y="388"/>
                    <a:pt x="36042" y="480"/>
                  </a:cubicBezTo>
                  <a:lnTo>
                    <a:pt x="35654" y="480"/>
                  </a:lnTo>
                  <a:lnTo>
                    <a:pt x="34809" y="662"/>
                  </a:lnTo>
                  <a:cubicBezTo>
                    <a:pt x="34239" y="868"/>
                    <a:pt x="33668" y="868"/>
                    <a:pt x="33097" y="1050"/>
                  </a:cubicBezTo>
                  <a:cubicBezTo>
                    <a:pt x="32527" y="1233"/>
                    <a:pt x="31956" y="1324"/>
                    <a:pt x="31477" y="1530"/>
                  </a:cubicBezTo>
                  <a:cubicBezTo>
                    <a:pt x="31180" y="1621"/>
                    <a:pt x="30906" y="1712"/>
                    <a:pt x="30609" y="1712"/>
                  </a:cubicBezTo>
                  <a:lnTo>
                    <a:pt x="29765" y="2100"/>
                  </a:lnTo>
                  <a:cubicBezTo>
                    <a:pt x="29286" y="2283"/>
                    <a:pt x="28715" y="2465"/>
                    <a:pt x="28144" y="2671"/>
                  </a:cubicBezTo>
                  <a:cubicBezTo>
                    <a:pt x="27665" y="2853"/>
                    <a:pt x="27094" y="3150"/>
                    <a:pt x="26615" y="3333"/>
                  </a:cubicBezTo>
                  <a:lnTo>
                    <a:pt x="25862" y="3721"/>
                  </a:lnTo>
                  <a:lnTo>
                    <a:pt x="25474" y="3812"/>
                  </a:lnTo>
                  <a:cubicBezTo>
                    <a:pt x="25291" y="3903"/>
                    <a:pt x="25200" y="3995"/>
                    <a:pt x="25109" y="4086"/>
                  </a:cubicBezTo>
                  <a:cubicBezTo>
                    <a:pt x="24629" y="4291"/>
                    <a:pt x="24059" y="4565"/>
                    <a:pt x="23579" y="4862"/>
                  </a:cubicBezTo>
                  <a:cubicBezTo>
                    <a:pt x="23397" y="4953"/>
                    <a:pt x="23100" y="5136"/>
                    <a:pt x="22826" y="5227"/>
                  </a:cubicBezTo>
                  <a:lnTo>
                    <a:pt x="22141" y="5707"/>
                  </a:lnTo>
                  <a:cubicBezTo>
                    <a:pt x="21685" y="6003"/>
                    <a:pt x="21205" y="6277"/>
                    <a:pt x="20726" y="6574"/>
                  </a:cubicBezTo>
                  <a:cubicBezTo>
                    <a:pt x="20247" y="6939"/>
                    <a:pt x="19859" y="7236"/>
                    <a:pt x="19402" y="7601"/>
                  </a:cubicBezTo>
                  <a:cubicBezTo>
                    <a:pt x="18923" y="7898"/>
                    <a:pt x="18535" y="8172"/>
                    <a:pt x="18056" y="8560"/>
                  </a:cubicBezTo>
                  <a:cubicBezTo>
                    <a:pt x="17690" y="8948"/>
                    <a:pt x="17211" y="9222"/>
                    <a:pt x="16823" y="9610"/>
                  </a:cubicBezTo>
                  <a:cubicBezTo>
                    <a:pt x="13490" y="12372"/>
                    <a:pt x="10729" y="15590"/>
                    <a:pt x="8560" y="18922"/>
                  </a:cubicBezTo>
                  <a:cubicBezTo>
                    <a:pt x="8446" y="19128"/>
                    <a:pt x="8263" y="19310"/>
                    <a:pt x="8172" y="19493"/>
                  </a:cubicBezTo>
                  <a:cubicBezTo>
                    <a:pt x="7990" y="19699"/>
                    <a:pt x="7875" y="19881"/>
                    <a:pt x="7784" y="20155"/>
                  </a:cubicBezTo>
                  <a:cubicBezTo>
                    <a:pt x="7510" y="20543"/>
                    <a:pt x="7214" y="20931"/>
                    <a:pt x="7031" y="21410"/>
                  </a:cubicBezTo>
                  <a:cubicBezTo>
                    <a:pt x="6460" y="22164"/>
                    <a:pt x="6072" y="23008"/>
                    <a:pt x="5593" y="23784"/>
                  </a:cubicBezTo>
                  <a:cubicBezTo>
                    <a:pt x="4748" y="25496"/>
                    <a:pt x="3995" y="27117"/>
                    <a:pt x="3425" y="28714"/>
                  </a:cubicBezTo>
                  <a:cubicBezTo>
                    <a:pt x="2740" y="30335"/>
                    <a:pt x="2283" y="31864"/>
                    <a:pt x="1895" y="33394"/>
                  </a:cubicBezTo>
                  <a:cubicBezTo>
                    <a:pt x="1416" y="34900"/>
                    <a:pt x="1142" y="36338"/>
                    <a:pt x="845" y="37753"/>
                  </a:cubicBezTo>
                  <a:cubicBezTo>
                    <a:pt x="366" y="40515"/>
                    <a:pt x="183" y="42889"/>
                    <a:pt x="92" y="44898"/>
                  </a:cubicBezTo>
                  <a:cubicBezTo>
                    <a:pt x="1" y="46883"/>
                    <a:pt x="92" y="48413"/>
                    <a:pt x="92" y="49554"/>
                  </a:cubicBezTo>
                  <a:cubicBezTo>
                    <a:pt x="92" y="50604"/>
                    <a:pt x="183" y="51175"/>
                    <a:pt x="183" y="51175"/>
                  </a:cubicBezTo>
                  <a:lnTo>
                    <a:pt x="183" y="49554"/>
                  </a:lnTo>
                  <a:cubicBezTo>
                    <a:pt x="183" y="48413"/>
                    <a:pt x="275" y="46883"/>
                    <a:pt x="366" y="44898"/>
                  </a:cubicBezTo>
                  <a:cubicBezTo>
                    <a:pt x="571" y="42889"/>
                    <a:pt x="845" y="40515"/>
                    <a:pt x="1416" y="37845"/>
                  </a:cubicBezTo>
                  <a:cubicBezTo>
                    <a:pt x="1804" y="36521"/>
                    <a:pt x="2169" y="35106"/>
                    <a:pt x="2557" y="33576"/>
                  </a:cubicBezTo>
                  <a:cubicBezTo>
                    <a:pt x="3036" y="32138"/>
                    <a:pt x="3607" y="30632"/>
                    <a:pt x="4269" y="29011"/>
                  </a:cubicBezTo>
                  <a:cubicBezTo>
                    <a:pt x="4931" y="27482"/>
                    <a:pt x="5707" y="25861"/>
                    <a:pt x="6552" y="24355"/>
                  </a:cubicBezTo>
                  <a:cubicBezTo>
                    <a:pt x="7419" y="22734"/>
                    <a:pt x="8446" y="21114"/>
                    <a:pt x="9496" y="19584"/>
                  </a:cubicBezTo>
                  <a:cubicBezTo>
                    <a:pt x="11779" y="16457"/>
                    <a:pt x="14540" y="13422"/>
                    <a:pt x="17782" y="10660"/>
                  </a:cubicBezTo>
                  <a:cubicBezTo>
                    <a:pt x="20909" y="7989"/>
                    <a:pt x="24721" y="5707"/>
                    <a:pt x="28715" y="4086"/>
                  </a:cubicBezTo>
                  <a:cubicBezTo>
                    <a:pt x="29286" y="3903"/>
                    <a:pt x="29765" y="3721"/>
                    <a:pt x="30336" y="3515"/>
                  </a:cubicBezTo>
                  <a:lnTo>
                    <a:pt x="31089" y="3241"/>
                  </a:lnTo>
                  <a:cubicBezTo>
                    <a:pt x="31386" y="3150"/>
                    <a:pt x="31568" y="3150"/>
                    <a:pt x="31842" y="3036"/>
                  </a:cubicBezTo>
                  <a:cubicBezTo>
                    <a:pt x="32413" y="2853"/>
                    <a:pt x="32892" y="2762"/>
                    <a:pt x="33463" y="2580"/>
                  </a:cubicBezTo>
                  <a:cubicBezTo>
                    <a:pt x="34033" y="2465"/>
                    <a:pt x="34513" y="2374"/>
                    <a:pt x="35083" y="2192"/>
                  </a:cubicBezTo>
                  <a:lnTo>
                    <a:pt x="35951" y="2100"/>
                  </a:lnTo>
                  <a:lnTo>
                    <a:pt x="36316" y="2009"/>
                  </a:lnTo>
                  <a:cubicBezTo>
                    <a:pt x="36407" y="2009"/>
                    <a:pt x="36613" y="2009"/>
                    <a:pt x="36704" y="1895"/>
                  </a:cubicBezTo>
                  <a:lnTo>
                    <a:pt x="38416" y="1712"/>
                  </a:lnTo>
                  <a:cubicBezTo>
                    <a:pt x="38895" y="1712"/>
                    <a:pt x="39466" y="1621"/>
                    <a:pt x="40036" y="1621"/>
                  </a:cubicBezTo>
                  <a:lnTo>
                    <a:pt x="43369" y="1621"/>
                  </a:lnTo>
                  <a:cubicBezTo>
                    <a:pt x="43939" y="1621"/>
                    <a:pt x="44510" y="1712"/>
                    <a:pt x="45081" y="1712"/>
                  </a:cubicBezTo>
                  <a:lnTo>
                    <a:pt x="46678" y="1895"/>
                  </a:lnTo>
                  <a:cubicBezTo>
                    <a:pt x="46793" y="2009"/>
                    <a:pt x="46975" y="2009"/>
                    <a:pt x="47066" y="2009"/>
                  </a:cubicBezTo>
                  <a:lnTo>
                    <a:pt x="47546" y="2100"/>
                  </a:lnTo>
                  <a:lnTo>
                    <a:pt x="48299" y="2283"/>
                  </a:lnTo>
                  <a:cubicBezTo>
                    <a:pt x="48870" y="2374"/>
                    <a:pt x="49440" y="2465"/>
                    <a:pt x="49920" y="2580"/>
                  </a:cubicBezTo>
                  <a:cubicBezTo>
                    <a:pt x="50490" y="2762"/>
                    <a:pt x="50970" y="2853"/>
                    <a:pt x="51540" y="3036"/>
                  </a:cubicBezTo>
                  <a:cubicBezTo>
                    <a:pt x="51814" y="3150"/>
                    <a:pt x="52111" y="3150"/>
                    <a:pt x="52293" y="3241"/>
                  </a:cubicBezTo>
                  <a:lnTo>
                    <a:pt x="53070" y="3515"/>
                  </a:lnTo>
                  <a:cubicBezTo>
                    <a:pt x="53640" y="3721"/>
                    <a:pt x="54097" y="3903"/>
                    <a:pt x="54667" y="4086"/>
                  </a:cubicBezTo>
                  <a:cubicBezTo>
                    <a:pt x="58776" y="5707"/>
                    <a:pt x="62474" y="7989"/>
                    <a:pt x="65715" y="10660"/>
                  </a:cubicBezTo>
                  <a:cubicBezTo>
                    <a:pt x="68842" y="13422"/>
                    <a:pt x="71604" y="16457"/>
                    <a:pt x="73886" y="19584"/>
                  </a:cubicBezTo>
                  <a:cubicBezTo>
                    <a:pt x="74936" y="21114"/>
                    <a:pt x="75986" y="22734"/>
                    <a:pt x="76831" y="24355"/>
                  </a:cubicBezTo>
                  <a:cubicBezTo>
                    <a:pt x="77036" y="24720"/>
                    <a:pt x="77310" y="25108"/>
                    <a:pt x="77493" y="25496"/>
                  </a:cubicBezTo>
                  <a:cubicBezTo>
                    <a:pt x="77698" y="25861"/>
                    <a:pt x="77881" y="26341"/>
                    <a:pt x="78063" y="26729"/>
                  </a:cubicBezTo>
                  <a:cubicBezTo>
                    <a:pt x="78269" y="27117"/>
                    <a:pt x="78451" y="27482"/>
                    <a:pt x="78634" y="27870"/>
                  </a:cubicBezTo>
                  <a:cubicBezTo>
                    <a:pt x="78839" y="28258"/>
                    <a:pt x="79022" y="28623"/>
                    <a:pt x="79113" y="29011"/>
                  </a:cubicBezTo>
                  <a:cubicBezTo>
                    <a:pt x="80460" y="32138"/>
                    <a:pt x="81304" y="35197"/>
                    <a:pt x="81966" y="37845"/>
                  </a:cubicBezTo>
                  <a:cubicBezTo>
                    <a:pt x="82537" y="40515"/>
                    <a:pt x="82834" y="42889"/>
                    <a:pt x="83016" y="44898"/>
                  </a:cubicBezTo>
                  <a:cubicBezTo>
                    <a:pt x="83108" y="46883"/>
                    <a:pt x="83199" y="48413"/>
                    <a:pt x="83199" y="49554"/>
                  </a:cubicBezTo>
                  <a:cubicBezTo>
                    <a:pt x="83199" y="50604"/>
                    <a:pt x="83313" y="51175"/>
                    <a:pt x="83313" y="51175"/>
                  </a:cubicBezTo>
                  <a:lnTo>
                    <a:pt x="83313" y="49554"/>
                  </a:lnTo>
                  <a:cubicBezTo>
                    <a:pt x="83313" y="48413"/>
                    <a:pt x="83404" y="46883"/>
                    <a:pt x="83313" y="44898"/>
                  </a:cubicBezTo>
                  <a:cubicBezTo>
                    <a:pt x="83199" y="42889"/>
                    <a:pt x="83016" y="40515"/>
                    <a:pt x="82537" y="37753"/>
                  </a:cubicBezTo>
                  <a:cubicBezTo>
                    <a:pt x="82263" y="36338"/>
                    <a:pt x="81966" y="34900"/>
                    <a:pt x="81601" y="33394"/>
                  </a:cubicBezTo>
                  <a:cubicBezTo>
                    <a:pt x="81122" y="31864"/>
                    <a:pt x="80643" y="30335"/>
                    <a:pt x="79981" y="28714"/>
                  </a:cubicBezTo>
                  <a:cubicBezTo>
                    <a:pt x="79889" y="28349"/>
                    <a:pt x="79684" y="27870"/>
                    <a:pt x="79501" y="27482"/>
                  </a:cubicBezTo>
                  <a:cubicBezTo>
                    <a:pt x="79319" y="27117"/>
                    <a:pt x="79113" y="26729"/>
                    <a:pt x="79022" y="26249"/>
                  </a:cubicBezTo>
                  <a:cubicBezTo>
                    <a:pt x="78839" y="25861"/>
                    <a:pt x="78634" y="25496"/>
                    <a:pt x="78451" y="25017"/>
                  </a:cubicBezTo>
                  <a:cubicBezTo>
                    <a:pt x="78177" y="24629"/>
                    <a:pt x="77972" y="24264"/>
                    <a:pt x="77789" y="23784"/>
                  </a:cubicBezTo>
                  <a:cubicBezTo>
                    <a:pt x="77310" y="23008"/>
                    <a:pt x="76922" y="22164"/>
                    <a:pt x="76351" y="21296"/>
                  </a:cubicBezTo>
                  <a:cubicBezTo>
                    <a:pt x="76169" y="20931"/>
                    <a:pt x="75895" y="20543"/>
                    <a:pt x="75598" y="20064"/>
                  </a:cubicBezTo>
                  <a:cubicBezTo>
                    <a:pt x="75507" y="19881"/>
                    <a:pt x="75416" y="19699"/>
                    <a:pt x="75210" y="19493"/>
                  </a:cubicBezTo>
                  <a:cubicBezTo>
                    <a:pt x="75119" y="19310"/>
                    <a:pt x="74936" y="19128"/>
                    <a:pt x="74845" y="18922"/>
                  </a:cubicBezTo>
                  <a:cubicBezTo>
                    <a:pt x="72654" y="15590"/>
                    <a:pt x="69892" y="12372"/>
                    <a:pt x="66559" y="9610"/>
                  </a:cubicBezTo>
                  <a:cubicBezTo>
                    <a:pt x="66194" y="9222"/>
                    <a:pt x="65715" y="8948"/>
                    <a:pt x="65327" y="8560"/>
                  </a:cubicBezTo>
                  <a:cubicBezTo>
                    <a:pt x="64939" y="8172"/>
                    <a:pt x="64482" y="7898"/>
                    <a:pt x="64003" y="7601"/>
                  </a:cubicBezTo>
                  <a:cubicBezTo>
                    <a:pt x="63524" y="7236"/>
                    <a:pt x="63136" y="6939"/>
                    <a:pt x="62656" y="6574"/>
                  </a:cubicBezTo>
                  <a:cubicBezTo>
                    <a:pt x="62200" y="6277"/>
                    <a:pt x="61720" y="6003"/>
                    <a:pt x="61241" y="5707"/>
                  </a:cubicBezTo>
                  <a:lnTo>
                    <a:pt x="60579" y="5227"/>
                  </a:lnTo>
                  <a:cubicBezTo>
                    <a:pt x="60282" y="5136"/>
                    <a:pt x="60100" y="4953"/>
                    <a:pt x="59803" y="4862"/>
                  </a:cubicBezTo>
                  <a:cubicBezTo>
                    <a:pt x="59347" y="4565"/>
                    <a:pt x="58867" y="4291"/>
                    <a:pt x="58297" y="4086"/>
                  </a:cubicBezTo>
                  <a:cubicBezTo>
                    <a:pt x="58091" y="3903"/>
                    <a:pt x="57817" y="3812"/>
                    <a:pt x="57520" y="3721"/>
                  </a:cubicBezTo>
                  <a:lnTo>
                    <a:pt x="56767" y="3333"/>
                  </a:lnTo>
                  <a:cubicBezTo>
                    <a:pt x="56288" y="3150"/>
                    <a:pt x="55717" y="2853"/>
                    <a:pt x="55238" y="2671"/>
                  </a:cubicBezTo>
                  <a:cubicBezTo>
                    <a:pt x="54667" y="2465"/>
                    <a:pt x="54097" y="2283"/>
                    <a:pt x="53640" y="2100"/>
                  </a:cubicBezTo>
                  <a:lnTo>
                    <a:pt x="52773" y="1712"/>
                  </a:lnTo>
                  <a:cubicBezTo>
                    <a:pt x="52499" y="1712"/>
                    <a:pt x="52202" y="1621"/>
                    <a:pt x="52020" y="1530"/>
                  </a:cubicBezTo>
                  <a:cubicBezTo>
                    <a:pt x="51449" y="1324"/>
                    <a:pt x="50878" y="1233"/>
                    <a:pt x="50308" y="1050"/>
                  </a:cubicBezTo>
                  <a:cubicBezTo>
                    <a:pt x="49737" y="868"/>
                    <a:pt x="49166" y="868"/>
                    <a:pt x="48596" y="662"/>
                  </a:cubicBezTo>
                  <a:lnTo>
                    <a:pt x="47728" y="480"/>
                  </a:lnTo>
                  <a:lnTo>
                    <a:pt x="47363" y="480"/>
                  </a:lnTo>
                  <a:lnTo>
                    <a:pt x="46884" y="388"/>
                  </a:lnTo>
                  <a:lnTo>
                    <a:pt x="45172" y="183"/>
                  </a:lnTo>
                  <a:cubicBezTo>
                    <a:pt x="44601" y="92"/>
                    <a:pt x="44031" y="92"/>
                    <a:pt x="43460" y="0"/>
                  </a:cubicBez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4579;p65">
              <a:extLst>
                <a:ext uri="{FF2B5EF4-FFF2-40B4-BE49-F238E27FC236}">
                  <a16:creationId xmlns:a16="http://schemas.microsoft.com/office/drawing/2014/main" id="{66D012ED-C13E-433F-8624-56F8481F4BA6}"/>
                </a:ext>
              </a:extLst>
            </p:cNvPr>
            <p:cNvSpPr/>
            <p:nvPr/>
          </p:nvSpPr>
          <p:spPr>
            <a:xfrm>
              <a:off x="3569749" y="3605873"/>
              <a:ext cx="94086" cy="487581"/>
            </a:xfrm>
            <a:custGeom>
              <a:avLst/>
              <a:gdLst/>
              <a:ahLst/>
              <a:cxnLst/>
              <a:rect l="l" t="t" r="r" b="b"/>
              <a:pathLst>
                <a:path w="6369" h="33006" extrusionOk="0">
                  <a:moveTo>
                    <a:pt x="2374" y="0"/>
                  </a:moveTo>
                  <a:cubicBezTo>
                    <a:pt x="1141" y="0"/>
                    <a:pt x="183" y="936"/>
                    <a:pt x="183" y="2077"/>
                  </a:cubicBezTo>
                  <a:lnTo>
                    <a:pt x="183" y="8080"/>
                  </a:lnTo>
                  <a:lnTo>
                    <a:pt x="183" y="8263"/>
                  </a:lnTo>
                  <a:lnTo>
                    <a:pt x="183" y="21479"/>
                  </a:lnTo>
                  <a:cubicBezTo>
                    <a:pt x="183" y="21479"/>
                    <a:pt x="0" y="33006"/>
                    <a:pt x="6368" y="33006"/>
                  </a:cubicBezTo>
                  <a:lnTo>
                    <a:pt x="6368" y="0"/>
                  </a:lnTo>
                  <a:close/>
                </a:path>
              </a:pathLst>
            </a:custGeom>
            <a:solidFill>
              <a:srgbClr val="D1C7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4580;p65">
              <a:extLst>
                <a:ext uri="{FF2B5EF4-FFF2-40B4-BE49-F238E27FC236}">
                  <a16:creationId xmlns:a16="http://schemas.microsoft.com/office/drawing/2014/main" id="{8467C21B-F526-410B-8B63-ABE703C64242}"/>
                </a:ext>
              </a:extLst>
            </p:cNvPr>
            <p:cNvSpPr/>
            <p:nvPr/>
          </p:nvSpPr>
          <p:spPr>
            <a:xfrm>
              <a:off x="4952264" y="3605873"/>
              <a:ext cx="94101" cy="487581"/>
            </a:xfrm>
            <a:custGeom>
              <a:avLst/>
              <a:gdLst/>
              <a:ahLst/>
              <a:cxnLst/>
              <a:rect l="l" t="t" r="r" b="b"/>
              <a:pathLst>
                <a:path w="6370" h="33006" extrusionOk="0">
                  <a:moveTo>
                    <a:pt x="1" y="0"/>
                  </a:moveTo>
                  <a:lnTo>
                    <a:pt x="1" y="33006"/>
                  </a:lnTo>
                  <a:cubicBezTo>
                    <a:pt x="6369" y="33006"/>
                    <a:pt x="6187" y="21479"/>
                    <a:pt x="6187" y="21479"/>
                  </a:cubicBezTo>
                  <a:lnTo>
                    <a:pt x="6187" y="8263"/>
                  </a:lnTo>
                  <a:lnTo>
                    <a:pt x="6187" y="8080"/>
                  </a:lnTo>
                  <a:lnTo>
                    <a:pt x="6187" y="2077"/>
                  </a:lnTo>
                  <a:cubicBezTo>
                    <a:pt x="6187" y="936"/>
                    <a:pt x="5228" y="0"/>
                    <a:pt x="3995" y="0"/>
                  </a:cubicBezTo>
                  <a:close/>
                </a:path>
              </a:pathLst>
            </a:custGeom>
            <a:solidFill>
              <a:srgbClr val="D1C7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581;p65">
              <a:extLst>
                <a:ext uri="{FF2B5EF4-FFF2-40B4-BE49-F238E27FC236}">
                  <a16:creationId xmlns:a16="http://schemas.microsoft.com/office/drawing/2014/main" id="{9A451F99-E320-46E3-AE52-AF67F39A95E4}"/>
                </a:ext>
              </a:extLst>
            </p:cNvPr>
            <p:cNvSpPr/>
            <p:nvPr/>
          </p:nvSpPr>
          <p:spPr>
            <a:xfrm>
              <a:off x="3572438" y="3605873"/>
              <a:ext cx="91397" cy="290664"/>
            </a:xfrm>
            <a:custGeom>
              <a:avLst/>
              <a:gdLst/>
              <a:ahLst/>
              <a:cxnLst/>
              <a:rect l="l" t="t" r="r" b="b"/>
              <a:pathLst>
                <a:path w="6187" h="19676" extrusionOk="0">
                  <a:moveTo>
                    <a:pt x="2192" y="0"/>
                  </a:moveTo>
                  <a:cubicBezTo>
                    <a:pt x="959" y="0"/>
                    <a:pt x="1" y="936"/>
                    <a:pt x="1" y="2077"/>
                  </a:cubicBezTo>
                  <a:lnTo>
                    <a:pt x="1" y="8080"/>
                  </a:lnTo>
                  <a:lnTo>
                    <a:pt x="1" y="8263"/>
                  </a:lnTo>
                  <a:cubicBezTo>
                    <a:pt x="1" y="9496"/>
                    <a:pt x="206" y="19676"/>
                    <a:pt x="6186" y="19676"/>
                  </a:cubicBezTo>
                  <a:lnTo>
                    <a:pt x="6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582;p65">
              <a:extLst>
                <a:ext uri="{FF2B5EF4-FFF2-40B4-BE49-F238E27FC236}">
                  <a16:creationId xmlns:a16="http://schemas.microsoft.com/office/drawing/2014/main" id="{5F16BC58-4C24-49E4-9CD6-EF81119D5036}"/>
                </a:ext>
              </a:extLst>
            </p:cNvPr>
            <p:cNvSpPr/>
            <p:nvPr/>
          </p:nvSpPr>
          <p:spPr>
            <a:xfrm>
              <a:off x="4952264" y="3605873"/>
              <a:ext cx="91397" cy="290664"/>
            </a:xfrm>
            <a:custGeom>
              <a:avLst/>
              <a:gdLst/>
              <a:ahLst/>
              <a:cxnLst/>
              <a:rect l="l" t="t" r="r" b="b"/>
              <a:pathLst>
                <a:path w="6187" h="19676" extrusionOk="0">
                  <a:moveTo>
                    <a:pt x="1" y="0"/>
                  </a:moveTo>
                  <a:lnTo>
                    <a:pt x="1" y="19676"/>
                  </a:lnTo>
                  <a:cubicBezTo>
                    <a:pt x="6004" y="19676"/>
                    <a:pt x="6187" y="9496"/>
                    <a:pt x="6187" y="8263"/>
                  </a:cubicBezTo>
                  <a:lnTo>
                    <a:pt x="6187" y="8080"/>
                  </a:lnTo>
                  <a:lnTo>
                    <a:pt x="6187" y="2077"/>
                  </a:lnTo>
                  <a:cubicBezTo>
                    <a:pt x="6187" y="936"/>
                    <a:pt x="5228" y="0"/>
                    <a:pt x="3995" y="0"/>
                  </a:cubicBezTo>
                  <a:close/>
                </a:path>
              </a:pathLst>
            </a:custGeom>
            <a:solidFill>
              <a:srgbClr val="E9DD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583;p65">
              <a:extLst>
                <a:ext uri="{FF2B5EF4-FFF2-40B4-BE49-F238E27FC236}">
                  <a16:creationId xmlns:a16="http://schemas.microsoft.com/office/drawing/2014/main" id="{B1389717-6B2F-4833-B7FA-C222980FA899}"/>
                </a:ext>
              </a:extLst>
            </p:cNvPr>
            <p:cNvSpPr/>
            <p:nvPr/>
          </p:nvSpPr>
          <p:spPr>
            <a:xfrm>
              <a:off x="3794655" y="3466607"/>
              <a:ext cx="1027088" cy="583011"/>
            </a:xfrm>
            <a:custGeom>
              <a:avLst/>
              <a:gdLst/>
              <a:ahLst/>
              <a:cxnLst/>
              <a:rect l="l" t="t" r="r" b="b"/>
              <a:pathLst>
                <a:path w="69527" h="39466" extrusionOk="0">
                  <a:moveTo>
                    <a:pt x="571" y="0"/>
                  </a:moveTo>
                  <a:cubicBezTo>
                    <a:pt x="275" y="0"/>
                    <a:pt x="1" y="206"/>
                    <a:pt x="1" y="571"/>
                  </a:cubicBezTo>
                  <a:lnTo>
                    <a:pt x="1" y="35768"/>
                  </a:lnTo>
                  <a:cubicBezTo>
                    <a:pt x="1" y="37662"/>
                    <a:pt x="1416" y="39283"/>
                    <a:pt x="3333" y="39465"/>
                  </a:cubicBezTo>
                  <a:lnTo>
                    <a:pt x="65989" y="39465"/>
                  </a:lnTo>
                  <a:cubicBezTo>
                    <a:pt x="67997" y="39374"/>
                    <a:pt x="69526" y="37753"/>
                    <a:pt x="69526" y="35768"/>
                  </a:cubicBezTo>
                  <a:lnTo>
                    <a:pt x="69526" y="571"/>
                  </a:lnTo>
                  <a:cubicBezTo>
                    <a:pt x="69526" y="206"/>
                    <a:pt x="69321" y="0"/>
                    <a:pt x="68956" y="0"/>
                  </a:cubicBezTo>
                  <a:close/>
                </a:path>
              </a:pathLst>
            </a:custGeom>
            <a:solidFill>
              <a:srgbClr val="4CA5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584;p65">
              <a:extLst>
                <a:ext uri="{FF2B5EF4-FFF2-40B4-BE49-F238E27FC236}">
                  <a16:creationId xmlns:a16="http://schemas.microsoft.com/office/drawing/2014/main" id="{D6B6BF24-1CC0-4F9D-B62A-9F7E345685FB}"/>
                </a:ext>
              </a:extLst>
            </p:cNvPr>
            <p:cNvSpPr/>
            <p:nvPr/>
          </p:nvSpPr>
          <p:spPr>
            <a:xfrm>
              <a:off x="3794655" y="3701292"/>
              <a:ext cx="1027088" cy="348336"/>
            </a:xfrm>
            <a:custGeom>
              <a:avLst/>
              <a:gdLst/>
              <a:ahLst/>
              <a:cxnLst/>
              <a:rect l="l" t="t" r="r" b="b"/>
              <a:pathLst>
                <a:path w="69527" h="23580" extrusionOk="0">
                  <a:moveTo>
                    <a:pt x="1" y="1"/>
                  </a:moveTo>
                  <a:lnTo>
                    <a:pt x="1" y="19882"/>
                  </a:lnTo>
                  <a:cubicBezTo>
                    <a:pt x="1" y="21776"/>
                    <a:pt x="1416" y="23397"/>
                    <a:pt x="3333" y="23579"/>
                  </a:cubicBezTo>
                  <a:lnTo>
                    <a:pt x="65989" y="23579"/>
                  </a:lnTo>
                  <a:cubicBezTo>
                    <a:pt x="67997" y="23488"/>
                    <a:pt x="69526" y="21867"/>
                    <a:pt x="69526" y="19882"/>
                  </a:cubicBezTo>
                  <a:lnTo>
                    <a:pt x="69526" y="1"/>
                  </a:lnTo>
                  <a:cubicBezTo>
                    <a:pt x="69526" y="1"/>
                    <a:pt x="54485" y="7510"/>
                    <a:pt x="34809" y="7510"/>
                  </a:cubicBezTo>
                  <a:cubicBezTo>
                    <a:pt x="15020" y="7510"/>
                    <a:pt x="1" y="1"/>
                    <a:pt x="1" y="1"/>
                  </a:cubicBez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585;p65">
              <a:extLst>
                <a:ext uri="{FF2B5EF4-FFF2-40B4-BE49-F238E27FC236}">
                  <a16:creationId xmlns:a16="http://schemas.microsoft.com/office/drawing/2014/main" id="{905B54A5-DAE7-4ABA-9C84-EFA9C8761C57}"/>
                </a:ext>
              </a:extLst>
            </p:cNvPr>
            <p:cNvSpPr/>
            <p:nvPr/>
          </p:nvSpPr>
          <p:spPr>
            <a:xfrm>
              <a:off x="3651341" y="3255264"/>
              <a:ext cx="91397" cy="139881"/>
            </a:xfrm>
            <a:custGeom>
              <a:avLst/>
              <a:gdLst/>
              <a:ahLst/>
              <a:cxnLst/>
              <a:rect l="l" t="t" r="r" b="b"/>
              <a:pathLst>
                <a:path w="6187" h="9469" extrusionOk="0">
                  <a:moveTo>
                    <a:pt x="3071" y="1"/>
                  </a:moveTo>
                  <a:cubicBezTo>
                    <a:pt x="2797" y="1"/>
                    <a:pt x="2512" y="143"/>
                    <a:pt x="2375" y="429"/>
                  </a:cubicBezTo>
                  <a:cubicBezTo>
                    <a:pt x="1416" y="2414"/>
                    <a:pt x="1" y="6044"/>
                    <a:pt x="480" y="7664"/>
                  </a:cubicBezTo>
                  <a:cubicBezTo>
                    <a:pt x="1084" y="9392"/>
                    <a:pt x="2713" y="9468"/>
                    <a:pt x="2995" y="9468"/>
                  </a:cubicBezTo>
                  <a:cubicBezTo>
                    <a:pt x="3022" y="9468"/>
                    <a:pt x="3037" y="9467"/>
                    <a:pt x="3037" y="9467"/>
                  </a:cubicBezTo>
                  <a:cubicBezTo>
                    <a:pt x="3037" y="9467"/>
                    <a:pt x="3051" y="9468"/>
                    <a:pt x="3078" y="9468"/>
                  </a:cubicBezTo>
                  <a:cubicBezTo>
                    <a:pt x="3360" y="9468"/>
                    <a:pt x="4991" y="9392"/>
                    <a:pt x="5616" y="7664"/>
                  </a:cubicBezTo>
                  <a:cubicBezTo>
                    <a:pt x="6187" y="6044"/>
                    <a:pt x="4657" y="2414"/>
                    <a:pt x="3699" y="429"/>
                  </a:cubicBezTo>
                  <a:cubicBezTo>
                    <a:pt x="3607" y="143"/>
                    <a:pt x="3345" y="1"/>
                    <a:pt x="30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586;p65">
              <a:extLst>
                <a:ext uri="{FF2B5EF4-FFF2-40B4-BE49-F238E27FC236}">
                  <a16:creationId xmlns:a16="http://schemas.microsoft.com/office/drawing/2014/main" id="{946DACE8-0C0C-452C-98EF-FF8E119FE23F}"/>
                </a:ext>
              </a:extLst>
            </p:cNvPr>
            <p:cNvSpPr/>
            <p:nvPr/>
          </p:nvSpPr>
          <p:spPr>
            <a:xfrm>
              <a:off x="4952264" y="4028723"/>
              <a:ext cx="15" cy="15"/>
            </a:xfrm>
            <a:custGeom>
              <a:avLst/>
              <a:gdLst/>
              <a:ahLst/>
              <a:cxnLst/>
              <a:rect l="l" t="t" r="r" b="b"/>
              <a:pathLst>
                <a:path w="1" h="1" extrusionOk="0">
                  <a:moveTo>
                    <a:pt x="1" y="0"/>
                  </a:moveTo>
                  <a:close/>
                </a:path>
              </a:pathLst>
            </a:custGeom>
            <a:solidFill>
              <a:srgbClr val="0098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587;p65">
              <a:extLst>
                <a:ext uri="{FF2B5EF4-FFF2-40B4-BE49-F238E27FC236}">
                  <a16:creationId xmlns:a16="http://schemas.microsoft.com/office/drawing/2014/main" id="{384E7066-80DE-4E31-BEC3-E53D976CDA8B}"/>
                </a:ext>
              </a:extLst>
            </p:cNvPr>
            <p:cNvSpPr/>
            <p:nvPr/>
          </p:nvSpPr>
          <p:spPr>
            <a:xfrm>
              <a:off x="3663825" y="4028723"/>
              <a:ext cx="15" cy="15"/>
            </a:xfrm>
            <a:custGeom>
              <a:avLst/>
              <a:gdLst/>
              <a:ahLst/>
              <a:cxnLst/>
              <a:rect l="l" t="t" r="r" b="b"/>
              <a:pathLst>
                <a:path w="1" h="1" extrusionOk="0">
                  <a:moveTo>
                    <a:pt x="0" y="0"/>
                  </a:moveTo>
                  <a:lnTo>
                    <a:pt x="0" y="0"/>
                  </a:lnTo>
                  <a:close/>
                </a:path>
              </a:pathLst>
            </a:custGeom>
            <a:solidFill>
              <a:srgbClr val="8593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4588;p65">
              <a:extLst>
                <a:ext uri="{FF2B5EF4-FFF2-40B4-BE49-F238E27FC236}">
                  <a16:creationId xmlns:a16="http://schemas.microsoft.com/office/drawing/2014/main" id="{9FB2389B-E499-4514-9944-A80EEE0F1893}"/>
                </a:ext>
              </a:extLst>
            </p:cNvPr>
            <p:cNvSpPr/>
            <p:nvPr/>
          </p:nvSpPr>
          <p:spPr>
            <a:xfrm>
              <a:off x="3663825" y="4028723"/>
              <a:ext cx="1288398" cy="141964"/>
            </a:xfrm>
            <a:custGeom>
              <a:avLst/>
              <a:gdLst/>
              <a:ahLst/>
              <a:cxnLst/>
              <a:rect l="l" t="t" r="r" b="b"/>
              <a:pathLst>
                <a:path w="87216" h="9610" extrusionOk="0">
                  <a:moveTo>
                    <a:pt x="0" y="0"/>
                  </a:moveTo>
                  <a:lnTo>
                    <a:pt x="0" y="5318"/>
                  </a:lnTo>
                  <a:cubicBezTo>
                    <a:pt x="0" y="7692"/>
                    <a:pt x="1918" y="9610"/>
                    <a:pt x="4292" y="9610"/>
                  </a:cubicBezTo>
                  <a:lnTo>
                    <a:pt x="82948" y="9610"/>
                  </a:lnTo>
                  <a:cubicBezTo>
                    <a:pt x="85321" y="9610"/>
                    <a:pt x="87216" y="7692"/>
                    <a:pt x="87216" y="5318"/>
                  </a:cubicBezTo>
                  <a:lnTo>
                    <a:pt x="87216" y="0"/>
                  </a:lnTo>
                  <a:cubicBezTo>
                    <a:pt x="87216" y="274"/>
                    <a:pt x="87033" y="5798"/>
                    <a:pt x="77515" y="5798"/>
                  </a:cubicBezTo>
                  <a:lnTo>
                    <a:pt x="9701" y="5798"/>
                  </a:lnTo>
                  <a:cubicBezTo>
                    <a:pt x="206" y="5798"/>
                    <a:pt x="0" y="274"/>
                    <a:pt x="0" y="0"/>
                  </a:cubicBez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 name="TextBox 68">
            <a:extLst>
              <a:ext uri="{FF2B5EF4-FFF2-40B4-BE49-F238E27FC236}">
                <a16:creationId xmlns:a16="http://schemas.microsoft.com/office/drawing/2014/main" id="{F6B01D12-737D-4B6A-827B-CE80D98F7468}"/>
              </a:ext>
            </a:extLst>
          </p:cNvPr>
          <p:cNvSpPr txBox="1"/>
          <p:nvPr/>
        </p:nvSpPr>
        <p:spPr>
          <a:xfrm>
            <a:off x="1756824" y="4619574"/>
            <a:ext cx="5725228" cy="338554"/>
          </a:xfrm>
          <a:prstGeom prst="rect">
            <a:avLst/>
          </a:prstGeom>
          <a:noFill/>
        </p:spPr>
        <p:txBody>
          <a:bodyPr wrap="square" rtlCol="0">
            <a:spAutoFit/>
          </a:bodyPr>
          <a:lstStyle/>
          <a:p>
            <a:r>
              <a:rPr lang="ar-OM" sz="1600" dirty="0">
                <a:latin typeface="Calibri" panose="020F0502020204030204" pitchFamily="34" charset="0"/>
                <a:cs typeface="Calibri" panose="020F0502020204030204" pitchFamily="34" charset="0"/>
              </a:rPr>
              <a:t>ملاحظة:الشريحة التالية تحوي صورة للسؤالين يمكن استخدامها لمناقشة الحل</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910919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A705ED5-0197-4674-AE7E-1CC17F494A6D}"/>
              </a:ext>
            </a:extLst>
          </p:cNvPr>
          <p:cNvPicPr>
            <a:picLocks noChangeAspect="1"/>
          </p:cNvPicPr>
          <p:nvPr/>
        </p:nvPicPr>
        <p:blipFill rotWithShape="1">
          <a:blip r:embed="rId2"/>
          <a:srcRect l="11900" t="37333" r="9200" b="34756"/>
          <a:stretch/>
        </p:blipFill>
        <p:spPr>
          <a:xfrm>
            <a:off x="1124713" y="2564892"/>
            <a:ext cx="7214616" cy="1874520"/>
          </a:xfrm>
          <a:prstGeom prst="rect">
            <a:avLst/>
          </a:prstGeom>
          <a:ln w="28575">
            <a:solidFill>
              <a:srgbClr val="7030A0"/>
            </a:solidFill>
          </a:ln>
        </p:spPr>
      </p:pic>
      <p:pic>
        <p:nvPicPr>
          <p:cNvPr id="7" name="Picture 6">
            <a:extLst>
              <a:ext uri="{FF2B5EF4-FFF2-40B4-BE49-F238E27FC236}">
                <a16:creationId xmlns:a16="http://schemas.microsoft.com/office/drawing/2014/main" id="{13722524-7E15-4143-A7F5-25158C17F405}"/>
              </a:ext>
            </a:extLst>
          </p:cNvPr>
          <p:cNvPicPr>
            <a:picLocks noChangeAspect="1"/>
          </p:cNvPicPr>
          <p:nvPr/>
        </p:nvPicPr>
        <p:blipFill rotWithShape="1">
          <a:blip r:embed="rId3"/>
          <a:srcRect l="31300" t="37156" r="12800" b="42756"/>
          <a:stretch/>
        </p:blipFill>
        <p:spPr>
          <a:xfrm>
            <a:off x="1020423" y="774972"/>
            <a:ext cx="7214616" cy="1339596"/>
          </a:xfrm>
          <a:prstGeom prst="rect">
            <a:avLst/>
          </a:prstGeom>
          <a:ln w="28575">
            <a:solidFill>
              <a:srgbClr val="7030A0"/>
            </a:solidFill>
          </a:ln>
        </p:spPr>
      </p:pic>
      <p:grpSp>
        <p:nvGrpSpPr>
          <p:cNvPr id="8" name="Google Shape;4747;p79">
            <a:extLst>
              <a:ext uri="{FF2B5EF4-FFF2-40B4-BE49-F238E27FC236}">
                <a16:creationId xmlns:a16="http://schemas.microsoft.com/office/drawing/2014/main" id="{CF985432-0F6B-4672-A856-269D2590E710}"/>
              </a:ext>
            </a:extLst>
          </p:cNvPr>
          <p:cNvGrpSpPr/>
          <p:nvPr/>
        </p:nvGrpSpPr>
        <p:grpSpPr>
          <a:xfrm>
            <a:off x="7874135" y="580778"/>
            <a:ext cx="276626" cy="280247"/>
            <a:chOff x="2566700" y="2991200"/>
            <a:chExt cx="191825" cy="185325"/>
          </a:xfrm>
          <a:solidFill>
            <a:srgbClr val="FFC000"/>
          </a:solidFill>
        </p:grpSpPr>
        <p:sp>
          <p:nvSpPr>
            <p:cNvPr id="9" name="Google Shape;4748;p79">
              <a:extLst>
                <a:ext uri="{FF2B5EF4-FFF2-40B4-BE49-F238E27FC236}">
                  <a16:creationId xmlns:a16="http://schemas.microsoft.com/office/drawing/2014/main" id="{7C8FD3BC-036D-402B-9DC0-D7ADC38D8D6C}"/>
                </a:ext>
              </a:extLst>
            </p:cNvPr>
            <p:cNvSpPr/>
            <p:nvPr/>
          </p:nvSpPr>
          <p:spPr>
            <a:xfrm>
              <a:off x="2566700" y="2991200"/>
              <a:ext cx="191825" cy="185325"/>
            </a:xfrm>
            <a:custGeom>
              <a:avLst/>
              <a:gdLst/>
              <a:ahLst/>
              <a:cxnLst/>
              <a:rect l="l" t="t" r="r" b="b"/>
              <a:pathLst>
                <a:path w="7673" h="7413" extrusionOk="0">
                  <a:moveTo>
                    <a:pt x="101" y="2821"/>
                  </a:moveTo>
                  <a:cubicBezTo>
                    <a:pt x="48" y="2922"/>
                    <a:pt x="95" y="3070"/>
                    <a:pt x="207" y="3159"/>
                  </a:cubicBezTo>
                  <a:lnTo>
                    <a:pt x="2053" y="4656"/>
                  </a:lnTo>
                  <a:lnTo>
                    <a:pt x="1580" y="7022"/>
                  </a:lnTo>
                  <a:cubicBezTo>
                    <a:pt x="1562" y="7088"/>
                    <a:pt x="1586" y="7170"/>
                    <a:pt x="1633" y="7241"/>
                  </a:cubicBezTo>
                  <a:cubicBezTo>
                    <a:pt x="1717" y="7365"/>
                    <a:pt x="1859" y="7413"/>
                    <a:pt x="1947" y="7353"/>
                  </a:cubicBezTo>
                  <a:lnTo>
                    <a:pt x="4024" y="6005"/>
                  </a:lnTo>
                  <a:lnTo>
                    <a:pt x="6159" y="7206"/>
                  </a:lnTo>
                  <a:cubicBezTo>
                    <a:pt x="6195" y="7230"/>
                    <a:pt x="6236" y="7235"/>
                    <a:pt x="6271" y="7235"/>
                  </a:cubicBezTo>
                  <a:cubicBezTo>
                    <a:pt x="6389" y="7235"/>
                    <a:pt x="6454" y="7129"/>
                    <a:pt x="6419" y="6993"/>
                  </a:cubicBezTo>
                  <a:lnTo>
                    <a:pt x="5786" y="4639"/>
                  </a:lnTo>
                  <a:lnTo>
                    <a:pt x="7609" y="2958"/>
                  </a:lnTo>
                  <a:cubicBezTo>
                    <a:pt x="7650" y="2917"/>
                    <a:pt x="7673" y="2851"/>
                    <a:pt x="7655" y="2769"/>
                  </a:cubicBezTo>
                  <a:cubicBezTo>
                    <a:pt x="7626" y="2633"/>
                    <a:pt x="7502" y="2520"/>
                    <a:pt x="7383" y="2515"/>
                  </a:cubicBezTo>
                  <a:lnTo>
                    <a:pt x="4969" y="2390"/>
                  </a:lnTo>
                  <a:lnTo>
                    <a:pt x="3981" y="225"/>
                  </a:lnTo>
                  <a:cubicBezTo>
                    <a:pt x="3953" y="172"/>
                    <a:pt x="3910" y="118"/>
                    <a:pt x="3863" y="83"/>
                  </a:cubicBezTo>
                  <a:cubicBezTo>
                    <a:pt x="3745" y="0"/>
                    <a:pt x="3620" y="24"/>
                    <a:pt x="3579" y="131"/>
                  </a:cubicBezTo>
                  <a:lnTo>
                    <a:pt x="2686" y="2455"/>
                  </a:lnTo>
                  <a:lnTo>
                    <a:pt x="213" y="2739"/>
                  </a:lnTo>
                  <a:cubicBezTo>
                    <a:pt x="166" y="2745"/>
                    <a:pt x="125" y="2775"/>
                    <a:pt x="101" y="2821"/>
                  </a:cubicBezTo>
                  <a:close/>
                  <a:moveTo>
                    <a:pt x="4521" y="4833"/>
                  </a:moveTo>
                  <a:cubicBezTo>
                    <a:pt x="4567" y="4828"/>
                    <a:pt x="4609" y="4828"/>
                    <a:pt x="4656" y="4839"/>
                  </a:cubicBezTo>
                  <a:cubicBezTo>
                    <a:pt x="4775" y="4874"/>
                    <a:pt x="4780" y="5040"/>
                    <a:pt x="4663" y="5082"/>
                  </a:cubicBezTo>
                  <a:cubicBezTo>
                    <a:pt x="4620" y="5093"/>
                    <a:pt x="4573" y="5093"/>
                    <a:pt x="4526" y="5093"/>
                  </a:cubicBezTo>
                  <a:cubicBezTo>
                    <a:pt x="4455" y="5100"/>
                    <a:pt x="4396" y="5040"/>
                    <a:pt x="4390" y="4970"/>
                  </a:cubicBezTo>
                  <a:cubicBezTo>
                    <a:pt x="4390" y="4899"/>
                    <a:pt x="4450" y="4833"/>
                    <a:pt x="4521" y="4833"/>
                  </a:cubicBezTo>
                  <a:close/>
                  <a:moveTo>
                    <a:pt x="4112" y="4336"/>
                  </a:moveTo>
                  <a:cubicBezTo>
                    <a:pt x="4159" y="4277"/>
                    <a:pt x="4213" y="4224"/>
                    <a:pt x="4272" y="4177"/>
                  </a:cubicBezTo>
                  <a:cubicBezTo>
                    <a:pt x="4343" y="4118"/>
                    <a:pt x="4414" y="4076"/>
                    <a:pt x="4514" y="4088"/>
                  </a:cubicBezTo>
                  <a:cubicBezTo>
                    <a:pt x="4556" y="4094"/>
                    <a:pt x="4567" y="4147"/>
                    <a:pt x="4549" y="4183"/>
                  </a:cubicBezTo>
                  <a:cubicBezTo>
                    <a:pt x="4521" y="4254"/>
                    <a:pt x="4461" y="4301"/>
                    <a:pt x="4401" y="4355"/>
                  </a:cubicBezTo>
                  <a:cubicBezTo>
                    <a:pt x="4355" y="4396"/>
                    <a:pt x="4313" y="4448"/>
                    <a:pt x="4272" y="4484"/>
                  </a:cubicBezTo>
                  <a:cubicBezTo>
                    <a:pt x="4166" y="4573"/>
                    <a:pt x="4035" y="4448"/>
                    <a:pt x="4112" y="4336"/>
                  </a:cubicBezTo>
                  <a:close/>
                  <a:moveTo>
                    <a:pt x="3929" y="4023"/>
                  </a:moveTo>
                  <a:cubicBezTo>
                    <a:pt x="3882" y="4000"/>
                    <a:pt x="3852" y="3940"/>
                    <a:pt x="3869" y="3886"/>
                  </a:cubicBezTo>
                  <a:cubicBezTo>
                    <a:pt x="3934" y="3692"/>
                    <a:pt x="4142" y="3514"/>
                    <a:pt x="4360" y="3555"/>
                  </a:cubicBezTo>
                  <a:cubicBezTo>
                    <a:pt x="4443" y="3574"/>
                    <a:pt x="4455" y="3680"/>
                    <a:pt x="4414" y="3739"/>
                  </a:cubicBezTo>
                  <a:cubicBezTo>
                    <a:pt x="4330" y="3845"/>
                    <a:pt x="4177" y="3858"/>
                    <a:pt x="4100" y="3976"/>
                  </a:cubicBezTo>
                  <a:cubicBezTo>
                    <a:pt x="4059" y="4035"/>
                    <a:pt x="3994" y="4058"/>
                    <a:pt x="3929" y="4023"/>
                  </a:cubicBezTo>
                  <a:close/>
                  <a:moveTo>
                    <a:pt x="0" y="2005"/>
                  </a:moveTo>
                  <a:lnTo>
                    <a:pt x="0" y="1994"/>
                  </a:lnTo>
                  <a:lnTo>
                    <a:pt x="0" y="1977"/>
                  </a:lnTo>
                  <a:lnTo>
                    <a:pt x="0" y="1958"/>
                  </a:lnTo>
                  <a:lnTo>
                    <a:pt x="0" y="1947"/>
                  </a:lnTo>
                  <a:cubicBezTo>
                    <a:pt x="0" y="1934"/>
                    <a:pt x="0" y="1928"/>
                    <a:pt x="6" y="1917"/>
                  </a:cubicBezTo>
                  <a:lnTo>
                    <a:pt x="6" y="1911"/>
                  </a:lnTo>
                  <a:cubicBezTo>
                    <a:pt x="19" y="1876"/>
                    <a:pt x="41" y="1835"/>
                    <a:pt x="84" y="1816"/>
                  </a:cubicBezTo>
                  <a:cubicBezTo>
                    <a:pt x="84" y="1816"/>
                    <a:pt x="90" y="1816"/>
                    <a:pt x="90" y="1811"/>
                  </a:cubicBezTo>
                  <a:cubicBezTo>
                    <a:pt x="95" y="1811"/>
                    <a:pt x="101" y="1805"/>
                    <a:pt x="107" y="1805"/>
                  </a:cubicBezTo>
                  <a:cubicBezTo>
                    <a:pt x="148" y="1786"/>
                    <a:pt x="190" y="1781"/>
                    <a:pt x="237" y="1792"/>
                  </a:cubicBezTo>
                  <a:cubicBezTo>
                    <a:pt x="249" y="1799"/>
                    <a:pt x="267" y="1799"/>
                    <a:pt x="278" y="1805"/>
                  </a:cubicBezTo>
                  <a:cubicBezTo>
                    <a:pt x="308" y="1811"/>
                    <a:pt x="338" y="1828"/>
                    <a:pt x="355" y="1846"/>
                  </a:cubicBezTo>
                  <a:cubicBezTo>
                    <a:pt x="368" y="1857"/>
                    <a:pt x="379" y="1870"/>
                    <a:pt x="390" y="1887"/>
                  </a:cubicBezTo>
                  <a:cubicBezTo>
                    <a:pt x="420" y="1928"/>
                    <a:pt x="426" y="1994"/>
                    <a:pt x="396" y="2041"/>
                  </a:cubicBezTo>
                  <a:cubicBezTo>
                    <a:pt x="385" y="2053"/>
                    <a:pt x="373" y="2070"/>
                    <a:pt x="361" y="2083"/>
                  </a:cubicBezTo>
                  <a:cubicBezTo>
                    <a:pt x="344" y="2100"/>
                    <a:pt x="320" y="2119"/>
                    <a:pt x="284" y="2130"/>
                  </a:cubicBezTo>
                  <a:cubicBezTo>
                    <a:pt x="278" y="2136"/>
                    <a:pt x="273" y="2136"/>
                    <a:pt x="261" y="2141"/>
                  </a:cubicBezTo>
                  <a:cubicBezTo>
                    <a:pt x="254" y="2141"/>
                    <a:pt x="249" y="2141"/>
                    <a:pt x="243" y="2147"/>
                  </a:cubicBezTo>
                  <a:cubicBezTo>
                    <a:pt x="202" y="2160"/>
                    <a:pt x="160" y="2154"/>
                    <a:pt x="119" y="2141"/>
                  </a:cubicBezTo>
                  <a:cubicBezTo>
                    <a:pt x="112" y="2136"/>
                    <a:pt x="107" y="2136"/>
                    <a:pt x="101" y="2130"/>
                  </a:cubicBezTo>
                  <a:lnTo>
                    <a:pt x="95" y="2130"/>
                  </a:lnTo>
                  <a:cubicBezTo>
                    <a:pt x="54" y="2111"/>
                    <a:pt x="24" y="2076"/>
                    <a:pt x="13" y="2035"/>
                  </a:cubicBezTo>
                  <a:lnTo>
                    <a:pt x="6" y="2035"/>
                  </a:lnTo>
                  <a:cubicBezTo>
                    <a:pt x="6" y="2023"/>
                    <a:pt x="6" y="2018"/>
                    <a:pt x="0" y="2005"/>
                  </a:cubicBezTo>
                  <a:close/>
                  <a:moveTo>
                    <a:pt x="887" y="2076"/>
                  </a:moveTo>
                  <a:cubicBezTo>
                    <a:pt x="841" y="2053"/>
                    <a:pt x="841" y="1994"/>
                    <a:pt x="870" y="1958"/>
                  </a:cubicBezTo>
                  <a:cubicBezTo>
                    <a:pt x="1095" y="1674"/>
                    <a:pt x="1603" y="1792"/>
                    <a:pt x="1917" y="1816"/>
                  </a:cubicBezTo>
                  <a:cubicBezTo>
                    <a:pt x="2042" y="1828"/>
                    <a:pt x="2047" y="1994"/>
                    <a:pt x="1922" y="2012"/>
                  </a:cubicBezTo>
                  <a:cubicBezTo>
                    <a:pt x="1722" y="2041"/>
                    <a:pt x="1526" y="2083"/>
                    <a:pt x="1326" y="2106"/>
                  </a:cubicBezTo>
                  <a:cubicBezTo>
                    <a:pt x="1154" y="2124"/>
                    <a:pt x="1042" y="2154"/>
                    <a:pt x="887" y="2076"/>
                  </a:cubicBezTo>
                  <a:close/>
                  <a:moveTo>
                    <a:pt x="6869" y="2005"/>
                  </a:moveTo>
                  <a:cubicBezTo>
                    <a:pt x="6632" y="2012"/>
                    <a:pt x="6620" y="1644"/>
                    <a:pt x="6856" y="1639"/>
                  </a:cubicBezTo>
                  <a:cubicBezTo>
                    <a:pt x="7093" y="1633"/>
                    <a:pt x="7105" y="1994"/>
                    <a:pt x="6869" y="2005"/>
                  </a:cubicBezTo>
                  <a:close/>
                  <a:moveTo>
                    <a:pt x="5786" y="1982"/>
                  </a:moveTo>
                  <a:cubicBezTo>
                    <a:pt x="5679" y="1999"/>
                    <a:pt x="5556" y="2029"/>
                    <a:pt x="5466" y="1952"/>
                  </a:cubicBezTo>
                  <a:cubicBezTo>
                    <a:pt x="5425" y="1917"/>
                    <a:pt x="5472" y="1835"/>
                    <a:pt x="5507" y="1811"/>
                  </a:cubicBezTo>
                  <a:cubicBezTo>
                    <a:pt x="5567" y="1764"/>
                    <a:pt x="5662" y="1728"/>
                    <a:pt x="5739" y="1715"/>
                  </a:cubicBezTo>
                  <a:cubicBezTo>
                    <a:pt x="5933" y="1680"/>
                    <a:pt x="6135" y="1650"/>
                    <a:pt x="6324" y="1721"/>
                  </a:cubicBezTo>
                  <a:cubicBezTo>
                    <a:pt x="6449" y="1775"/>
                    <a:pt x="6378" y="1941"/>
                    <a:pt x="6271" y="1952"/>
                  </a:cubicBezTo>
                  <a:cubicBezTo>
                    <a:pt x="6111" y="1977"/>
                    <a:pt x="5946" y="1958"/>
                    <a:pt x="5786" y="1982"/>
                  </a:cubicBezTo>
                  <a:close/>
                  <a:moveTo>
                    <a:pt x="2946" y="2928"/>
                  </a:moveTo>
                  <a:lnTo>
                    <a:pt x="2946" y="2928"/>
                  </a:lnTo>
                  <a:cubicBezTo>
                    <a:pt x="3011" y="2922"/>
                    <a:pt x="3058" y="2875"/>
                    <a:pt x="3077" y="2816"/>
                  </a:cubicBezTo>
                  <a:lnTo>
                    <a:pt x="3828" y="846"/>
                  </a:lnTo>
                  <a:lnTo>
                    <a:pt x="4668" y="2674"/>
                  </a:lnTo>
                  <a:cubicBezTo>
                    <a:pt x="4721" y="2786"/>
                    <a:pt x="4827" y="2864"/>
                    <a:pt x="4928" y="2864"/>
                  </a:cubicBezTo>
                  <a:lnTo>
                    <a:pt x="6821" y="2963"/>
                  </a:lnTo>
                  <a:lnTo>
                    <a:pt x="5372" y="4301"/>
                  </a:lnTo>
                  <a:cubicBezTo>
                    <a:pt x="5313" y="4348"/>
                    <a:pt x="5307" y="4437"/>
                    <a:pt x="5330" y="4525"/>
                  </a:cubicBezTo>
                  <a:lnTo>
                    <a:pt x="5881" y="6572"/>
                  </a:lnTo>
                  <a:lnTo>
                    <a:pt x="4011" y="5519"/>
                  </a:lnTo>
                  <a:cubicBezTo>
                    <a:pt x="3934" y="5478"/>
                    <a:pt x="3858" y="5478"/>
                    <a:pt x="3811" y="5513"/>
                  </a:cubicBezTo>
                  <a:lnTo>
                    <a:pt x="2148" y="6591"/>
                  </a:lnTo>
                  <a:lnTo>
                    <a:pt x="2520" y="4721"/>
                  </a:lnTo>
                  <a:cubicBezTo>
                    <a:pt x="2544" y="4615"/>
                    <a:pt x="2485" y="4484"/>
                    <a:pt x="2384" y="4413"/>
                  </a:cubicBezTo>
                  <a:lnTo>
                    <a:pt x="846" y="317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4749;p79">
              <a:extLst>
                <a:ext uri="{FF2B5EF4-FFF2-40B4-BE49-F238E27FC236}">
                  <a16:creationId xmlns:a16="http://schemas.microsoft.com/office/drawing/2014/main" id="{462005DB-74C0-41BE-AAC7-404953F3B5CE}"/>
                </a:ext>
              </a:extLst>
            </p:cNvPr>
            <p:cNvSpPr/>
            <p:nvPr/>
          </p:nvSpPr>
          <p:spPr>
            <a:xfrm>
              <a:off x="2587850" y="3012350"/>
              <a:ext cx="149375" cy="143625"/>
            </a:xfrm>
            <a:custGeom>
              <a:avLst/>
              <a:gdLst/>
              <a:ahLst/>
              <a:cxnLst/>
              <a:rect l="l" t="t" r="r" b="b"/>
              <a:pathLst>
                <a:path w="5975" h="5745" extrusionOk="0">
                  <a:moveTo>
                    <a:pt x="1302" y="5745"/>
                  </a:moveTo>
                  <a:lnTo>
                    <a:pt x="2965" y="4667"/>
                  </a:lnTo>
                  <a:cubicBezTo>
                    <a:pt x="3012" y="4632"/>
                    <a:pt x="3088" y="4632"/>
                    <a:pt x="3165" y="4673"/>
                  </a:cubicBezTo>
                  <a:lnTo>
                    <a:pt x="5035" y="5726"/>
                  </a:lnTo>
                  <a:lnTo>
                    <a:pt x="4484" y="3679"/>
                  </a:lnTo>
                  <a:cubicBezTo>
                    <a:pt x="4461" y="3591"/>
                    <a:pt x="4467" y="3502"/>
                    <a:pt x="4526" y="3455"/>
                  </a:cubicBezTo>
                  <a:lnTo>
                    <a:pt x="5975" y="2117"/>
                  </a:lnTo>
                  <a:lnTo>
                    <a:pt x="4082" y="2018"/>
                  </a:lnTo>
                  <a:cubicBezTo>
                    <a:pt x="3981" y="2018"/>
                    <a:pt x="3875" y="1940"/>
                    <a:pt x="3822" y="1828"/>
                  </a:cubicBezTo>
                  <a:lnTo>
                    <a:pt x="2982" y="0"/>
                  </a:lnTo>
                  <a:lnTo>
                    <a:pt x="2231" y="1970"/>
                  </a:lnTo>
                  <a:cubicBezTo>
                    <a:pt x="2212" y="2029"/>
                    <a:pt x="2165" y="2076"/>
                    <a:pt x="2100" y="2082"/>
                  </a:cubicBezTo>
                  <a:lnTo>
                    <a:pt x="0" y="2325"/>
                  </a:lnTo>
                  <a:lnTo>
                    <a:pt x="1538" y="3567"/>
                  </a:lnTo>
                  <a:cubicBezTo>
                    <a:pt x="1639" y="3638"/>
                    <a:pt x="1698" y="3769"/>
                    <a:pt x="1674" y="3875"/>
                  </a:cubicBezTo>
                  <a:close/>
                  <a:moveTo>
                    <a:pt x="3023" y="3040"/>
                  </a:moveTo>
                  <a:cubicBezTo>
                    <a:pt x="3088" y="2846"/>
                    <a:pt x="3296" y="2668"/>
                    <a:pt x="3514" y="2709"/>
                  </a:cubicBezTo>
                  <a:cubicBezTo>
                    <a:pt x="3597" y="2728"/>
                    <a:pt x="3609" y="2834"/>
                    <a:pt x="3568" y="2893"/>
                  </a:cubicBezTo>
                  <a:cubicBezTo>
                    <a:pt x="3484" y="2999"/>
                    <a:pt x="3331" y="3012"/>
                    <a:pt x="3254" y="3130"/>
                  </a:cubicBezTo>
                  <a:cubicBezTo>
                    <a:pt x="3213" y="3189"/>
                    <a:pt x="3148" y="3212"/>
                    <a:pt x="3083" y="3177"/>
                  </a:cubicBezTo>
                  <a:cubicBezTo>
                    <a:pt x="3036" y="3154"/>
                    <a:pt x="3006" y="3094"/>
                    <a:pt x="3023" y="3040"/>
                  </a:cubicBezTo>
                  <a:close/>
                  <a:moveTo>
                    <a:pt x="3266" y="3490"/>
                  </a:moveTo>
                  <a:cubicBezTo>
                    <a:pt x="3313" y="3431"/>
                    <a:pt x="3367" y="3378"/>
                    <a:pt x="3426" y="3331"/>
                  </a:cubicBezTo>
                  <a:cubicBezTo>
                    <a:pt x="3497" y="3272"/>
                    <a:pt x="3568" y="3230"/>
                    <a:pt x="3668" y="3242"/>
                  </a:cubicBezTo>
                  <a:cubicBezTo>
                    <a:pt x="3710" y="3248"/>
                    <a:pt x="3721" y="3301"/>
                    <a:pt x="3703" y="3337"/>
                  </a:cubicBezTo>
                  <a:cubicBezTo>
                    <a:pt x="3675" y="3408"/>
                    <a:pt x="3615" y="3455"/>
                    <a:pt x="3555" y="3509"/>
                  </a:cubicBezTo>
                  <a:cubicBezTo>
                    <a:pt x="3509" y="3550"/>
                    <a:pt x="3467" y="3602"/>
                    <a:pt x="3426" y="3638"/>
                  </a:cubicBezTo>
                  <a:cubicBezTo>
                    <a:pt x="3320" y="3727"/>
                    <a:pt x="3189" y="3602"/>
                    <a:pt x="3266" y="3490"/>
                  </a:cubicBezTo>
                  <a:close/>
                  <a:moveTo>
                    <a:pt x="3544" y="4124"/>
                  </a:moveTo>
                  <a:cubicBezTo>
                    <a:pt x="3544" y="4053"/>
                    <a:pt x="3604" y="3987"/>
                    <a:pt x="3675" y="3987"/>
                  </a:cubicBezTo>
                  <a:cubicBezTo>
                    <a:pt x="3721" y="3982"/>
                    <a:pt x="3763" y="3982"/>
                    <a:pt x="3810" y="3993"/>
                  </a:cubicBezTo>
                  <a:cubicBezTo>
                    <a:pt x="3929" y="4028"/>
                    <a:pt x="3934" y="4194"/>
                    <a:pt x="3817" y="4236"/>
                  </a:cubicBezTo>
                  <a:cubicBezTo>
                    <a:pt x="3774" y="4247"/>
                    <a:pt x="3727" y="4247"/>
                    <a:pt x="3680" y="4247"/>
                  </a:cubicBezTo>
                  <a:cubicBezTo>
                    <a:pt x="3609" y="4254"/>
                    <a:pt x="3550" y="4194"/>
                    <a:pt x="3544" y="4124"/>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4750;p79">
              <a:extLst>
                <a:ext uri="{FF2B5EF4-FFF2-40B4-BE49-F238E27FC236}">
                  <a16:creationId xmlns:a16="http://schemas.microsoft.com/office/drawing/2014/main" id="{DDDFACB6-5722-4593-A67D-B3C485C369A0}"/>
                </a:ext>
              </a:extLst>
            </p:cNvPr>
            <p:cNvSpPr/>
            <p:nvPr/>
          </p:nvSpPr>
          <p:spPr>
            <a:xfrm>
              <a:off x="2620400" y="3062775"/>
              <a:ext cx="116825" cy="93200"/>
            </a:xfrm>
            <a:custGeom>
              <a:avLst/>
              <a:gdLst/>
              <a:ahLst/>
              <a:cxnLst/>
              <a:rect l="l" t="t" r="r" b="b"/>
              <a:pathLst>
                <a:path w="4673" h="3728" extrusionOk="0">
                  <a:moveTo>
                    <a:pt x="4673" y="100"/>
                  </a:moveTo>
                  <a:lnTo>
                    <a:pt x="2804" y="1"/>
                  </a:lnTo>
                  <a:cubicBezTo>
                    <a:pt x="2668" y="266"/>
                    <a:pt x="2485" y="509"/>
                    <a:pt x="2266" y="728"/>
                  </a:cubicBezTo>
                  <a:cubicBezTo>
                    <a:pt x="2302" y="763"/>
                    <a:pt x="2295" y="829"/>
                    <a:pt x="2266" y="876"/>
                  </a:cubicBezTo>
                  <a:cubicBezTo>
                    <a:pt x="2182" y="982"/>
                    <a:pt x="2029" y="995"/>
                    <a:pt x="1952" y="1113"/>
                  </a:cubicBezTo>
                  <a:cubicBezTo>
                    <a:pt x="1911" y="1172"/>
                    <a:pt x="1846" y="1195"/>
                    <a:pt x="1781" y="1160"/>
                  </a:cubicBezTo>
                  <a:cubicBezTo>
                    <a:pt x="1769" y="1160"/>
                    <a:pt x="1762" y="1148"/>
                    <a:pt x="1751" y="1142"/>
                  </a:cubicBezTo>
                  <a:cubicBezTo>
                    <a:pt x="1349" y="1408"/>
                    <a:pt x="875" y="1604"/>
                    <a:pt x="355" y="1698"/>
                  </a:cubicBezTo>
                  <a:cubicBezTo>
                    <a:pt x="378" y="1752"/>
                    <a:pt x="385" y="1804"/>
                    <a:pt x="372" y="1858"/>
                  </a:cubicBezTo>
                  <a:lnTo>
                    <a:pt x="0" y="3728"/>
                  </a:lnTo>
                  <a:lnTo>
                    <a:pt x="1663" y="2650"/>
                  </a:lnTo>
                  <a:cubicBezTo>
                    <a:pt x="1710" y="2615"/>
                    <a:pt x="1786" y="2615"/>
                    <a:pt x="1863" y="2656"/>
                  </a:cubicBezTo>
                  <a:lnTo>
                    <a:pt x="3733" y="3709"/>
                  </a:lnTo>
                  <a:lnTo>
                    <a:pt x="3182" y="1662"/>
                  </a:lnTo>
                  <a:cubicBezTo>
                    <a:pt x="3159" y="1574"/>
                    <a:pt x="3165" y="1485"/>
                    <a:pt x="3224" y="1438"/>
                  </a:cubicBezTo>
                  <a:close/>
                  <a:moveTo>
                    <a:pt x="2124" y="1314"/>
                  </a:moveTo>
                  <a:cubicBezTo>
                    <a:pt x="2195" y="1255"/>
                    <a:pt x="2266" y="1213"/>
                    <a:pt x="2366" y="1225"/>
                  </a:cubicBezTo>
                  <a:cubicBezTo>
                    <a:pt x="2408" y="1231"/>
                    <a:pt x="2419" y="1284"/>
                    <a:pt x="2401" y="1320"/>
                  </a:cubicBezTo>
                  <a:cubicBezTo>
                    <a:pt x="2373" y="1391"/>
                    <a:pt x="2313" y="1438"/>
                    <a:pt x="2253" y="1492"/>
                  </a:cubicBezTo>
                  <a:cubicBezTo>
                    <a:pt x="2207" y="1533"/>
                    <a:pt x="2165" y="1585"/>
                    <a:pt x="2124" y="1621"/>
                  </a:cubicBezTo>
                  <a:cubicBezTo>
                    <a:pt x="2018" y="1710"/>
                    <a:pt x="1887" y="1585"/>
                    <a:pt x="1964" y="1473"/>
                  </a:cubicBezTo>
                  <a:cubicBezTo>
                    <a:pt x="2011" y="1414"/>
                    <a:pt x="2065" y="1361"/>
                    <a:pt x="2124" y="1314"/>
                  </a:cubicBezTo>
                  <a:close/>
                  <a:moveTo>
                    <a:pt x="2242" y="2107"/>
                  </a:moveTo>
                  <a:cubicBezTo>
                    <a:pt x="2242" y="2036"/>
                    <a:pt x="2302" y="1970"/>
                    <a:pt x="2373" y="1970"/>
                  </a:cubicBezTo>
                  <a:cubicBezTo>
                    <a:pt x="2419" y="1965"/>
                    <a:pt x="2461" y="1965"/>
                    <a:pt x="2508" y="1976"/>
                  </a:cubicBezTo>
                  <a:cubicBezTo>
                    <a:pt x="2627" y="2011"/>
                    <a:pt x="2632" y="2177"/>
                    <a:pt x="2515" y="2219"/>
                  </a:cubicBezTo>
                  <a:cubicBezTo>
                    <a:pt x="2472" y="2230"/>
                    <a:pt x="2425" y="2230"/>
                    <a:pt x="2378" y="2230"/>
                  </a:cubicBezTo>
                  <a:cubicBezTo>
                    <a:pt x="2307" y="2237"/>
                    <a:pt x="2248" y="2177"/>
                    <a:pt x="2242" y="2107"/>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4747;p79">
            <a:extLst>
              <a:ext uri="{FF2B5EF4-FFF2-40B4-BE49-F238E27FC236}">
                <a16:creationId xmlns:a16="http://schemas.microsoft.com/office/drawing/2014/main" id="{E5036D00-BD69-46B7-8EC6-D969E5119446}"/>
              </a:ext>
            </a:extLst>
          </p:cNvPr>
          <p:cNvGrpSpPr/>
          <p:nvPr/>
        </p:nvGrpSpPr>
        <p:grpSpPr>
          <a:xfrm>
            <a:off x="7560932" y="2432304"/>
            <a:ext cx="276626" cy="280247"/>
            <a:chOff x="2566700" y="2991200"/>
            <a:chExt cx="191825" cy="185325"/>
          </a:xfrm>
          <a:solidFill>
            <a:srgbClr val="FFC000"/>
          </a:solidFill>
        </p:grpSpPr>
        <p:sp>
          <p:nvSpPr>
            <p:cNvPr id="13" name="Google Shape;4748;p79">
              <a:extLst>
                <a:ext uri="{FF2B5EF4-FFF2-40B4-BE49-F238E27FC236}">
                  <a16:creationId xmlns:a16="http://schemas.microsoft.com/office/drawing/2014/main" id="{85A57204-FCB2-4278-969A-5FB98E153561}"/>
                </a:ext>
              </a:extLst>
            </p:cNvPr>
            <p:cNvSpPr/>
            <p:nvPr/>
          </p:nvSpPr>
          <p:spPr>
            <a:xfrm>
              <a:off x="2566700" y="2991200"/>
              <a:ext cx="191825" cy="185325"/>
            </a:xfrm>
            <a:custGeom>
              <a:avLst/>
              <a:gdLst/>
              <a:ahLst/>
              <a:cxnLst/>
              <a:rect l="l" t="t" r="r" b="b"/>
              <a:pathLst>
                <a:path w="7673" h="7413" extrusionOk="0">
                  <a:moveTo>
                    <a:pt x="101" y="2821"/>
                  </a:moveTo>
                  <a:cubicBezTo>
                    <a:pt x="48" y="2922"/>
                    <a:pt x="95" y="3070"/>
                    <a:pt x="207" y="3159"/>
                  </a:cubicBezTo>
                  <a:lnTo>
                    <a:pt x="2053" y="4656"/>
                  </a:lnTo>
                  <a:lnTo>
                    <a:pt x="1580" y="7022"/>
                  </a:lnTo>
                  <a:cubicBezTo>
                    <a:pt x="1562" y="7088"/>
                    <a:pt x="1586" y="7170"/>
                    <a:pt x="1633" y="7241"/>
                  </a:cubicBezTo>
                  <a:cubicBezTo>
                    <a:pt x="1717" y="7365"/>
                    <a:pt x="1859" y="7413"/>
                    <a:pt x="1947" y="7353"/>
                  </a:cubicBezTo>
                  <a:lnTo>
                    <a:pt x="4024" y="6005"/>
                  </a:lnTo>
                  <a:lnTo>
                    <a:pt x="6159" y="7206"/>
                  </a:lnTo>
                  <a:cubicBezTo>
                    <a:pt x="6195" y="7230"/>
                    <a:pt x="6236" y="7235"/>
                    <a:pt x="6271" y="7235"/>
                  </a:cubicBezTo>
                  <a:cubicBezTo>
                    <a:pt x="6389" y="7235"/>
                    <a:pt x="6454" y="7129"/>
                    <a:pt x="6419" y="6993"/>
                  </a:cubicBezTo>
                  <a:lnTo>
                    <a:pt x="5786" y="4639"/>
                  </a:lnTo>
                  <a:lnTo>
                    <a:pt x="7609" y="2958"/>
                  </a:lnTo>
                  <a:cubicBezTo>
                    <a:pt x="7650" y="2917"/>
                    <a:pt x="7673" y="2851"/>
                    <a:pt x="7655" y="2769"/>
                  </a:cubicBezTo>
                  <a:cubicBezTo>
                    <a:pt x="7626" y="2633"/>
                    <a:pt x="7502" y="2520"/>
                    <a:pt x="7383" y="2515"/>
                  </a:cubicBezTo>
                  <a:lnTo>
                    <a:pt x="4969" y="2390"/>
                  </a:lnTo>
                  <a:lnTo>
                    <a:pt x="3981" y="225"/>
                  </a:lnTo>
                  <a:cubicBezTo>
                    <a:pt x="3953" y="172"/>
                    <a:pt x="3910" y="118"/>
                    <a:pt x="3863" y="83"/>
                  </a:cubicBezTo>
                  <a:cubicBezTo>
                    <a:pt x="3745" y="0"/>
                    <a:pt x="3620" y="24"/>
                    <a:pt x="3579" y="131"/>
                  </a:cubicBezTo>
                  <a:lnTo>
                    <a:pt x="2686" y="2455"/>
                  </a:lnTo>
                  <a:lnTo>
                    <a:pt x="213" y="2739"/>
                  </a:lnTo>
                  <a:cubicBezTo>
                    <a:pt x="166" y="2745"/>
                    <a:pt x="125" y="2775"/>
                    <a:pt x="101" y="2821"/>
                  </a:cubicBezTo>
                  <a:close/>
                  <a:moveTo>
                    <a:pt x="4521" y="4833"/>
                  </a:moveTo>
                  <a:cubicBezTo>
                    <a:pt x="4567" y="4828"/>
                    <a:pt x="4609" y="4828"/>
                    <a:pt x="4656" y="4839"/>
                  </a:cubicBezTo>
                  <a:cubicBezTo>
                    <a:pt x="4775" y="4874"/>
                    <a:pt x="4780" y="5040"/>
                    <a:pt x="4663" y="5082"/>
                  </a:cubicBezTo>
                  <a:cubicBezTo>
                    <a:pt x="4620" y="5093"/>
                    <a:pt x="4573" y="5093"/>
                    <a:pt x="4526" y="5093"/>
                  </a:cubicBezTo>
                  <a:cubicBezTo>
                    <a:pt x="4455" y="5100"/>
                    <a:pt x="4396" y="5040"/>
                    <a:pt x="4390" y="4970"/>
                  </a:cubicBezTo>
                  <a:cubicBezTo>
                    <a:pt x="4390" y="4899"/>
                    <a:pt x="4450" y="4833"/>
                    <a:pt x="4521" y="4833"/>
                  </a:cubicBezTo>
                  <a:close/>
                  <a:moveTo>
                    <a:pt x="4112" y="4336"/>
                  </a:moveTo>
                  <a:cubicBezTo>
                    <a:pt x="4159" y="4277"/>
                    <a:pt x="4213" y="4224"/>
                    <a:pt x="4272" y="4177"/>
                  </a:cubicBezTo>
                  <a:cubicBezTo>
                    <a:pt x="4343" y="4118"/>
                    <a:pt x="4414" y="4076"/>
                    <a:pt x="4514" y="4088"/>
                  </a:cubicBezTo>
                  <a:cubicBezTo>
                    <a:pt x="4556" y="4094"/>
                    <a:pt x="4567" y="4147"/>
                    <a:pt x="4549" y="4183"/>
                  </a:cubicBezTo>
                  <a:cubicBezTo>
                    <a:pt x="4521" y="4254"/>
                    <a:pt x="4461" y="4301"/>
                    <a:pt x="4401" y="4355"/>
                  </a:cubicBezTo>
                  <a:cubicBezTo>
                    <a:pt x="4355" y="4396"/>
                    <a:pt x="4313" y="4448"/>
                    <a:pt x="4272" y="4484"/>
                  </a:cubicBezTo>
                  <a:cubicBezTo>
                    <a:pt x="4166" y="4573"/>
                    <a:pt x="4035" y="4448"/>
                    <a:pt x="4112" y="4336"/>
                  </a:cubicBezTo>
                  <a:close/>
                  <a:moveTo>
                    <a:pt x="3929" y="4023"/>
                  </a:moveTo>
                  <a:cubicBezTo>
                    <a:pt x="3882" y="4000"/>
                    <a:pt x="3852" y="3940"/>
                    <a:pt x="3869" y="3886"/>
                  </a:cubicBezTo>
                  <a:cubicBezTo>
                    <a:pt x="3934" y="3692"/>
                    <a:pt x="4142" y="3514"/>
                    <a:pt x="4360" y="3555"/>
                  </a:cubicBezTo>
                  <a:cubicBezTo>
                    <a:pt x="4443" y="3574"/>
                    <a:pt x="4455" y="3680"/>
                    <a:pt x="4414" y="3739"/>
                  </a:cubicBezTo>
                  <a:cubicBezTo>
                    <a:pt x="4330" y="3845"/>
                    <a:pt x="4177" y="3858"/>
                    <a:pt x="4100" y="3976"/>
                  </a:cubicBezTo>
                  <a:cubicBezTo>
                    <a:pt x="4059" y="4035"/>
                    <a:pt x="3994" y="4058"/>
                    <a:pt x="3929" y="4023"/>
                  </a:cubicBezTo>
                  <a:close/>
                  <a:moveTo>
                    <a:pt x="0" y="2005"/>
                  </a:moveTo>
                  <a:lnTo>
                    <a:pt x="0" y="1994"/>
                  </a:lnTo>
                  <a:lnTo>
                    <a:pt x="0" y="1977"/>
                  </a:lnTo>
                  <a:lnTo>
                    <a:pt x="0" y="1958"/>
                  </a:lnTo>
                  <a:lnTo>
                    <a:pt x="0" y="1947"/>
                  </a:lnTo>
                  <a:cubicBezTo>
                    <a:pt x="0" y="1934"/>
                    <a:pt x="0" y="1928"/>
                    <a:pt x="6" y="1917"/>
                  </a:cubicBezTo>
                  <a:lnTo>
                    <a:pt x="6" y="1911"/>
                  </a:lnTo>
                  <a:cubicBezTo>
                    <a:pt x="19" y="1876"/>
                    <a:pt x="41" y="1835"/>
                    <a:pt x="84" y="1816"/>
                  </a:cubicBezTo>
                  <a:cubicBezTo>
                    <a:pt x="84" y="1816"/>
                    <a:pt x="90" y="1816"/>
                    <a:pt x="90" y="1811"/>
                  </a:cubicBezTo>
                  <a:cubicBezTo>
                    <a:pt x="95" y="1811"/>
                    <a:pt x="101" y="1805"/>
                    <a:pt x="107" y="1805"/>
                  </a:cubicBezTo>
                  <a:cubicBezTo>
                    <a:pt x="148" y="1786"/>
                    <a:pt x="190" y="1781"/>
                    <a:pt x="237" y="1792"/>
                  </a:cubicBezTo>
                  <a:cubicBezTo>
                    <a:pt x="249" y="1799"/>
                    <a:pt x="267" y="1799"/>
                    <a:pt x="278" y="1805"/>
                  </a:cubicBezTo>
                  <a:cubicBezTo>
                    <a:pt x="308" y="1811"/>
                    <a:pt x="338" y="1828"/>
                    <a:pt x="355" y="1846"/>
                  </a:cubicBezTo>
                  <a:cubicBezTo>
                    <a:pt x="368" y="1857"/>
                    <a:pt x="379" y="1870"/>
                    <a:pt x="390" y="1887"/>
                  </a:cubicBezTo>
                  <a:cubicBezTo>
                    <a:pt x="420" y="1928"/>
                    <a:pt x="426" y="1994"/>
                    <a:pt x="396" y="2041"/>
                  </a:cubicBezTo>
                  <a:cubicBezTo>
                    <a:pt x="385" y="2053"/>
                    <a:pt x="373" y="2070"/>
                    <a:pt x="361" y="2083"/>
                  </a:cubicBezTo>
                  <a:cubicBezTo>
                    <a:pt x="344" y="2100"/>
                    <a:pt x="320" y="2119"/>
                    <a:pt x="284" y="2130"/>
                  </a:cubicBezTo>
                  <a:cubicBezTo>
                    <a:pt x="278" y="2136"/>
                    <a:pt x="273" y="2136"/>
                    <a:pt x="261" y="2141"/>
                  </a:cubicBezTo>
                  <a:cubicBezTo>
                    <a:pt x="254" y="2141"/>
                    <a:pt x="249" y="2141"/>
                    <a:pt x="243" y="2147"/>
                  </a:cubicBezTo>
                  <a:cubicBezTo>
                    <a:pt x="202" y="2160"/>
                    <a:pt x="160" y="2154"/>
                    <a:pt x="119" y="2141"/>
                  </a:cubicBezTo>
                  <a:cubicBezTo>
                    <a:pt x="112" y="2136"/>
                    <a:pt x="107" y="2136"/>
                    <a:pt x="101" y="2130"/>
                  </a:cubicBezTo>
                  <a:lnTo>
                    <a:pt x="95" y="2130"/>
                  </a:lnTo>
                  <a:cubicBezTo>
                    <a:pt x="54" y="2111"/>
                    <a:pt x="24" y="2076"/>
                    <a:pt x="13" y="2035"/>
                  </a:cubicBezTo>
                  <a:lnTo>
                    <a:pt x="6" y="2035"/>
                  </a:lnTo>
                  <a:cubicBezTo>
                    <a:pt x="6" y="2023"/>
                    <a:pt x="6" y="2018"/>
                    <a:pt x="0" y="2005"/>
                  </a:cubicBezTo>
                  <a:close/>
                  <a:moveTo>
                    <a:pt x="887" y="2076"/>
                  </a:moveTo>
                  <a:cubicBezTo>
                    <a:pt x="841" y="2053"/>
                    <a:pt x="841" y="1994"/>
                    <a:pt x="870" y="1958"/>
                  </a:cubicBezTo>
                  <a:cubicBezTo>
                    <a:pt x="1095" y="1674"/>
                    <a:pt x="1603" y="1792"/>
                    <a:pt x="1917" y="1816"/>
                  </a:cubicBezTo>
                  <a:cubicBezTo>
                    <a:pt x="2042" y="1828"/>
                    <a:pt x="2047" y="1994"/>
                    <a:pt x="1922" y="2012"/>
                  </a:cubicBezTo>
                  <a:cubicBezTo>
                    <a:pt x="1722" y="2041"/>
                    <a:pt x="1526" y="2083"/>
                    <a:pt x="1326" y="2106"/>
                  </a:cubicBezTo>
                  <a:cubicBezTo>
                    <a:pt x="1154" y="2124"/>
                    <a:pt x="1042" y="2154"/>
                    <a:pt x="887" y="2076"/>
                  </a:cubicBezTo>
                  <a:close/>
                  <a:moveTo>
                    <a:pt x="6869" y="2005"/>
                  </a:moveTo>
                  <a:cubicBezTo>
                    <a:pt x="6632" y="2012"/>
                    <a:pt x="6620" y="1644"/>
                    <a:pt x="6856" y="1639"/>
                  </a:cubicBezTo>
                  <a:cubicBezTo>
                    <a:pt x="7093" y="1633"/>
                    <a:pt x="7105" y="1994"/>
                    <a:pt x="6869" y="2005"/>
                  </a:cubicBezTo>
                  <a:close/>
                  <a:moveTo>
                    <a:pt x="5786" y="1982"/>
                  </a:moveTo>
                  <a:cubicBezTo>
                    <a:pt x="5679" y="1999"/>
                    <a:pt x="5556" y="2029"/>
                    <a:pt x="5466" y="1952"/>
                  </a:cubicBezTo>
                  <a:cubicBezTo>
                    <a:pt x="5425" y="1917"/>
                    <a:pt x="5472" y="1835"/>
                    <a:pt x="5507" y="1811"/>
                  </a:cubicBezTo>
                  <a:cubicBezTo>
                    <a:pt x="5567" y="1764"/>
                    <a:pt x="5662" y="1728"/>
                    <a:pt x="5739" y="1715"/>
                  </a:cubicBezTo>
                  <a:cubicBezTo>
                    <a:pt x="5933" y="1680"/>
                    <a:pt x="6135" y="1650"/>
                    <a:pt x="6324" y="1721"/>
                  </a:cubicBezTo>
                  <a:cubicBezTo>
                    <a:pt x="6449" y="1775"/>
                    <a:pt x="6378" y="1941"/>
                    <a:pt x="6271" y="1952"/>
                  </a:cubicBezTo>
                  <a:cubicBezTo>
                    <a:pt x="6111" y="1977"/>
                    <a:pt x="5946" y="1958"/>
                    <a:pt x="5786" y="1982"/>
                  </a:cubicBezTo>
                  <a:close/>
                  <a:moveTo>
                    <a:pt x="2946" y="2928"/>
                  </a:moveTo>
                  <a:lnTo>
                    <a:pt x="2946" y="2928"/>
                  </a:lnTo>
                  <a:cubicBezTo>
                    <a:pt x="3011" y="2922"/>
                    <a:pt x="3058" y="2875"/>
                    <a:pt x="3077" y="2816"/>
                  </a:cubicBezTo>
                  <a:lnTo>
                    <a:pt x="3828" y="846"/>
                  </a:lnTo>
                  <a:lnTo>
                    <a:pt x="4668" y="2674"/>
                  </a:lnTo>
                  <a:cubicBezTo>
                    <a:pt x="4721" y="2786"/>
                    <a:pt x="4827" y="2864"/>
                    <a:pt x="4928" y="2864"/>
                  </a:cubicBezTo>
                  <a:lnTo>
                    <a:pt x="6821" y="2963"/>
                  </a:lnTo>
                  <a:lnTo>
                    <a:pt x="5372" y="4301"/>
                  </a:lnTo>
                  <a:cubicBezTo>
                    <a:pt x="5313" y="4348"/>
                    <a:pt x="5307" y="4437"/>
                    <a:pt x="5330" y="4525"/>
                  </a:cubicBezTo>
                  <a:lnTo>
                    <a:pt x="5881" y="6572"/>
                  </a:lnTo>
                  <a:lnTo>
                    <a:pt x="4011" y="5519"/>
                  </a:lnTo>
                  <a:cubicBezTo>
                    <a:pt x="3934" y="5478"/>
                    <a:pt x="3858" y="5478"/>
                    <a:pt x="3811" y="5513"/>
                  </a:cubicBezTo>
                  <a:lnTo>
                    <a:pt x="2148" y="6591"/>
                  </a:lnTo>
                  <a:lnTo>
                    <a:pt x="2520" y="4721"/>
                  </a:lnTo>
                  <a:cubicBezTo>
                    <a:pt x="2544" y="4615"/>
                    <a:pt x="2485" y="4484"/>
                    <a:pt x="2384" y="4413"/>
                  </a:cubicBezTo>
                  <a:lnTo>
                    <a:pt x="846" y="317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4749;p79">
              <a:extLst>
                <a:ext uri="{FF2B5EF4-FFF2-40B4-BE49-F238E27FC236}">
                  <a16:creationId xmlns:a16="http://schemas.microsoft.com/office/drawing/2014/main" id="{329D4F18-C5A1-4DF3-B3F2-A83D845613D4}"/>
                </a:ext>
              </a:extLst>
            </p:cNvPr>
            <p:cNvSpPr/>
            <p:nvPr/>
          </p:nvSpPr>
          <p:spPr>
            <a:xfrm>
              <a:off x="2587850" y="3012350"/>
              <a:ext cx="149375" cy="143625"/>
            </a:xfrm>
            <a:custGeom>
              <a:avLst/>
              <a:gdLst/>
              <a:ahLst/>
              <a:cxnLst/>
              <a:rect l="l" t="t" r="r" b="b"/>
              <a:pathLst>
                <a:path w="5975" h="5745" extrusionOk="0">
                  <a:moveTo>
                    <a:pt x="1302" y="5745"/>
                  </a:moveTo>
                  <a:lnTo>
                    <a:pt x="2965" y="4667"/>
                  </a:lnTo>
                  <a:cubicBezTo>
                    <a:pt x="3012" y="4632"/>
                    <a:pt x="3088" y="4632"/>
                    <a:pt x="3165" y="4673"/>
                  </a:cubicBezTo>
                  <a:lnTo>
                    <a:pt x="5035" y="5726"/>
                  </a:lnTo>
                  <a:lnTo>
                    <a:pt x="4484" y="3679"/>
                  </a:lnTo>
                  <a:cubicBezTo>
                    <a:pt x="4461" y="3591"/>
                    <a:pt x="4467" y="3502"/>
                    <a:pt x="4526" y="3455"/>
                  </a:cubicBezTo>
                  <a:lnTo>
                    <a:pt x="5975" y="2117"/>
                  </a:lnTo>
                  <a:lnTo>
                    <a:pt x="4082" y="2018"/>
                  </a:lnTo>
                  <a:cubicBezTo>
                    <a:pt x="3981" y="2018"/>
                    <a:pt x="3875" y="1940"/>
                    <a:pt x="3822" y="1828"/>
                  </a:cubicBezTo>
                  <a:lnTo>
                    <a:pt x="2982" y="0"/>
                  </a:lnTo>
                  <a:lnTo>
                    <a:pt x="2231" y="1970"/>
                  </a:lnTo>
                  <a:cubicBezTo>
                    <a:pt x="2212" y="2029"/>
                    <a:pt x="2165" y="2076"/>
                    <a:pt x="2100" y="2082"/>
                  </a:cubicBezTo>
                  <a:lnTo>
                    <a:pt x="0" y="2325"/>
                  </a:lnTo>
                  <a:lnTo>
                    <a:pt x="1538" y="3567"/>
                  </a:lnTo>
                  <a:cubicBezTo>
                    <a:pt x="1639" y="3638"/>
                    <a:pt x="1698" y="3769"/>
                    <a:pt x="1674" y="3875"/>
                  </a:cubicBezTo>
                  <a:close/>
                  <a:moveTo>
                    <a:pt x="3023" y="3040"/>
                  </a:moveTo>
                  <a:cubicBezTo>
                    <a:pt x="3088" y="2846"/>
                    <a:pt x="3296" y="2668"/>
                    <a:pt x="3514" y="2709"/>
                  </a:cubicBezTo>
                  <a:cubicBezTo>
                    <a:pt x="3597" y="2728"/>
                    <a:pt x="3609" y="2834"/>
                    <a:pt x="3568" y="2893"/>
                  </a:cubicBezTo>
                  <a:cubicBezTo>
                    <a:pt x="3484" y="2999"/>
                    <a:pt x="3331" y="3012"/>
                    <a:pt x="3254" y="3130"/>
                  </a:cubicBezTo>
                  <a:cubicBezTo>
                    <a:pt x="3213" y="3189"/>
                    <a:pt x="3148" y="3212"/>
                    <a:pt x="3083" y="3177"/>
                  </a:cubicBezTo>
                  <a:cubicBezTo>
                    <a:pt x="3036" y="3154"/>
                    <a:pt x="3006" y="3094"/>
                    <a:pt x="3023" y="3040"/>
                  </a:cubicBezTo>
                  <a:close/>
                  <a:moveTo>
                    <a:pt x="3266" y="3490"/>
                  </a:moveTo>
                  <a:cubicBezTo>
                    <a:pt x="3313" y="3431"/>
                    <a:pt x="3367" y="3378"/>
                    <a:pt x="3426" y="3331"/>
                  </a:cubicBezTo>
                  <a:cubicBezTo>
                    <a:pt x="3497" y="3272"/>
                    <a:pt x="3568" y="3230"/>
                    <a:pt x="3668" y="3242"/>
                  </a:cubicBezTo>
                  <a:cubicBezTo>
                    <a:pt x="3710" y="3248"/>
                    <a:pt x="3721" y="3301"/>
                    <a:pt x="3703" y="3337"/>
                  </a:cubicBezTo>
                  <a:cubicBezTo>
                    <a:pt x="3675" y="3408"/>
                    <a:pt x="3615" y="3455"/>
                    <a:pt x="3555" y="3509"/>
                  </a:cubicBezTo>
                  <a:cubicBezTo>
                    <a:pt x="3509" y="3550"/>
                    <a:pt x="3467" y="3602"/>
                    <a:pt x="3426" y="3638"/>
                  </a:cubicBezTo>
                  <a:cubicBezTo>
                    <a:pt x="3320" y="3727"/>
                    <a:pt x="3189" y="3602"/>
                    <a:pt x="3266" y="3490"/>
                  </a:cubicBezTo>
                  <a:close/>
                  <a:moveTo>
                    <a:pt x="3544" y="4124"/>
                  </a:moveTo>
                  <a:cubicBezTo>
                    <a:pt x="3544" y="4053"/>
                    <a:pt x="3604" y="3987"/>
                    <a:pt x="3675" y="3987"/>
                  </a:cubicBezTo>
                  <a:cubicBezTo>
                    <a:pt x="3721" y="3982"/>
                    <a:pt x="3763" y="3982"/>
                    <a:pt x="3810" y="3993"/>
                  </a:cubicBezTo>
                  <a:cubicBezTo>
                    <a:pt x="3929" y="4028"/>
                    <a:pt x="3934" y="4194"/>
                    <a:pt x="3817" y="4236"/>
                  </a:cubicBezTo>
                  <a:cubicBezTo>
                    <a:pt x="3774" y="4247"/>
                    <a:pt x="3727" y="4247"/>
                    <a:pt x="3680" y="4247"/>
                  </a:cubicBezTo>
                  <a:cubicBezTo>
                    <a:pt x="3609" y="4254"/>
                    <a:pt x="3550" y="4194"/>
                    <a:pt x="3544" y="4124"/>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4750;p79">
              <a:extLst>
                <a:ext uri="{FF2B5EF4-FFF2-40B4-BE49-F238E27FC236}">
                  <a16:creationId xmlns:a16="http://schemas.microsoft.com/office/drawing/2014/main" id="{30009336-3FE6-445C-BCD1-2C1DFB2E2DDB}"/>
                </a:ext>
              </a:extLst>
            </p:cNvPr>
            <p:cNvSpPr/>
            <p:nvPr/>
          </p:nvSpPr>
          <p:spPr>
            <a:xfrm>
              <a:off x="2620400" y="3062775"/>
              <a:ext cx="116825" cy="93200"/>
            </a:xfrm>
            <a:custGeom>
              <a:avLst/>
              <a:gdLst/>
              <a:ahLst/>
              <a:cxnLst/>
              <a:rect l="l" t="t" r="r" b="b"/>
              <a:pathLst>
                <a:path w="4673" h="3728" extrusionOk="0">
                  <a:moveTo>
                    <a:pt x="4673" y="100"/>
                  </a:moveTo>
                  <a:lnTo>
                    <a:pt x="2804" y="1"/>
                  </a:lnTo>
                  <a:cubicBezTo>
                    <a:pt x="2668" y="266"/>
                    <a:pt x="2485" y="509"/>
                    <a:pt x="2266" y="728"/>
                  </a:cubicBezTo>
                  <a:cubicBezTo>
                    <a:pt x="2302" y="763"/>
                    <a:pt x="2295" y="829"/>
                    <a:pt x="2266" y="876"/>
                  </a:cubicBezTo>
                  <a:cubicBezTo>
                    <a:pt x="2182" y="982"/>
                    <a:pt x="2029" y="995"/>
                    <a:pt x="1952" y="1113"/>
                  </a:cubicBezTo>
                  <a:cubicBezTo>
                    <a:pt x="1911" y="1172"/>
                    <a:pt x="1846" y="1195"/>
                    <a:pt x="1781" y="1160"/>
                  </a:cubicBezTo>
                  <a:cubicBezTo>
                    <a:pt x="1769" y="1160"/>
                    <a:pt x="1762" y="1148"/>
                    <a:pt x="1751" y="1142"/>
                  </a:cubicBezTo>
                  <a:cubicBezTo>
                    <a:pt x="1349" y="1408"/>
                    <a:pt x="875" y="1604"/>
                    <a:pt x="355" y="1698"/>
                  </a:cubicBezTo>
                  <a:cubicBezTo>
                    <a:pt x="378" y="1752"/>
                    <a:pt x="385" y="1804"/>
                    <a:pt x="372" y="1858"/>
                  </a:cubicBezTo>
                  <a:lnTo>
                    <a:pt x="0" y="3728"/>
                  </a:lnTo>
                  <a:lnTo>
                    <a:pt x="1663" y="2650"/>
                  </a:lnTo>
                  <a:cubicBezTo>
                    <a:pt x="1710" y="2615"/>
                    <a:pt x="1786" y="2615"/>
                    <a:pt x="1863" y="2656"/>
                  </a:cubicBezTo>
                  <a:lnTo>
                    <a:pt x="3733" y="3709"/>
                  </a:lnTo>
                  <a:lnTo>
                    <a:pt x="3182" y="1662"/>
                  </a:lnTo>
                  <a:cubicBezTo>
                    <a:pt x="3159" y="1574"/>
                    <a:pt x="3165" y="1485"/>
                    <a:pt x="3224" y="1438"/>
                  </a:cubicBezTo>
                  <a:close/>
                  <a:moveTo>
                    <a:pt x="2124" y="1314"/>
                  </a:moveTo>
                  <a:cubicBezTo>
                    <a:pt x="2195" y="1255"/>
                    <a:pt x="2266" y="1213"/>
                    <a:pt x="2366" y="1225"/>
                  </a:cubicBezTo>
                  <a:cubicBezTo>
                    <a:pt x="2408" y="1231"/>
                    <a:pt x="2419" y="1284"/>
                    <a:pt x="2401" y="1320"/>
                  </a:cubicBezTo>
                  <a:cubicBezTo>
                    <a:pt x="2373" y="1391"/>
                    <a:pt x="2313" y="1438"/>
                    <a:pt x="2253" y="1492"/>
                  </a:cubicBezTo>
                  <a:cubicBezTo>
                    <a:pt x="2207" y="1533"/>
                    <a:pt x="2165" y="1585"/>
                    <a:pt x="2124" y="1621"/>
                  </a:cubicBezTo>
                  <a:cubicBezTo>
                    <a:pt x="2018" y="1710"/>
                    <a:pt x="1887" y="1585"/>
                    <a:pt x="1964" y="1473"/>
                  </a:cubicBezTo>
                  <a:cubicBezTo>
                    <a:pt x="2011" y="1414"/>
                    <a:pt x="2065" y="1361"/>
                    <a:pt x="2124" y="1314"/>
                  </a:cubicBezTo>
                  <a:close/>
                  <a:moveTo>
                    <a:pt x="2242" y="2107"/>
                  </a:moveTo>
                  <a:cubicBezTo>
                    <a:pt x="2242" y="2036"/>
                    <a:pt x="2302" y="1970"/>
                    <a:pt x="2373" y="1970"/>
                  </a:cubicBezTo>
                  <a:cubicBezTo>
                    <a:pt x="2419" y="1965"/>
                    <a:pt x="2461" y="1965"/>
                    <a:pt x="2508" y="1976"/>
                  </a:cubicBezTo>
                  <a:cubicBezTo>
                    <a:pt x="2627" y="2011"/>
                    <a:pt x="2632" y="2177"/>
                    <a:pt x="2515" y="2219"/>
                  </a:cubicBezTo>
                  <a:cubicBezTo>
                    <a:pt x="2472" y="2230"/>
                    <a:pt x="2425" y="2230"/>
                    <a:pt x="2378" y="2230"/>
                  </a:cubicBezTo>
                  <a:cubicBezTo>
                    <a:pt x="2307" y="2237"/>
                    <a:pt x="2248" y="2177"/>
                    <a:pt x="2242" y="2107"/>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 name="Google Shape;4747;p79">
            <a:extLst>
              <a:ext uri="{FF2B5EF4-FFF2-40B4-BE49-F238E27FC236}">
                <a16:creationId xmlns:a16="http://schemas.microsoft.com/office/drawing/2014/main" id="{B6EFEA53-0C76-4D0E-A528-A034F7189F91}"/>
              </a:ext>
            </a:extLst>
          </p:cNvPr>
          <p:cNvGrpSpPr/>
          <p:nvPr/>
        </p:nvGrpSpPr>
        <p:grpSpPr>
          <a:xfrm>
            <a:off x="7880974" y="2424768"/>
            <a:ext cx="276626" cy="280247"/>
            <a:chOff x="2566700" y="2991200"/>
            <a:chExt cx="191825" cy="185325"/>
          </a:xfrm>
          <a:solidFill>
            <a:srgbClr val="FFC000"/>
          </a:solidFill>
        </p:grpSpPr>
        <p:sp>
          <p:nvSpPr>
            <p:cNvPr id="17" name="Google Shape;4748;p79">
              <a:extLst>
                <a:ext uri="{FF2B5EF4-FFF2-40B4-BE49-F238E27FC236}">
                  <a16:creationId xmlns:a16="http://schemas.microsoft.com/office/drawing/2014/main" id="{657FC6D1-FE70-4693-B9A9-492C164CCAFF}"/>
                </a:ext>
              </a:extLst>
            </p:cNvPr>
            <p:cNvSpPr/>
            <p:nvPr/>
          </p:nvSpPr>
          <p:spPr>
            <a:xfrm>
              <a:off x="2566700" y="2991200"/>
              <a:ext cx="191825" cy="185325"/>
            </a:xfrm>
            <a:custGeom>
              <a:avLst/>
              <a:gdLst/>
              <a:ahLst/>
              <a:cxnLst/>
              <a:rect l="l" t="t" r="r" b="b"/>
              <a:pathLst>
                <a:path w="7673" h="7413" extrusionOk="0">
                  <a:moveTo>
                    <a:pt x="101" y="2821"/>
                  </a:moveTo>
                  <a:cubicBezTo>
                    <a:pt x="48" y="2922"/>
                    <a:pt x="95" y="3070"/>
                    <a:pt x="207" y="3159"/>
                  </a:cubicBezTo>
                  <a:lnTo>
                    <a:pt x="2053" y="4656"/>
                  </a:lnTo>
                  <a:lnTo>
                    <a:pt x="1580" y="7022"/>
                  </a:lnTo>
                  <a:cubicBezTo>
                    <a:pt x="1562" y="7088"/>
                    <a:pt x="1586" y="7170"/>
                    <a:pt x="1633" y="7241"/>
                  </a:cubicBezTo>
                  <a:cubicBezTo>
                    <a:pt x="1717" y="7365"/>
                    <a:pt x="1859" y="7413"/>
                    <a:pt x="1947" y="7353"/>
                  </a:cubicBezTo>
                  <a:lnTo>
                    <a:pt x="4024" y="6005"/>
                  </a:lnTo>
                  <a:lnTo>
                    <a:pt x="6159" y="7206"/>
                  </a:lnTo>
                  <a:cubicBezTo>
                    <a:pt x="6195" y="7230"/>
                    <a:pt x="6236" y="7235"/>
                    <a:pt x="6271" y="7235"/>
                  </a:cubicBezTo>
                  <a:cubicBezTo>
                    <a:pt x="6389" y="7235"/>
                    <a:pt x="6454" y="7129"/>
                    <a:pt x="6419" y="6993"/>
                  </a:cubicBezTo>
                  <a:lnTo>
                    <a:pt x="5786" y="4639"/>
                  </a:lnTo>
                  <a:lnTo>
                    <a:pt x="7609" y="2958"/>
                  </a:lnTo>
                  <a:cubicBezTo>
                    <a:pt x="7650" y="2917"/>
                    <a:pt x="7673" y="2851"/>
                    <a:pt x="7655" y="2769"/>
                  </a:cubicBezTo>
                  <a:cubicBezTo>
                    <a:pt x="7626" y="2633"/>
                    <a:pt x="7502" y="2520"/>
                    <a:pt x="7383" y="2515"/>
                  </a:cubicBezTo>
                  <a:lnTo>
                    <a:pt x="4969" y="2390"/>
                  </a:lnTo>
                  <a:lnTo>
                    <a:pt x="3981" y="225"/>
                  </a:lnTo>
                  <a:cubicBezTo>
                    <a:pt x="3953" y="172"/>
                    <a:pt x="3910" y="118"/>
                    <a:pt x="3863" y="83"/>
                  </a:cubicBezTo>
                  <a:cubicBezTo>
                    <a:pt x="3745" y="0"/>
                    <a:pt x="3620" y="24"/>
                    <a:pt x="3579" y="131"/>
                  </a:cubicBezTo>
                  <a:lnTo>
                    <a:pt x="2686" y="2455"/>
                  </a:lnTo>
                  <a:lnTo>
                    <a:pt x="213" y="2739"/>
                  </a:lnTo>
                  <a:cubicBezTo>
                    <a:pt x="166" y="2745"/>
                    <a:pt x="125" y="2775"/>
                    <a:pt x="101" y="2821"/>
                  </a:cubicBezTo>
                  <a:close/>
                  <a:moveTo>
                    <a:pt x="4521" y="4833"/>
                  </a:moveTo>
                  <a:cubicBezTo>
                    <a:pt x="4567" y="4828"/>
                    <a:pt x="4609" y="4828"/>
                    <a:pt x="4656" y="4839"/>
                  </a:cubicBezTo>
                  <a:cubicBezTo>
                    <a:pt x="4775" y="4874"/>
                    <a:pt x="4780" y="5040"/>
                    <a:pt x="4663" y="5082"/>
                  </a:cubicBezTo>
                  <a:cubicBezTo>
                    <a:pt x="4620" y="5093"/>
                    <a:pt x="4573" y="5093"/>
                    <a:pt x="4526" y="5093"/>
                  </a:cubicBezTo>
                  <a:cubicBezTo>
                    <a:pt x="4455" y="5100"/>
                    <a:pt x="4396" y="5040"/>
                    <a:pt x="4390" y="4970"/>
                  </a:cubicBezTo>
                  <a:cubicBezTo>
                    <a:pt x="4390" y="4899"/>
                    <a:pt x="4450" y="4833"/>
                    <a:pt x="4521" y="4833"/>
                  </a:cubicBezTo>
                  <a:close/>
                  <a:moveTo>
                    <a:pt x="4112" y="4336"/>
                  </a:moveTo>
                  <a:cubicBezTo>
                    <a:pt x="4159" y="4277"/>
                    <a:pt x="4213" y="4224"/>
                    <a:pt x="4272" y="4177"/>
                  </a:cubicBezTo>
                  <a:cubicBezTo>
                    <a:pt x="4343" y="4118"/>
                    <a:pt x="4414" y="4076"/>
                    <a:pt x="4514" y="4088"/>
                  </a:cubicBezTo>
                  <a:cubicBezTo>
                    <a:pt x="4556" y="4094"/>
                    <a:pt x="4567" y="4147"/>
                    <a:pt x="4549" y="4183"/>
                  </a:cubicBezTo>
                  <a:cubicBezTo>
                    <a:pt x="4521" y="4254"/>
                    <a:pt x="4461" y="4301"/>
                    <a:pt x="4401" y="4355"/>
                  </a:cubicBezTo>
                  <a:cubicBezTo>
                    <a:pt x="4355" y="4396"/>
                    <a:pt x="4313" y="4448"/>
                    <a:pt x="4272" y="4484"/>
                  </a:cubicBezTo>
                  <a:cubicBezTo>
                    <a:pt x="4166" y="4573"/>
                    <a:pt x="4035" y="4448"/>
                    <a:pt x="4112" y="4336"/>
                  </a:cubicBezTo>
                  <a:close/>
                  <a:moveTo>
                    <a:pt x="3929" y="4023"/>
                  </a:moveTo>
                  <a:cubicBezTo>
                    <a:pt x="3882" y="4000"/>
                    <a:pt x="3852" y="3940"/>
                    <a:pt x="3869" y="3886"/>
                  </a:cubicBezTo>
                  <a:cubicBezTo>
                    <a:pt x="3934" y="3692"/>
                    <a:pt x="4142" y="3514"/>
                    <a:pt x="4360" y="3555"/>
                  </a:cubicBezTo>
                  <a:cubicBezTo>
                    <a:pt x="4443" y="3574"/>
                    <a:pt x="4455" y="3680"/>
                    <a:pt x="4414" y="3739"/>
                  </a:cubicBezTo>
                  <a:cubicBezTo>
                    <a:pt x="4330" y="3845"/>
                    <a:pt x="4177" y="3858"/>
                    <a:pt x="4100" y="3976"/>
                  </a:cubicBezTo>
                  <a:cubicBezTo>
                    <a:pt x="4059" y="4035"/>
                    <a:pt x="3994" y="4058"/>
                    <a:pt x="3929" y="4023"/>
                  </a:cubicBezTo>
                  <a:close/>
                  <a:moveTo>
                    <a:pt x="0" y="2005"/>
                  </a:moveTo>
                  <a:lnTo>
                    <a:pt x="0" y="1994"/>
                  </a:lnTo>
                  <a:lnTo>
                    <a:pt x="0" y="1977"/>
                  </a:lnTo>
                  <a:lnTo>
                    <a:pt x="0" y="1958"/>
                  </a:lnTo>
                  <a:lnTo>
                    <a:pt x="0" y="1947"/>
                  </a:lnTo>
                  <a:cubicBezTo>
                    <a:pt x="0" y="1934"/>
                    <a:pt x="0" y="1928"/>
                    <a:pt x="6" y="1917"/>
                  </a:cubicBezTo>
                  <a:lnTo>
                    <a:pt x="6" y="1911"/>
                  </a:lnTo>
                  <a:cubicBezTo>
                    <a:pt x="19" y="1876"/>
                    <a:pt x="41" y="1835"/>
                    <a:pt x="84" y="1816"/>
                  </a:cubicBezTo>
                  <a:cubicBezTo>
                    <a:pt x="84" y="1816"/>
                    <a:pt x="90" y="1816"/>
                    <a:pt x="90" y="1811"/>
                  </a:cubicBezTo>
                  <a:cubicBezTo>
                    <a:pt x="95" y="1811"/>
                    <a:pt x="101" y="1805"/>
                    <a:pt x="107" y="1805"/>
                  </a:cubicBezTo>
                  <a:cubicBezTo>
                    <a:pt x="148" y="1786"/>
                    <a:pt x="190" y="1781"/>
                    <a:pt x="237" y="1792"/>
                  </a:cubicBezTo>
                  <a:cubicBezTo>
                    <a:pt x="249" y="1799"/>
                    <a:pt x="267" y="1799"/>
                    <a:pt x="278" y="1805"/>
                  </a:cubicBezTo>
                  <a:cubicBezTo>
                    <a:pt x="308" y="1811"/>
                    <a:pt x="338" y="1828"/>
                    <a:pt x="355" y="1846"/>
                  </a:cubicBezTo>
                  <a:cubicBezTo>
                    <a:pt x="368" y="1857"/>
                    <a:pt x="379" y="1870"/>
                    <a:pt x="390" y="1887"/>
                  </a:cubicBezTo>
                  <a:cubicBezTo>
                    <a:pt x="420" y="1928"/>
                    <a:pt x="426" y="1994"/>
                    <a:pt x="396" y="2041"/>
                  </a:cubicBezTo>
                  <a:cubicBezTo>
                    <a:pt x="385" y="2053"/>
                    <a:pt x="373" y="2070"/>
                    <a:pt x="361" y="2083"/>
                  </a:cubicBezTo>
                  <a:cubicBezTo>
                    <a:pt x="344" y="2100"/>
                    <a:pt x="320" y="2119"/>
                    <a:pt x="284" y="2130"/>
                  </a:cubicBezTo>
                  <a:cubicBezTo>
                    <a:pt x="278" y="2136"/>
                    <a:pt x="273" y="2136"/>
                    <a:pt x="261" y="2141"/>
                  </a:cubicBezTo>
                  <a:cubicBezTo>
                    <a:pt x="254" y="2141"/>
                    <a:pt x="249" y="2141"/>
                    <a:pt x="243" y="2147"/>
                  </a:cubicBezTo>
                  <a:cubicBezTo>
                    <a:pt x="202" y="2160"/>
                    <a:pt x="160" y="2154"/>
                    <a:pt x="119" y="2141"/>
                  </a:cubicBezTo>
                  <a:cubicBezTo>
                    <a:pt x="112" y="2136"/>
                    <a:pt x="107" y="2136"/>
                    <a:pt x="101" y="2130"/>
                  </a:cubicBezTo>
                  <a:lnTo>
                    <a:pt x="95" y="2130"/>
                  </a:lnTo>
                  <a:cubicBezTo>
                    <a:pt x="54" y="2111"/>
                    <a:pt x="24" y="2076"/>
                    <a:pt x="13" y="2035"/>
                  </a:cubicBezTo>
                  <a:lnTo>
                    <a:pt x="6" y="2035"/>
                  </a:lnTo>
                  <a:cubicBezTo>
                    <a:pt x="6" y="2023"/>
                    <a:pt x="6" y="2018"/>
                    <a:pt x="0" y="2005"/>
                  </a:cubicBezTo>
                  <a:close/>
                  <a:moveTo>
                    <a:pt x="887" y="2076"/>
                  </a:moveTo>
                  <a:cubicBezTo>
                    <a:pt x="841" y="2053"/>
                    <a:pt x="841" y="1994"/>
                    <a:pt x="870" y="1958"/>
                  </a:cubicBezTo>
                  <a:cubicBezTo>
                    <a:pt x="1095" y="1674"/>
                    <a:pt x="1603" y="1792"/>
                    <a:pt x="1917" y="1816"/>
                  </a:cubicBezTo>
                  <a:cubicBezTo>
                    <a:pt x="2042" y="1828"/>
                    <a:pt x="2047" y="1994"/>
                    <a:pt x="1922" y="2012"/>
                  </a:cubicBezTo>
                  <a:cubicBezTo>
                    <a:pt x="1722" y="2041"/>
                    <a:pt x="1526" y="2083"/>
                    <a:pt x="1326" y="2106"/>
                  </a:cubicBezTo>
                  <a:cubicBezTo>
                    <a:pt x="1154" y="2124"/>
                    <a:pt x="1042" y="2154"/>
                    <a:pt x="887" y="2076"/>
                  </a:cubicBezTo>
                  <a:close/>
                  <a:moveTo>
                    <a:pt x="6869" y="2005"/>
                  </a:moveTo>
                  <a:cubicBezTo>
                    <a:pt x="6632" y="2012"/>
                    <a:pt x="6620" y="1644"/>
                    <a:pt x="6856" y="1639"/>
                  </a:cubicBezTo>
                  <a:cubicBezTo>
                    <a:pt x="7093" y="1633"/>
                    <a:pt x="7105" y="1994"/>
                    <a:pt x="6869" y="2005"/>
                  </a:cubicBezTo>
                  <a:close/>
                  <a:moveTo>
                    <a:pt x="5786" y="1982"/>
                  </a:moveTo>
                  <a:cubicBezTo>
                    <a:pt x="5679" y="1999"/>
                    <a:pt x="5556" y="2029"/>
                    <a:pt x="5466" y="1952"/>
                  </a:cubicBezTo>
                  <a:cubicBezTo>
                    <a:pt x="5425" y="1917"/>
                    <a:pt x="5472" y="1835"/>
                    <a:pt x="5507" y="1811"/>
                  </a:cubicBezTo>
                  <a:cubicBezTo>
                    <a:pt x="5567" y="1764"/>
                    <a:pt x="5662" y="1728"/>
                    <a:pt x="5739" y="1715"/>
                  </a:cubicBezTo>
                  <a:cubicBezTo>
                    <a:pt x="5933" y="1680"/>
                    <a:pt x="6135" y="1650"/>
                    <a:pt x="6324" y="1721"/>
                  </a:cubicBezTo>
                  <a:cubicBezTo>
                    <a:pt x="6449" y="1775"/>
                    <a:pt x="6378" y="1941"/>
                    <a:pt x="6271" y="1952"/>
                  </a:cubicBezTo>
                  <a:cubicBezTo>
                    <a:pt x="6111" y="1977"/>
                    <a:pt x="5946" y="1958"/>
                    <a:pt x="5786" y="1982"/>
                  </a:cubicBezTo>
                  <a:close/>
                  <a:moveTo>
                    <a:pt x="2946" y="2928"/>
                  </a:moveTo>
                  <a:lnTo>
                    <a:pt x="2946" y="2928"/>
                  </a:lnTo>
                  <a:cubicBezTo>
                    <a:pt x="3011" y="2922"/>
                    <a:pt x="3058" y="2875"/>
                    <a:pt x="3077" y="2816"/>
                  </a:cubicBezTo>
                  <a:lnTo>
                    <a:pt x="3828" y="846"/>
                  </a:lnTo>
                  <a:lnTo>
                    <a:pt x="4668" y="2674"/>
                  </a:lnTo>
                  <a:cubicBezTo>
                    <a:pt x="4721" y="2786"/>
                    <a:pt x="4827" y="2864"/>
                    <a:pt x="4928" y="2864"/>
                  </a:cubicBezTo>
                  <a:lnTo>
                    <a:pt x="6821" y="2963"/>
                  </a:lnTo>
                  <a:lnTo>
                    <a:pt x="5372" y="4301"/>
                  </a:lnTo>
                  <a:cubicBezTo>
                    <a:pt x="5313" y="4348"/>
                    <a:pt x="5307" y="4437"/>
                    <a:pt x="5330" y="4525"/>
                  </a:cubicBezTo>
                  <a:lnTo>
                    <a:pt x="5881" y="6572"/>
                  </a:lnTo>
                  <a:lnTo>
                    <a:pt x="4011" y="5519"/>
                  </a:lnTo>
                  <a:cubicBezTo>
                    <a:pt x="3934" y="5478"/>
                    <a:pt x="3858" y="5478"/>
                    <a:pt x="3811" y="5513"/>
                  </a:cubicBezTo>
                  <a:lnTo>
                    <a:pt x="2148" y="6591"/>
                  </a:lnTo>
                  <a:lnTo>
                    <a:pt x="2520" y="4721"/>
                  </a:lnTo>
                  <a:cubicBezTo>
                    <a:pt x="2544" y="4615"/>
                    <a:pt x="2485" y="4484"/>
                    <a:pt x="2384" y="4413"/>
                  </a:cubicBezTo>
                  <a:lnTo>
                    <a:pt x="846" y="317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749;p79">
              <a:extLst>
                <a:ext uri="{FF2B5EF4-FFF2-40B4-BE49-F238E27FC236}">
                  <a16:creationId xmlns:a16="http://schemas.microsoft.com/office/drawing/2014/main" id="{738A3DD2-9FDC-4958-9004-FA9AB12E1A1C}"/>
                </a:ext>
              </a:extLst>
            </p:cNvPr>
            <p:cNvSpPr/>
            <p:nvPr/>
          </p:nvSpPr>
          <p:spPr>
            <a:xfrm>
              <a:off x="2587850" y="3012350"/>
              <a:ext cx="149375" cy="143625"/>
            </a:xfrm>
            <a:custGeom>
              <a:avLst/>
              <a:gdLst/>
              <a:ahLst/>
              <a:cxnLst/>
              <a:rect l="l" t="t" r="r" b="b"/>
              <a:pathLst>
                <a:path w="5975" h="5745" extrusionOk="0">
                  <a:moveTo>
                    <a:pt x="1302" y="5745"/>
                  </a:moveTo>
                  <a:lnTo>
                    <a:pt x="2965" y="4667"/>
                  </a:lnTo>
                  <a:cubicBezTo>
                    <a:pt x="3012" y="4632"/>
                    <a:pt x="3088" y="4632"/>
                    <a:pt x="3165" y="4673"/>
                  </a:cubicBezTo>
                  <a:lnTo>
                    <a:pt x="5035" y="5726"/>
                  </a:lnTo>
                  <a:lnTo>
                    <a:pt x="4484" y="3679"/>
                  </a:lnTo>
                  <a:cubicBezTo>
                    <a:pt x="4461" y="3591"/>
                    <a:pt x="4467" y="3502"/>
                    <a:pt x="4526" y="3455"/>
                  </a:cubicBezTo>
                  <a:lnTo>
                    <a:pt x="5975" y="2117"/>
                  </a:lnTo>
                  <a:lnTo>
                    <a:pt x="4082" y="2018"/>
                  </a:lnTo>
                  <a:cubicBezTo>
                    <a:pt x="3981" y="2018"/>
                    <a:pt x="3875" y="1940"/>
                    <a:pt x="3822" y="1828"/>
                  </a:cubicBezTo>
                  <a:lnTo>
                    <a:pt x="2982" y="0"/>
                  </a:lnTo>
                  <a:lnTo>
                    <a:pt x="2231" y="1970"/>
                  </a:lnTo>
                  <a:cubicBezTo>
                    <a:pt x="2212" y="2029"/>
                    <a:pt x="2165" y="2076"/>
                    <a:pt x="2100" y="2082"/>
                  </a:cubicBezTo>
                  <a:lnTo>
                    <a:pt x="0" y="2325"/>
                  </a:lnTo>
                  <a:lnTo>
                    <a:pt x="1538" y="3567"/>
                  </a:lnTo>
                  <a:cubicBezTo>
                    <a:pt x="1639" y="3638"/>
                    <a:pt x="1698" y="3769"/>
                    <a:pt x="1674" y="3875"/>
                  </a:cubicBezTo>
                  <a:close/>
                  <a:moveTo>
                    <a:pt x="3023" y="3040"/>
                  </a:moveTo>
                  <a:cubicBezTo>
                    <a:pt x="3088" y="2846"/>
                    <a:pt x="3296" y="2668"/>
                    <a:pt x="3514" y="2709"/>
                  </a:cubicBezTo>
                  <a:cubicBezTo>
                    <a:pt x="3597" y="2728"/>
                    <a:pt x="3609" y="2834"/>
                    <a:pt x="3568" y="2893"/>
                  </a:cubicBezTo>
                  <a:cubicBezTo>
                    <a:pt x="3484" y="2999"/>
                    <a:pt x="3331" y="3012"/>
                    <a:pt x="3254" y="3130"/>
                  </a:cubicBezTo>
                  <a:cubicBezTo>
                    <a:pt x="3213" y="3189"/>
                    <a:pt x="3148" y="3212"/>
                    <a:pt x="3083" y="3177"/>
                  </a:cubicBezTo>
                  <a:cubicBezTo>
                    <a:pt x="3036" y="3154"/>
                    <a:pt x="3006" y="3094"/>
                    <a:pt x="3023" y="3040"/>
                  </a:cubicBezTo>
                  <a:close/>
                  <a:moveTo>
                    <a:pt x="3266" y="3490"/>
                  </a:moveTo>
                  <a:cubicBezTo>
                    <a:pt x="3313" y="3431"/>
                    <a:pt x="3367" y="3378"/>
                    <a:pt x="3426" y="3331"/>
                  </a:cubicBezTo>
                  <a:cubicBezTo>
                    <a:pt x="3497" y="3272"/>
                    <a:pt x="3568" y="3230"/>
                    <a:pt x="3668" y="3242"/>
                  </a:cubicBezTo>
                  <a:cubicBezTo>
                    <a:pt x="3710" y="3248"/>
                    <a:pt x="3721" y="3301"/>
                    <a:pt x="3703" y="3337"/>
                  </a:cubicBezTo>
                  <a:cubicBezTo>
                    <a:pt x="3675" y="3408"/>
                    <a:pt x="3615" y="3455"/>
                    <a:pt x="3555" y="3509"/>
                  </a:cubicBezTo>
                  <a:cubicBezTo>
                    <a:pt x="3509" y="3550"/>
                    <a:pt x="3467" y="3602"/>
                    <a:pt x="3426" y="3638"/>
                  </a:cubicBezTo>
                  <a:cubicBezTo>
                    <a:pt x="3320" y="3727"/>
                    <a:pt x="3189" y="3602"/>
                    <a:pt x="3266" y="3490"/>
                  </a:cubicBezTo>
                  <a:close/>
                  <a:moveTo>
                    <a:pt x="3544" y="4124"/>
                  </a:moveTo>
                  <a:cubicBezTo>
                    <a:pt x="3544" y="4053"/>
                    <a:pt x="3604" y="3987"/>
                    <a:pt x="3675" y="3987"/>
                  </a:cubicBezTo>
                  <a:cubicBezTo>
                    <a:pt x="3721" y="3982"/>
                    <a:pt x="3763" y="3982"/>
                    <a:pt x="3810" y="3993"/>
                  </a:cubicBezTo>
                  <a:cubicBezTo>
                    <a:pt x="3929" y="4028"/>
                    <a:pt x="3934" y="4194"/>
                    <a:pt x="3817" y="4236"/>
                  </a:cubicBezTo>
                  <a:cubicBezTo>
                    <a:pt x="3774" y="4247"/>
                    <a:pt x="3727" y="4247"/>
                    <a:pt x="3680" y="4247"/>
                  </a:cubicBezTo>
                  <a:cubicBezTo>
                    <a:pt x="3609" y="4254"/>
                    <a:pt x="3550" y="4194"/>
                    <a:pt x="3544" y="4124"/>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4750;p79">
              <a:extLst>
                <a:ext uri="{FF2B5EF4-FFF2-40B4-BE49-F238E27FC236}">
                  <a16:creationId xmlns:a16="http://schemas.microsoft.com/office/drawing/2014/main" id="{8835BC2C-23E6-4814-B0DF-9A28CC58F145}"/>
                </a:ext>
              </a:extLst>
            </p:cNvPr>
            <p:cNvSpPr/>
            <p:nvPr/>
          </p:nvSpPr>
          <p:spPr>
            <a:xfrm>
              <a:off x="2620400" y="3062775"/>
              <a:ext cx="116825" cy="93200"/>
            </a:xfrm>
            <a:custGeom>
              <a:avLst/>
              <a:gdLst/>
              <a:ahLst/>
              <a:cxnLst/>
              <a:rect l="l" t="t" r="r" b="b"/>
              <a:pathLst>
                <a:path w="4673" h="3728" extrusionOk="0">
                  <a:moveTo>
                    <a:pt x="4673" y="100"/>
                  </a:moveTo>
                  <a:lnTo>
                    <a:pt x="2804" y="1"/>
                  </a:lnTo>
                  <a:cubicBezTo>
                    <a:pt x="2668" y="266"/>
                    <a:pt x="2485" y="509"/>
                    <a:pt x="2266" y="728"/>
                  </a:cubicBezTo>
                  <a:cubicBezTo>
                    <a:pt x="2302" y="763"/>
                    <a:pt x="2295" y="829"/>
                    <a:pt x="2266" y="876"/>
                  </a:cubicBezTo>
                  <a:cubicBezTo>
                    <a:pt x="2182" y="982"/>
                    <a:pt x="2029" y="995"/>
                    <a:pt x="1952" y="1113"/>
                  </a:cubicBezTo>
                  <a:cubicBezTo>
                    <a:pt x="1911" y="1172"/>
                    <a:pt x="1846" y="1195"/>
                    <a:pt x="1781" y="1160"/>
                  </a:cubicBezTo>
                  <a:cubicBezTo>
                    <a:pt x="1769" y="1160"/>
                    <a:pt x="1762" y="1148"/>
                    <a:pt x="1751" y="1142"/>
                  </a:cubicBezTo>
                  <a:cubicBezTo>
                    <a:pt x="1349" y="1408"/>
                    <a:pt x="875" y="1604"/>
                    <a:pt x="355" y="1698"/>
                  </a:cubicBezTo>
                  <a:cubicBezTo>
                    <a:pt x="378" y="1752"/>
                    <a:pt x="385" y="1804"/>
                    <a:pt x="372" y="1858"/>
                  </a:cubicBezTo>
                  <a:lnTo>
                    <a:pt x="0" y="3728"/>
                  </a:lnTo>
                  <a:lnTo>
                    <a:pt x="1663" y="2650"/>
                  </a:lnTo>
                  <a:cubicBezTo>
                    <a:pt x="1710" y="2615"/>
                    <a:pt x="1786" y="2615"/>
                    <a:pt x="1863" y="2656"/>
                  </a:cubicBezTo>
                  <a:lnTo>
                    <a:pt x="3733" y="3709"/>
                  </a:lnTo>
                  <a:lnTo>
                    <a:pt x="3182" y="1662"/>
                  </a:lnTo>
                  <a:cubicBezTo>
                    <a:pt x="3159" y="1574"/>
                    <a:pt x="3165" y="1485"/>
                    <a:pt x="3224" y="1438"/>
                  </a:cubicBezTo>
                  <a:close/>
                  <a:moveTo>
                    <a:pt x="2124" y="1314"/>
                  </a:moveTo>
                  <a:cubicBezTo>
                    <a:pt x="2195" y="1255"/>
                    <a:pt x="2266" y="1213"/>
                    <a:pt x="2366" y="1225"/>
                  </a:cubicBezTo>
                  <a:cubicBezTo>
                    <a:pt x="2408" y="1231"/>
                    <a:pt x="2419" y="1284"/>
                    <a:pt x="2401" y="1320"/>
                  </a:cubicBezTo>
                  <a:cubicBezTo>
                    <a:pt x="2373" y="1391"/>
                    <a:pt x="2313" y="1438"/>
                    <a:pt x="2253" y="1492"/>
                  </a:cubicBezTo>
                  <a:cubicBezTo>
                    <a:pt x="2207" y="1533"/>
                    <a:pt x="2165" y="1585"/>
                    <a:pt x="2124" y="1621"/>
                  </a:cubicBezTo>
                  <a:cubicBezTo>
                    <a:pt x="2018" y="1710"/>
                    <a:pt x="1887" y="1585"/>
                    <a:pt x="1964" y="1473"/>
                  </a:cubicBezTo>
                  <a:cubicBezTo>
                    <a:pt x="2011" y="1414"/>
                    <a:pt x="2065" y="1361"/>
                    <a:pt x="2124" y="1314"/>
                  </a:cubicBezTo>
                  <a:close/>
                  <a:moveTo>
                    <a:pt x="2242" y="2107"/>
                  </a:moveTo>
                  <a:cubicBezTo>
                    <a:pt x="2242" y="2036"/>
                    <a:pt x="2302" y="1970"/>
                    <a:pt x="2373" y="1970"/>
                  </a:cubicBezTo>
                  <a:cubicBezTo>
                    <a:pt x="2419" y="1965"/>
                    <a:pt x="2461" y="1965"/>
                    <a:pt x="2508" y="1976"/>
                  </a:cubicBezTo>
                  <a:cubicBezTo>
                    <a:pt x="2627" y="2011"/>
                    <a:pt x="2632" y="2177"/>
                    <a:pt x="2515" y="2219"/>
                  </a:cubicBezTo>
                  <a:cubicBezTo>
                    <a:pt x="2472" y="2230"/>
                    <a:pt x="2425" y="2230"/>
                    <a:pt x="2378" y="2230"/>
                  </a:cubicBezTo>
                  <a:cubicBezTo>
                    <a:pt x="2307" y="2237"/>
                    <a:pt x="2248" y="2177"/>
                    <a:pt x="2242" y="2107"/>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9591153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73028C5-AE5A-4C74-901F-0117B30028E9}"/>
              </a:ext>
            </a:extLst>
          </p:cNvPr>
          <p:cNvSpPr txBox="1"/>
          <p:nvPr/>
        </p:nvSpPr>
        <p:spPr>
          <a:xfrm>
            <a:off x="3408945" y="512821"/>
            <a:ext cx="2326110" cy="461665"/>
          </a:xfrm>
          <a:prstGeom prst="rect">
            <a:avLst/>
          </a:prstGeom>
          <a:solidFill>
            <a:schemeClr val="tx1">
              <a:lumMod val="60000"/>
              <a:lumOff val="40000"/>
            </a:schemeClr>
          </a:solidFill>
        </p:spPr>
        <p:txBody>
          <a:bodyPr wrap="square" rtlCol="0">
            <a:spAutoFit/>
          </a:bodyPr>
          <a:lstStyle>
            <a:defPPr marR="0" lvl="0" algn="l" rtl="0">
              <a:lnSpc>
                <a:spcPct val="100000"/>
              </a:lnSpc>
              <a:spcBef>
                <a:spcPts val="0"/>
              </a:spcBef>
              <a:spcAft>
                <a:spcPts val="0"/>
              </a:spcAft>
            </a:defPPr>
            <a:lvl1pPr>
              <a:defRPr sz="2000" b="1">
                <a:solidFill>
                  <a:srgbClr val="0070C0"/>
                </a:solidFill>
              </a:defRPr>
            </a:lvl1pPr>
          </a:lstStyle>
          <a:p>
            <a:r>
              <a:rPr lang="ar-OM" sz="2400" dirty="0">
                <a:latin typeface="Calibri" panose="020F0502020204030204" pitchFamily="34" charset="0"/>
                <a:cs typeface="Calibri" panose="020F0502020204030204" pitchFamily="34" charset="0"/>
              </a:rPr>
              <a:t>التقـــــــــــويم الخــــــتامي</a:t>
            </a:r>
            <a:endParaRPr lang="en-US" sz="2400"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478B7AC4-E48E-4BE2-875F-B4962CBCA94A}"/>
              </a:ext>
            </a:extLst>
          </p:cNvPr>
          <p:cNvSpPr txBox="1"/>
          <p:nvPr/>
        </p:nvSpPr>
        <p:spPr>
          <a:xfrm>
            <a:off x="506608" y="1179064"/>
            <a:ext cx="8130783" cy="369332"/>
          </a:xfrm>
          <a:prstGeom prst="rect">
            <a:avLst/>
          </a:prstGeom>
          <a:noFill/>
        </p:spPr>
        <p:txBody>
          <a:bodyPr wrap="square" rtlCol="0">
            <a:spAutoFit/>
          </a:bodyPr>
          <a:lstStyle/>
          <a:p>
            <a:pPr algn="ctr"/>
            <a:r>
              <a:rPr lang="ar-OM" sz="1800" b="1" dirty="0">
                <a:latin typeface="Calibri" panose="020F0502020204030204" pitchFamily="34" charset="0"/>
                <a:cs typeface="Calibri" panose="020F0502020204030204" pitchFamily="34" charset="0"/>
              </a:rPr>
              <a:t>حـــــــوّط البطاقة التي تحمل عددين المضاعف المشترك الأصغر لهما 112  و العامل المشترك الأكبر لهما 2</a:t>
            </a:r>
            <a:endParaRPr lang="en-US" sz="1800" b="1" dirty="0">
              <a:latin typeface="Calibri" panose="020F0502020204030204" pitchFamily="34" charset="0"/>
              <a:cs typeface="Calibri" panose="020F0502020204030204" pitchFamily="34" charset="0"/>
            </a:endParaRPr>
          </a:p>
        </p:txBody>
      </p:sp>
      <p:grpSp>
        <p:nvGrpSpPr>
          <p:cNvPr id="18" name="Group 17">
            <a:extLst>
              <a:ext uri="{FF2B5EF4-FFF2-40B4-BE49-F238E27FC236}">
                <a16:creationId xmlns:a16="http://schemas.microsoft.com/office/drawing/2014/main" id="{BC36402C-FD7E-4CB8-9A4C-D5E325750027}"/>
              </a:ext>
            </a:extLst>
          </p:cNvPr>
          <p:cNvGrpSpPr/>
          <p:nvPr/>
        </p:nvGrpSpPr>
        <p:grpSpPr>
          <a:xfrm>
            <a:off x="3749040" y="1816960"/>
            <a:ext cx="1956816" cy="2509271"/>
            <a:chOff x="6089904" y="1884640"/>
            <a:chExt cx="2187778" cy="2722279"/>
          </a:xfrm>
        </p:grpSpPr>
        <p:grpSp>
          <p:nvGrpSpPr>
            <p:cNvPr id="15" name="Group 14">
              <a:extLst>
                <a:ext uri="{FF2B5EF4-FFF2-40B4-BE49-F238E27FC236}">
                  <a16:creationId xmlns:a16="http://schemas.microsoft.com/office/drawing/2014/main" id="{75F3D7BE-6319-4EA8-ADB3-760FA3778138}"/>
                </a:ext>
              </a:extLst>
            </p:cNvPr>
            <p:cNvGrpSpPr/>
            <p:nvPr/>
          </p:nvGrpSpPr>
          <p:grpSpPr>
            <a:xfrm>
              <a:off x="6089904" y="1884640"/>
              <a:ext cx="2064776" cy="2722279"/>
              <a:chOff x="6089904" y="1884640"/>
              <a:chExt cx="2064776" cy="2722279"/>
            </a:xfrm>
          </p:grpSpPr>
          <p:sp>
            <p:nvSpPr>
              <p:cNvPr id="11" name="Rectangle: Rounded Corners 10">
                <a:extLst>
                  <a:ext uri="{FF2B5EF4-FFF2-40B4-BE49-F238E27FC236}">
                    <a16:creationId xmlns:a16="http://schemas.microsoft.com/office/drawing/2014/main" id="{921153C2-E53F-4704-9F4F-92D193152EBB}"/>
                  </a:ext>
                </a:extLst>
              </p:cNvPr>
              <p:cNvSpPr/>
              <p:nvPr/>
            </p:nvSpPr>
            <p:spPr>
              <a:xfrm>
                <a:off x="6089904" y="1884640"/>
                <a:ext cx="2064776" cy="2722279"/>
              </a:xfrm>
              <a:prstGeom prst="roundRect">
                <a:avLst/>
              </a:prstGeom>
              <a:solidFill>
                <a:srgbClr val="F3B7BE">
                  <a:alpha val="4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Rounded Corners 12">
                <a:extLst>
                  <a:ext uri="{FF2B5EF4-FFF2-40B4-BE49-F238E27FC236}">
                    <a16:creationId xmlns:a16="http://schemas.microsoft.com/office/drawing/2014/main" id="{074FB048-50B0-4B27-B7AE-37885A9858C9}"/>
                  </a:ext>
                </a:extLst>
              </p:cNvPr>
              <p:cNvSpPr/>
              <p:nvPr/>
            </p:nvSpPr>
            <p:spPr>
              <a:xfrm>
                <a:off x="6345936" y="2066544"/>
                <a:ext cx="1554480" cy="1051560"/>
              </a:xfrm>
              <a:prstGeom prst="roundRect">
                <a:avLst/>
              </a:prstGeom>
              <a:solidFill>
                <a:srgbClr val="7030A0">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F1A2CB06-4DE7-4D37-ADE4-AD432885DD93}"/>
                  </a:ext>
                </a:extLst>
              </p:cNvPr>
              <p:cNvSpPr/>
              <p:nvPr/>
            </p:nvSpPr>
            <p:spPr>
              <a:xfrm>
                <a:off x="6354196" y="3345875"/>
                <a:ext cx="1554480" cy="1051560"/>
              </a:xfrm>
              <a:prstGeom prst="roundRect">
                <a:avLst/>
              </a:prstGeom>
              <a:solidFill>
                <a:srgbClr val="7030A0">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TextBox 15">
              <a:extLst>
                <a:ext uri="{FF2B5EF4-FFF2-40B4-BE49-F238E27FC236}">
                  <a16:creationId xmlns:a16="http://schemas.microsoft.com/office/drawing/2014/main" id="{77EE9E08-C858-40B6-9383-ECBD0E740D81}"/>
                </a:ext>
              </a:extLst>
            </p:cNvPr>
            <p:cNvSpPr txBox="1"/>
            <p:nvPr/>
          </p:nvSpPr>
          <p:spPr>
            <a:xfrm>
              <a:off x="6719072" y="2248584"/>
              <a:ext cx="1435608" cy="646331"/>
            </a:xfrm>
            <a:prstGeom prst="rect">
              <a:avLst/>
            </a:prstGeom>
            <a:noFill/>
          </p:spPr>
          <p:txBody>
            <a:bodyPr wrap="square" rtlCol="0">
              <a:spAutoFit/>
            </a:bodyPr>
            <a:lstStyle/>
            <a:p>
              <a:r>
                <a:rPr lang="ar-OM" sz="3600" b="1" dirty="0">
                  <a:solidFill>
                    <a:schemeClr val="bg1"/>
                  </a:solidFill>
                  <a:latin typeface="Calibri" panose="020F0502020204030204" pitchFamily="34" charset="0"/>
                  <a:cs typeface="Calibri" panose="020F0502020204030204" pitchFamily="34" charset="0"/>
                </a:rPr>
                <a:t>16</a:t>
              </a:r>
              <a:endParaRPr lang="en-US" sz="3600" b="1"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482D3F83-BC74-4729-B279-544B0286D00F}"/>
                </a:ext>
              </a:extLst>
            </p:cNvPr>
            <p:cNvSpPr txBox="1"/>
            <p:nvPr/>
          </p:nvSpPr>
          <p:spPr>
            <a:xfrm>
              <a:off x="6842074" y="3544724"/>
              <a:ext cx="1435608" cy="701197"/>
            </a:xfrm>
            <a:prstGeom prst="rect">
              <a:avLst/>
            </a:prstGeom>
            <a:noFill/>
          </p:spPr>
          <p:txBody>
            <a:bodyPr wrap="square" rtlCol="0">
              <a:spAutoFit/>
            </a:bodyPr>
            <a:lstStyle/>
            <a:p>
              <a:r>
                <a:rPr lang="ar-OM" sz="3600" b="1" dirty="0">
                  <a:solidFill>
                    <a:schemeClr val="bg1"/>
                  </a:solidFill>
                  <a:latin typeface="Calibri" panose="020F0502020204030204" pitchFamily="34" charset="0"/>
                  <a:cs typeface="Calibri" panose="020F0502020204030204" pitchFamily="34" charset="0"/>
                </a:rPr>
                <a:t>8</a:t>
              </a:r>
              <a:endParaRPr lang="en-US" sz="3600" b="1" dirty="0">
                <a:solidFill>
                  <a:schemeClr val="bg1"/>
                </a:solidFill>
                <a:latin typeface="Calibri" panose="020F0502020204030204" pitchFamily="34" charset="0"/>
                <a:cs typeface="Calibri" panose="020F0502020204030204" pitchFamily="34" charset="0"/>
              </a:endParaRPr>
            </a:p>
          </p:txBody>
        </p:sp>
      </p:grpSp>
      <p:grpSp>
        <p:nvGrpSpPr>
          <p:cNvPr id="19" name="Group 18">
            <a:extLst>
              <a:ext uri="{FF2B5EF4-FFF2-40B4-BE49-F238E27FC236}">
                <a16:creationId xmlns:a16="http://schemas.microsoft.com/office/drawing/2014/main" id="{34B13E04-841A-45C3-B1FB-A5D707857CB6}"/>
              </a:ext>
            </a:extLst>
          </p:cNvPr>
          <p:cNvGrpSpPr/>
          <p:nvPr/>
        </p:nvGrpSpPr>
        <p:grpSpPr>
          <a:xfrm>
            <a:off x="6142229" y="1818142"/>
            <a:ext cx="1956816" cy="2509271"/>
            <a:chOff x="6089904" y="1884640"/>
            <a:chExt cx="2187778" cy="2722279"/>
          </a:xfrm>
        </p:grpSpPr>
        <p:grpSp>
          <p:nvGrpSpPr>
            <p:cNvPr id="20" name="Group 19">
              <a:extLst>
                <a:ext uri="{FF2B5EF4-FFF2-40B4-BE49-F238E27FC236}">
                  <a16:creationId xmlns:a16="http://schemas.microsoft.com/office/drawing/2014/main" id="{5CF19F7A-245B-4FE4-AEC2-C8DBCACF0D8A}"/>
                </a:ext>
              </a:extLst>
            </p:cNvPr>
            <p:cNvGrpSpPr/>
            <p:nvPr/>
          </p:nvGrpSpPr>
          <p:grpSpPr>
            <a:xfrm>
              <a:off x="6089904" y="1884640"/>
              <a:ext cx="2064776" cy="2722279"/>
              <a:chOff x="6089904" y="1884640"/>
              <a:chExt cx="2064776" cy="2722279"/>
            </a:xfrm>
          </p:grpSpPr>
          <p:sp>
            <p:nvSpPr>
              <p:cNvPr id="23" name="Rectangle: Rounded Corners 22">
                <a:extLst>
                  <a:ext uri="{FF2B5EF4-FFF2-40B4-BE49-F238E27FC236}">
                    <a16:creationId xmlns:a16="http://schemas.microsoft.com/office/drawing/2014/main" id="{B19F4648-2AF0-4517-B1C9-E6A0B8A845A8}"/>
                  </a:ext>
                </a:extLst>
              </p:cNvPr>
              <p:cNvSpPr/>
              <p:nvPr/>
            </p:nvSpPr>
            <p:spPr>
              <a:xfrm>
                <a:off x="6089904" y="1884640"/>
                <a:ext cx="2064776" cy="2722279"/>
              </a:xfrm>
              <a:prstGeom prst="roundRect">
                <a:avLst/>
              </a:prstGeom>
              <a:solidFill>
                <a:srgbClr val="F3B7BE">
                  <a:alpha val="4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Rounded Corners 23">
                <a:extLst>
                  <a:ext uri="{FF2B5EF4-FFF2-40B4-BE49-F238E27FC236}">
                    <a16:creationId xmlns:a16="http://schemas.microsoft.com/office/drawing/2014/main" id="{46B2D314-5F90-448E-B544-285FEC8A0A89}"/>
                  </a:ext>
                </a:extLst>
              </p:cNvPr>
              <p:cNvSpPr/>
              <p:nvPr/>
            </p:nvSpPr>
            <p:spPr>
              <a:xfrm>
                <a:off x="6345936" y="2066544"/>
                <a:ext cx="1554480" cy="1051560"/>
              </a:xfrm>
              <a:prstGeom prst="roundRect">
                <a:avLst/>
              </a:prstGeom>
              <a:solidFill>
                <a:srgbClr val="7030A0">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6A45C664-9743-4311-80FA-4472C58A5A70}"/>
                  </a:ext>
                </a:extLst>
              </p:cNvPr>
              <p:cNvSpPr/>
              <p:nvPr/>
            </p:nvSpPr>
            <p:spPr>
              <a:xfrm>
                <a:off x="6354196" y="3345875"/>
                <a:ext cx="1554480" cy="1051560"/>
              </a:xfrm>
              <a:prstGeom prst="roundRect">
                <a:avLst/>
              </a:prstGeom>
              <a:solidFill>
                <a:srgbClr val="7030A0">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 name="TextBox 20">
              <a:extLst>
                <a:ext uri="{FF2B5EF4-FFF2-40B4-BE49-F238E27FC236}">
                  <a16:creationId xmlns:a16="http://schemas.microsoft.com/office/drawing/2014/main" id="{5CDF3FEE-A62C-4AC6-8ED3-104C88F2E32B}"/>
                </a:ext>
              </a:extLst>
            </p:cNvPr>
            <p:cNvSpPr txBox="1"/>
            <p:nvPr/>
          </p:nvSpPr>
          <p:spPr>
            <a:xfrm>
              <a:off x="6719072" y="2248584"/>
              <a:ext cx="1435608" cy="646331"/>
            </a:xfrm>
            <a:prstGeom prst="rect">
              <a:avLst/>
            </a:prstGeom>
            <a:noFill/>
          </p:spPr>
          <p:txBody>
            <a:bodyPr wrap="square" rtlCol="0">
              <a:spAutoFit/>
            </a:bodyPr>
            <a:lstStyle/>
            <a:p>
              <a:r>
                <a:rPr lang="ar-OM" sz="3600" b="1" dirty="0">
                  <a:solidFill>
                    <a:schemeClr val="bg1"/>
                  </a:solidFill>
                  <a:latin typeface="Calibri" panose="020F0502020204030204" pitchFamily="34" charset="0"/>
                  <a:cs typeface="Calibri" panose="020F0502020204030204" pitchFamily="34" charset="0"/>
                </a:rPr>
                <a:t>16</a:t>
              </a:r>
              <a:endParaRPr lang="en-US" sz="3600" b="1" dirty="0">
                <a:solidFill>
                  <a:schemeClr val="bg1"/>
                </a:solidFill>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1FFFF80C-CFF4-4DA9-9F4B-E9C69333E7AE}"/>
                </a:ext>
              </a:extLst>
            </p:cNvPr>
            <p:cNvSpPr txBox="1"/>
            <p:nvPr/>
          </p:nvSpPr>
          <p:spPr>
            <a:xfrm>
              <a:off x="6842074" y="3544724"/>
              <a:ext cx="1435608" cy="701197"/>
            </a:xfrm>
            <a:prstGeom prst="rect">
              <a:avLst/>
            </a:prstGeom>
            <a:noFill/>
          </p:spPr>
          <p:txBody>
            <a:bodyPr wrap="square" rtlCol="0">
              <a:spAutoFit/>
            </a:bodyPr>
            <a:lstStyle/>
            <a:p>
              <a:r>
                <a:rPr lang="ar-OM" sz="3600" b="1" dirty="0">
                  <a:solidFill>
                    <a:schemeClr val="bg1"/>
                  </a:solidFill>
                  <a:latin typeface="Calibri" panose="020F0502020204030204" pitchFamily="34" charset="0"/>
                  <a:cs typeface="Calibri" panose="020F0502020204030204" pitchFamily="34" charset="0"/>
                </a:rPr>
                <a:t>18</a:t>
              </a:r>
              <a:endParaRPr lang="en-US" sz="3600" b="1" dirty="0">
                <a:solidFill>
                  <a:schemeClr val="bg1"/>
                </a:solidFill>
                <a:latin typeface="Calibri" panose="020F0502020204030204" pitchFamily="34" charset="0"/>
                <a:cs typeface="Calibri" panose="020F0502020204030204" pitchFamily="34" charset="0"/>
              </a:endParaRPr>
            </a:p>
          </p:txBody>
        </p:sp>
      </p:grpSp>
      <p:grpSp>
        <p:nvGrpSpPr>
          <p:cNvPr id="26" name="Group 25">
            <a:extLst>
              <a:ext uri="{FF2B5EF4-FFF2-40B4-BE49-F238E27FC236}">
                <a16:creationId xmlns:a16="http://schemas.microsoft.com/office/drawing/2014/main" id="{81F8CD4C-69BE-44F6-B58E-4E3B8F3DDF0E}"/>
              </a:ext>
            </a:extLst>
          </p:cNvPr>
          <p:cNvGrpSpPr/>
          <p:nvPr/>
        </p:nvGrpSpPr>
        <p:grpSpPr>
          <a:xfrm>
            <a:off x="1281315" y="1820506"/>
            <a:ext cx="1956816" cy="2509271"/>
            <a:chOff x="6089904" y="1884640"/>
            <a:chExt cx="2187778" cy="2722279"/>
          </a:xfrm>
        </p:grpSpPr>
        <p:grpSp>
          <p:nvGrpSpPr>
            <p:cNvPr id="27" name="Group 26">
              <a:extLst>
                <a:ext uri="{FF2B5EF4-FFF2-40B4-BE49-F238E27FC236}">
                  <a16:creationId xmlns:a16="http://schemas.microsoft.com/office/drawing/2014/main" id="{8F801D15-752B-4B45-AF9C-E09ADC4AE302}"/>
                </a:ext>
              </a:extLst>
            </p:cNvPr>
            <p:cNvGrpSpPr/>
            <p:nvPr/>
          </p:nvGrpSpPr>
          <p:grpSpPr>
            <a:xfrm>
              <a:off x="6089904" y="1884640"/>
              <a:ext cx="2064776" cy="2722279"/>
              <a:chOff x="6089904" y="1884640"/>
              <a:chExt cx="2064776" cy="2722279"/>
            </a:xfrm>
          </p:grpSpPr>
          <p:sp>
            <p:nvSpPr>
              <p:cNvPr id="30" name="Rectangle: Rounded Corners 29">
                <a:extLst>
                  <a:ext uri="{FF2B5EF4-FFF2-40B4-BE49-F238E27FC236}">
                    <a16:creationId xmlns:a16="http://schemas.microsoft.com/office/drawing/2014/main" id="{488D1659-2183-44DC-8BD2-12D77148CBBA}"/>
                  </a:ext>
                </a:extLst>
              </p:cNvPr>
              <p:cNvSpPr/>
              <p:nvPr/>
            </p:nvSpPr>
            <p:spPr>
              <a:xfrm>
                <a:off x="6089904" y="1884640"/>
                <a:ext cx="2064776" cy="2722279"/>
              </a:xfrm>
              <a:prstGeom prst="roundRect">
                <a:avLst/>
              </a:prstGeom>
              <a:solidFill>
                <a:srgbClr val="F3B7BE">
                  <a:alpha val="4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Rounded Corners 30">
                <a:extLst>
                  <a:ext uri="{FF2B5EF4-FFF2-40B4-BE49-F238E27FC236}">
                    <a16:creationId xmlns:a16="http://schemas.microsoft.com/office/drawing/2014/main" id="{C9B5D22C-D3C2-4371-B130-BF0BB9EDD129}"/>
                  </a:ext>
                </a:extLst>
              </p:cNvPr>
              <p:cNvSpPr/>
              <p:nvPr/>
            </p:nvSpPr>
            <p:spPr>
              <a:xfrm>
                <a:off x="6345936" y="2066544"/>
                <a:ext cx="1554480" cy="1051560"/>
              </a:xfrm>
              <a:prstGeom prst="roundRect">
                <a:avLst/>
              </a:prstGeom>
              <a:solidFill>
                <a:srgbClr val="7030A0">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EA055AFB-47AF-4F2D-9A4F-D17EC19FBDDD}"/>
                  </a:ext>
                </a:extLst>
              </p:cNvPr>
              <p:cNvSpPr/>
              <p:nvPr/>
            </p:nvSpPr>
            <p:spPr>
              <a:xfrm>
                <a:off x="6354196" y="3345875"/>
                <a:ext cx="1554480" cy="1051560"/>
              </a:xfrm>
              <a:prstGeom prst="roundRect">
                <a:avLst/>
              </a:prstGeom>
              <a:solidFill>
                <a:srgbClr val="7030A0">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8" name="TextBox 27">
              <a:extLst>
                <a:ext uri="{FF2B5EF4-FFF2-40B4-BE49-F238E27FC236}">
                  <a16:creationId xmlns:a16="http://schemas.microsoft.com/office/drawing/2014/main" id="{DDE73E5C-8F45-4199-AB71-DF8B4A598371}"/>
                </a:ext>
              </a:extLst>
            </p:cNvPr>
            <p:cNvSpPr txBox="1"/>
            <p:nvPr/>
          </p:nvSpPr>
          <p:spPr>
            <a:xfrm>
              <a:off x="6719072" y="2248584"/>
              <a:ext cx="1435608" cy="646331"/>
            </a:xfrm>
            <a:prstGeom prst="rect">
              <a:avLst/>
            </a:prstGeom>
            <a:noFill/>
          </p:spPr>
          <p:txBody>
            <a:bodyPr wrap="square" rtlCol="0">
              <a:spAutoFit/>
            </a:bodyPr>
            <a:lstStyle/>
            <a:p>
              <a:r>
                <a:rPr lang="ar-OM" sz="3600" b="1" dirty="0">
                  <a:solidFill>
                    <a:schemeClr val="bg1"/>
                  </a:solidFill>
                  <a:latin typeface="Calibri" panose="020F0502020204030204" pitchFamily="34" charset="0"/>
                  <a:cs typeface="Calibri" panose="020F0502020204030204" pitchFamily="34" charset="0"/>
                </a:rPr>
                <a:t>16</a:t>
              </a:r>
              <a:endParaRPr lang="en-US" sz="3600" b="1" dirty="0">
                <a:solidFill>
                  <a:schemeClr val="bg1"/>
                </a:solidFill>
                <a:latin typeface="Calibri" panose="020F0502020204030204" pitchFamily="34" charset="0"/>
                <a:cs typeface="Calibri" panose="020F0502020204030204" pitchFamily="34" charset="0"/>
              </a:endParaRPr>
            </a:p>
          </p:txBody>
        </p:sp>
        <p:sp>
          <p:nvSpPr>
            <p:cNvPr id="29" name="TextBox 28">
              <a:extLst>
                <a:ext uri="{FF2B5EF4-FFF2-40B4-BE49-F238E27FC236}">
                  <a16:creationId xmlns:a16="http://schemas.microsoft.com/office/drawing/2014/main" id="{121E8F9C-8753-45CC-9C2D-15A759D63FB8}"/>
                </a:ext>
              </a:extLst>
            </p:cNvPr>
            <p:cNvSpPr txBox="1"/>
            <p:nvPr/>
          </p:nvSpPr>
          <p:spPr>
            <a:xfrm>
              <a:off x="6842074" y="3544724"/>
              <a:ext cx="1435608" cy="646331"/>
            </a:xfrm>
            <a:prstGeom prst="rect">
              <a:avLst/>
            </a:prstGeom>
            <a:noFill/>
          </p:spPr>
          <p:txBody>
            <a:bodyPr wrap="square" rtlCol="0">
              <a:spAutoFit/>
            </a:bodyPr>
            <a:lstStyle/>
            <a:p>
              <a:r>
                <a:rPr lang="ar-OM" sz="3600" b="1" dirty="0">
                  <a:solidFill>
                    <a:schemeClr val="bg1"/>
                  </a:solidFill>
                  <a:latin typeface="Calibri" panose="020F0502020204030204" pitchFamily="34" charset="0"/>
                  <a:cs typeface="Calibri" panose="020F0502020204030204" pitchFamily="34" charset="0"/>
                </a:rPr>
                <a:t>14</a:t>
              </a:r>
              <a:endParaRPr lang="en-US" sz="3600" b="1" dirty="0">
                <a:solidFill>
                  <a:schemeClr val="bg1"/>
                </a:solidFill>
                <a:latin typeface="Calibri" panose="020F0502020204030204" pitchFamily="34" charset="0"/>
                <a:cs typeface="Calibri" panose="020F0502020204030204" pitchFamily="34" charset="0"/>
              </a:endParaRPr>
            </a:p>
          </p:txBody>
        </p:sp>
      </p:grpSp>
      <p:sp>
        <p:nvSpPr>
          <p:cNvPr id="33" name="Google Shape;2743;p50">
            <a:hlinkClick r:id="rId2" action="ppaction://hlinksldjump"/>
            <a:extLst>
              <a:ext uri="{FF2B5EF4-FFF2-40B4-BE49-F238E27FC236}">
                <a16:creationId xmlns:a16="http://schemas.microsoft.com/office/drawing/2014/main" id="{88E73C98-11B9-4CAB-A799-F2DFB754513F}"/>
              </a:ext>
            </a:extLst>
          </p:cNvPr>
          <p:cNvSpPr/>
          <p:nvPr/>
        </p:nvSpPr>
        <p:spPr>
          <a:xfrm>
            <a:off x="6945687" y="4387274"/>
            <a:ext cx="394884" cy="409194"/>
          </a:xfrm>
          <a:prstGeom prst="ellipse">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dirty="0">
                <a:solidFill>
                  <a:schemeClr val="lt1"/>
                </a:solidFill>
                <a:latin typeface="Amatic SC"/>
                <a:ea typeface="Amatic SC"/>
                <a:cs typeface="Amatic SC"/>
                <a:sym typeface="Amatic SC"/>
              </a:rPr>
              <a:t>1</a:t>
            </a:r>
            <a:endParaRPr sz="3000" b="1" dirty="0">
              <a:solidFill>
                <a:schemeClr val="lt1"/>
              </a:solidFill>
              <a:latin typeface="Amatic SC"/>
              <a:ea typeface="Amatic SC"/>
              <a:cs typeface="Amatic SC"/>
              <a:sym typeface="Amatic SC"/>
            </a:endParaRPr>
          </a:p>
        </p:txBody>
      </p:sp>
      <p:sp>
        <p:nvSpPr>
          <p:cNvPr id="34" name="Google Shape;2744;p50">
            <a:hlinkClick r:id="rId3" action="ppaction://hlinksldjump"/>
            <a:extLst>
              <a:ext uri="{FF2B5EF4-FFF2-40B4-BE49-F238E27FC236}">
                <a16:creationId xmlns:a16="http://schemas.microsoft.com/office/drawing/2014/main" id="{48F15D2C-848E-4200-AF88-E82791ACDDDB}"/>
              </a:ext>
            </a:extLst>
          </p:cNvPr>
          <p:cNvSpPr/>
          <p:nvPr/>
        </p:nvSpPr>
        <p:spPr>
          <a:xfrm>
            <a:off x="4473183" y="4416914"/>
            <a:ext cx="394884" cy="409194"/>
          </a:xfrm>
          <a:prstGeom prst="ellipse">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dirty="0">
                <a:solidFill>
                  <a:schemeClr val="lt1"/>
                </a:solidFill>
                <a:latin typeface="Amatic SC"/>
                <a:ea typeface="Amatic SC"/>
                <a:cs typeface="Amatic SC"/>
                <a:sym typeface="Amatic SC"/>
              </a:rPr>
              <a:t>2</a:t>
            </a:r>
            <a:endParaRPr sz="3000" b="1" dirty="0">
              <a:solidFill>
                <a:schemeClr val="lt1"/>
              </a:solidFill>
              <a:latin typeface="Amatic SC"/>
              <a:ea typeface="Amatic SC"/>
              <a:cs typeface="Amatic SC"/>
              <a:sym typeface="Amatic SC"/>
            </a:endParaRPr>
          </a:p>
        </p:txBody>
      </p:sp>
      <p:sp>
        <p:nvSpPr>
          <p:cNvPr id="35" name="Google Shape;2745;p50">
            <a:hlinkClick r:id="rId4" action="ppaction://hlinksldjump"/>
            <a:extLst>
              <a:ext uri="{FF2B5EF4-FFF2-40B4-BE49-F238E27FC236}">
                <a16:creationId xmlns:a16="http://schemas.microsoft.com/office/drawing/2014/main" id="{778F14F6-6D25-4632-B041-B99D271F7103}"/>
              </a:ext>
            </a:extLst>
          </p:cNvPr>
          <p:cNvSpPr/>
          <p:nvPr/>
        </p:nvSpPr>
        <p:spPr>
          <a:xfrm>
            <a:off x="1954079" y="4416914"/>
            <a:ext cx="394884" cy="409194"/>
          </a:xfrm>
          <a:prstGeom prst="ellipse">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dirty="0">
                <a:solidFill>
                  <a:schemeClr val="lt1"/>
                </a:solidFill>
                <a:latin typeface="Amatic SC"/>
                <a:ea typeface="Amatic SC"/>
                <a:cs typeface="Amatic SC"/>
                <a:sym typeface="Amatic SC"/>
              </a:rPr>
              <a:t>3</a:t>
            </a:r>
            <a:endParaRPr sz="3000" b="1" dirty="0">
              <a:solidFill>
                <a:schemeClr val="lt1"/>
              </a:solidFill>
              <a:latin typeface="Amatic SC"/>
              <a:ea typeface="Amatic SC"/>
              <a:cs typeface="Amatic SC"/>
              <a:sym typeface="Amatic SC"/>
            </a:endParaRPr>
          </a:p>
        </p:txBody>
      </p:sp>
    </p:spTree>
    <p:extLst>
      <p:ext uri="{BB962C8B-B14F-4D97-AF65-F5344CB8AC3E}">
        <p14:creationId xmlns:p14="http://schemas.microsoft.com/office/powerpoint/2010/main" val="13544084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72A783-FD70-4017-B6D5-B4A8C4DEEA9F}"/>
              </a:ext>
            </a:extLst>
          </p:cNvPr>
          <p:cNvSpPr txBox="1"/>
          <p:nvPr/>
        </p:nvSpPr>
        <p:spPr>
          <a:xfrm>
            <a:off x="3408945" y="512821"/>
            <a:ext cx="2326110" cy="461665"/>
          </a:xfrm>
          <a:prstGeom prst="rect">
            <a:avLst/>
          </a:prstGeom>
          <a:solidFill>
            <a:schemeClr val="tx1">
              <a:lumMod val="60000"/>
              <a:lumOff val="40000"/>
            </a:schemeClr>
          </a:solidFill>
        </p:spPr>
        <p:txBody>
          <a:bodyPr wrap="square" rtlCol="0">
            <a:spAutoFit/>
          </a:bodyPr>
          <a:lstStyle>
            <a:defPPr marR="0" lvl="0" algn="l" rtl="0">
              <a:lnSpc>
                <a:spcPct val="100000"/>
              </a:lnSpc>
              <a:spcBef>
                <a:spcPts val="0"/>
              </a:spcBef>
              <a:spcAft>
                <a:spcPts val="0"/>
              </a:spcAft>
            </a:defPPr>
            <a:lvl1pPr>
              <a:defRPr sz="2000" b="1">
                <a:solidFill>
                  <a:srgbClr val="0070C0"/>
                </a:solidFill>
              </a:defRPr>
            </a:lvl1pPr>
          </a:lstStyle>
          <a:p>
            <a:pPr algn="ctr"/>
            <a:r>
              <a:rPr lang="ar-OM" sz="2400" dirty="0">
                <a:latin typeface="Calibri" panose="020F0502020204030204" pitchFamily="34" charset="0"/>
                <a:cs typeface="Calibri" panose="020F0502020204030204" pitchFamily="34" charset="0"/>
              </a:rPr>
              <a:t>التعـــــــــــــــلم الــــــــــــــــــــذاتي </a:t>
            </a:r>
            <a:endParaRPr lang="en-US" sz="2400" dirty="0">
              <a:latin typeface="Calibri" panose="020F0502020204030204" pitchFamily="34" charset="0"/>
              <a:cs typeface="Calibri" panose="020F0502020204030204" pitchFamily="34" charset="0"/>
            </a:endParaRPr>
          </a:p>
        </p:txBody>
      </p:sp>
      <p:pic>
        <p:nvPicPr>
          <p:cNvPr id="8" name="Picture 7" descr="Icon&#10;&#10;Description automatically generated">
            <a:extLst>
              <a:ext uri="{FF2B5EF4-FFF2-40B4-BE49-F238E27FC236}">
                <a16:creationId xmlns:a16="http://schemas.microsoft.com/office/drawing/2014/main" id="{CF75D02C-CDBF-490A-9832-DC15D5816B8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83515" y="896112"/>
            <a:ext cx="2441928" cy="2359151"/>
          </a:xfrm>
          <a:prstGeom prst="rect">
            <a:avLst/>
          </a:prstGeom>
        </p:spPr>
      </p:pic>
      <p:sp>
        <p:nvSpPr>
          <p:cNvPr id="9" name="TextBox 8">
            <a:extLst>
              <a:ext uri="{FF2B5EF4-FFF2-40B4-BE49-F238E27FC236}">
                <a16:creationId xmlns:a16="http://schemas.microsoft.com/office/drawing/2014/main" id="{D4D72673-6E9F-4FEA-991A-1429C9DABA63}"/>
              </a:ext>
            </a:extLst>
          </p:cNvPr>
          <p:cNvSpPr txBox="1"/>
          <p:nvPr/>
        </p:nvSpPr>
        <p:spPr>
          <a:xfrm>
            <a:off x="2927847" y="2075687"/>
            <a:ext cx="5120640" cy="338554"/>
          </a:xfrm>
          <a:prstGeom prst="rect">
            <a:avLst/>
          </a:prstGeom>
          <a:noFill/>
        </p:spPr>
        <p:txBody>
          <a:bodyPr wrap="square" rtlCol="0">
            <a:spAutoFit/>
          </a:bodyPr>
          <a:lstStyle/>
          <a:p>
            <a:r>
              <a:rPr lang="en-US" sz="1600" b="1" dirty="0"/>
              <a:t>https://www.youtube.com/watch?v=UESAslBwgpw</a:t>
            </a:r>
          </a:p>
        </p:txBody>
      </p:sp>
    </p:spTree>
    <p:extLst>
      <p:ext uri="{BB962C8B-B14F-4D97-AF65-F5344CB8AC3E}">
        <p14:creationId xmlns:p14="http://schemas.microsoft.com/office/powerpoint/2010/main" val="22155726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52"/>
        <p:cNvGrpSpPr/>
        <p:nvPr/>
      </p:nvGrpSpPr>
      <p:grpSpPr>
        <a:xfrm>
          <a:off x="0" y="0"/>
          <a:ext cx="0" cy="0"/>
          <a:chOff x="0" y="0"/>
          <a:chExt cx="0" cy="0"/>
        </a:xfrm>
      </p:grpSpPr>
      <p:grpSp>
        <p:nvGrpSpPr>
          <p:cNvPr id="3053" name="Google Shape;3053;p57"/>
          <p:cNvGrpSpPr/>
          <p:nvPr/>
        </p:nvGrpSpPr>
        <p:grpSpPr>
          <a:xfrm>
            <a:off x="1828800" y="1619219"/>
            <a:ext cx="2574956" cy="2115219"/>
            <a:chOff x="1676467" y="2324375"/>
            <a:chExt cx="1831800" cy="1336500"/>
          </a:xfrm>
        </p:grpSpPr>
        <p:sp>
          <p:nvSpPr>
            <p:cNvPr id="3054" name="Google Shape;3054;p57"/>
            <p:cNvSpPr/>
            <p:nvPr/>
          </p:nvSpPr>
          <p:spPr>
            <a:xfrm>
              <a:off x="1676467" y="2324375"/>
              <a:ext cx="1831800" cy="1336500"/>
            </a:xfrm>
            <a:prstGeom prst="roundRect">
              <a:avLst>
                <a:gd name="adj" fmla="val 0"/>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5" name="Google Shape;3055;p57"/>
            <p:cNvSpPr/>
            <p:nvPr/>
          </p:nvSpPr>
          <p:spPr>
            <a:xfrm>
              <a:off x="1685167" y="2333417"/>
              <a:ext cx="1814400" cy="255900"/>
            </a:xfrm>
            <a:prstGeom prst="round2SameRect">
              <a:avLst>
                <a:gd name="adj1" fmla="val 0"/>
                <a:gd name="adj2"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59" name="Google Shape;3059;p57"/>
          <p:cNvGrpSpPr/>
          <p:nvPr/>
        </p:nvGrpSpPr>
        <p:grpSpPr>
          <a:xfrm>
            <a:off x="5325035" y="1604812"/>
            <a:ext cx="2265028" cy="2129627"/>
            <a:chOff x="3599049" y="2324375"/>
            <a:chExt cx="1831800" cy="1336500"/>
          </a:xfrm>
        </p:grpSpPr>
        <p:sp>
          <p:nvSpPr>
            <p:cNvPr id="3060" name="Google Shape;3060;p57"/>
            <p:cNvSpPr/>
            <p:nvPr/>
          </p:nvSpPr>
          <p:spPr>
            <a:xfrm>
              <a:off x="3599049" y="2324375"/>
              <a:ext cx="1831800" cy="1336500"/>
            </a:xfrm>
            <a:prstGeom prst="roundRect">
              <a:avLst>
                <a:gd name="adj" fmla="val 0"/>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1" name="Google Shape;3061;p57"/>
            <p:cNvSpPr/>
            <p:nvPr/>
          </p:nvSpPr>
          <p:spPr>
            <a:xfrm>
              <a:off x="3607749" y="2333417"/>
              <a:ext cx="1814400" cy="255900"/>
            </a:xfrm>
            <a:prstGeom prst="round2SameRect">
              <a:avLst>
                <a:gd name="adj1" fmla="val 0"/>
                <a:gd name="adj2" fmla="val 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 name="TextBox 29">
            <a:extLst>
              <a:ext uri="{FF2B5EF4-FFF2-40B4-BE49-F238E27FC236}">
                <a16:creationId xmlns:a16="http://schemas.microsoft.com/office/drawing/2014/main" id="{816DA02D-C5BA-4657-9DD0-8DDA37B20A9D}"/>
              </a:ext>
            </a:extLst>
          </p:cNvPr>
          <p:cNvSpPr txBox="1"/>
          <p:nvPr/>
        </p:nvSpPr>
        <p:spPr>
          <a:xfrm>
            <a:off x="5393751" y="1633529"/>
            <a:ext cx="2127596" cy="400110"/>
          </a:xfrm>
          <a:prstGeom prst="rect">
            <a:avLst/>
          </a:prstGeom>
          <a:noFill/>
        </p:spPr>
        <p:txBody>
          <a:bodyPr wrap="square" rtlCol="0">
            <a:spAutoFit/>
          </a:bodyPr>
          <a:lstStyle/>
          <a:p>
            <a:pPr algn="ctr"/>
            <a:r>
              <a:rPr lang="ar-OM" sz="2000" b="1" dirty="0">
                <a:latin typeface="Calibri" panose="020F0502020204030204" pitchFamily="34" charset="0"/>
                <a:cs typeface="Calibri" panose="020F0502020204030204" pitchFamily="34" charset="0"/>
              </a:rPr>
              <a:t>الواجب المنزلي </a:t>
            </a:r>
            <a:endParaRPr lang="en-US" sz="2000" b="1" dirty="0">
              <a:latin typeface="Calibri" panose="020F0502020204030204" pitchFamily="34" charset="0"/>
              <a:cs typeface="Calibri" panose="020F0502020204030204" pitchFamily="34" charset="0"/>
            </a:endParaRPr>
          </a:p>
        </p:txBody>
      </p:sp>
      <p:sp>
        <p:nvSpPr>
          <p:cNvPr id="31" name="TextBox 30">
            <a:extLst>
              <a:ext uri="{FF2B5EF4-FFF2-40B4-BE49-F238E27FC236}">
                <a16:creationId xmlns:a16="http://schemas.microsoft.com/office/drawing/2014/main" id="{1B1BA9F1-FF97-45F1-9B9F-48F2AA7D1385}"/>
              </a:ext>
            </a:extLst>
          </p:cNvPr>
          <p:cNvSpPr txBox="1"/>
          <p:nvPr/>
        </p:nvSpPr>
        <p:spPr>
          <a:xfrm>
            <a:off x="5451710" y="2401976"/>
            <a:ext cx="2127596" cy="707886"/>
          </a:xfrm>
          <a:prstGeom prst="rect">
            <a:avLst/>
          </a:prstGeom>
          <a:noFill/>
        </p:spPr>
        <p:txBody>
          <a:bodyPr wrap="square" rtlCol="0">
            <a:spAutoFit/>
          </a:bodyPr>
          <a:lstStyle/>
          <a:p>
            <a:pPr algn="ctr"/>
            <a:r>
              <a:rPr lang="ar-OM" sz="2000" b="1" dirty="0">
                <a:latin typeface="Calibri" panose="020F0502020204030204" pitchFamily="34" charset="0"/>
                <a:cs typeface="Calibri" panose="020F0502020204030204" pitchFamily="34" charset="0"/>
              </a:rPr>
              <a:t>كتاب النشاط صفحة (18) رقم 3 هـ</a:t>
            </a:r>
            <a:endParaRPr lang="en-US" sz="2000" b="1" dirty="0">
              <a:latin typeface="Calibri" panose="020F0502020204030204" pitchFamily="34" charset="0"/>
              <a:cs typeface="Calibri" panose="020F0502020204030204" pitchFamily="34" charset="0"/>
            </a:endParaRPr>
          </a:p>
        </p:txBody>
      </p:sp>
      <p:sp>
        <p:nvSpPr>
          <p:cNvPr id="32" name="TextBox 31">
            <a:extLst>
              <a:ext uri="{FF2B5EF4-FFF2-40B4-BE49-F238E27FC236}">
                <a16:creationId xmlns:a16="http://schemas.microsoft.com/office/drawing/2014/main" id="{898A0311-AEAD-41FB-8EB8-5EC174BA6CF3}"/>
              </a:ext>
            </a:extLst>
          </p:cNvPr>
          <p:cNvSpPr txBox="1"/>
          <p:nvPr/>
        </p:nvSpPr>
        <p:spPr>
          <a:xfrm>
            <a:off x="2023103" y="1604812"/>
            <a:ext cx="2127596" cy="400110"/>
          </a:xfrm>
          <a:prstGeom prst="rect">
            <a:avLst/>
          </a:prstGeom>
          <a:noFill/>
        </p:spPr>
        <p:txBody>
          <a:bodyPr wrap="square" rtlCol="0">
            <a:spAutoFit/>
          </a:bodyPr>
          <a:lstStyle/>
          <a:p>
            <a:pPr algn="ctr"/>
            <a:r>
              <a:rPr lang="ar-OM" sz="2000" b="1" dirty="0">
                <a:latin typeface="Calibri" panose="020F0502020204030204" pitchFamily="34" charset="0"/>
                <a:cs typeface="Calibri" panose="020F0502020204030204" pitchFamily="34" charset="0"/>
              </a:rPr>
              <a:t>الواجب المنزلي </a:t>
            </a:r>
            <a:endParaRPr lang="en-US" sz="2000" b="1" dirty="0">
              <a:latin typeface="Calibri" panose="020F0502020204030204" pitchFamily="34" charset="0"/>
              <a:cs typeface="Calibri" panose="020F0502020204030204" pitchFamily="34" charset="0"/>
            </a:endParaRPr>
          </a:p>
        </p:txBody>
      </p:sp>
      <p:sp>
        <p:nvSpPr>
          <p:cNvPr id="33" name="TextBox 32">
            <a:extLst>
              <a:ext uri="{FF2B5EF4-FFF2-40B4-BE49-F238E27FC236}">
                <a16:creationId xmlns:a16="http://schemas.microsoft.com/office/drawing/2014/main" id="{BB9F041E-E47D-45AB-84B5-E3B09CAF1713}"/>
              </a:ext>
            </a:extLst>
          </p:cNvPr>
          <p:cNvSpPr txBox="1"/>
          <p:nvPr/>
        </p:nvSpPr>
        <p:spPr>
          <a:xfrm>
            <a:off x="2081062" y="2373259"/>
            <a:ext cx="2127596" cy="1015663"/>
          </a:xfrm>
          <a:prstGeom prst="rect">
            <a:avLst/>
          </a:prstGeom>
          <a:noFill/>
        </p:spPr>
        <p:txBody>
          <a:bodyPr wrap="square" rtlCol="0">
            <a:spAutoFit/>
          </a:bodyPr>
          <a:lstStyle/>
          <a:p>
            <a:pPr algn="ctr"/>
            <a:r>
              <a:rPr lang="ar-OM" sz="2000" b="1" dirty="0">
                <a:latin typeface="Calibri" panose="020F0502020204030204" pitchFamily="34" charset="0"/>
                <a:cs typeface="Calibri" panose="020F0502020204030204" pitchFamily="34" charset="0"/>
              </a:rPr>
              <a:t>كتاب النشاط صفحة (18) رقم 4 ب</a:t>
            </a:r>
          </a:p>
          <a:p>
            <a:pPr algn="ctr"/>
            <a:r>
              <a:rPr lang="ar-OM" sz="2000" b="1" dirty="0">
                <a:latin typeface="Calibri" panose="020F0502020204030204" pitchFamily="34" charset="0"/>
                <a:cs typeface="Calibri" panose="020F0502020204030204" pitchFamily="34" charset="0"/>
              </a:rPr>
              <a:t>صفحة 20 رقم (9) </a:t>
            </a:r>
            <a:endParaRPr lang="en-US" sz="2000" b="1" dirty="0">
              <a:latin typeface="Calibri" panose="020F0502020204030204" pitchFamily="34" charset="0"/>
              <a:cs typeface="Calibri" panose="020F0502020204030204" pitchFamily="34" charset="0"/>
            </a:endParaRPr>
          </a:p>
        </p:txBody>
      </p:sp>
      <p:sp>
        <p:nvSpPr>
          <p:cNvPr id="34" name="Google Shape;2720;p49">
            <a:hlinkClick r:id="rId3" action="ppaction://hlinksldjump"/>
            <a:extLst>
              <a:ext uri="{FF2B5EF4-FFF2-40B4-BE49-F238E27FC236}">
                <a16:creationId xmlns:a16="http://schemas.microsoft.com/office/drawing/2014/main" id="{69C70DE4-B2B6-4BC9-A5DE-F92DE255FCE1}"/>
              </a:ext>
            </a:extLst>
          </p:cNvPr>
          <p:cNvSpPr/>
          <p:nvPr/>
        </p:nvSpPr>
        <p:spPr>
          <a:xfrm>
            <a:off x="2927408" y="1050601"/>
            <a:ext cx="377740" cy="371255"/>
          </a:xfrm>
          <a:custGeom>
            <a:avLst/>
            <a:gdLst/>
            <a:ahLst/>
            <a:cxnLst/>
            <a:rect l="l" t="t" r="r" b="b"/>
            <a:pathLst>
              <a:path w="212811" h="209158" extrusionOk="0">
                <a:moveTo>
                  <a:pt x="106418" y="0"/>
                </a:moveTo>
                <a:cubicBezTo>
                  <a:pt x="101296" y="0"/>
                  <a:pt x="96394" y="2059"/>
                  <a:pt x="92840" y="5613"/>
                </a:cubicBezTo>
                <a:lnTo>
                  <a:pt x="7550" y="90903"/>
                </a:lnTo>
                <a:cubicBezTo>
                  <a:pt x="7452" y="90903"/>
                  <a:pt x="7452" y="91001"/>
                  <a:pt x="7452" y="91001"/>
                </a:cubicBezTo>
                <a:cubicBezTo>
                  <a:pt x="1" y="98550"/>
                  <a:pt x="1" y="110706"/>
                  <a:pt x="7452" y="118157"/>
                </a:cubicBezTo>
                <a:cubicBezTo>
                  <a:pt x="10932" y="121637"/>
                  <a:pt x="15417" y="123573"/>
                  <a:pt x="20221" y="123769"/>
                </a:cubicBezTo>
                <a:cubicBezTo>
                  <a:pt x="20417" y="123769"/>
                  <a:pt x="20637" y="123867"/>
                  <a:pt x="20833" y="123867"/>
                </a:cubicBezTo>
                <a:lnTo>
                  <a:pt x="24216" y="123867"/>
                </a:lnTo>
                <a:lnTo>
                  <a:pt x="24216" y="186585"/>
                </a:lnTo>
                <a:cubicBezTo>
                  <a:pt x="24216" y="199036"/>
                  <a:pt x="34313" y="209158"/>
                  <a:pt x="46764" y="209158"/>
                </a:cubicBezTo>
                <a:lnTo>
                  <a:pt x="80169" y="209158"/>
                </a:lnTo>
                <a:cubicBezTo>
                  <a:pt x="83527" y="209158"/>
                  <a:pt x="86296" y="206388"/>
                  <a:pt x="86296" y="203031"/>
                </a:cubicBezTo>
                <a:lnTo>
                  <a:pt x="86296" y="153793"/>
                </a:lnTo>
                <a:cubicBezTo>
                  <a:pt x="86296" y="148082"/>
                  <a:pt x="90879" y="143474"/>
                  <a:pt x="96614" y="143474"/>
                </a:cubicBezTo>
                <a:lnTo>
                  <a:pt x="116221" y="143474"/>
                </a:lnTo>
                <a:cubicBezTo>
                  <a:pt x="121932" y="143474"/>
                  <a:pt x="126540" y="148082"/>
                  <a:pt x="126540" y="153793"/>
                </a:cubicBezTo>
                <a:lnTo>
                  <a:pt x="126540" y="203031"/>
                </a:lnTo>
                <a:cubicBezTo>
                  <a:pt x="126540" y="206388"/>
                  <a:pt x="129285" y="209158"/>
                  <a:pt x="132667" y="209158"/>
                </a:cubicBezTo>
                <a:lnTo>
                  <a:pt x="166048" y="209158"/>
                </a:lnTo>
                <a:cubicBezTo>
                  <a:pt x="178498" y="209158"/>
                  <a:pt x="188522" y="199036"/>
                  <a:pt x="188522" y="186585"/>
                </a:cubicBezTo>
                <a:lnTo>
                  <a:pt x="188522" y="123867"/>
                </a:lnTo>
                <a:lnTo>
                  <a:pt x="191684" y="123867"/>
                </a:lnTo>
                <a:cubicBezTo>
                  <a:pt x="196880" y="123867"/>
                  <a:pt x="201684" y="121833"/>
                  <a:pt x="205360" y="118157"/>
                </a:cubicBezTo>
                <a:cubicBezTo>
                  <a:pt x="212811" y="110706"/>
                  <a:pt x="212811" y="98452"/>
                  <a:pt x="205360" y="91001"/>
                </a:cubicBezTo>
                <a:lnTo>
                  <a:pt x="119996" y="5613"/>
                </a:lnTo>
                <a:cubicBezTo>
                  <a:pt x="116418" y="2059"/>
                  <a:pt x="111516" y="0"/>
                  <a:pt x="1064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5" name="Google Shape;2720;p49">
            <a:hlinkClick r:id="rId3" action="ppaction://hlinksldjump"/>
            <a:extLst>
              <a:ext uri="{FF2B5EF4-FFF2-40B4-BE49-F238E27FC236}">
                <a16:creationId xmlns:a16="http://schemas.microsoft.com/office/drawing/2014/main" id="{49FE5253-55AF-4931-8FB7-997DFA5DE2E0}"/>
              </a:ext>
            </a:extLst>
          </p:cNvPr>
          <p:cNvSpPr/>
          <p:nvPr/>
        </p:nvSpPr>
        <p:spPr>
          <a:xfrm>
            <a:off x="6196796" y="1074776"/>
            <a:ext cx="377740" cy="371255"/>
          </a:xfrm>
          <a:custGeom>
            <a:avLst/>
            <a:gdLst/>
            <a:ahLst/>
            <a:cxnLst/>
            <a:rect l="l" t="t" r="r" b="b"/>
            <a:pathLst>
              <a:path w="212811" h="209158" extrusionOk="0">
                <a:moveTo>
                  <a:pt x="106418" y="0"/>
                </a:moveTo>
                <a:cubicBezTo>
                  <a:pt x="101296" y="0"/>
                  <a:pt x="96394" y="2059"/>
                  <a:pt x="92840" y="5613"/>
                </a:cubicBezTo>
                <a:lnTo>
                  <a:pt x="7550" y="90903"/>
                </a:lnTo>
                <a:cubicBezTo>
                  <a:pt x="7452" y="90903"/>
                  <a:pt x="7452" y="91001"/>
                  <a:pt x="7452" y="91001"/>
                </a:cubicBezTo>
                <a:cubicBezTo>
                  <a:pt x="1" y="98550"/>
                  <a:pt x="1" y="110706"/>
                  <a:pt x="7452" y="118157"/>
                </a:cubicBezTo>
                <a:cubicBezTo>
                  <a:pt x="10932" y="121637"/>
                  <a:pt x="15417" y="123573"/>
                  <a:pt x="20221" y="123769"/>
                </a:cubicBezTo>
                <a:cubicBezTo>
                  <a:pt x="20417" y="123769"/>
                  <a:pt x="20637" y="123867"/>
                  <a:pt x="20833" y="123867"/>
                </a:cubicBezTo>
                <a:lnTo>
                  <a:pt x="24216" y="123867"/>
                </a:lnTo>
                <a:lnTo>
                  <a:pt x="24216" y="186585"/>
                </a:lnTo>
                <a:cubicBezTo>
                  <a:pt x="24216" y="199036"/>
                  <a:pt x="34313" y="209158"/>
                  <a:pt x="46764" y="209158"/>
                </a:cubicBezTo>
                <a:lnTo>
                  <a:pt x="80169" y="209158"/>
                </a:lnTo>
                <a:cubicBezTo>
                  <a:pt x="83527" y="209158"/>
                  <a:pt x="86296" y="206388"/>
                  <a:pt x="86296" y="203031"/>
                </a:cubicBezTo>
                <a:lnTo>
                  <a:pt x="86296" y="153793"/>
                </a:lnTo>
                <a:cubicBezTo>
                  <a:pt x="86296" y="148082"/>
                  <a:pt x="90879" y="143474"/>
                  <a:pt x="96614" y="143474"/>
                </a:cubicBezTo>
                <a:lnTo>
                  <a:pt x="116221" y="143474"/>
                </a:lnTo>
                <a:cubicBezTo>
                  <a:pt x="121932" y="143474"/>
                  <a:pt x="126540" y="148082"/>
                  <a:pt x="126540" y="153793"/>
                </a:cubicBezTo>
                <a:lnTo>
                  <a:pt x="126540" y="203031"/>
                </a:lnTo>
                <a:cubicBezTo>
                  <a:pt x="126540" y="206388"/>
                  <a:pt x="129285" y="209158"/>
                  <a:pt x="132667" y="209158"/>
                </a:cubicBezTo>
                <a:lnTo>
                  <a:pt x="166048" y="209158"/>
                </a:lnTo>
                <a:cubicBezTo>
                  <a:pt x="178498" y="209158"/>
                  <a:pt x="188522" y="199036"/>
                  <a:pt x="188522" y="186585"/>
                </a:cubicBezTo>
                <a:lnTo>
                  <a:pt x="188522" y="123867"/>
                </a:lnTo>
                <a:lnTo>
                  <a:pt x="191684" y="123867"/>
                </a:lnTo>
                <a:cubicBezTo>
                  <a:pt x="196880" y="123867"/>
                  <a:pt x="201684" y="121833"/>
                  <a:pt x="205360" y="118157"/>
                </a:cubicBezTo>
                <a:cubicBezTo>
                  <a:pt x="212811" y="110706"/>
                  <a:pt x="212811" y="98452"/>
                  <a:pt x="205360" y="91001"/>
                </a:cubicBezTo>
                <a:lnTo>
                  <a:pt x="119996" y="5613"/>
                </a:lnTo>
                <a:cubicBezTo>
                  <a:pt x="116418" y="2059"/>
                  <a:pt x="111516" y="0"/>
                  <a:pt x="106418" y="0"/>
                </a:cubicBezTo>
                <a:close/>
              </a:path>
            </a:pathLst>
          </a:custGeom>
          <a:solidFill>
            <a:srgbClr val="E9DD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968"/>
        <p:cNvGrpSpPr/>
        <p:nvPr/>
      </p:nvGrpSpPr>
      <p:grpSpPr>
        <a:xfrm>
          <a:off x="0" y="0"/>
          <a:ext cx="0" cy="0"/>
          <a:chOff x="0" y="0"/>
          <a:chExt cx="0" cy="0"/>
        </a:xfrm>
      </p:grpSpPr>
      <p:sp>
        <p:nvSpPr>
          <p:cNvPr id="2974" name="Google Shape;2974;p55">
            <a:hlinkClick r:id="rId3" action="ppaction://hlinksldjump"/>
          </p:cNvPr>
          <p:cNvSpPr/>
          <p:nvPr/>
        </p:nvSpPr>
        <p:spPr>
          <a:xfrm>
            <a:off x="7874377" y="717375"/>
            <a:ext cx="377740" cy="371255"/>
          </a:xfrm>
          <a:custGeom>
            <a:avLst/>
            <a:gdLst/>
            <a:ahLst/>
            <a:cxnLst/>
            <a:rect l="l" t="t" r="r" b="b"/>
            <a:pathLst>
              <a:path w="212811" h="209158" extrusionOk="0">
                <a:moveTo>
                  <a:pt x="106418" y="0"/>
                </a:moveTo>
                <a:cubicBezTo>
                  <a:pt x="101296" y="0"/>
                  <a:pt x="96394" y="2059"/>
                  <a:pt x="92840" y="5613"/>
                </a:cubicBezTo>
                <a:lnTo>
                  <a:pt x="7550" y="90903"/>
                </a:lnTo>
                <a:cubicBezTo>
                  <a:pt x="7452" y="90903"/>
                  <a:pt x="7452" y="91001"/>
                  <a:pt x="7452" y="91001"/>
                </a:cubicBezTo>
                <a:cubicBezTo>
                  <a:pt x="1" y="98550"/>
                  <a:pt x="1" y="110706"/>
                  <a:pt x="7452" y="118157"/>
                </a:cubicBezTo>
                <a:cubicBezTo>
                  <a:pt x="10932" y="121637"/>
                  <a:pt x="15417" y="123573"/>
                  <a:pt x="20221" y="123769"/>
                </a:cubicBezTo>
                <a:cubicBezTo>
                  <a:pt x="20417" y="123769"/>
                  <a:pt x="20637" y="123867"/>
                  <a:pt x="20833" y="123867"/>
                </a:cubicBezTo>
                <a:lnTo>
                  <a:pt x="24216" y="123867"/>
                </a:lnTo>
                <a:lnTo>
                  <a:pt x="24216" y="186585"/>
                </a:lnTo>
                <a:cubicBezTo>
                  <a:pt x="24216" y="199036"/>
                  <a:pt x="34313" y="209158"/>
                  <a:pt x="46764" y="209158"/>
                </a:cubicBezTo>
                <a:lnTo>
                  <a:pt x="80169" y="209158"/>
                </a:lnTo>
                <a:cubicBezTo>
                  <a:pt x="83527" y="209158"/>
                  <a:pt x="86296" y="206388"/>
                  <a:pt x="86296" y="203031"/>
                </a:cubicBezTo>
                <a:lnTo>
                  <a:pt x="86296" y="153793"/>
                </a:lnTo>
                <a:cubicBezTo>
                  <a:pt x="86296" y="148082"/>
                  <a:pt x="90879" y="143474"/>
                  <a:pt x="96614" y="143474"/>
                </a:cubicBezTo>
                <a:lnTo>
                  <a:pt x="116221" y="143474"/>
                </a:lnTo>
                <a:cubicBezTo>
                  <a:pt x="121932" y="143474"/>
                  <a:pt x="126540" y="148082"/>
                  <a:pt x="126540" y="153793"/>
                </a:cubicBezTo>
                <a:lnTo>
                  <a:pt x="126540" y="203031"/>
                </a:lnTo>
                <a:cubicBezTo>
                  <a:pt x="126540" y="206388"/>
                  <a:pt x="129285" y="209158"/>
                  <a:pt x="132667" y="209158"/>
                </a:cubicBezTo>
                <a:lnTo>
                  <a:pt x="166048" y="209158"/>
                </a:lnTo>
                <a:cubicBezTo>
                  <a:pt x="178498" y="209158"/>
                  <a:pt x="188522" y="199036"/>
                  <a:pt x="188522" y="186585"/>
                </a:cubicBezTo>
                <a:lnTo>
                  <a:pt x="188522" y="123867"/>
                </a:lnTo>
                <a:lnTo>
                  <a:pt x="191684" y="123867"/>
                </a:lnTo>
                <a:cubicBezTo>
                  <a:pt x="196880" y="123867"/>
                  <a:pt x="201684" y="121833"/>
                  <a:pt x="205360" y="118157"/>
                </a:cubicBezTo>
                <a:cubicBezTo>
                  <a:pt x="212811" y="110706"/>
                  <a:pt x="212811" y="98452"/>
                  <a:pt x="205360" y="91001"/>
                </a:cubicBezTo>
                <a:lnTo>
                  <a:pt x="119996" y="5613"/>
                </a:lnTo>
                <a:cubicBezTo>
                  <a:pt x="116418" y="2059"/>
                  <a:pt x="111516" y="0"/>
                  <a:pt x="1064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nvGrpSpPr>
          <p:cNvPr id="2975" name="Google Shape;2975;p55"/>
          <p:cNvGrpSpPr/>
          <p:nvPr/>
        </p:nvGrpSpPr>
        <p:grpSpPr>
          <a:xfrm>
            <a:off x="6441570" y="3421599"/>
            <a:ext cx="686358" cy="691188"/>
            <a:chOff x="1190625" y="238125"/>
            <a:chExt cx="5239375" cy="5228350"/>
          </a:xfrm>
        </p:grpSpPr>
        <p:sp>
          <p:nvSpPr>
            <p:cNvPr id="2976" name="Google Shape;2976;p55"/>
            <p:cNvSpPr/>
            <p:nvPr/>
          </p:nvSpPr>
          <p:spPr>
            <a:xfrm>
              <a:off x="1190625" y="238125"/>
              <a:ext cx="5239375" cy="5228350"/>
            </a:xfrm>
            <a:custGeom>
              <a:avLst/>
              <a:gdLst/>
              <a:ahLst/>
              <a:cxnLst/>
              <a:rect l="l" t="t" r="r" b="b"/>
              <a:pathLst>
                <a:path w="209575" h="209134" extrusionOk="0">
                  <a:moveTo>
                    <a:pt x="104579" y="0"/>
                  </a:moveTo>
                  <a:cubicBezTo>
                    <a:pt x="46812" y="0"/>
                    <a:pt x="0" y="46812"/>
                    <a:pt x="0" y="104579"/>
                  </a:cubicBezTo>
                  <a:cubicBezTo>
                    <a:pt x="0" y="162149"/>
                    <a:pt x="47008" y="209134"/>
                    <a:pt x="104550" y="209134"/>
                  </a:cubicBezTo>
                  <a:cubicBezTo>
                    <a:pt x="104625" y="209134"/>
                    <a:pt x="104700" y="209134"/>
                    <a:pt x="104775" y="209133"/>
                  </a:cubicBezTo>
                  <a:cubicBezTo>
                    <a:pt x="120314" y="209109"/>
                    <a:pt x="135043" y="205678"/>
                    <a:pt x="148303" y="199575"/>
                  </a:cubicBezTo>
                  <a:cubicBezTo>
                    <a:pt x="148450" y="199501"/>
                    <a:pt x="148572" y="199354"/>
                    <a:pt x="148621" y="199183"/>
                  </a:cubicBezTo>
                  <a:cubicBezTo>
                    <a:pt x="149871" y="193521"/>
                    <a:pt x="154920" y="189306"/>
                    <a:pt x="160974" y="189306"/>
                  </a:cubicBezTo>
                  <a:cubicBezTo>
                    <a:pt x="162248" y="189306"/>
                    <a:pt x="163498" y="189502"/>
                    <a:pt x="164650" y="189845"/>
                  </a:cubicBezTo>
                  <a:cubicBezTo>
                    <a:pt x="164712" y="189860"/>
                    <a:pt x="164777" y="189869"/>
                    <a:pt x="164841" y="189869"/>
                  </a:cubicBezTo>
                  <a:cubicBezTo>
                    <a:pt x="164981" y="189869"/>
                    <a:pt x="165121" y="189831"/>
                    <a:pt x="165238" y="189747"/>
                  </a:cubicBezTo>
                  <a:cubicBezTo>
                    <a:pt x="192149" y="170557"/>
                    <a:pt x="209575" y="138916"/>
                    <a:pt x="209133" y="103231"/>
                  </a:cubicBezTo>
                  <a:cubicBezTo>
                    <a:pt x="208423" y="45856"/>
                    <a:pt x="161954" y="0"/>
                    <a:pt x="1045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7" name="Google Shape;2977;p55"/>
            <p:cNvSpPr/>
            <p:nvPr/>
          </p:nvSpPr>
          <p:spPr>
            <a:xfrm>
              <a:off x="1477375" y="531600"/>
              <a:ext cx="4655450" cy="4655475"/>
            </a:xfrm>
            <a:custGeom>
              <a:avLst/>
              <a:gdLst/>
              <a:ahLst/>
              <a:cxnLst/>
              <a:rect l="l" t="t" r="r" b="b"/>
              <a:pathLst>
                <a:path w="186218" h="186219" extrusionOk="0">
                  <a:moveTo>
                    <a:pt x="44925" y="1"/>
                  </a:moveTo>
                  <a:cubicBezTo>
                    <a:pt x="41959" y="1545"/>
                    <a:pt x="39067" y="3236"/>
                    <a:pt x="36273" y="5050"/>
                  </a:cubicBezTo>
                  <a:lnTo>
                    <a:pt x="0" y="140460"/>
                  </a:lnTo>
                  <a:cubicBezTo>
                    <a:pt x="1691" y="143818"/>
                    <a:pt x="3603" y="147053"/>
                    <a:pt x="5637" y="150166"/>
                  </a:cubicBezTo>
                  <a:lnTo>
                    <a:pt x="140190" y="186218"/>
                  </a:lnTo>
                  <a:cubicBezTo>
                    <a:pt x="143548" y="184527"/>
                    <a:pt x="146783" y="182665"/>
                    <a:pt x="149920" y="180630"/>
                  </a:cubicBezTo>
                  <a:lnTo>
                    <a:pt x="186218" y="45195"/>
                  </a:lnTo>
                  <a:cubicBezTo>
                    <a:pt x="184698" y="42205"/>
                    <a:pt x="183032" y="39313"/>
                    <a:pt x="181218" y="36519"/>
                  </a:cubicBezTo>
                  <a:lnTo>
                    <a:pt x="4492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 name="Google Shape;2978;p55"/>
            <p:cNvSpPr/>
            <p:nvPr/>
          </p:nvSpPr>
          <p:spPr>
            <a:xfrm>
              <a:off x="1476750" y="531600"/>
              <a:ext cx="1340650" cy="3804400"/>
            </a:xfrm>
            <a:custGeom>
              <a:avLst/>
              <a:gdLst/>
              <a:ahLst/>
              <a:cxnLst/>
              <a:rect l="l" t="t" r="r" b="b"/>
              <a:pathLst>
                <a:path w="53626" h="152176" extrusionOk="0">
                  <a:moveTo>
                    <a:pt x="44950" y="1"/>
                  </a:moveTo>
                  <a:cubicBezTo>
                    <a:pt x="41984" y="1545"/>
                    <a:pt x="39092" y="3236"/>
                    <a:pt x="36298" y="5050"/>
                  </a:cubicBezTo>
                  <a:lnTo>
                    <a:pt x="1" y="140460"/>
                  </a:lnTo>
                  <a:cubicBezTo>
                    <a:pt x="1716" y="143818"/>
                    <a:pt x="3628" y="147053"/>
                    <a:pt x="5662" y="150166"/>
                  </a:cubicBezTo>
                  <a:lnTo>
                    <a:pt x="13137" y="152176"/>
                  </a:lnTo>
                  <a:lnTo>
                    <a:pt x="53234" y="2574"/>
                  </a:lnTo>
                  <a:cubicBezTo>
                    <a:pt x="53356" y="2501"/>
                    <a:pt x="53503" y="2403"/>
                    <a:pt x="53626" y="2329"/>
                  </a:cubicBezTo>
                  <a:lnTo>
                    <a:pt x="44950" y="1"/>
                  </a:lnTo>
                  <a:close/>
                </a:path>
              </a:pathLst>
            </a:cu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 name="Google Shape;2979;p55"/>
            <p:cNvSpPr/>
            <p:nvPr/>
          </p:nvSpPr>
          <p:spPr>
            <a:xfrm>
              <a:off x="1707750" y="410425"/>
              <a:ext cx="4194075" cy="4523450"/>
            </a:xfrm>
            <a:custGeom>
              <a:avLst/>
              <a:gdLst/>
              <a:ahLst/>
              <a:cxnLst/>
              <a:rect l="l" t="t" r="r" b="b"/>
              <a:pathLst>
                <a:path w="167763" h="180938" extrusionOk="0">
                  <a:moveTo>
                    <a:pt x="29693" y="0"/>
                  </a:moveTo>
                  <a:cubicBezTo>
                    <a:pt x="27887" y="0"/>
                    <a:pt x="26231" y="1205"/>
                    <a:pt x="25759" y="3010"/>
                  </a:cubicBezTo>
                  <a:lnTo>
                    <a:pt x="14975" y="43277"/>
                  </a:lnTo>
                  <a:cubicBezTo>
                    <a:pt x="14387" y="45434"/>
                    <a:pt x="15686" y="47689"/>
                    <a:pt x="17867" y="48277"/>
                  </a:cubicBezTo>
                  <a:lnTo>
                    <a:pt x="58111" y="59061"/>
                  </a:lnTo>
                  <a:cubicBezTo>
                    <a:pt x="58466" y="59157"/>
                    <a:pt x="58823" y="59203"/>
                    <a:pt x="59173" y="59203"/>
                  </a:cubicBezTo>
                  <a:cubicBezTo>
                    <a:pt x="60975" y="59203"/>
                    <a:pt x="62618" y="57995"/>
                    <a:pt x="63110" y="56169"/>
                  </a:cubicBezTo>
                  <a:lnTo>
                    <a:pt x="73894" y="15926"/>
                  </a:lnTo>
                  <a:cubicBezTo>
                    <a:pt x="74483" y="13744"/>
                    <a:pt x="73184" y="11490"/>
                    <a:pt x="71002" y="10926"/>
                  </a:cubicBezTo>
                  <a:lnTo>
                    <a:pt x="30759" y="142"/>
                  </a:lnTo>
                  <a:cubicBezTo>
                    <a:pt x="30403" y="46"/>
                    <a:pt x="30045" y="0"/>
                    <a:pt x="29693" y="0"/>
                  </a:cubicBezTo>
                  <a:close/>
                  <a:moveTo>
                    <a:pt x="15310" y="53650"/>
                  </a:moveTo>
                  <a:cubicBezTo>
                    <a:pt x="13508" y="53650"/>
                    <a:pt x="11865" y="54858"/>
                    <a:pt x="11372" y="56684"/>
                  </a:cubicBezTo>
                  <a:lnTo>
                    <a:pt x="589" y="96927"/>
                  </a:lnTo>
                  <a:cubicBezTo>
                    <a:pt x="0" y="99108"/>
                    <a:pt x="1299" y="101339"/>
                    <a:pt x="3481" y="101927"/>
                  </a:cubicBezTo>
                  <a:lnTo>
                    <a:pt x="43724" y="112711"/>
                  </a:lnTo>
                  <a:cubicBezTo>
                    <a:pt x="44079" y="112807"/>
                    <a:pt x="44436" y="112852"/>
                    <a:pt x="44787" y="112852"/>
                  </a:cubicBezTo>
                  <a:cubicBezTo>
                    <a:pt x="46588" y="112852"/>
                    <a:pt x="48231" y="111645"/>
                    <a:pt x="48724" y="109819"/>
                  </a:cubicBezTo>
                  <a:lnTo>
                    <a:pt x="59508" y="69575"/>
                  </a:lnTo>
                  <a:cubicBezTo>
                    <a:pt x="60096" y="67394"/>
                    <a:pt x="58797" y="65164"/>
                    <a:pt x="56616" y="64576"/>
                  </a:cubicBezTo>
                  <a:lnTo>
                    <a:pt x="16372" y="53792"/>
                  </a:lnTo>
                  <a:cubicBezTo>
                    <a:pt x="16017" y="53696"/>
                    <a:pt x="15660" y="53650"/>
                    <a:pt x="15310" y="53650"/>
                  </a:cubicBezTo>
                  <a:close/>
                  <a:moveTo>
                    <a:pt x="122977" y="82497"/>
                  </a:moveTo>
                  <a:cubicBezTo>
                    <a:pt x="121175" y="82497"/>
                    <a:pt x="119532" y="83705"/>
                    <a:pt x="119040" y="85531"/>
                  </a:cubicBezTo>
                  <a:lnTo>
                    <a:pt x="108256" y="125774"/>
                  </a:lnTo>
                  <a:cubicBezTo>
                    <a:pt x="107667" y="127955"/>
                    <a:pt x="108966" y="130186"/>
                    <a:pt x="111148" y="130774"/>
                  </a:cubicBezTo>
                  <a:lnTo>
                    <a:pt x="151391" y="141558"/>
                  </a:lnTo>
                  <a:cubicBezTo>
                    <a:pt x="151746" y="141653"/>
                    <a:pt x="152103" y="141699"/>
                    <a:pt x="152454" y="141699"/>
                  </a:cubicBezTo>
                  <a:cubicBezTo>
                    <a:pt x="154255" y="141699"/>
                    <a:pt x="155898" y="140492"/>
                    <a:pt x="156391" y="138666"/>
                  </a:cubicBezTo>
                  <a:lnTo>
                    <a:pt x="167175" y="98422"/>
                  </a:lnTo>
                  <a:cubicBezTo>
                    <a:pt x="167763" y="96241"/>
                    <a:pt x="166464" y="94011"/>
                    <a:pt x="164283" y="93422"/>
                  </a:cubicBezTo>
                  <a:lnTo>
                    <a:pt x="124039" y="82639"/>
                  </a:lnTo>
                  <a:cubicBezTo>
                    <a:pt x="123684" y="82543"/>
                    <a:pt x="123327" y="82497"/>
                    <a:pt x="122977" y="82497"/>
                  </a:cubicBezTo>
                  <a:close/>
                  <a:moveTo>
                    <a:pt x="54769" y="121736"/>
                  </a:moveTo>
                  <a:cubicBezTo>
                    <a:pt x="52967" y="121736"/>
                    <a:pt x="51324" y="122943"/>
                    <a:pt x="50832" y="124769"/>
                  </a:cubicBezTo>
                  <a:lnTo>
                    <a:pt x="40048" y="165013"/>
                  </a:lnTo>
                  <a:cubicBezTo>
                    <a:pt x="39460" y="167194"/>
                    <a:pt x="40758" y="169424"/>
                    <a:pt x="42940" y="170012"/>
                  </a:cubicBezTo>
                  <a:lnTo>
                    <a:pt x="83183" y="180796"/>
                  </a:lnTo>
                  <a:cubicBezTo>
                    <a:pt x="83539" y="180892"/>
                    <a:pt x="83895" y="180938"/>
                    <a:pt x="84246" y="180938"/>
                  </a:cubicBezTo>
                  <a:cubicBezTo>
                    <a:pt x="86048" y="180938"/>
                    <a:pt x="87691" y="179730"/>
                    <a:pt x="88183" y="177904"/>
                  </a:cubicBezTo>
                  <a:lnTo>
                    <a:pt x="98967" y="137661"/>
                  </a:lnTo>
                  <a:cubicBezTo>
                    <a:pt x="99555" y="135479"/>
                    <a:pt x="98256" y="133249"/>
                    <a:pt x="96075" y="132661"/>
                  </a:cubicBezTo>
                  <a:lnTo>
                    <a:pt x="55831" y="121877"/>
                  </a:lnTo>
                  <a:cubicBezTo>
                    <a:pt x="55476" y="121781"/>
                    <a:pt x="55119" y="121736"/>
                    <a:pt x="54769" y="121736"/>
                  </a:cubicBezTo>
                  <a:close/>
                </a:path>
              </a:pathLst>
            </a:custGeom>
            <a:solidFill>
              <a:srgbClr val="B73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55"/>
            <p:cNvSpPr/>
            <p:nvPr/>
          </p:nvSpPr>
          <p:spPr>
            <a:xfrm>
              <a:off x="1995725" y="466800"/>
              <a:ext cx="3906100" cy="4269775"/>
            </a:xfrm>
            <a:custGeom>
              <a:avLst/>
              <a:gdLst/>
              <a:ahLst/>
              <a:cxnLst/>
              <a:rect l="l" t="t" r="r" b="b"/>
              <a:pathLst>
                <a:path w="156244" h="170791" extrusionOk="0">
                  <a:moveTo>
                    <a:pt x="26633" y="0"/>
                  </a:moveTo>
                  <a:cubicBezTo>
                    <a:pt x="24831" y="0"/>
                    <a:pt x="23188" y="1208"/>
                    <a:pt x="22696" y="3034"/>
                  </a:cubicBezTo>
                  <a:lnTo>
                    <a:pt x="16152" y="27494"/>
                  </a:lnTo>
                  <a:cubicBezTo>
                    <a:pt x="14387" y="34037"/>
                    <a:pt x="18260" y="40753"/>
                    <a:pt x="24803" y="42493"/>
                  </a:cubicBezTo>
                  <a:lnTo>
                    <a:pt x="48699" y="48914"/>
                  </a:lnTo>
                  <a:cubicBezTo>
                    <a:pt x="49055" y="49010"/>
                    <a:pt x="49411" y="49056"/>
                    <a:pt x="49762" y="49056"/>
                  </a:cubicBezTo>
                  <a:cubicBezTo>
                    <a:pt x="51564" y="49056"/>
                    <a:pt x="53207" y="47848"/>
                    <a:pt x="53699" y="46022"/>
                  </a:cubicBezTo>
                  <a:lnTo>
                    <a:pt x="62375" y="13671"/>
                  </a:lnTo>
                  <a:cubicBezTo>
                    <a:pt x="62964" y="11489"/>
                    <a:pt x="61665" y="9235"/>
                    <a:pt x="59483" y="8671"/>
                  </a:cubicBezTo>
                  <a:lnTo>
                    <a:pt x="27695" y="142"/>
                  </a:lnTo>
                  <a:cubicBezTo>
                    <a:pt x="27340" y="46"/>
                    <a:pt x="26983" y="0"/>
                    <a:pt x="26633" y="0"/>
                  </a:cubicBezTo>
                  <a:close/>
                  <a:moveTo>
                    <a:pt x="12245" y="53674"/>
                  </a:moveTo>
                  <a:cubicBezTo>
                    <a:pt x="10444" y="53674"/>
                    <a:pt x="8801" y="54879"/>
                    <a:pt x="8309" y="56684"/>
                  </a:cubicBezTo>
                  <a:lnTo>
                    <a:pt x="1765" y="81168"/>
                  </a:lnTo>
                  <a:cubicBezTo>
                    <a:pt x="1" y="87687"/>
                    <a:pt x="3897" y="94403"/>
                    <a:pt x="10417" y="96167"/>
                  </a:cubicBezTo>
                  <a:lnTo>
                    <a:pt x="34313" y="102564"/>
                  </a:lnTo>
                  <a:cubicBezTo>
                    <a:pt x="34668" y="102660"/>
                    <a:pt x="35025" y="102706"/>
                    <a:pt x="35377" y="102706"/>
                  </a:cubicBezTo>
                  <a:cubicBezTo>
                    <a:pt x="37184" y="102706"/>
                    <a:pt x="38841" y="101498"/>
                    <a:pt x="39313" y="99672"/>
                  </a:cubicBezTo>
                  <a:lnTo>
                    <a:pt x="47989" y="67320"/>
                  </a:lnTo>
                  <a:cubicBezTo>
                    <a:pt x="48577" y="65139"/>
                    <a:pt x="47278" y="62909"/>
                    <a:pt x="45097" y="62321"/>
                  </a:cubicBezTo>
                  <a:lnTo>
                    <a:pt x="13309" y="53816"/>
                  </a:lnTo>
                  <a:cubicBezTo>
                    <a:pt x="12953" y="53720"/>
                    <a:pt x="12596" y="53674"/>
                    <a:pt x="12245" y="53674"/>
                  </a:cubicBezTo>
                  <a:close/>
                  <a:moveTo>
                    <a:pt x="119936" y="82521"/>
                  </a:moveTo>
                  <a:cubicBezTo>
                    <a:pt x="118129" y="82521"/>
                    <a:pt x="116472" y="83729"/>
                    <a:pt x="116001" y="85555"/>
                  </a:cubicBezTo>
                  <a:lnTo>
                    <a:pt x="109432" y="110015"/>
                  </a:lnTo>
                  <a:cubicBezTo>
                    <a:pt x="107692" y="116534"/>
                    <a:pt x="111564" y="123274"/>
                    <a:pt x="118108" y="125014"/>
                  </a:cubicBezTo>
                  <a:lnTo>
                    <a:pt x="141980" y="131411"/>
                  </a:lnTo>
                  <a:cubicBezTo>
                    <a:pt x="142335" y="131507"/>
                    <a:pt x="142693" y="131552"/>
                    <a:pt x="143044" y="131552"/>
                  </a:cubicBezTo>
                  <a:cubicBezTo>
                    <a:pt x="144852" y="131552"/>
                    <a:pt x="146512" y="130345"/>
                    <a:pt x="147004" y="128519"/>
                  </a:cubicBezTo>
                  <a:lnTo>
                    <a:pt x="155656" y="96167"/>
                  </a:lnTo>
                  <a:cubicBezTo>
                    <a:pt x="156244" y="93986"/>
                    <a:pt x="154945" y="91756"/>
                    <a:pt x="152764" y="91167"/>
                  </a:cubicBezTo>
                  <a:lnTo>
                    <a:pt x="121000" y="82663"/>
                  </a:lnTo>
                  <a:cubicBezTo>
                    <a:pt x="120645" y="82567"/>
                    <a:pt x="120288" y="82521"/>
                    <a:pt x="119936" y="82521"/>
                  </a:cubicBezTo>
                  <a:close/>
                  <a:moveTo>
                    <a:pt x="51704" y="121760"/>
                  </a:moveTo>
                  <a:cubicBezTo>
                    <a:pt x="49903" y="121760"/>
                    <a:pt x="48260" y="122964"/>
                    <a:pt x="47768" y="124769"/>
                  </a:cubicBezTo>
                  <a:lnTo>
                    <a:pt x="41224" y="149253"/>
                  </a:lnTo>
                  <a:cubicBezTo>
                    <a:pt x="39460" y="155773"/>
                    <a:pt x="43357" y="162488"/>
                    <a:pt x="49876" y="164253"/>
                  </a:cubicBezTo>
                  <a:lnTo>
                    <a:pt x="73772" y="170649"/>
                  </a:lnTo>
                  <a:cubicBezTo>
                    <a:pt x="74127" y="170745"/>
                    <a:pt x="74484" y="170791"/>
                    <a:pt x="74835" y="170791"/>
                  </a:cubicBezTo>
                  <a:cubicBezTo>
                    <a:pt x="76636" y="170791"/>
                    <a:pt x="78279" y="169583"/>
                    <a:pt x="78772" y="167757"/>
                  </a:cubicBezTo>
                  <a:lnTo>
                    <a:pt x="87448" y="135406"/>
                  </a:lnTo>
                  <a:cubicBezTo>
                    <a:pt x="88036" y="133224"/>
                    <a:pt x="86737" y="130994"/>
                    <a:pt x="84556" y="130406"/>
                  </a:cubicBezTo>
                  <a:lnTo>
                    <a:pt x="52768" y="121901"/>
                  </a:lnTo>
                  <a:cubicBezTo>
                    <a:pt x="52412" y="121805"/>
                    <a:pt x="52055" y="121760"/>
                    <a:pt x="51704" y="12176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1" name="Google Shape;2981;p55"/>
            <p:cNvSpPr/>
            <p:nvPr/>
          </p:nvSpPr>
          <p:spPr>
            <a:xfrm>
              <a:off x="3412950" y="770700"/>
              <a:ext cx="2129225" cy="4457425"/>
            </a:xfrm>
            <a:custGeom>
              <a:avLst/>
              <a:gdLst/>
              <a:ahLst/>
              <a:cxnLst/>
              <a:rect l="l" t="t" r="r" b="b"/>
              <a:pathLst>
                <a:path w="85169" h="178297" extrusionOk="0">
                  <a:moveTo>
                    <a:pt x="15318" y="1"/>
                  </a:moveTo>
                  <a:cubicBezTo>
                    <a:pt x="13525" y="1"/>
                    <a:pt x="11865" y="1208"/>
                    <a:pt x="11372" y="3034"/>
                  </a:cubicBezTo>
                  <a:lnTo>
                    <a:pt x="589" y="43278"/>
                  </a:lnTo>
                  <a:cubicBezTo>
                    <a:pt x="0" y="45459"/>
                    <a:pt x="1299" y="47689"/>
                    <a:pt x="3481" y="48277"/>
                  </a:cubicBezTo>
                  <a:lnTo>
                    <a:pt x="43724" y="59061"/>
                  </a:lnTo>
                  <a:cubicBezTo>
                    <a:pt x="44079" y="59157"/>
                    <a:pt x="44437" y="59203"/>
                    <a:pt x="44788" y="59203"/>
                  </a:cubicBezTo>
                  <a:cubicBezTo>
                    <a:pt x="46595" y="59203"/>
                    <a:pt x="48252" y="57995"/>
                    <a:pt x="48724" y="56169"/>
                  </a:cubicBezTo>
                  <a:lnTo>
                    <a:pt x="59508" y="15926"/>
                  </a:lnTo>
                  <a:cubicBezTo>
                    <a:pt x="60096" y="13745"/>
                    <a:pt x="58797" y="11514"/>
                    <a:pt x="56616" y="10926"/>
                  </a:cubicBezTo>
                  <a:lnTo>
                    <a:pt x="16372" y="142"/>
                  </a:lnTo>
                  <a:cubicBezTo>
                    <a:pt x="16021" y="46"/>
                    <a:pt x="15667" y="1"/>
                    <a:pt x="15318" y="1"/>
                  </a:cubicBezTo>
                  <a:close/>
                  <a:moveTo>
                    <a:pt x="40404" y="121760"/>
                  </a:moveTo>
                  <a:cubicBezTo>
                    <a:pt x="38597" y="121760"/>
                    <a:pt x="36941" y="122964"/>
                    <a:pt x="36469" y="124769"/>
                  </a:cubicBezTo>
                  <a:lnTo>
                    <a:pt x="25686" y="165037"/>
                  </a:lnTo>
                  <a:cubicBezTo>
                    <a:pt x="25097" y="167194"/>
                    <a:pt x="26396" y="169449"/>
                    <a:pt x="28578" y="170037"/>
                  </a:cubicBezTo>
                  <a:lnTo>
                    <a:pt x="59385" y="178296"/>
                  </a:lnTo>
                  <a:cubicBezTo>
                    <a:pt x="65365" y="175527"/>
                    <a:pt x="71051" y="172243"/>
                    <a:pt x="76345" y="168444"/>
                  </a:cubicBezTo>
                  <a:lnTo>
                    <a:pt x="84605" y="137685"/>
                  </a:lnTo>
                  <a:cubicBezTo>
                    <a:pt x="85168" y="135504"/>
                    <a:pt x="83894" y="133274"/>
                    <a:pt x="81713" y="132686"/>
                  </a:cubicBezTo>
                  <a:lnTo>
                    <a:pt x="41469" y="121902"/>
                  </a:lnTo>
                  <a:cubicBezTo>
                    <a:pt x="41113" y="121806"/>
                    <a:pt x="40756" y="121760"/>
                    <a:pt x="40404" y="121760"/>
                  </a:cubicBezTo>
                  <a:close/>
                </a:path>
              </a:pathLst>
            </a:custGeom>
            <a:solidFill>
              <a:srgbClr val="D1C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2" name="Google Shape;2982;p55"/>
            <p:cNvSpPr/>
            <p:nvPr/>
          </p:nvSpPr>
          <p:spPr>
            <a:xfrm>
              <a:off x="3701525" y="827675"/>
              <a:ext cx="1840650" cy="4259525"/>
            </a:xfrm>
            <a:custGeom>
              <a:avLst/>
              <a:gdLst/>
              <a:ahLst/>
              <a:cxnLst/>
              <a:rect l="l" t="t" r="r" b="b"/>
              <a:pathLst>
                <a:path w="73626" h="170381" extrusionOk="0">
                  <a:moveTo>
                    <a:pt x="12245" y="1"/>
                  </a:moveTo>
                  <a:cubicBezTo>
                    <a:pt x="10438" y="1"/>
                    <a:pt x="8781" y="1209"/>
                    <a:pt x="8309" y="3035"/>
                  </a:cubicBezTo>
                  <a:lnTo>
                    <a:pt x="1741" y="27494"/>
                  </a:lnTo>
                  <a:cubicBezTo>
                    <a:pt x="1" y="34014"/>
                    <a:pt x="3873" y="40754"/>
                    <a:pt x="10417" y="42494"/>
                  </a:cubicBezTo>
                  <a:lnTo>
                    <a:pt x="34313" y="48890"/>
                  </a:lnTo>
                  <a:cubicBezTo>
                    <a:pt x="34665" y="48986"/>
                    <a:pt x="35019" y="49032"/>
                    <a:pt x="35367" y="49032"/>
                  </a:cubicBezTo>
                  <a:cubicBezTo>
                    <a:pt x="37160" y="49032"/>
                    <a:pt x="38821" y="47824"/>
                    <a:pt x="39313" y="45998"/>
                  </a:cubicBezTo>
                  <a:lnTo>
                    <a:pt x="47965" y="13647"/>
                  </a:lnTo>
                  <a:cubicBezTo>
                    <a:pt x="48553" y="11466"/>
                    <a:pt x="47254" y="9235"/>
                    <a:pt x="45073" y="8647"/>
                  </a:cubicBezTo>
                  <a:lnTo>
                    <a:pt x="13309" y="142"/>
                  </a:lnTo>
                  <a:cubicBezTo>
                    <a:pt x="12954" y="47"/>
                    <a:pt x="12597" y="1"/>
                    <a:pt x="12245" y="1"/>
                  </a:cubicBezTo>
                  <a:close/>
                  <a:moveTo>
                    <a:pt x="37319" y="121736"/>
                  </a:moveTo>
                  <a:cubicBezTo>
                    <a:pt x="35517" y="121736"/>
                    <a:pt x="33874" y="122944"/>
                    <a:pt x="33382" y="124770"/>
                  </a:cubicBezTo>
                  <a:lnTo>
                    <a:pt x="26814" y="149229"/>
                  </a:lnTo>
                  <a:cubicBezTo>
                    <a:pt x="25073" y="155773"/>
                    <a:pt x="28946" y="162489"/>
                    <a:pt x="35490" y="164229"/>
                  </a:cubicBezTo>
                  <a:lnTo>
                    <a:pt x="58405" y="170380"/>
                  </a:lnTo>
                  <a:cubicBezTo>
                    <a:pt x="60611" y="169057"/>
                    <a:pt x="62743" y="167635"/>
                    <a:pt x="64802" y="166165"/>
                  </a:cubicBezTo>
                  <a:lnTo>
                    <a:pt x="73062" y="135406"/>
                  </a:lnTo>
                  <a:cubicBezTo>
                    <a:pt x="73625" y="133225"/>
                    <a:pt x="72351" y="130995"/>
                    <a:pt x="70170" y="130407"/>
                  </a:cubicBezTo>
                  <a:lnTo>
                    <a:pt x="38382" y="121878"/>
                  </a:lnTo>
                  <a:cubicBezTo>
                    <a:pt x="38026" y="121782"/>
                    <a:pt x="37670" y="121736"/>
                    <a:pt x="37319" y="12173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3" name="Google Shape;2983;p55"/>
            <p:cNvSpPr/>
            <p:nvPr/>
          </p:nvSpPr>
          <p:spPr>
            <a:xfrm>
              <a:off x="1348700" y="1131600"/>
              <a:ext cx="4912800" cy="3441800"/>
            </a:xfrm>
            <a:custGeom>
              <a:avLst/>
              <a:gdLst/>
              <a:ahLst/>
              <a:cxnLst/>
              <a:rect l="l" t="t" r="r" b="b"/>
              <a:pathLst>
                <a:path w="196512" h="137672" extrusionOk="0">
                  <a:moveTo>
                    <a:pt x="151725" y="0"/>
                  </a:moveTo>
                  <a:cubicBezTo>
                    <a:pt x="149924" y="0"/>
                    <a:pt x="148281" y="1208"/>
                    <a:pt x="147788" y="3034"/>
                  </a:cubicBezTo>
                  <a:lnTo>
                    <a:pt x="137004" y="43277"/>
                  </a:lnTo>
                  <a:cubicBezTo>
                    <a:pt x="136416" y="45459"/>
                    <a:pt x="137715" y="47689"/>
                    <a:pt x="139896" y="48277"/>
                  </a:cubicBezTo>
                  <a:lnTo>
                    <a:pt x="180140" y="59061"/>
                  </a:lnTo>
                  <a:cubicBezTo>
                    <a:pt x="180495" y="59157"/>
                    <a:pt x="180852" y="59202"/>
                    <a:pt x="181202" y="59202"/>
                  </a:cubicBezTo>
                  <a:cubicBezTo>
                    <a:pt x="183004" y="59202"/>
                    <a:pt x="184647" y="57995"/>
                    <a:pt x="185140" y="56169"/>
                  </a:cubicBezTo>
                  <a:lnTo>
                    <a:pt x="195923" y="15925"/>
                  </a:lnTo>
                  <a:cubicBezTo>
                    <a:pt x="196512" y="13744"/>
                    <a:pt x="195213" y="11514"/>
                    <a:pt x="193031" y="10926"/>
                  </a:cubicBezTo>
                  <a:lnTo>
                    <a:pt x="152788" y="142"/>
                  </a:lnTo>
                  <a:cubicBezTo>
                    <a:pt x="152433" y="46"/>
                    <a:pt x="152076" y="0"/>
                    <a:pt x="151725" y="0"/>
                  </a:cubicBezTo>
                  <a:close/>
                  <a:moveTo>
                    <a:pt x="83515" y="39239"/>
                  </a:moveTo>
                  <a:cubicBezTo>
                    <a:pt x="81708" y="39239"/>
                    <a:pt x="80052" y="40443"/>
                    <a:pt x="79580" y="42248"/>
                  </a:cubicBezTo>
                  <a:lnTo>
                    <a:pt x="68796" y="82516"/>
                  </a:lnTo>
                  <a:cubicBezTo>
                    <a:pt x="68208" y="84673"/>
                    <a:pt x="69507" y="86927"/>
                    <a:pt x="71664" y="87516"/>
                  </a:cubicBezTo>
                  <a:lnTo>
                    <a:pt x="111932" y="98299"/>
                  </a:lnTo>
                  <a:cubicBezTo>
                    <a:pt x="112283" y="98395"/>
                    <a:pt x="112637" y="98441"/>
                    <a:pt x="112986" y="98441"/>
                  </a:cubicBezTo>
                  <a:cubicBezTo>
                    <a:pt x="114779" y="98441"/>
                    <a:pt x="116439" y="97233"/>
                    <a:pt x="116932" y="95407"/>
                  </a:cubicBezTo>
                  <a:lnTo>
                    <a:pt x="127715" y="55164"/>
                  </a:lnTo>
                  <a:cubicBezTo>
                    <a:pt x="128304" y="52983"/>
                    <a:pt x="127005" y="50728"/>
                    <a:pt x="124823" y="50164"/>
                  </a:cubicBezTo>
                  <a:lnTo>
                    <a:pt x="84580" y="39380"/>
                  </a:lnTo>
                  <a:cubicBezTo>
                    <a:pt x="84224" y="39284"/>
                    <a:pt x="83867" y="39239"/>
                    <a:pt x="83515" y="39239"/>
                  </a:cubicBezTo>
                  <a:close/>
                  <a:moveTo>
                    <a:pt x="15313" y="78461"/>
                  </a:moveTo>
                  <a:cubicBezTo>
                    <a:pt x="13513" y="78461"/>
                    <a:pt x="11842" y="79654"/>
                    <a:pt x="11348" y="81486"/>
                  </a:cubicBezTo>
                  <a:lnTo>
                    <a:pt x="564" y="121730"/>
                  </a:lnTo>
                  <a:cubicBezTo>
                    <a:pt x="0" y="123911"/>
                    <a:pt x="1275" y="126166"/>
                    <a:pt x="3456" y="126754"/>
                  </a:cubicBezTo>
                  <a:lnTo>
                    <a:pt x="43699" y="137538"/>
                  </a:lnTo>
                  <a:cubicBezTo>
                    <a:pt x="44048" y="137628"/>
                    <a:pt x="44398" y="137671"/>
                    <a:pt x="44744" y="137671"/>
                  </a:cubicBezTo>
                  <a:cubicBezTo>
                    <a:pt x="46558" y="137671"/>
                    <a:pt x="48226" y="136479"/>
                    <a:pt x="48699" y="134646"/>
                  </a:cubicBezTo>
                  <a:lnTo>
                    <a:pt x="59483" y="94403"/>
                  </a:lnTo>
                  <a:cubicBezTo>
                    <a:pt x="60071" y="92221"/>
                    <a:pt x="58772" y="89966"/>
                    <a:pt x="56616" y="89378"/>
                  </a:cubicBezTo>
                  <a:lnTo>
                    <a:pt x="16348" y="78594"/>
                  </a:lnTo>
                  <a:cubicBezTo>
                    <a:pt x="16003" y="78504"/>
                    <a:pt x="15656" y="78461"/>
                    <a:pt x="15313" y="78461"/>
                  </a:cubicBezTo>
                  <a:close/>
                </a:path>
              </a:pathLst>
            </a:custGeom>
            <a:solidFill>
              <a:srgbClr val="277C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4" name="Google Shape;2984;p55"/>
            <p:cNvSpPr/>
            <p:nvPr/>
          </p:nvSpPr>
          <p:spPr>
            <a:xfrm>
              <a:off x="1636675" y="1187975"/>
              <a:ext cx="4624825" cy="3188125"/>
            </a:xfrm>
            <a:custGeom>
              <a:avLst/>
              <a:gdLst/>
              <a:ahLst/>
              <a:cxnLst/>
              <a:rect l="l" t="t" r="r" b="b"/>
              <a:pathLst>
                <a:path w="184993" h="127525" extrusionOk="0">
                  <a:moveTo>
                    <a:pt x="148662" y="0"/>
                  </a:moveTo>
                  <a:cubicBezTo>
                    <a:pt x="146860" y="0"/>
                    <a:pt x="145217" y="1208"/>
                    <a:pt x="144725" y="3034"/>
                  </a:cubicBezTo>
                  <a:lnTo>
                    <a:pt x="138181" y="27493"/>
                  </a:lnTo>
                  <a:cubicBezTo>
                    <a:pt x="136416" y="34037"/>
                    <a:pt x="140313" y="40753"/>
                    <a:pt x="146832" y="42517"/>
                  </a:cubicBezTo>
                  <a:lnTo>
                    <a:pt x="170728" y="48914"/>
                  </a:lnTo>
                  <a:cubicBezTo>
                    <a:pt x="171084" y="49010"/>
                    <a:pt x="171441" y="49056"/>
                    <a:pt x="171791" y="49056"/>
                  </a:cubicBezTo>
                  <a:cubicBezTo>
                    <a:pt x="173593" y="49056"/>
                    <a:pt x="175236" y="47848"/>
                    <a:pt x="175728" y="46022"/>
                  </a:cubicBezTo>
                  <a:lnTo>
                    <a:pt x="184404" y="13670"/>
                  </a:lnTo>
                  <a:cubicBezTo>
                    <a:pt x="184993" y="11489"/>
                    <a:pt x="183694" y="9259"/>
                    <a:pt x="181512" y="8671"/>
                  </a:cubicBezTo>
                  <a:lnTo>
                    <a:pt x="149724" y="142"/>
                  </a:lnTo>
                  <a:cubicBezTo>
                    <a:pt x="149369" y="46"/>
                    <a:pt x="149012" y="0"/>
                    <a:pt x="148662" y="0"/>
                  </a:cubicBezTo>
                  <a:close/>
                  <a:moveTo>
                    <a:pt x="80454" y="39239"/>
                  </a:moveTo>
                  <a:cubicBezTo>
                    <a:pt x="78652" y="39239"/>
                    <a:pt x="77009" y="40446"/>
                    <a:pt x="76517" y="42272"/>
                  </a:cubicBezTo>
                  <a:lnTo>
                    <a:pt x="69948" y="66732"/>
                  </a:lnTo>
                  <a:cubicBezTo>
                    <a:pt x="68208" y="73276"/>
                    <a:pt x="72081" y="79991"/>
                    <a:pt x="78625" y="81731"/>
                  </a:cubicBezTo>
                  <a:lnTo>
                    <a:pt x="102521" y="88153"/>
                  </a:lnTo>
                  <a:cubicBezTo>
                    <a:pt x="102876" y="88248"/>
                    <a:pt x="103233" y="88294"/>
                    <a:pt x="103583" y="88294"/>
                  </a:cubicBezTo>
                  <a:cubicBezTo>
                    <a:pt x="105385" y="88294"/>
                    <a:pt x="107028" y="87087"/>
                    <a:pt x="107520" y="85261"/>
                  </a:cubicBezTo>
                  <a:lnTo>
                    <a:pt x="116196" y="52909"/>
                  </a:lnTo>
                  <a:cubicBezTo>
                    <a:pt x="116785" y="50728"/>
                    <a:pt x="115486" y="48473"/>
                    <a:pt x="113304" y="47909"/>
                  </a:cubicBezTo>
                  <a:lnTo>
                    <a:pt x="81517" y="39380"/>
                  </a:lnTo>
                  <a:cubicBezTo>
                    <a:pt x="81161" y="39284"/>
                    <a:pt x="80805" y="39239"/>
                    <a:pt x="80454" y="39239"/>
                  </a:cubicBezTo>
                  <a:close/>
                  <a:moveTo>
                    <a:pt x="12244" y="78477"/>
                  </a:moveTo>
                  <a:cubicBezTo>
                    <a:pt x="10438" y="78477"/>
                    <a:pt x="8781" y="79685"/>
                    <a:pt x="8309" y="81511"/>
                  </a:cubicBezTo>
                  <a:lnTo>
                    <a:pt x="1741" y="105971"/>
                  </a:lnTo>
                  <a:cubicBezTo>
                    <a:pt x="0" y="112514"/>
                    <a:pt x="3873" y="119230"/>
                    <a:pt x="10417" y="120970"/>
                  </a:cubicBezTo>
                  <a:lnTo>
                    <a:pt x="34313" y="127391"/>
                  </a:lnTo>
                  <a:cubicBezTo>
                    <a:pt x="34657" y="127481"/>
                    <a:pt x="35004" y="127524"/>
                    <a:pt x="35347" y="127524"/>
                  </a:cubicBezTo>
                  <a:cubicBezTo>
                    <a:pt x="37148" y="127524"/>
                    <a:pt x="38818" y="126332"/>
                    <a:pt x="39312" y="124499"/>
                  </a:cubicBezTo>
                  <a:lnTo>
                    <a:pt x="47964" y="92148"/>
                  </a:lnTo>
                  <a:cubicBezTo>
                    <a:pt x="48552" y="89966"/>
                    <a:pt x="47253" y="87711"/>
                    <a:pt x="45097" y="87148"/>
                  </a:cubicBezTo>
                  <a:lnTo>
                    <a:pt x="13309" y="78619"/>
                  </a:lnTo>
                  <a:cubicBezTo>
                    <a:pt x="12953" y="78523"/>
                    <a:pt x="12596" y="78477"/>
                    <a:pt x="12244" y="78477"/>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85" name="Google Shape;2985;p55">
            <a:hlinkClick r:id="" action="ppaction://hlinkshowjump?jump=nextslide"/>
          </p:cNvPr>
          <p:cNvSpPr txBox="1"/>
          <p:nvPr/>
        </p:nvSpPr>
        <p:spPr>
          <a:xfrm flipH="1">
            <a:off x="7932630" y="2456437"/>
            <a:ext cx="319500" cy="475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000" b="1">
                <a:solidFill>
                  <a:schemeClr val="accent3"/>
                </a:solidFill>
                <a:latin typeface="Cabin"/>
                <a:ea typeface="Cabin"/>
                <a:cs typeface="Cabin"/>
                <a:sym typeface="Cabin"/>
              </a:rPr>
              <a:t>&gt;</a:t>
            </a:r>
            <a:endParaRPr sz="4000" b="1">
              <a:solidFill>
                <a:schemeClr val="accent3"/>
              </a:solidFill>
              <a:latin typeface="Cabin"/>
              <a:ea typeface="Cabin"/>
              <a:cs typeface="Cabin"/>
              <a:sym typeface="Cabin"/>
            </a:endParaRPr>
          </a:p>
        </p:txBody>
      </p:sp>
      <p:grpSp>
        <p:nvGrpSpPr>
          <p:cNvPr id="2987" name="Google Shape;2987;p55"/>
          <p:cNvGrpSpPr/>
          <p:nvPr/>
        </p:nvGrpSpPr>
        <p:grpSpPr>
          <a:xfrm>
            <a:off x="7684391" y="3795331"/>
            <a:ext cx="832902" cy="887270"/>
            <a:chOff x="2293493" y="3811393"/>
            <a:chExt cx="832902" cy="887270"/>
          </a:xfrm>
        </p:grpSpPr>
        <p:sp>
          <p:nvSpPr>
            <p:cNvPr id="2988" name="Google Shape;2988;p55"/>
            <p:cNvSpPr/>
            <p:nvPr/>
          </p:nvSpPr>
          <p:spPr>
            <a:xfrm>
              <a:off x="2293493" y="3811393"/>
              <a:ext cx="832902" cy="710432"/>
            </a:xfrm>
            <a:custGeom>
              <a:avLst/>
              <a:gdLst/>
              <a:ahLst/>
              <a:cxnLst/>
              <a:rect l="l" t="t" r="r" b="b"/>
              <a:pathLst>
                <a:path w="31454" h="26829" extrusionOk="0">
                  <a:moveTo>
                    <a:pt x="9722" y="1"/>
                  </a:moveTo>
                  <a:lnTo>
                    <a:pt x="1" y="25059"/>
                  </a:lnTo>
                  <a:lnTo>
                    <a:pt x="4507" y="26829"/>
                  </a:lnTo>
                  <a:cubicBezTo>
                    <a:pt x="10501" y="18452"/>
                    <a:pt x="20127" y="12813"/>
                    <a:pt x="30321" y="11374"/>
                  </a:cubicBezTo>
                  <a:lnTo>
                    <a:pt x="31453" y="8424"/>
                  </a:lnTo>
                  <a:lnTo>
                    <a:pt x="29070" y="7504"/>
                  </a:lnTo>
                  <a:lnTo>
                    <a:pt x="28598" y="8684"/>
                  </a:lnTo>
                  <a:cubicBezTo>
                    <a:pt x="29131" y="9299"/>
                    <a:pt x="28649" y="10163"/>
                    <a:pt x="27957" y="10163"/>
                  </a:cubicBezTo>
                  <a:cubicBezTo>
                    <a:pt x="27852" y="10163"/>
                    <a:pt x="27742" y="10143"/>
                    <a:pt x="27631" y="10100"/>
                  </a:cubicBezTo>
                  <a:cubicBezTo>
                    <a:pt x="26758" y="9769"/>
                    <a:pt x="26923" y="8495"/>
                    <a:pt x="27843" y="8401"/>
                  </a:cubicBezTo>
                  <a:lnTo>
                    <a:pt x="28315" y="7221"/>
                  </a:lnTo>
                  <a:lnTo>
                    <a:pt x="26380" y="6466"/>
                  </a:lnTo>
                  <a:lnTo>
                    <a:pt x="25908" y="7646"/>
                  </a:lnTo>
                  <a:cubicBezTo>
                    <a:pt x="26438" y="8236"/>
                    <a:pt x="25965" y="9108"/>
                    <a:pt x="25265" y="9108"/>
                  </a:cubicBezTo>
                  <a:cubicBezTo>
                    <a:pt x="25154" y="9108"/>
                    <a:pt x="25037" y="9086"/>
                    <a:pt x="24917" y="9038"/>
                  </a:cubicBezTo>
                  <a:cubicBezTo>
                    <a:pt x="24068" y="8707"/>
                    <a:pt x="24233" y="7433"/>
                    <a:pt x="25153" y="7339"/>
                  </a:cubicBezTo>
                  <a:lnTo>
                    <a:pt x="25625" y="6159"/>
                  </a:lnTo>
                  <a:lnTo>
                    <a:pt x="23667" y="5404"/>
                  </a:lnTo>
                  <a:lnTo>
                    <a:pt x="23218" y="6584"/>
                  </a:lnTo>
                  <a:cubicBezTo>
                    <a:pt x="23751" y="7199"/>
                    <a:pt x="23269" y="8063"/>
                    <a:pt x="22562" y="8063"/>
                  </a:cubicBezTo>
                  <a:cubicBezTo>
                    <a:pt x="22454" y="8063"/>
                    <a:pt x="22342" y="8043"/>
                    <a:pt x="22227" y="8000"/>
                  </a:cubicBezTo>
                  <a:cubicBezTo>
                    <a:pt x="21354" y="7669"/>
                    <a:pt x="21543" y="6395"/>
                    <a:pt x="22463" y="6301"/>
                  </a:cubicBezTo>
                  <a:lnTo>
                    <a:pt x="22912" y="5121"/>
                  </a:lnTo>
                  <a:lnTo>
                    <a:pt x="20977" y="4366"/>
                  </a:lnTo>
                  <a:lnTo>
                    <a:pt x="20505" y="5546"/>
                  </a:lnTo>
                  <a:cubicBezTo>
                    <a:pt x="21039" y="6141"/>
                    <a:pt x="20554" y="7023"/>
                    <a:pt x="19858" y="7023"/>
                  </a:cubicBezTo>
                  <a:cubicBezTo>
                    <a:pt x="19755" y="7023"/>
                    <a:pt x="19647" y="7004"/>
                    <a:pt x="19538" y="6961"/>
                  </a:cubicBezTo>
                  <a:cubicBezTo>
                    <a:pt x="18665" y="6607"/>
                    <a:pt x="18830" y="5357"/>
                    <a:pt x="19750" y="5262"/>
                  </a:cubicBezTo>
                  <a:lnTo>
                    <a:pt x="20222" y="4083"/>
                  </a:lnTo>
                  <a:lnTo>
                    <a:pt x="18287" y="3304"/>
                  </a:lnTo>
                  <a:lnTo>
                    <a:pt x="17815" y="4484"/>
                  </a:lnTo>
                  <a:cubicBezTo>
                    <a:pt x="18348" y="5099"/>
                    <a:pt x="17866" y="5963"/>
                    <a:pt x="17158" y="5963"/>
                  </a:cubicBezTo>
                  <a:cubicBezTo>
                    <a:pt x="17051" y="5963"/>
                    <a:pt x="16939" y="5943"/>
                    <a:pt x="16824" y="5900"/>
                  </a:cubicBezTo>
                  <a:cubicBezTo>
                    <a:pt x="15975" y="5569"/>
                    <a:pt x="16140" y="4295"/>
                    <a:pt x="17060" y="4201"/>
                  </a:cubicBezTo>
                  <a:lnTo>
                    <a:pt x="17532" y="3021"/>
                  </a:lnTo>
                  <a:lnTo>
                    <a:pt x="15574" y="2266"/>
                  </a:lnTo>
                  <a:lnTo>
                    <a:pt x="15125" y="3446"/>
                  </a:lnTo>
                  <a:cubicBezTo>
                    <a:pt x="15659" y="4041"/>
                    <a:pt x="15174" y="4923"/>
                    <a:pt x="14463" y="4923"/>
                  </a:cubicBezTo>
                  <a:cubicBezTo>
                    <a:pt x="14358" y="4923"/>
                    <a:pt x="14247" y="4904"/>
                    <a:pt x="14134" y="4861"/>
                  </a:cubicBezTo>
                  <a:cubicBezTo>
                    <a:pt x="13261" y="4507"/>
                    <a:pt x="13450" y="3257"/>
                    <a:pt x="14370" y="3162"/>
                  </a:cubicBezTo>
                  <a:lnTo>
                    <a:pt x="14819" y="1983"/>
                  </a:lnTo>
                  <a:lnTo>
                    <a:pt x="12884" y="1228"/>
                  </a:lnTo>
                  <a:lnTo>
                    <a:pt x="12412" y="2407"/>
                  </a:lnTo>
                  <a:cubicBezTo>
                    <a:pt x="12941" y="2998"/>
                    <a:pt x="12469" y="3870"/>
                    <a:pt x="11783" y="3870"/>
                  </a:cubicBezTo>
                  <a:cubicBezTo>
                    <a:pt x="11675" y="3870"/>
                    <a:pt x="11561" y="3848"/>
                    <a:pt x="11444" y="3800"/>
                  </a:cubicBezTo>
                  <a:cubicBezTo>
                    <a:pt x="10571" y="3469"/>
                    <a:pt x="10737" y="2195"/>
                    <a:pt x="11657" y="2101"/>
                  </a:cubicBezTo>
                  <a:lnTo>
                    <a:pt x="12129" y="921"/>
                  </a:lnTo>
                  <a:lnTo>
                    <a:pt x="97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9" name="Google Shape;2989;p55"/>
            <p:cNvSpPr/>
            <p:nvPr/>
          </p:nvSpPr>
          <p:spPr>
            <a:xfrm>
              <a:off x="2412840" y="4112554"/>
              <a:ext cx="683555" cy="586108"/>
            </a:xfrm>
            <a:custGeom>
              <a:avLst/>
              <a:gdLst/>
              <a:ahLst/>
              <a:cxnLst/>
              <a:rect l="l" t="t" r="r" b="b"/>
              <a:pathLst>
                <a:path w="25814" h="22134" extrusionOk="0">
                  <a:moveTo>
                    <a:pt x="25814" y="1"/>
                  </a:moveTo>
                  <a:cubicBezTo>
                    <a:pt x="15620" y="1440"/>
                    <a:pt x="5994" y="7079"/>
                    <a:pt x="0" y="15456"/>
                  </a:cubicBezTo>
                  <a:lnTo>
                    <a:pt x="17225" y="22133"/>
                  </a:lnTo>
                  <a:lnTo>
                    <a:pt x="258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0" name="Google Shape;2990;p55"/>
            <p:cNvSpPr/>
            <p:nvPr/>
          </p:nvSpPr>
          <p:spPr>
            <a:xfrm>
              <a:off x="2522177" y="4017596"/>
              <a:ext cx="482386" cy="199341"/>
            </a:xfrm>
            <a:custGeom>
              <a:avLst/>
              <a:gdLst/>
              <a:ahLst/>
              <a:cxnLst/>
              <a:rect l="l" t="t" r="r" b="b"/>
              <a:pathLst>
                <a:path w="18217" h="7528" extrusionOk="0">
                  <a:moveTo>
                    <a:pt x="213" y="0"/>
                  </a:moveTo>
                  <a:lnTo>
                    <a:pt x="1" y="543"/>
                  </a:lnTo>
                  <a:lnTo>
                    <a:pt x="18004" y="7527"/>
                  </a:lnTo>
                  <a:lnTo>
                    <a:pt x="18216" y="6984"/>
                  </a:lnTo>
                  <a:lnTo>
                    <a:pt x="2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1" name="Google Shape;2991;p55"/>
            <p:cNvSpPr/>
            <p:nvPr/>
          </p:nvSpPr>
          <p:spPr>
            <a:xfrm>
              <a:off x="2489076" y="4102571"/>
              <a:ext cx="482360" cy="199950"/>
            </a:xfrm>
            <a:custGeom>
              <a:avLst/>
              <a:gdLst/>
              <a:ahLst/>
              <a:cxnLst/>
              <a:rect l="l" t="t" r="r" b="b"/>
              <a:pathLst>
                <a:path w="18216" h="7551" extrusionOk="0">
                  <a:moveTo>
                    <a:pt x="212" y="0"/>
                  </a:moveTo>
                  <a:lnTo>
                    <a:pt x="0" y="566"/>
                  </a:lnTo>
                  <a:lnTo>
                    <a:pt x="18003" y="7551"/>
                  </a:lnTo>
                  <a:lnTo>
                    <a:pt x="18216" y="6984"/>
                  </a:lnTo>
                  <a:lnTo>
                    <a:pt x="21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p55"/>
            <p:cNvSpPr/>
            <p:nvPr/>
          </p:nvSpPr>
          <p:spPr>
            <a:xfrm>
              <a:off x="2455950" y="4188156"/>
              <a:ext cx="482995" cy="199341"/>
            </a:xfrm>
            <a:custGeom>
              <a:avLst/>
              <a:gdLst/>
              <a:ahLst/>
              <a:cxnLst/>
              <a:rect l="l" t="t" r="r" b="b"/>
              <a:pathLst>
                <a:path w="18240" h="7528" extrusionOk="0">
                  <a:moveTo>
                    <a:pt x="213" y="1"/>
                  </a:moveTo>
                  <a:lnTo>
                    <a:pt x="0" y="543"/>
                  </a:lnTo>
                  <a:lnTo>
                    <a:pt x="18027" y="7528"/>
                  </a:lnTo>
                  <a:lnTo>
                    <a:pt x="18240"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p55"/>
            <p:cNvSpPr/>
            <p:nvPr/>
          </p:nvSpPr>
          <p:spPr>
            <a:xfrm>
              <a:off x="2422823" y="4273131"/>
              <a:ext cx="483022" cy="199341"/>
            </a:xfrm>
            <a:custGeom>
              <a:avLst/>
              <a:gdLst/>
              <a:ahLst/>
              <a:cxnLst/>
              <a:rect l="l" t="t" r="r" b="b"/>
              <a:pathLst>
                <a:path w="18241" h="7528" extrusionOk="0">
                  <a:moveTo>
                    <a:pt x="213" y="1"/>
                  </a:moveTo>
                  <a:lnTo>
                    <a:pt x="1" y="543"/>
                  </a:lnTo>
                  <a:lnTo>
                    <a:pt x="18028" y="7528"/>
                  </a:lnTo>
                  <a:lnTo>
                    <a:pt x="18240"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55"/>
            <p:cNvSpPr/>
            <p:nvPr/>
          </p:nvSpPr>
          <p:spPr>
            <a:xfrm>
              <a:off x="2390331" y="4358107"/>
              <a:ext cx="482386" cy="199977"/>
            </a:xfrm>
            <a:custGeom>
              <a:avLst/>
              <a:gdLst/>
              <a:ahLst/>
              <a:cxnLst/>
              <a:rect l="l" t="t" r="r" b="b"/>
              <a:pathLst>
                <a:path w="18217" h="7552" extrusionOk="0">
                  <a:moveTo>
                    <a:pt x="213" y="1"/>
                  </a:moveTo>
                  <a:lnTo>
                    <a:pt x="1" y="543"/>
                  </a:lnTo>
                  <a:lnTo>
                    <a:pt x="18004" y="7551"/>
                  </a:lnTo>
                  <a:lnTo>
                    <a:pt x="18216" y="6985"/>
                  </a:lnTo>
                  <a:lnTo>
                    <a:pt x="2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95" name="Google Shape;2995;p55"/>
          <p:cNvGrpSpPr/>
          <p:nvPr/>
        </p:nvGrpSpPr>
        <p:grpSpPr>
          <a:xfrm>
            <a:off x="7104784" y="3718914"/>
            <a:ext cx="736065" cy="1326494"/>
            <a:chOff x="1672423" y="3253452"/>
            <a:chExt cx="736065" cy="1326494"/>
          </a:xfrm>
        </p:grpSpPr>
        <p:sp>
          <p:nvSpPr>
            <p:cNvPr id="2996" name="Google Shape;2996;p55"/>
            <p:cNvSpPr/>
            <p:nvPr/>
          </p:nvSpPr>
          <p:spPr>
            <a:xfrm>
              <a:off x="1695567" y="3610513"/>
              <a:ext cx="712921" cy="969433"/>
            </a:xfrm>
            <a:custGeom>
              <a:avLst/>
              <a:gdLst/>
              <a:ahLst/>
              <a:cxnLst/>
              <a:rect l="l" t="t" r="r" b="b"/>
              <a:pathLst>
                <a:path w="26923" h="36610" extrusionOk="0">
                  <a:moveTo>
                    <a:pt x="13761" y="14426"/>
                  </a:moveTo>
                  <a:cubicBezTo>
                    <a:pt x="13838" y="14426"/>
                    <a:pt x="13915" y="14427"/>
                    <a:pt x="13992" y="14429"/>
                  </a:cubicBezTo>
                  <a:cubicBezTo>
                    <a:pt x="17814" y="14500"/>
                    <a:pt x="21212" y="16860"/>
                    <a:pt x="22604" y="20423"/>
                  </a:cubicBezTo>
                  <a:cubicBezTo>
                    <a:pt x="24492" y="25260"/>
                    <a:pt x="22085" y="30757"/>
                    <a:pt x="17248" y="32645"/>
                  </a:cubicBezTo>
                  <a:cubicBezTo>
                    <a:pt x="16071" y="33102"/>
                    <a:pt x="14899" y="33312"/>
                    <a:pt x="13768" y="33312"/>
                  </a:cubicBezTo>
                  <a:cubicBezTo>
                    <a:pt x="7373" y="33312"/>
                    <a:pt x="2300" y="26605"/>
                    <a:pt x="5167" y="20069"/>
                  </a:cubicBezTo>
                  <a:cubicBezTo>
                    <a:pt x="6670" y="16647"/>
                    <a:pt x="10052" y="14426"/>
                    <a:pt x="13761" y="14426"/>
                  </a:cubicBezTo>
                  <a:close/>
                  <a:moveTo>
                    <a:pt x="8578" y="1"/>
                  </a:moveTo>
                  <a:cubicBezTo>
                    <a:pt x="8353" y="1"/>
                    <a:pt x="8125" y="42"/>
                    <a:pt x="7904" y="131"/>
                  </a:cubicBezTo>
                  <a:lnTo>
                    <a:pt x="2053" y="2419"/>
                  </a:lnTo>
                  <a:cubicBezTo>
                    <a:pt x="103" y="3267"/>
                    <a:pt x="933" y="6000"/>
                    <a:pt x="2746" y="6000"/>
                  </a:cubicBezTo>
                  <a:cubicBezTo>
                    <a:pt x="2952" y="6000"/>
                    <a:pt x="3170" y="5965"/>
                    <a:pt x="3398" y="5888"/>
                  </a:cubicBezTo>
                  <a:lnTo>
                    <a:pt x="3704" y="5770"/>
                  </a:lnTo>
                  <a:lnTo>
                    <a:pt x="6701" y="13415"/>
                  </a:lnTo>
                  <a:cubicBezTo>
                    <a:pt x="2053" y="16553"/>
                    <a:pt x="0" y="22334"/>
                    <a:pt x="1652" y="27666"/>
                  </a:cubicBezTo>
                  <a:cubicBezTo>
                    <a:pt x="3293" y="32988"/>
                    <a:pt x="8195" y="36609"/>
                    <a:pt x="13743" y="36609"/>
                  </a:cubicBezTo>
                  <a:cubicBezTo>
                    <a:pt x="13779" y="36609"/>
                    <a:pt x="13815" y="36609"/>
                    <a:pt x="13850" y="36609"/>
                  </a:cubicBezTo>
                  <a:cubicBezTo>
                    <a:pt x="18711" y="36609"/>
                    <a:pt x="23147" y="33825"/>
                    <a:pt x="25247" y="29436"/>
                  </a:cubicBezTo>
                  <a:cubicBezTo>
                    <a:pt x="26781" y="26251"/>
                    <a:pt x="26922" y="22593"/>
                    <a:pt x="25648" y="19314"/>
                  </a:cubicBezTo>
                  <a:cubicBezTo>
                    <a:pt x="23736" y="14376"/>
                    <a:pt x="19018" y="11216"/>
                    <a:pt x="13859" y="11216"/>
                  </a:cubicBezTo>
                  <a:cubicBezTo>
                    <a:pt x="13224" y="11216"/>
                    <a:pt x="12583" y="11264"/>
                    <a:pt x="11939" y="11362"/>
                  </a:cubicBezTo>
                  <a:lnTo>
                    <a:pt x="8943" y="3717"/>
                  </a:lnTo>
                  <a:lnTo>
                    <a:pt x="9249" y="3599"/>
                  </a:lnTo>
                  <a:cubicBezTo>
                    <a:pt x="10193" y="3222"/>
                    <a:pt x="10689" y="2160"/>
                    <a:pt x="10311" y="1192"/>
                  </a:cubicBezTo>
                  <a:cubicBezTo>
                    <a:pt x="10022" y="451"/>
                    <a:pt x="9317" y="1"/>
                    <a:pt x="85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55"/>
            <p:cNvSpPr/>
            <p:nvPr/>
          </p:nvSpPr>
          <p:spPr>
            <a:xfrm>
              <a:off x="1744291" y="3707670"/>
              <a:ext cx="629827" cy="814684"/>
            </a:xfrm>
            <a:custGeom>
              <a:avLst/>
              <a:gdLst/>
              <a:ahLst/>
              <a:cxnLst/>
              <a:rect l="l" t="t" r="r" b="b"/>
              <a:pathLst>
                <a:path w="23785" h="30766" extrusionOk="0">
                  <a:moveTo>
                    <a:pt x="5097" y="1"/>
                  </a:moveTo>
                  <a:lnTo>
                    <a:pt x="3304" y="709"/>
                  </a:lnTo>
                  <a:lnTo>
                    <a:pt x="7221" y="10737"/>
                  </a:lnTo>
                  <a:cubicBezTo>
                    <a:pt x="2171" y="13261"/>
                    <a:pt x="0" y="19325"/>
                    <a:pt x="2289" y="24493"/>
                  </a:cubicBezTo>
                  <a:cubicBezTo>
                    <a:pt x="4028" y="28419"/>
                    <a:pt x="7879" y="30765"/>
                    <a:pt x="11946" y="30765"/>
                  </a:cubicBezTo>
                  <a:cubicBezTo>
                    <a:pt x="13232" y="30765"/>
                    <a:pt x="14540" y="30531"/>
                    <a:pt x="15809" y="30038"/>
                  </a:cubicBezTo>
                  <a:cubicBezTo>
                    <a:pt x="21071" y="27985"/>
                    <a:pt x="23784" y="22157"/>
                    <a:pt x="21968" y="16801"/>
                  </a:cubicBezTo>
                  <a:cubicBezTo>
                    <a:pt x="20477" y="12406"/>
                    <a:pt x="16365" y="9616"/>
                    <a:pt x="11940" y="9616"/>
                  </a:cubicBezTo>
                  <a:cubicBezTo>
                    <a:pt x="10971" y="9616"/>
                    <a:pt x="9988" y="9749"/>
                    <a:pt x="9014" y="10029"/>
                  </a:cubicBezTo>
                  <a:lnTo>
                    <a:pt x="5097" y="1"/>
                  </a:lnTo>
                  <a:close/>
                </a:path>
              </a:pathLst>
            </a:custGeom>
            <a:solidFill>
              <a:srgbClr val="E2F2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p55"/>
            <p:cNvSpPr/>
            <p:nvPr/>
          </p:nvSpPr>
          <p:spPr>
            <a:xfrm>
              <a:off x="1821931" y="4073205"/>
              <a:ext cx="510958" cy="395293"/>
            </a:xfrm>
            <a:custGeom>
              <a:avLst/>
              <a:gdLst/>
              <a:ahLst/>
              <a:cxnLst/>
              <a:rect l="l" t="t" r="r" b="b"/>
              <a:pathLst>
                <a:path w="19296" h="14928" extrusionOk="0">
                  <a:moveTo>
                    <a:pt x="14128" y="0"/>
                  </a:moveTo>
                  <a:lnTo>
                    <a:pt x="962" y="5144"/>
                  </a:lnTo>
                  <a:cubicBezTo>
                    <a:pt x="0" y="10460"/>
                    <a:pt x="4193" y="14928"/>
                    <a:pt x="9105" y="14928"/>
                  </a:cubicBezTo>
                  <a:cubicBezTo>
                    <a:pt x="10101" y="14928"/>
                    <a:pt x="11127" y="14744"/>
                    <a:pt x="12146" y="14346"/>
                  </a:cubicBezTo>
                  <a:cubicBezTo>
                    <a:pt x="18186" y="11987"/>
                    <a:pt x="19295" y="3917"/>
                    <a:pt x="141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p55"/>
            <p:cNvSpPr/>
            <p:nvPr/>
          </p:nvSpPr>
          <p:spPr>
            <a:xfrm>
              <a:off x="1921100" y="4295375"/>
              <a:ext cx="48141" cy="42394"/>
            </a:xfrm>
            <a:custGeom>
              <a:avLst/>
              <a:gdLst/>
              <a:ahLst/>
              <a:cxnLst/>
              <a:rect l="l" t="t" r="r" b="b"/>
              <a:pathLst>
                <a:path w="1818" h="1601" extrusionOk="0">
                  <a:moveTo>
                    <a:pt x="901" y="1"/>
                  </a:moveTo>
                  <a:cubicBezTo>
                    <a:pt x="805" y="1"/>
                    <a:pt x="708" y="19"/>
                    <a:pt x="614" y="57"/>
                  </a:cubicBezTo>
                  <a:cubicBezTo>
                    <a:pt x="213" y="222"/>
                    <a:pt x="1" y="671"/>
                    <a:pt x="166" y="1095"/>
                  </a:cubicBezTo>
                  <a:cubicBezTo>
                    <a:pt x="293" y="1403"/>
                    <a:pt x="587" y="1600"/>
                    <a:pt x="908" y="1600"/>
                  </a:cubicBezTo>
                  <a:cubicBezTo>
                    <a:pt x="1006" y="1600"/>
                    <a:pt x="1106" y="1582"/>
                    <a:pt x="1204" y="1544"/>
                  </a:cubicBezTo>
                  <a:cubicBezTo>
                    <a:pt x="1605" y="1379"/>
                    <a:pt x="1818" y="930"/>
                    <a:pt x="1653" y="506"/>
                  </a:cubicBezTo>
                  <a:cubicBezTo>
                    <a:pt x="1526" y="198"/>
                    <a:pt x="1218" y="1"/>
                    <a:pt x="901"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0" name="Google Shape;3000;p55"/>
            <p:cNvSpPr/>
            <p:nvPr/>
          </p:nvSpPr>
          <p:spPr>
            <a:xfrm>
              <a:off x="1939239" y="4228141"/>
              <a:ext cx="41256" cy="36357"/>
            </a:xfrm>
            <a:custGeom>
              <a:avLst/>
              <a:gdLst/>
              <a:ahLst/>
              <a:cxnLst/>
              <a:rect l="l" t="t" r="r" b="b"/>
              <a:pathLst>
                <a:path w="1558" h="1373" extrusionOk="0">
                  <a:moveTo>
                    <a:pt x="764" y="1"/>
                  </a:moveTo>
                  <a:cubicBezTo>
                    <a:pt x="683" y="1"/>
                    <a:pt x="600" y="16"/>
                    <a:pt x="519" y="48"/>
                  </a:cubicBezTo>
                  <a:cubicBezTo>
                    <a:pt x="189" y="190"/>
                    <a:pt x="0" y="591"/>
                    <a:pt x="142" y="945"/>
                  </a:cubicBezTo>
                  <a:cubicBezTo>
                    <a:pt x="249" y="1213"/>
                    <a:pt x="505" y="1373"/>
                    <a:pt x="777" y="1373"/>
                  </a:cubicBezTo>
                  <a:cubicBezTo>
                    <a:pt x="864" y="1373"/>
                    <a:pt x="953" y="1356"/>
                    <a:pt x="1038" y="1322"/>
                  </a:cubicBezTo>
                  <a:cubicBezTo>
                    <a:pt x="1369" y="1181"/>
                    <a:pt x="1557" y="803"/>
                    <a:pt x="1416" y="449"/>
                  </a:cubicBezTo>
                  <a:cubicBezTo>
                    <a:pt x="1306" y="176"/>
                    <a:pt x="1042" y="1"/>
                    <a:pt x="764"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p55"/>
            <p:cNvSpPr/>
            <p:nvPr/>
          </p:nvSpPr>
          <p:spPr>
            <a:xfrm>
              <a:off x="1976099" y="4277262"/>
              <a:ext cx="28757" cy="25500"/>
            </a:xfrm>
            <a:custGeom>
              <a:avLst/>
              <a:gdLst/>
              <a:ahLst/>
              <a:cxnLst/>
              <a:rect l="l" t="t" r="r" b="b"/>
              <a:pathLst>
                <a:path w="1086" h="963" extrusionOk="0">
                  <a:moveTo>
                    <a:pt x="549" y="1"/>
                  </a:moveTo>
                  <a:cubicBezTo>
                    <a:pt x="491" y="1"/>
                    <a:pt x="433" y="11"/>
                    <a:pt x="378" y="33"/>
                  </a:cubicBezTo>
                  <a:cubicBezTo>
                    <a:pt x="118" y="128"/>
                    <a:pt x="0" y="411"/>
                    <a:pt x="95" y="647"/>
                  </a:cubicBezTo>
                  <a:cubicBezTo>
                    <a:pt x="167" y="846"/>
                    <a:pt x="351" y="962"/>
                    <a:pt x="540" y="962"/>
                  </a:cubicBezTo>
                  <a:cubicBezTo>
                    <a:pt x="597" y="962"/>
                    <a:pt x="654" y="952"/>
                    <a:pt x="708" y="930"/>
                  </a:cubicBezTo>
                  <a:cubicBezTo>
                    <a:pt x="968" y="836"/>
                    <a:pt x="1086" y="553"/>
                    <a:pt x="991" y="293"/>
                  </a:cubicBezTo>
                  <a:cubicBezTo>
                    <a:pt x="919" y="112"/>
                    <a:pt x="736" y="1"/>
                    <a:pt x="549" y="1"/>
                  </a:cubicBezTo>
                  <a:close/>
                </a:path>
              </a:pathLst>
            </a:custGeom>
            <a:solidFill>
              <a:srgbClr val="BC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2" name="Google Shape;3002;p55"/>
            <p:cNvSpPr/>
            <p:nvPr/>
          </p:nvSpPr>
          <p:spPr>
            <a:xfrm>
              <a:off x="1672423" y="3530225"/>
              <a:ext cx="46896" cy="46896"/>
            </a:xfrm>
            <a:custGeom>
              <a:avLst/>
              <a:gdLst/>
              <a:ahLst/>
              <a:cxnLst/>
              <a:rect l="l" t="t" r="r" b="b"/>
              <a:pathLst>
                <a:path w="1771" h="1771" extrusionOk="0">
                  <a:moveTo>
                    <a:pt x="874" y="1"/>
                  </a:moveTo>
                  <a:cubicBezTo>
                    <a:pt x="379" y="1"/>
                    <a:pt x="1" y="402"/>
                    <a:pt x="1" y="897"/>
                  </a:cubicBezTo>
                  <a:cubicBezTo>
                    <a:pt x="1" y="1369"/>
                    <a:pt x="379" y="1770"/>
                    <a:pt x="874" y="1770"/>
                  </a:cubicBezTo>
                  <a:cubicBezTo>
                    <a:pt x="1370" y="1770"/>
                    <a:pt x="1771" y="1369"/>
                    <a:pt x="1771" y="897"/>
                  </a:cubicBezTo>
                  <a:cubicBezTo>
                    <a:pt x="1771" y="402"/>
                    <a:pt x="1370" y="1"/>
                    <a:pt x="8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3" name="Google Shape;3003;p55"/>
            <p:cNvSpPr/>
            <p:nvPr/>
          </p:nvSpPr>
          <p:spPr>
            <a:xfrm>
              <a:off x="1672423" y="3253452"/>
              <a:ext cx="134360" cy="134969"/>
            </a:xfrm>
            <a:custGeom>
              <a:avLst/>
              <a:gdLst/>
              <a:ahLst/>
              <a:cxnLst/>
              <a:rect l="l" t="t" r="r" b="b"/>
              <a:pathLst>
                <a:path w="5074" h="5097" extrusionOk="0">
                  <a:moveTo>
                    <a:pt x="2549" y="0"/>
                  </a:moveTo>
                  <a:cubicBezTo>
                    <a:pt x="1134" y="0"/>
                    <a:pt x="1" y="1156"/>
                    <a:pt x="1" y="2548"/>
                  </a:cubicBezTo>
                  <a:cubicBezTo>
                    <a:pt x="1" y="3964"/>
                    <a:pt x="1134" y="5097"/>
                    <a:pt x="2549" y="5097"/>
                  </a:cubicBezTo>
                  <a:cubicBezTo>
                    <a:pt x="3941" y="5097"/>
                    <a:pt x="5074" y="3964"/>
                    <a:pt x="5074" y="2548"/>
                  </a:cubicBezTo>
                  <a:cubicBezTo>
                    <a:pt x="5074" y="1156"/>
                    <a:pt x="3941" y="0"/>
                    <a:pt x="25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4" name="Google Shape;3004;p55"/>
            <p:cNvSpPr/>
            <p:nvPr/>
          </p:nvSpPr>
          <p:spPr>
            <a:xfrm>
              <a:off x="1771168" y="3449645"/>
              <a:ext cx="60613" cy="60004"/>
            </a:xfrm>
            <a:custGeom>
              <a:avLst/>
              <a:gdLst/>
              <a:ahLst/>
              <a:cxnLst/>
              <a:rect l="l" t="t" r="r" b="b"/>
              <a:pathLst>
                <a:path w="2289" h="2266" extrusionOk="0">
                  <a:moveTo>
                    <a:pt x="1133" y="0"/>
                  </a:moveTo>
                  <a:cubicBezTo>
                    <a:pt x="519" y="0"/>
                    <a:pt x="0" y="496"/>
                    <a:pt x="0" y="1133"/>
                  </a:cubicBezTo>
                  <a:cubicBezTo>
                    <a:pt x="0" y="1746"/>
                    <a:pt x="519" y="2265"/>
                    <a:pt x="1133" y="2265"/>
                  </a:cubicBezTo>
                  <a:cubicBezTo>
                    <a:pt x="1770" y="2265"/>
                    <a:pt x="2289" y="1746"/>
                    <a:pt x="2289" y="1133"/>
                  </a:cubicBezTo>
                  <a:cubicBezTo>
                    <a:pt x="2289" y="496"/>
                    <a:pt x="1770" y="0"/>
                    <a:pt x="11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16" name="Google Shape;3016;p55"/>
          <p:cNvGrpSpPr/>
          <p:nvPr/>
        </p:nvGrpSpPr>
        <p:grpSpPr>
          <a:xfrm rot="-5232669">
            <a:off x="6195925" y="4357274"/>
            <a:ext cx="779818" cy="802571"/>
            <a:chOff x="4228489" y="3826381"/>
            <a:chExt cx="860371" cy="885475"/>
          </a:xfrm>
        </p:grpSpPr>
        <p:sp>
          <p:nvSpPr>
            <p:cNvPr id="3017" name="Google Shape;3017;p55"/>
            <p:cNvSpPr/>
            <p:nvPr/>
          </p:nvSpPr>
          <p:spPr>
            <a:xfrm>
              <a:off x="4352807" y="3914462"/>
              <a:ext cx="579243" cy="597376"/>
            </a:xfrm>
            <a:custGeom>
              <a:avLst/>
              <a:gdLst/>
              <a:ahLst/>
              <a:cxnLst/>
              <a:rect l="l" t="t" r="r" b="b"/>
              <a:pathLst>
                <a:path w="21850" h="22534" extrusionOk="0">
                  <a:moveTo>
                    <a:pt x="18853" y="0"/>
                  </a:moveTo>
                  <a:lnTo>
                    <a:pt x="0" y="19679"/>
                  </a:lnTo>
                  <a:lnTo>
                    <a:pt x="2973" y="22534"/>
                  </a:lnTo>
                  <a:lnTo>
                    <a:pt x="21849" y="2855"/>
                  </a:lnTo>
                  <a:lnTo>
                    <a:pt x="1885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55"/>
            <p:cNvSpPr/>
            <p:nvPr/>
          </p:nvSpPr>
          <p:spPr>
            <a:xfrm>
              <a:off x="4430985" y="3989474"/>
              <a:ext cx="578588" cy="597336"/>
            </a:xfrm>
            <a:custGeom>
              <a:avLst/>
              <a:gdLst/>
              <a:ahLst/>
              <a:cxnLst/>
              <a:rect l="l" t="t" r="r" b="b"/>
              <a:pathLst>
                <a:path w="21850" h="22558" extrusionOk="0">
                  <a:moveTo>
                    <a:pt x="18876" y="0"/>
                  </a:moveTo>
                  <a:lnTo>
                    <a:pt x="0" y="19679"/>
                  </a:lnTo>
                  <a:lnTo>
                    <a:pt x="2997" y="22557"/>
                  </a:lnTo>
                  <a:lnTo>
                    <a:pt x="21849" y="2855"/>
                  </a:lnTo>
                  <a:lnTo>
                    <a:pt x="188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55"/>
            <p:cNvSpPr/>
            <p:nvPr/>
          </p:nvSpPr>
          <p:spPr>
            <a:xfrm>
              <a:off x="4987627" y="3826976"/>
              <a:ext cx="101233" cy="70013"/>
            </a:xfrm>
            <a:custGeom>
              <a:avLst/>
              <a:gdLst/>
              <a:ahLst/>
              <a:cxnLst/>
              <a:rect l="l" t="t" r="r" b="b"/>
              <a:pathLst>
                <a:path w="3823" h="2644" extrusionOk="0">
                  <a:moveTo>
                    <a:pt x="3823" y="1"/>
                  </a:moveTo>
                  <a:lnTo>
                    <a:pt x="0" y="1417"/>
                  </a:lnTo>
                  <a:lnTo>
                    <a:pt x="1274" y="2644"/>
                  </a:lnTo>
                  <a:lnTo>
                    <a:pt x="382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55"/>
            <p:cNvSpPr/>
            <p:nvPr/>
          </p:nvSpPr>
          <p:spPr>
            <a:xfrm>
              <a:off x="5020172" y="3826381"/>
              <a:ext cx="67498" cy="102504"/>
            </a:xfrm>
            <a:custGeom>
              <a:avLst/>
              <a:gdLst/>
              <a:ahLst/>
              <a:cxnLst/>
              <a:rect l="l" t="t" r="r" b="b"/>
              <a:pathLst>
                <a:path w="2549" h="3871" extrusionOk="0">
                  <a:moveTo>
                    <a:pt x="2549" y="1"/>
                  </a:moveTo>
                  <a:lnTo>
                    <a:pt x="0" y="2644"/>
                  </a:lnTo>
                  <a:lnTo>
                    <a:pt x="1275" y="3871"/>
                  </a:lnTo>
                  <a:lnTo>
                    <a:pt x="254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55"/>
            <p:cNvSpPr/>
            <p:nvPr/>
          </p:nvSpPr>
          <p:spPr>
            <a:xfrm>
              <a:off x="4852657" y="3864473"/>
              <a:ext cx="168731" cy="125621"/>
            </a:xfrm>
            <a:custGeom>
              <a:avLst/>
              <a:gdLst/>
              <a:ahLst/>
              <a:cxnLst/>
              <a:rect l="l" t="t" r="r" b="b"/>
              <a:pathLst>
                <a:path w="6372" h="4744" extrusionOk="0">
                  <a:moveTo>
                    <a:pt x="5097" y="1"/>
                  </a:moveTo>
                  <a:lnTo>
                    <a:pt x="1" y="1888"/>
                  </a:lnTo>
                  <a:lnTo>
                    <a:pt x="2997" y="4743"/>
                  </a:lnTo>
                  <a:lnTo>
                    <a:pt x="6371" y="1228"/>
                  </a:lnTo>
                  <a:lnTo>
                    <a:pt x="509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55"/>
            <p:cNvSpPr/>
            <p:nvPr/>
          </p:nvSpPr>
          <p:spPr>
            <a:xfrm>
              <a:off x="4930828" y="3896369"/>
              <a:ext cx="123106" cy="168731"/>
            </a:xfrm>
            <a:custGeom>
              <a:avLst/>
              <a:gdLst/>
              <a:ahLst/>
              <a:cxnLst/>
              <a:rect l="l" t="t" r="r" b="b"/>
              <a:pathLst>
                <a:path w="4649" h="6372" extrusionOk="0">
                  <a:moveTo>
                    <a:pt x="3374" y="1"/>
                  </a:moveTo>
                  <a:lnTo>
                    <a:pt x="0" y="3516"/>
                  </a:lnTo>
                  <a:lnTo>
                    <a:pt x="2997" y="6371"/>
                  </a:lnTo>
                  <a:lnTo>
                    <a:pt x="4649" y="1228"/>
                  </a:lnTo>
                  <a:lnTo>
                    <a:pt x="337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55"/>
            <p:cNvSpPr/>
            <p:nvPr/>
          </p:nvSpPr>
          <p:spPr>
            <a:xfrm>
              <a:off x="4398493" y="4510554"/>
              <a:ext cx="111852" cy="109998"/>
            </a:xfrm>
            <a:custGeom>
              <a:avLst/>
              <a:gdLst/>
              <a:ahLst/>
              <a:cxnLst/>
              <a:rect l="l" t="t" r="r" b="b"/>
              <a:pathLst>
                <a:path w="4224" h="4154" extrusionOk="0">
                  <a:moveTo>
                    <a:pt x="1227" y="1"/>
                  </a:moveTo>
                  <a:lnTo>
                    <a:pt x="0" y="1275"/>
                  </a:lnTo>
                  <a:lnTo>
                    <a:pt x="2997" y="4154"/>
                  </a:lnTo>
                  <a:lnTo>
                    <a:pt x="4224" y="2879"/>
                  </a:lnTo>
                  <a:lnTo>
                    <a:pt x="122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55"/>
            <p:cNvSpPr/>
            <p:nvPr/>
          </p:nvSpPr>
          <p:spPr>
            <a:xfrm>
              <a:off x="4320958" y="4435548"/>
              <a:ext cx="111242" cy="109998"/>
            </a:xfrm>
            <a:custGeom>
              <a:avLst/>
              <a:gdLst/>
              <a:ahLst/>
              <a:cxnLst/>
              <a:rect l="l" t="t" r="r" b="b"/>
              <a:pathLst>
                <a:path w="4201" h="4154" extrusionOk="0">
                  <a:moveTo>
                    <a:pt x="1227" y="1"/>
                  </a:moveTo>
                  <a:lnTo>
                    <a:pt x="0" y="1275"/>
                  </a:lnTo>
                  <a:lnTo>
                    <a:pt x="2973" y="4154"/>
                  </a:lnTo>
                  <a:lnTo>
                    <a:pt x="4200" y="2879"/>
                  </a:lnTo>
                  <a:lnTo>
                    <a:pt x="122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55"/>
            <p:cNvSpPr/>
            <p:nvPr/>
          </p:nvSpPr>
          <p:spPr>
            <a:xfrm>
              <a:off x="4289130" y="4544317"/>
              <a:ext cx="188723" cy="167539"/>
            </a:xfrm>
            <a:custGeom>
              <a:avLst/>
              <a:gdLst/>
              <a:ahLst/>
              <a:cxnLst/>
              <a:rect l="l" t="t" r="r" b="b"/>
              <a:pathLst>
                <a:path w="7127" h="6327" extrusionOk="0">
                  <a:moveTo>
                    <a:pt x="4154" y="0"/>
                  </a:moveTo>
                  <a:lnTo>
                    <a:pt x="1" y="4318"/>
                  </a:lnTo>
                  <a:lnTo>
                    <a:pt x="1535" y="5757"/>
                  </a:lnTo>
                  <a:cubicBezTo>
                    <a:pt x="1927" y="6138"/>
                    <a:pt x="2437" y="6327"/>
                    <a:pt x="2948" y="6327"/>
                  </a:cubicBezTo>
                  <a:cubicBezTo>
                    <a:pt x="3482" y="6327"/>
                    <a:pt x="4015" y="6120"/>
                    <a:pt x="4413" y="5710"/>
                  </a:cubicBezTo>
                  <a:lnTo>
                    <a:pt x="7127" y="2855"/>
                  </a:lnTo>
                  <a:lnTo>
                    <a:pt x="4154" y="0"/>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6" name="Google Shape;3026;p55"/>
            <p:cNvSpPr/>
            <p:nvPr/>
          </p:nvSpPr>
          <p:spPr>
            <a:xfrm>
              <a:off x="4228489" y="4469284"/>
              <a:ext cx="171220" cy="189968"/>
            </a:xfrm>
            <a:custGeom>
              <a:avLst/>
              <a:gdLst/>
              <a:ahLst/>
              <a:cxnLst/>
              <a:rect l="l" t="t" r="r" b="b"/>
              <a:pathLst>
                <a:path w="6466" h="7174" extrusionOk="0">
                  <a:moveTo>
                    <a:pt x="3492" y="1"/>
                  </a:moveTo>
                  <a:lnTo>
                    <a:pt x="779" y="2832"/>
                  </a:lnTo>
                  <a:cubicBezTo>
                    <a:pt x="0" y="3658"/>
                    <a:pt x="24" y="4932"/>
                    <a:pt x="826" y="5711"/>
                  </a:cubicBezTo>
                  <a:lnTo>
                    <a:pt x="2336" y="7174"/>
                  </a:lnTo>
                  <a:lnTo>
                    <a:pt x="6465" y="2856"/>
                  </a:lnTo>
                  <a:lnTo>
                    <a:pt x="349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p55"/>
            <p:cNvSpPr/>
            <p:nvPr/>
          </p:nvSpPr>
          <p:spPr>
            <a:xfrm>
              <a:off x="4405959" y="3965758"/>
              <a:ext cx="526091" cy="546079"/>
            </a:xfrm>
            <a:custGeom>
              <a:avLst/>
              <a:gdLst/>
              <a:ahLst/>
              <a:cxnLst/>
              <a:rect l="l" t="t" r="r" b="b"/>
              <a:pathLst>
                <a:path w="19845" h="20599" extrusionOk="0">
                  <a:moveTo>
                    <a:pt x="18877" y="0"/>
                  </a:moveTo>
                  <a:lnTo>
                    <a:pt x="1" y="19679"/>
                  </a:lnTo>
                  <a:lnTo>
                    <a:pt x="968" y="20599"/>
                  </a:lnTo>
                  <a:lnTo>
                    <a:pt x="19844" y="920"/>
                  </a:lnTo>
                  <a:lnTo>
                    <a:pt x="1887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55"/>
            <p:cNvSpPr/>
            <p:nvPr/>
          </p:nvSpPr>
          <p:spPr>
            <a:xfrm>
              <a:off x="4430985" y="3989474"/>
              <a:ext cx="525469" cy="545488"/>
            </a:xfrm>
            <a:custGeom>
              <a:avLst/>
              <a:gdLst/>
              <a:ahLst/>
              <a:cxnLst/>
              <a:rect l="l" t="t" r="r" b="b"/>
              <a:pathLst>
                <a:path w="19844" h="20600" extrusionOk="0">
                  <a:moveTo>
                    <a:pt x="18876" y="0"/>
                  </a:moveTo>
                  <a:lnTo>
                    <a:pt x="0" y="19679"/>
                  </a:lnTo>
                  <a:lnTo>
                    <a:pt x="967" y="20599"/>
                  </a:lnTo>
                  <a:lnTo>
                    <a:pt x="19844" y="921"/>
                  </a:lnTo>
                  <a:lnTo>
                    <a:pt x="18876" y="0"/>
                  </a:lnTo>
                  <a:close/>
                </a:path>
              </a:pathLst>
            </a:custGeom>
            <a:solidFill>
              <a:srgbClr val="EDF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TextBox 5">
            <a:extLst>
              <a:ext uri="{FF2B5EF4-FFF2-40B4-BE49-F238E27FC236}">
                <a16:creationId xmlns:a16="http://schemas.microsoft.com/office/drawing/2014/main" id="{97F6F7C2-D2DF-445F-830C-1EF5E9C9AE61}"/>
              </a:ext>
            </a:extLst>
          </p:cNvPr>
          <p:cNvSpPr txBox="1"/>
          <p:nvPr/>
        </p:nvSpPr>
        <p:spPr>
          <a:xfrm>
            <a:off x="1613238" y="2087050"/>
            <a:ext cx="5758362" cy="769441"/>
          </a:xfrm>
          <a:prstGeom prst="rect">
            <a:avLst/>
          </a:prstGeom>
          <a:noFill/>
        </p:spPr>
        <p:txBody>
          <a:bodyPr wrap="square" rtlCol="0">
            <a:spAutoFit/>
          </a:bodyPr>
          <a:lstStyle/>
          <a:p>
            <a:pPr algn="ctr"/>
            <a:r>
              <a:rPr lang="ar-OM" sz="4400" b="1" dirty="0">
                <a:latin typeface="Calibri" panose="020F0502020204030204" pitchFamily="34" charset="0"/>
                <a:cs typeface="Calibri" panose="020F0502020204030204" pitchFamily="34" charset="0"/>
              </a:rPr>
              <a:t>انتــــــــــــــــــهى الـــــــــــــــدرس </a:t>
            </a:r>
            <a:endParaRPr lang="en-US" sz="4400" b="1" dirty="0">
              <a:latin typeface="Calibri" panose="020F0502020204030204" pitchFamily="34" charset="0"/>
              <a:cs typeface="Calibri" panose="020F0502020204030204" pitchFamily="34" charset="0"/>
            </a:endParaRPr>
          </a:p>
        </p:txBody>
      </p:sp>
      <p:pic>
        <p:nvPicPr>
          <p:cNvPr id="8" name="Picture 7" descr="Graphical user interface&#10;&#10;Description automatically generated with low confidence">
            <a:extLst>
              <a:ext uri="{FF2B5EF4-FFF2-40B4-BE49-F238E27FC236}">
                <a16:creationId xmlns:a16="http://schemas.microsoft.com/office/drawing/2014/main" id="{BD102302-4EA0-4EBA-8F82-6957EABFCAFE}"/>
              </a:ext>
            </a:extLst>
          </p:cNvPr>
          <p:cNvPicPr>
            <a:picLocks noChangeAspect="1"/>
          </p:cNvPicPr>
          <p:nvPr/>
        </p:nvPicPr>
        <p:blipFill rotWithShape="1">
          <a:blip r:embed="rId4">
            <a:clrChange>
              <a:clrFrom>
                <a:srgbClr val="FFFFFF"/>
              </a:clrFrom>
              <a:clrTo>
                <a:srgbClr val="FFFFFF">
                  <a:alpha val="0"/>
                </a:srgbClr>
              </a:clrTo>
            </a:clrChange>
          </a:blip>
          <a:srcRect t="27488" b="29487"/>
          <a:stretch/>
        </p:blipFill>
        <p:spPr>
          <a:xfrm flipH="1">
            <a:off x="-49566" y="361425"/>
            <a:ext cx="4236856" cy="4321175"/>
          </a:xfrm>
          <a:prstGeom prst="rect">
            <a:avLst/>
          </a:prstGeom>
        </p:spPr>
      </p:pic>
    </p:spTree>
  </p:cSld>
  <p:clrMapOvr>
    <a:masterClrMapping/>
  </p:clrMapOvr>
</p:sld>
</file>

<file path=ppt/theme/theme1.xml><?xml version="1.0" encoding="utf-8"?>
<a:theme xmlns:a="http://schemas.openxmlformats.org/drawingml/2006/main" name="Student Choice Board for Middle School by Slidesgo">
  <a:themeElements>
    <a:clrScheme name="Simple Light">
      <a:dk1>
        <a:srgbClr val="D1C747"/>
      </a:dk1>
      <a:lt1>
        <a:srgbClr val="FFFFFF"/>
      </a:lt1>
      <a:dk2>
        <a:srgbClr val="595959"/>
      </a:dk2>
      <a:lt2>
        <a:srgbClr val="EEEEEE"/>
      </a:lt2>
      <a:accent1>
        <a:srgbClr val="C5E8E7"/>
      </a:accent1>
      <a:accent2>
        <a:srgbClr val="E04B5D"/>
      </a:accent2>
      <a:accent3>
        <a:srgbClr val="E9DD4B"/>
      </a:accent3>
      <a:accent4>
        <a:srgbClr val="4CA5A0"/>
      </a:accent4>
      <a:accent5>
        <a:srgbClr val="DB6571"/>
      </a:accent5>
      <a:accent6>
        <a:srgbClr val="277C74"/>
      </a:accent6>
      <a:hlink>
        <a:srgbClr val="59595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1062</TotalTime>
  <Words>1228</Words>
  <Application>Microsoft Office PowerPoint</Application>
  <PresentationFormat>On-screen Show (16:9)</PresentationFormat>
  <Paragraphs>314</Paragraphs>
  <Slides>35</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Cabin</vt:lpstr>
      <vt:lpstr>Amatic SC</vt:lpstr>
      <vt:lpstr>Calibri</vt:lpstr>
      <vt:lpstr>Student Choice Board for Middle School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CHOICE BOARD FOR MIDDLE SCHOOL</dc:title>
  <dc:creator>SHEIKHA JUMA</dc:creator>
  <cp:lastModifiedBy>sheikha juma</cp:lastModifiedBy>
  <cp:revision>5</cp:revision>
  <dcterms:modified xsi:type="dcterms:W3CDTF">2021-09-28T16:16:51Z</dcterms:modified>
</cp:coreProperties>
</file>