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79" r:id="rId10"/>
    <p:sldId id="264" r:id="rId11"/>
    <p:sldId id="275" r:id="rId12"/>
    <p:sldId id="276" r:id="rId13"/>
    <p:sldId id="277" r:id="rId14"/>
    <p:sldId id="278" r:id="rId15"/>
    <p:sldId id="267" r:id="rId16"/>
    <p:sldId id="268" r:id="rId17"/>
    <p:sldId id="270" r:id="rId18"/>
    <p:sldId id="269"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ar-SA"/>
              <a:t>انقر لتحرير نمط عنوان الشكل الرئيسي</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a:t>انقر لتحرير نمط العنوان الفرعي للشكل الرئيسي</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5923F103-BC34-4FE4-A40E-EDDEECFDA5D0}" type="datetimeFigureOut">
              <a:rPr lang="en-US" dirty="0"/>
              <a:pPr/>
              <a:t>1/29/2026</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dirty="0"/>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صورة بانورامية مع تسمية توضيحية">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ar-SA"/>
              <a:t>انقر لتحرير نمط عنوان الشكل الرئيسي</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a:t>انقر فوق الأيقونة لإضافة صورة</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حرر أنماط نص الشكل الرئيسي</a:t>
            </a:r>
          </a:p>
        </p:txBody>
      </p:sp>
      <p:sp>
        <p:nvSpPr>
          <p:cNvPr id="5" name="Date Placeholder 4"/>
          <p:cNvSpPr>
            <a:spLocks noGrp="1"/>
          </p:cNvSpPr>
          <p:nvPr>
            <p:ph type="dt" sz="half" idx="10"/>
          </p:nvPr>
        </p:nvSpPr>
        <p:spPr/>
        <p:txBody>
          <a:bodyPr/>
          <a:lstStyle/>
          <a:p>
            <a:fld id="{923A1CC3-2375-41D4-9E03-427CAF2A4C1A}" type="datetimeFigureOut">
              <a:rPr lang="en-US" dirty="0"/>
              <a:t>1/29/2026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العنوان والتسمية التوضيحية">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ar-SA"/>
              <a:t>انقر لتحرير نمط عنوان الشكل الرئيسي</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حرر أنماط نص الشكل الرئيسي</a:t>
            </a:r>
          </a:p>
        </p:txBody>
      </p:sp>
      <p:sp>
        <p:nvSpPr>
          <p:cNvPr id="4" name="Date Placeholder 3"/>
          <p:cNvSpPr>
            <a:spLocks noGrp="1"/>
          </p:cNvSpPr>
          <p:nvPr>
            <p:ph type="dt" sz="half" idx="10"/>
          </p:nvPr>
        </p:nvSpPr>
        <p:spPr/>
        <p:txBody>
          <a:bodyPr/>
          <a:lstStyle/>
          <a:p>
            <a:fld id="{AFF16868-8199-4C2C-A5B1-63AEE139F88E}" type="datetimeFigureOut">
              <a:rPr lang="en-US" dirty="0"/>
              <a:t>1/29/2026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اقتباس مع تسمية توضيحية">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ar-SA"/>
              <a:t>انقر لتحرير نمط عنوان الشكل الرئيسي</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حرر أنماط نص الشكل الرئيسي</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حرر أنماط نص الشكل الرئيسي</a:t>
            </a:r>
          </a:p>
        </p:txBody>
      </p:sp>
      <p:sp>
        <p:nvSpPr>
          <p:cNvPr id="4" name="Date Placeholder 3"/>
          <p:cNvSpPr>
            <a:spLocks noGrp="1"/>
          </p:cNvSpPr>
          <p:nvPr>
            <p:ph type="dt" sz="half" idx="10"/>
          </p:nvPr>
        </p:nvSpPr>
        <p:spPr/>
        <p:txBody>
          <a:bodyPr/>
          <a:lstStyle/>
          <a:p>
            <a:fld id="{AAD9FF7F-6988-44CC-821B-644E70CD2F73}" type="datetimeFigureOut">
              <a:rPr lang="en-US" dirty="0"/>
              <a:t>1/29/2026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بطاقة اسم">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حرر أنماط نص الشكل الرئيسي</a:t>
            </a:r>
          </a:p>
        </p:txBody>
      </p:sp>
      <p:sp>
        <p:nvSpPr>
          <p:cNvPr id="4" name="Date Placeholder 3"/>
          <p:cNvSpPr>
            <a:spLocks noGrp="1"/>
          </p:cNvSpPr>
          <p:nvPr>
            <p:ph type="dt" sz="half" idx="10"/>
          </p:nvPr>
        </p:nvSpPr>
        <p:spPr/>
        <p:txBody>
          <a:bodyPr/>
          <a:lstStyle/>
          <a:p>
            <a:fld id="{5C12C299-16B2-4475-990D-751901EACC14}" type="datetimeFigureOut">
              <a:rPr lang="en-US" dirty="0"/>
              <a:t>1/29/2026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أعمدة">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حرر أنماط نص الشكل الرئيسي</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حرر أنماط نص الشكل الرئيسي</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حرر أنماط نص الشكل الرئيسي</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حرر أنماط نص الشكل الرئيسي</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حرر أنماط نص الشكل الرئيسي</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حرر أنماط نص الشكل الرئيسي</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FE86839-B9D8-4651-8783-F325ECE74E65}" type="datetimeFigureOut">
              <a:rPr lang="en-US" dirty="0"/>
              <a:t>1/29/2026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أعمدة صور">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حرر أنماط نص الشكل الرئيسي</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a:t>انقر فوق الأيقونة لإضافة صورة</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حرر أنماط نص الشكل الرئيسي</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حرر أنماط نص الشكل الرئيسي</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a:t>انقر فوق الأيقونة لإضافة صورة</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حرر أنماط نص الشكل الرئيسي</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حرر أنماط نص الشكل الرئيسي</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a:t>انقر فوق الأيقونة لإضافة صورة</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حرر أنماط نص الشكل الرئيسي</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D484F64-32F6-45C5-931F-ADC1662401D0}" type="datetimeFigureOut">
              <a:rPr lang="en-US" dirty="0"/>
              <a:t>1/29/2026</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ar-SA"/>
              <a:t>انقر لتحرير نمط عنوان الشكل الرئيسي</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ar-SA"/>
              <a:t>حرر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53086D93-FCAC-47E0-A2EE-787E62CA814C}" type="datetimeFigureOut">
              <a:rPr lang="en-US" dirty="0"/>
              <a:t>1/29/2026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عنوان ونص عموديان">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ar-SA"/>
              <a:t>انقر لتحرير نمط عنوان الشكل الرئيسي</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ar-SA"/>
              <a:t>حرر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CDA879A6-0FD0-4734-A311-86BFCA472E6E}" type="datetimeFigureOut">
              <a:rPr lang="en-US" dirty="0"/>
              <a:t>1/29/2026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ar-SA"/>
              <a:t>حرر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dirty="0"/>
              <a:t>1/29/2026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حرر أنماط نص الشكل الرئيسي</a:t>
            </a:r>
          </a:p>
        </p:txBody>
      </p:sp>
      <p:sp>
        <p:nvSpPr>
          <p:cNvPr id="4" name="Date Placeholder 3"/>
          <p:cNvSpPr>
            <a:spLocks noGrp="1"/>
          </p:cNvSpPr>
          <p:nvPr>
            <p:ph type="dt" sz="half" idx="10"/>
          </p:nvPr>
        </p:nvSpPr>
        <p:spPr/>
        <p:txBody>
          <a:bodyPr/>
          <a:lstStyle/>
          <a:p>
            <a:fld id="{F34E6425-0181-43F2-84FC-787E803FD2F8}" type="datetimeFigureOut">
              <a:rPr lang="en-US" dirty="0"/>
              <a:t>1/29/2026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ar-SA"/>
              <a:t>حرر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ar-SA"/>
              <a:t>حرر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dirty="0"/>
              <a:t>1/29/2026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حرر أنماط نص الشكل الرئيسي</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ar-SA"/>
              <a:t>حرر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حرر أنماط نص الشكل الرئيسي</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ar-SA"/>
              <a:t>حرر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dirty="0"/>
              <a:t>1/29/2026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ar-SA"/>
              <a:t>انقر لتحرير نمط عنوان الشكل الرئيسي</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dirty="0"/>
              <a:t>1/29/2026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dirty="0"/>
              <a:t>1/29/2026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محتوى مع تسمية توضيحية">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ar-SA"/>
              <a:t>انقر لتحرير نمط عنوان الشكل الرئيسي</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ar-SA"/>
              <a:t>حرر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حرر أنماط نص الشكل الرئيسي</a:t>
            </a:r>
          </a:p>
        </p:txBody>
      </p:sp>
      <p:sp>
        <p:nvSpPr>
          <p:cNvPr id="5" name="Date Placeholder 4"/>
          <p:cNvSpPr>
            <a:spLocks noGrp="1"/>
          </p:cNvSpPr>
          <p:nvPr>
            <p:ph type="dt" sz="half" idx="10"/>
          </p:nvPr>
        </p:nvSpPr>
        <p:spPr/>
        <p:txBody>
          <a:bodyPr/>
          <a:lstStyle/>
          <a:p>
            <a:fld id="{76E86A4C-8E40-4F87-A4F0-01A0687C5742}" type="datetimeFigureOut">
              <a:rPr lang="en-US" dirty="0"/>
              <a:t>1/29/2026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مع تسمية توضيحية">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ar-SA"/>
              <a:t>انقر لتحرير نمط عنوان الشكل الرئيسي</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ar-SA"/>
              <a:t>انقر فوق الأيقونة لإضافة صورة</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حرر أنماط نص الشكل الرئيسي</a:t>
            </a:r>
          </a:p>
        </p:txBody>
      </p:sp>
      <p:sp>
        <p:nvSpPr>
          <p:cNvPr id="5" name="Date Placeholder 4"/>
          <p:cNvSpPr>
            <a:spLocks noGrp="1"/>
          </p:cNvSpPr>
          <p:nvPr>
            <p:ph type="dt" sz="half" idx="10"/>
          </p:nvPr>
        </p:nvSpPr>
        <p:spPr/>
        <p:txBody>
          <a:bodyPr/>
          <a:lstStyle/>
          <a:p>
            <a:fld id="{35E72C73-2D91-4E12-BA25-F0AA0C03599B}" type="datetimeFigureOut">
              <a:rPr lang="en-US" dirty="0"/>
              <a:t>1/29/2026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ar-SA"/>
              <a:t>حرر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2BE451C3-0FF4-47C4-B829-773ADF60F88C}" type="datetimeFigureOut">
              <a:rPr lang="en-US" dirty="0"/>
              <a:t>1/29/2026</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dirty="0"/>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3"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72"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1" eaLnBrk="1" latinLnBrk="0" hangingPunct="1">
        <a:spcBef>
          <a:spcPct val="0"/>
        </a:spcBef>
        <a:buNone/>
        <a:defRPr sz="3600" b="0" i="0" kern="1200">
          <a:solidFill>
            <a:schemeClr val="bg2"/>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342900" algn="r" defTabSz="457200" rtl="1"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r" defTabSz="457200" rtl="1"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r" defTabSz="457200" rtl="1"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r" defTabSz="457200" rtl="1"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r" defTabSz="457200" rtl="1"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r" defTabSz="457200" rtl="1"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 Id="rId4" Type="http://schemas.openxmlformats.org/officeDocument/2006/relationships/image" Target="../media/image13.svg"/></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1AB1FAB8-238C-470E-A135-D45DFABD27CC}"/>
              </a:ext>
            </a:extLst>
          </p:cNvPr>
          <p:cNvSpPr>
            <a:spLocks noGrp="1"/>
          </p:cNvSpPr>
          <p:nvPr>
            <p:ph type="ctrTitle"/>
          </p:nvPr>
        </p:nvSpPr>
        <p:spPr/>
        <p:txBody>
          <a:bodyPr/>
          <a:lstStyle/>
          <a:p>
            <a:endParaRPr lang="ar-OM"/>
          </a:p>
        </p:txBody>
      </p:sp>
      <p:sp>
        <p:nvSpPr>
          <p:cNvPr id="3" name="عنوان فرعي 2">
            <a:extLst>
              <a:ext uri="{FF2B5EF4-FFF2-40B4-BE49-F238E27FC236}">
                <a16:creationId xmlns:a16="http://schemas.microsoft.com/office/drawing/2014/main" id="{FDE2775A-A6A0-440C-813F-00DA1A899059}"/>
              </a:ext>
            </a:extLst>
          </p:cNvPr>
          <p:cNvSpPr>
            <a:spLocks noGrp="1"/>
          </p:cNvSpPr>
          <p:nvPr>
            <p:ph type="subTitle" idx="1"/>
          </p:nvPr>
        </p:nvSpPr>
        <p:spPr/>
        <p:txBody>
          <a:bodyPr/>
          <a:lstStyle/>
          <a:p>
            <a:endParaRPr lang="ar-OM"/>
          </a:p>
        </p:txBody>
      </p:sp>
      <p:pic>
        <p:nvPicPr>
          <p:cNvPr id="5" name="صورة 4">
            <a:extLst>
              <a:ext uri="{FF2B5EF4-FFF2-40B4-BE49-F238E27FC236}">
                <a16:creationId xmlns:a16="http://schemas.microsoft.com/office/drawing/2014/main" id="{A2527E00-5A57-4468-874C-1089643EF344}"/>
              </a:ext>
            </a:extLst>
          </p:cNvPr>
          <p:cNvPicPr>
            <a:picLocks noChangeAspect="1"/>
          </p:cNvPicPr>
          <p:nvPr/>
        </p:nvPicPr>
        <p:blipFill>
          <a:blip r:embed="rId2"/>
          <a:stretch>
            <a:fillRect/>
          </a:stretch>
        </p:blipFill>
        <p:spPr>
          <a:xfrm>
            <a:off x="5494412" y="761997"/>
            <a:ext cx="5965947" cy="1186073"/>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Tree>
    <p:extLst>
      <p:ext uri="{BB962C8B-B14F-4D97-AF65-F5344CB8AC3E}">
        <p14:creationId xmlns:p14="http://schemas.microsoft.com/office/powerpoint/2010/main" val="18474979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1AB1FAB8-238C-470E-A135-D45DFABD27CC}"/>
              </a:ext>
            </a:extLst>
          </p:cNvPr>
          <p:cNvSpPr>
            <a:spLocks noGrp="1"/>
          </p:cNvSpPr>
          <p:nvPr>
            <p:ph type="ctrTitle"/>
          </p:nvPr>
        </p:nvSpPr>
        <p:spPr/>
        <p:txBody>
          <a:bodyPr/>
          <a:lstStyle/>
          <a:p>
            <a:endParaRPr lang="ar-OM"/>
          </a:p>
        </p:txBody>
      </p:sp>
      <p:sp>
        <p:nvSpPr>
          <p:cNvPr id="3" name="عنوان فرعي 2">
            <a:extLst>
              <a:ext uri="{FF2B5EF4-FFF2-40B4-BE49-F238E27FC236}">
                <a16:creationId xmlns:a16="http://schemas.microsoft.com/office/drawing/2014/main" id="{FDE2775A-A6A0-440C-813F-00DA1A899059}"/>
              </a:ext>
            </a:extLst>
          </p:cNvPr>
          <p:cNvSpPr>
            <a:spLocks noGrp="1"/>
          </p:cNvSpPr>
          <p:nvPr>
            <p:ph type="subTitle" idx="1"/>
          </p:nvPr>
        </p:nvSpPr>
        <p:spPr/>
        <p:txBody>
          <a:bodyPr/>
          <a:lstStyle/>
          <a:p>
            <a:endParaRPr lang="ar-OM"/>
          </a:p>
        </p:txBody>
      </p:sp>
      <p:pic>
        <p:nvPicPr>
          <p:cNvPr id="5" name="صورة 4">
            <a:extLst>
              <a:ext uri="{FF2B5EF4-FFF2-40B4-BE49-F238E27FC236}">
                <a16:creationId xmlns:a16="http://schemas.microsoft.com/office/drawing/2014/main" id="{C23A8D68-0503-46D3-9A3D-780B111050C0}"/>
              </a:ext>
            </a:extLst>
          </p:cNvPr>
          <p:cNvPicPr>
            <a:picLocks noChangeAspect="1"/>
          </p:cNvPicPr>
          <p:nvPr/>
        </p:nvPicPr>
        <p:blipFill>
          <a:blip r:embed="rId2"/>
          <a:stretch>
            <a:fillRect/>
          </a:stretch>
        </p:blipFill>
        <p:spPr>
          <a:xfrm>
            <a:off x="569843" y="561893"/>
            <a:ext cx="11034621" cy="571424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6" name="علامة الضرب 5">
            <a:extLst>
              <a:ext uri="{FF2B5EF4-FFF2-40B4-BE49-F238E27FC236}">
                <a16:creationId xmlns:a16="http://schemas.microsoft.com/office/drawing/2014/main" id="{BEAC0D5A-B3D4-4A88-B1A8-5B8000EB486A}"/>
              </a:ext>
            </a:extLst>
          </p:cNvPr>
          <p:cNvSpPr/>
          <p:nvPr/>
        </p:nvSpPr>
        <p:spPr>
          <a:xfrm>
            <a:off x="3210341" y="3125492"/>
            <a:ext cx="540165" cy="695408"/>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OM"/>
          </a:p>
        </p:txBody>
      </p:sp>
      <p:sp>
        <p:nvSpPr>
          <p:cNvPr id="7" name="Freeform 3">
            <a:extLst>
              <a:ext uri="{FF2B5EF4-FFF2-40B4-BE49-F238E27FC236}">
                <a16:creationId xmlns:a16="http://schemas.microsoft.com/office/drawing/2014/main" id="{F6190363-BECA-4417-9341-13C6D71DDF1F}"/>
              </a:ext>
            </a:extLst>
          </p:cNvPr>
          <p:cNvSpPr/>
          <p:nvPr/>
        </p:nvSpPr>
        <p:spPr>
          <a:xfrm>
            <a:off x="1868703" y="2552339"/>
            <a:ext cx="685367" cy="695408"/>
          </a:xfrm>
          <a:custGeom>
            <a:avLst/>
            <a:gdLst/>
            <a:ahLst/>
            <a:cxnLst/>
            <a:rect l="l" t="t" r="r" b="b"/>
            <a:pathLst>
              <a:path w="1266444" h="1068562">
                <a:moveTo>
                  <a:pt x="0" y="0"/>
                </a:moveTo>
                <a:lnTo>
                  <a:pt x="1266444" y="0"/>
                </a:lnTo>
                <a:lnTo>
                  <a:pt x="1266444" y="1068562"/>
                </a:lnTo>
                <a:lnTo>
                  <a:pt x="0" y="106856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ar-OM"/>
          </a:p>
        </p:txBody>
      </p:sp>
      <p:sp>
        <p:nvSpPr>
          <p:cNvPr id="8" name="علامة الضرب 7">
            <a:extLst>
              <a:ext uri="{FF2B5EF4-FFF2-40B4-BE49-F238E27FC236}">
                <a16:creationId xmlns:a16="http://schemas.microsoft.com/office/drawing/2014/main" id="{21C29957-4573-4DF8-A5A7-2C4083E5220C}"/>
              </a:ext>
            </a:extLst>
          </p:cNvPr>
          <p:cNvSpPr/>
          <p:nvPr/>
        </p:nvSpPr>
        <p:spPr>
          <a:xfrm>
            <a:off x="2607365" y="3859582"/>
            <a:ext cx="540165" cy="695408"/>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OM"/>
          </a:p>
        </p:txBody>
      </p:sp>
      <p:sp>
        <p:nvSpPr>
          <p:cNvPr id="9" name="Freeform 3">
            <a:extLst>
              <a:ext uri="{FF2B5EF4-FFF2-40B4-BE49-F238E27FC236}">
                <a16:creationId xmlns:a16="http://schemas.microsoft.com/office/drawing/2014/main" id="{49B45651-DF5E-43E5-9D4A-54E7857BF37A}"/>
              </a:ext>
            </a:extLst>
          </p:cNvPr>
          <p:cNvSpPr/>
          <p:nvPr/>
        </p:nvSpPr>
        <p:spPr>
          <a:xfrm>
            <a:off x="1981206" y="5420441"/>
            <a:ext cx="685367" cy="695408"/>
          </a:xfrm>
          <a:custGeom>
            <a:avLst/>
            <a:gdLst/>
            <a:ahLst/>
            <a:cxnLst/>
            <a:rect l="l" t="t" r="r" b="b"/>
            <a:pathLst>
              <a:path w="1266444" h="1068562">
                <a:moveTo>
                  <a:pt x="0" y="0"/>
                </a:moveTo>
                <a:lnTo>
                  <a:pt x="1266444" y="0"/>
                </a:lnTo>
                <a:lnTo>
                  <a:pt x="1266444" y="1068562"/>
                </a:lnTo>
                <a:lnTo>
                  <a:pt x="0" y="106856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ar-OM"/>
          </a:p>
        </p:txBody>
      </p:sp>
      <p:sp>
        <p:nvSpPr>
          <p:cNvPr id="11" name="عنوان فرعي 2">
            <a:extLst>
              <a:ext uri="{FF2B5EF4-FFF2-40B4-BE49-F238E27FC236}">
                <a16:creationId xmlns:a16="http://schemas.microsoft.com/office/drawing/2014/main" id="{1E80DBB5-D5EE-4CB9-BC66-635B65C830B0}"/>
              </a:ext>
            </a:extLst>
          </p:cNvPr>
          <p:cNvSpPr txBox="1">
            <a:spLocks/>
          </p:cNvSpPr>
          <p:nvPr/>
        </p:nvSpPr>
        <p:spPr>
          <a:xfrm>
            <a:off x="595336" y="3072697"/>
            <a:ext cx="2570058" cy="800998"/>
          </a:xfrm>
          <a:prstGeom prst="rect">
            <a:avLst/>
          </a:prstGeom>
        </p:spPr>
        <p:txBody>
          <a:bodyPr vert="horz" lIns="91440" tIns="45720" rIns="91440" bIns="45720" rtlCol="0" anchor="t">
            <a:normAutofit/>
          </a:bodyPr>
          <a:lstStyle>
            <a:lvl1pPr marL="0" indent="0" algn="l" defTabSz="457200" rtl="1" eaLnBrk="1" latinLnBrk="0" hangingPunct="1">
              <a:spcBef>
                <a:spcPts val="1000"/>
              </a:spcBef>
              <a:spcAft>
                <a:spcPts val="0"/>
              </a:spcAft>
              <a:buClr>
                <a:schemeClr val="accent1"/>
              </a:buClr>
              <a:buSzPct val="80000"/>
              <a:buFont typeface="Wingdings 3" charset="2"/>
              <a:buNone/>
              <a:defRPr sz="1800" b="0" i="0" kern="1200" cap="all">
                <a:solidFill>
                  <a:schemeClr val="accent1"/>
                </a:solidFill>
                <a:latin typeface="+mn-lt"/>
                <a:ea typeface="+mn-ea"/>
                <a:cs typeface="+mn-cs"/>
              </a:defRPr>
            </a:lvl1pPr>
            <a:lvl2pPr marL="457200" indent="0" algn="ctr" defTabSz="457200" rtl="1"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n-lt"/>
                <a:ea typeface="+mn-ea"/>
                <a:cs typeface="+mn-cs"/>
              </a:defRPr>
            </a:lvl2pPr>
            <a:lvl3pPr marL="914400" indent="0" algn="ctr" defTabSz="457200" rtl="1"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n-lt"/>
                <a:ea typeface="+mn-ea"/>
                <a:cs typeface="+mn-cs"/>
              </a:defRPr>
            </a:lvl3pPr>
            <a:lvl4pPr marL="1371600" indent="0" algn="ctr" defTabSz="457200" rtl="1"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4pPr>
            <a:lvl5pPr marL="1828800" indent="0" algn="ctr" defTabSz="457200" rtl="1"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5pPr>
            <a:lvl6pPr marL="2286000" indent="0" algn="ctr" defTabSz="457200" rtl="1"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6pPr>
            <a:lvl7pPr marL="2743200" indent="0" algn="ctr" defTabSz="457200" rtl="1"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7pPr>
            <a:lvl8pPr marL="3200400" indent="0" algn="ctr" defTabSz="457200" rtl="1"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8pPr>
            <a:lvl9pPr marL="3657600" indent="0" algn="ctr" defTabSz="457200" rtl="1"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9pPr>
          </a:lstStyle>
          <a:p>
            <a:pPr algn="r"/>
            <a:r>
              <a:rPr lang="ar-SA" sz="3200" b="1" dirty="0">
                <a:solidFill>
                  <a:schemeClr val="tx1"/>
                </a:solidFill>
              </a:rPr>
              <a:t>حرام – غير جائز</a:t>
            </a:r>
            <a:endParaRPr lang="ar-OM" sz="3200" b="1" dirty="0">
              <a:solidFill>
                <a:schemeClr val="tx1"/>
              </a:solidFill>
            </a:endParaRPr>
          </a:p>
        </p:txBody>
      </p:sp>
      <p:sp>
        <p:nvSpPr>
          <p:cNvPr id="12" name="عنوان فرعي 2">
            <a:extLst>
              <a:ext uri="{FF2B5EF4-FFF2-40B4-BE49-F238E27FC236}">
                <a16:creationId xmlns:a16="http://schemas.microsoft.com/office/drawing/2014/main" id="{DEF01AD8-F467-4074-A143-7F8906FD9DB4}"/>
              </a:ext>
            </a:extLst>
          </p:cNvPr>
          <p:cNvSpPr txBox="1">
            <a:spLocks/>
          </p:cNvSpPr>
          <p:nvPr/>
        </p:nvSpPr>
        <p:spPr>
          <a:xfrm>
            <a:off x="992595" y="3991680"/>
            <a:ext cx="1331295" cy="519225"/>
          </a:xfrm>
          <a:prstGeom prst="rect">
            <a:avLst/>
          </a:prstGeom>
        </p:spPr>
        <p:txBody>
          <a:bodyPr vert="horz" lIns="91440" tIns="45720" rIns="91440" bIns="45720" rtlCol="0" anchor="t">
            <a:normAutofit fontScale="92500" lnSpcReduction="10000"/>
          </a:bodyPr>
          <a:lstStyle>
            <a:lvl1pPr marL="0" indent="0" algn="l" defTabSz="457200" rtl="1" eaLnBrk="1" latinLnBrk="0" hangingPunct="1">
              <a:spcBef>
                <a:spcPts val="1000"/>
              </a:spcBef>
              <a:spcAft>
                <a:spcPts val="0"/>
              </a:spcAft>
              <a:buClr>
                <a:schemeClr val="accent1"/>
              </a:buClr>
              <a:buSzPct val="80000"/>
              <a:buFont typeface="Wingdings 3" charset="2"/>
              <a:buNone/>
              <a:defRPr sz="1800" b="0" i="0" kern="1200" cap="all">
                <a:solidFill>
                  <a:schemeClr val="accent1"/>
                </a:solidFill>
                <a:latin typeface="+mn-lt"/>
                <a:ea typeface="+mn-ea"/>
                <a:cs typeface="+mn-cs"/>
              </a:defRPr>
            </a:lvl1pPr>
            <a:lvl2pPr marL="457200" indent="0" algn="ctr" defTabSz="457200" rtl="1"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n-lt"/>
                <a:ea typeface="+mn-ea"/>
                <a:cs typeface="+mn-cs"/>
              </a:defRPr>
            </a:lvl2pPr>
            <a:lvl3pPr marL="914400" indent="0" algn="ctr" defTabSz="457200" rtl="1"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n-lt"/>
                <a:ea typeface="+mn-ea"/>
                <a:cs typeface="+mn-cs"/>
              </a:defRPr>
            </a:lvl3pPr>
            <a:lvl4pPr marL="1371600" indent="0" algn="ctr" defTabSz="457200" rtl="1"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4pPr>
            <a:lvl5pPr marL="1828800" indent="0" algn="ctr" defTabSz="457200" rtl="1"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5pPr>
            <a:lvl6pPr marL="2286000" indent="0" algn="ctr" defTabSz="457200" rtl="1"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6pPr>
            <a:lvl7pPr marL="2743200" indent="0" algn="ctr" defTabSz="457200" rtl="1"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7pPr>
            <a:lvl8pPr marL="3200400" indent="0" algn="ctr" defTabSz="457200" rtl="1"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8pPr>
            <a:lvl9pPr marL="3657600" indent="0" algn="ctr" defTabSz="457200" rtl="1"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9pPr>
          </a:lstStyle>
          <a:p>
            <a:pPr algn="r"/>
            <a:r>
              <a:rPr lang="ar-SA" sz="3200" b="1" dirty="0">
                <a:solidFill>
                  <a:schemeClr val="tx1"/>
                </a:solidFill>
              </a:rPr>
              <a:t>المباحة</a:t>
            </a:r>
            <a:endParaRPr lang="ar-OM" sz="3200" b="1" dirty="0">
              <a:solidFill>
                <a:schemeClr val="tx1"/>
              </a:solidFill>
            </a:endParaRPr>
          </a:p>
        </p:txBody>
      </p:sp>
      <p:sp>
        <p:nvSpPr>
          <p:cNvPr id="13" name="علامة الضرب 12">
            <a:extLst>
              <a:ext uri="{FF2B5EF4-FFF2-40B4-BE49-F238E27FC236}">
                <a16:creationId xmlns:a16="http://schemas.microsoft.com/office/drawing/2014/main" id="{72318ACB-940E-4822-A0B5-75A59F991023}"/>
              </a:ext>
            </a:extLst>
          </p:cNvPr>
          <p:cNvSpPr/>
          <p:nvPr/>
        </p:nvSpPr>
        <p:spPr>
          <a:xfrm>
            <a:off x="2651009" y="4620131"/>
            <a:ext cx="540165" cy="695408"/>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OM"/>
          </a:p>
        </p:txBody>
      </p:sp>
      <p:sp>
        <p:nvSpPr>
          <p:cNvPr id="14" name="عنوان فرعي 2">
            <a:extLst>
              <a:ext uri="{FF2B5EF4-FFF2-40B4-BE49-F238E27FC236}">
                <a16:creationId xmlns:a16="http://schemas.microsoft.com/office/drawing/2014/main" id="{FEDBA493-6DFA-4A84-AB96-F5E04E03C785}"/>
              </a:ext>
            </a:extLst>
          </p:cNvPr>
          <p:cNvSpPr txBox="1">
            <a:spLocks/>
          </p:cNvSpPr>
          <p:nvPr/>
        </p:nvSpPr>
        <p:spPr>
          <a:xfrm>
            <a:off x="1203055" y="4757420"/>
            <a:ext cx="1331295" cy="519225"/>
          </a:xfrm>
          <a:prstGeom prst="rect">
            <a:avLst/>
          </a:prstGeom>
        </p:spPr>
        <p:txBody>
          <a:bodyPr vert="horz" lIns="91440" tIns="45720" rIns="91440" bIns="45720" rtlCol="0" anchor="t">
            <a:normAutofit fontScale="92500" lnSpcReduction="10000"/>
          </a:bodyPr>
          <a:lstStyle>
            <a:lvl1pPr marL="0" indent="0" algn="l" defTabSz="457200" rtl="1" eaLnBrk="1" latinLnBrk="0" hangingPunct="1">
              <a:spcBef>
                <a:spcPts val="1000"/>
              </a:spcBef>
              <a:spcAft>
                <a:spcPts val="0"/>
              </a:spcAft>
              <a:buClr>
                <a:schemeClr val="accent1"/>
              </a:buClr>
              <a:buSzPct val="80000"/>
              <a:buFont typeface="Wingdings 3" charset="2"/>
              <a:buNone/>
              <a:defRPr sz="1800" b="0" i="0" kern="1200" cap="all">
                <a:solidFill>
                  <a:schemeClr val="accent1"/>
                </a:solidFill>
                <a:latin typeface="+mn-lt"/>
                <a:ea typeface="+mn-ea"/>
                <a:cs typeface="+mn-cs"/>
              </a:defRPr>
            </a:lvl1pPr>
            <a:lvl2pPr marL="457200" indent="0" algn="ctr" defTabSz="457200" rtl="1"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n-lt"/>
                <a:ea typeface="+mn-ea"/>
                <a:cs typeface="+mn-cs"/>
              </a:defRPr>
            </a:lvl2pPr>
            <a:lvl3pPr marL="914400" indent="0" algn="ctr" defTabSz="457200" rtl="1"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n-lt"/>
                <a:ea typeface="+mn-ea"/>
                <a:cs typeface="+mn-cs"/>
              </a:defRPr>
            </a:lvl3pPr>
            <a:lvl4pPr marL="1371600" indent="0" algn="ctr" defTabSz="457200" rtl="1"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4pPr>
            <a:lvl5pPr marL="1828800" indent="0" algn="ctr" defTabSz="457200" rtl="1"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5pPr>
            <a:lvl6pPr marL="2286000" indent="0" algn="ctr" defTabSz="457200" rtl="1"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6pPr>
            <a:lvl7pPr marL="2743200" indent="0" algn="ctr" defTabSz="457200" rtl="1"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7pPr>
            <a:lvl8pPr marL="3200400" indent="0" algn="ctr" defTabSz="457200" rtl="1"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8pPr>
            <a:lvl9pPr marL="3657600" indent="0" algn="ctr" defTabSz="457200" rtl="1"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9pPr>
          </a:lstStyle>
          <a:p>
            <a:pPr algn="r"/>
            <a:r>
              <a:rPr lang="ar-SA" sz="3200" b="1" dirty="0">
                <a:solidFill>
                  <a:schemeClr val="tx1"/>
                </a:solidFill>
              </a:rPr>
              <a:t>الرفض</a:t>
            </a:r>
            <a:endParaRPr lang="ar-OM" sz="3200" b="1" dirty="0">
              <a:solidFill>
                <a:schemeClr val="tx1"/>
              </a:solidFill>
            </a:endParaRPr>
          </a:p>
        </p:txBody>
      </p:sp>
    </p:spTree>
    <p:extLst>
      <p:ext uri="{BB962C8B-B14F-4D97-AF65-F5344CB8AC3E}">
        <p14:creationId xmlns:p14="http://schemas.microsoft.com/office/powerpoint/2010/main" val="2070795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1" grpId="0"/>
      <p:bldP spid="12" grpId="0"/>
      <p:bldP spid="13" grpId="0" animBg="1"/>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AF82E7CC-7117-4F26-8F59-8903844450C9}"/>
              </a:ext>
            </a:extLst>
          </p:cNvPr>
          <p:cNvSpPr>
            <a:spLocks noGrp="1"/>
          </p:cNvSpPr>
          <p:nvPr>
            <p:ph type="title"/>
          </p:nvPr>
        </p:nvSpPr>
        <p:spPr/>
        <p:txBody>
          <a:bodyPr/>
          <a:lstStyle/>
          <a:p>
            <a:endParaRPr lang="ar-OM"/>
          </a:p>
        </p:txBody>
      </p:sp>
      <p:pic>
        <p:nvPicPr>
          <p:cNvPr id="5" name="صورة 4">
            <a:extLst>
              <a:ext uri="{FF2B5EF4-FFF2-40B4-BE49-F238E27FC236}">
                <a16:creationId xmlns:a16="http://schemas.microsoft.com/office/drawing/2014/main" id="{46A71543-E52B-4199-8131-0C07438B714A}"/>
              </a:ext>
            </a:extLst>
          </p:cNvPr>
          <p:cNvPicPr>
            <a:picLocks noChangeAspect="1"/>
          </p:cNvPicPr>
          <p:nvPr/>
        </p:nvPicPr>
        <p:blipFill rotWithShape="1">
          <a:blip r:embed="rId2"/>
          <a:srcRect b="47952"/>
          <a:stretch/>
        </p:blipFill>
        <p:spPr>
          <a:xfrm>
            <a:off x="1154954" y="0"/>
            <a:ext cx="10997042" cy="2880423"/>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6" name="عنوان فرعي 2">
            <a:extLst>
              <a:ext uri="{FF2B5EF4-FFF2-40B4-BE49-F238E27FC236}">
                <a16:creationId xmlns:a16="http://schemas.microsoft.com/office/drawing/2014/main" id="{B7CF955B-7865-4D51-8CEE-55E064E6DA02}"/>
              </a:ext>
            </a:extLst>
          </p:cNvPr>
          <p:cNvSpPr txBox="1">
            <a:spLocks/>
          </p:cNvSpPr>
          <p:nvPr/>
        </p:nvSpPr>
        <p:spPr>
          <a:xfrm>
            <a:off x="609352" y="3237499"/>
            <a:ext cx="11542644" cy="1716157"/>
          </a:xfrm>
          <a:prstGeom prst="rect">
            <a:avLst/>
          </a:prstGeom>
        </p:spPr>
        <p:txBody>
          <a:bodyPr vert="horz" lIns="91440" tIns="45720" rIns="91440" bIns="45720" rtlCol="0">
            <a:normAutofit/>
          </a:bodyPr>
          <a:lstStyle>
            <a:lvl1pPr marL="342900" indent="-342900" algn="r" defTabSz="457200" rtl="1"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r" defTabSz="457200" rtl="1"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r" defTabSz="457200" rtl="1"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r" defTabSz="457200" rtl="1"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r" defTabSz="457200" rtl="1"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r" defTabSz="457200" rtl="1"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indent="0">
              <a:buNone/>
            </a:pPr>
            <a:r>
              <a:rPr lang="ar-OM" sz="4400" b="1" dirty="0"/>
              <a:t>غاية القضاء هي إحقاق الحق، وتحقيق العدل بين الناس، وردّ المظالم، وحفظ الحقوق، وإقامة الأمن والاستقرار في المجتمع.</a:t>
            </a:r>
            <a:endParaRPr lang="ar-OM" sz="3200" dirty="0"/>
          </a:p>
        </p:txBody>
      </p:sp>
    </p:spTree>
    <p:extLst>
      <p:ext uri="{BB962C8B-B14F-4D97-AF65-F5344CB8AC3E}">
        <p14:creationId xmlns:p14="http://schemas.microsoft.com/office/powerpoint/2010/main" val="3912048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AF82E7CC-7117-4F26-8F59-8903844450C9}"/>
              </a:ext>
            </a:extLst>
          </p:cNvPr>
          <p:cNvSpPr>
            <a:spLocks noGrp="1"/>
          </p:cNvSpPr>
          <p:nvPr>
            <p:ph type="title"/>
          </p:nvPr>
        </p:nvSpPr>
        <p:spPr/>
        <p:txBody>
          <a:bodyPr/>
          <a:lstStyle/>
          <a:p>
            <a:endParaRPr lang="ar-OM"/>
          </a:p>
        </p:txBody>
      </p:sp>
      <p:pic>
        <p:nvPicPr>
          <p:cNvPr id="5" name="صورة 4">
            <a:extLst>
              <a:ext uri="{FF2B5EF4-FFF2-40B4-BE49-F238E27FC236}">
                <a16:creationId xmlns:a16="http://schemas.microsoft.com/office/drawing/2014/main" id="{46A71543-E52B-4199-8131-0C07438B714A}"/>
              </a:ext>
            </a:extLst>
          </p:cNvPr>
          <p:cNvPicPr>
            <a:picLocks noChangeAspect="1"/>
          </p:cNvPicPr>
          <p:nvPr/>
        </p:nvPicPr>
        <p:blipFill rotWithShape="1">
          <a:blip r:embed="rId2"/>
          <a:srcRect b="69632"/>
          <a:stretch/>
        </p:blipFill>
        <p:spPr>
          <a:xfrm>
            <a:off x="1154954" y="1"/>
            <a:ext cx="10997042" cy="168063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7" name="صورة 6">
            <a:extLst>
              <a:ext uri="{FF2B5EF4-FFF2-40B4-BE49-F238E27FC236}">
                <a16:creationId xmlns:a16="http://schemas.microsoft.com/office/drawing/2014/main" id="{1D3353D1-7F8B-45E1-9624-3454BC096E24}"/>
              </a:ext>
            </a:extLst>
          </p:cNvPr>
          <p:cNvPicPr>
            <a:picLocks noChangeAspect="1"/>
          </p:cNvPicPr>
          <p:nvPr/>
        </p:nvPicPr>
        <p:blipFill rotWithShape="1">
          <a:blip r:embed="rId2"/>
          <a:srcRect t="48575" b="29574"/>
          <a:stretch/>
        </p:blipFill>
        <p:spPr>
          <a:xfrm>
            <a:off x="1445371" y="2049668"/>
            <a:ext cx="10706625" cy="1209261"/>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8" name="عنوان فرعي 2">
            <a:extLst>
              <a:ext uri="{FF2B5EF4-FFF2-40B4-BE49-F238E27FC236}">
                <a16:creationId xmlns:a16="http://schemas.microsoft.com/office/drawing/2014/main" id="{DF32DE25-CBCA-4B51-9FDD-463E6EBDAB47}"/>
              </a:ext>
            </a:extLst>
          </p:cNvPr>
          <p:cNvSpPr txBox="1">
            <a:spLocks/>
          </p:cNvSpPr>
          <p:nvPr/>
        </p:nvSpPr>
        <p:spPr>
          <a:xfrm>
            <a:off x="3816626" y="3599072"/>
            <a:ext cx="8189843" cy="2497299"/>
          </a:xfrm>
          <a:prstGeom prst="rect">
            <a:avLst/>
          </a:prstGeom>
        </p:spPr>
        <p:txBody>
          <a:bodyPr vert="horz" lIns="91440" tIns="45720" rIns="91440" bIns="45720" rtlCol="0">
            <a:normAutofit fontScale="85000" lnSpcReduction="20000"/>
          </a:bodyPr>
          <a:lstStyle>
            <a:lvl1pPr marL="342900" indent="-342900" algn="r" defTabSz="457200" rtl="1"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r" defTabSz="457200" rtl="1"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r" defTabSz="457200" rtl="1"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r" defTabSz="457200" rtl="1"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r" defTabSz="457200" rtl="1"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r" defTabSz="457200" rtl="1"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ar-OM" sz="3600" b="1" dirty="0"/>
              <a:t>الحكم بالظاهر لا بحقيقة الباطن.</a:t>
            </a:r>
            <a:endParaRPr lang="en-GB" sz="3600" b="1" dirty="0"/>
          </a:p>
          <a:p>
            <a:r>
              <a:rPr lang="ar-OM" sz="3600" b="1" dirty="0"/>
              <a:t>تفاوت الخصوم في عرض الحجج والبلاغة.</a:t>
            </a:r>
            <a:endParaRPr lang="en-GB" sz="3600" b="1" dirty="0"/>
          </a:p>
          <a:p>
            <a:r>
              <a:rPr lang="ar-OM" sz="3600" b="1" dirty="0"/>
              <a:t>كذب أحد الخصمين أو إخفاء الحقيقة.</a:t>
            </a:r>
            <a:endParaRPr lang="en-GB" sz="3600" b="1" dirty="0"/>
          </a:p>
          <a:p>
            <a:r>
              <a:rPr lang="ar-OM" sz="3600" b="1" dirty="0"/>
              <a:t>نقص الأدلة أو غموضها.</a:t>
            </a:r>
            <a:endParaRPr lang="en-GB" sz="3600" b="1" dirty="0"/>
          </a:p>
          <a:p>
            <a:r>
              <a:rPr lang="ar-OM" sz="3600" b="1" dirty="0"/>
              <a:t>كون القاضي بشرًا غير معصوم من الخطأ.</a:t>
            </a:r>
            <a:endParaRPr lang="ar-OM" sz="2400" dirty="0"/>
          </a:p>
        </p:txBody>
      </p:sp>
    </p:spTree>
    <p:extLst>
      <p:ext uri="{BB962C8B-B14F-4D97-AF65-F5344CB8AC3E}">
        <p14:creationId xmlns:p14="http://schemas.microsoft.com/office/powerpoint/2010/main" val="4242106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AF82E7CC-7117-4F26-8F59-8903844450C9}"/>
              </a:ext>
            </a:extLst>
          </p:cNvPr>
          <p:cNvSpPr>
            <a:spLocks noGrp="1"/>
          </p:cNvSpPr>
          <p:nvPr>
            <p:ph type="title"/>
          </p:nvPr>
        </p:nvSpPr>
        <p:spPr/>
        <p:txBody>
          <a:bodyPr/>
          <a:lstStyle/>
          <a:p>
            <a:endParaRPr lang="ar-OM"/>
          </a:p>
        </p:txBody>
      </p:sp>
      <p:pic>
        <p:nvPicPr>
          <p:cNvPr id="5" name="صورة 4">
            <a:extLst>
              <a:ext uri="{FF2B5EF4-FFF2-40B4-BE49-F238E27FC236}">
                <a16:creationId xmlns:a16="http://schemas.microsoft.com/office/drawing/2014/main" id="{46A71543-E52B-4199-8131-0C07438B714A}"/>
              </a:ext>
            </a:extLst>
          </p:cNvPr>
          <p:cNvPicPr>
            <a:picLocks noChangeAspect="1"/>
          </p:cNvPicPr>
          <p:nvPr/>
        </p:nvPicPr>
        <p:blipFill rotWithShape="1">
          <a:blip r:embed="rId2"/>
          <a:srcRect b="69632"/>
          <a:stretch/>
        </p:blipFill>
        <p:spPr>
          <a:xfrm>
            <a:off x="1154954" y="1"/>
            <a:ext cx="10997042" cy="168063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6" name="صورة 5">
            <a:extLst>
              <a:ext uri="{FF2B5EF4-FFF2-40B4-BE49-F238E27FC236}">
                <a16:creationId xmlns:a16="http://schemas.microsoft.com/office/drawing/2014/main" id="{97838030-2809-44CF-B527-DAF916F3834A}"/>
              </a:ext>
            </a:extLst>
          </p:cNvPr>
          <p:cNvPicPr>
            <a:picLocks noChangeAspect="1"/>
          </p:cNvPicPr>
          <p:nvPr/>
        </p:nvPicPr>
        <p:blipFill rotWithShape="1">
          <a:blip r:embed="rId2"/>
          <a:srcRect l="39044" t="70187"/>
          <a:stretch/>
        </p:blipFill>
        <p:spPr>
          <a:xfrm>
            <a:off x="5301116" y="1919883"/>
            <a:ext cx="6703337" cy="111655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8" name="عنوان فرعي 2">
            <a:extLst>
              <a:ext uri="{FF2B5EF4-FFF2-40B4-BE49-F238E27FC236}">
                <a16:creationId xmlns:a16="http://schemas.microsoft.com/office/drawing/2014/main" id="{F1F0EC56-8174-48BB-8A9A-C7A92318EB64}"/>
              </a:ext>
            </a:extLst>
          </p:cNvPr>
          <p:cNvSpPr txBox="1">
            <a:spLocks/>
          </p:cNvSpPr>
          <p:nvPr/>
        </p:nvSpPr>
        <p:spPr>
          <a:xfrm>
            <a:off x="2226366" y="3307129"/>
            <a:ext cx="8892208" cy="2910536"/>
          </a:xfrm>
          <a:prstGeom prst="rect">
            <a:avLst/>
          </a:prstGeom>
        </p:spPr>
        <p:txBody>
          <a:bodyPr vert="horz" lIns="91440" tIns="45720" rIns="91440" bIns="45720" rtlCol="0">
            <a:normAutofit/>
          </a:bodyPr>
          <a:lstStyle>
            <a:lvl1pPr marL="342900" indent="-342900" algn="r" defTabSz="457200" rtl="1"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r" defTabSz="457200" rtl="1"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r" defTabSz="457200" rtl="1"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r" defTabSz="457200" rtl="1"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r" defTabSz="457200" rtl="1"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r" defTabSz="457200" rtl="1"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ar-SA" sz="2900" b="1" dirty="0"/>
              <a:t>ت</a:t>
            </a:r>
            <a:r>
              <a:rPr lang="ar-OM" sz="2900" b="1" dirty="0"/>
              <a:t>حقيق المساواة بين الخصوم في المجلس والكلام.</a:t>
            </a:r>
            <a:endParaRPr lang="en-GB" sz="2900" b="1" dirty="0"/>
          </a:p>
          <a:p>
            <a:r>
              <a:rPr lang="ar-OM" sz="2900" b="1" dirty="0"/>
              <a:t>تمكين كل خصم من عرض حجته كاملة.</a:t>
            </a:r>
            <a:endParaRPr lang="en-GB" sz="2900" b="1" dirty="0"/>
          </a:p>
          <a:p>
            <a:r>
              <a:rPr lang="ar-OM" sz="2900" b="1" dirty="0"/>
              <a:t>استيضاح القاضي للحجج وطلب البينات.</a:t>
            </a:r>
            <a:endParaRPr lang="en-GB" sz="2900" b="1" dirty="0"/>
          </a:p>
          <a:p>
            <a:r>
              <a:rPr lang="ar-OM" sz="2900" b="1" dirty="0"/>
              <a:t>عدم الاعتماد على الفصاحة فقط بل على الأدلة.</a:t>
            </a:r>
            <a:endParaRPr lang="en-GB" sz="2900" b="1" dirty="0"/>
          </a:p>
          <a:p>
            <a:r>
              <a:rPr lang="ar-OM" sz="2900" b="1" dirty="0"/>
              <a:t>تذكير الخصوم بتقوى الله وخطورة أخذ ما ليس لهم.</a:t>
            </a:r>
            <a:endParaRPr lang="ar-OM" dirty="0"/>
          </a:p>
        </p:txBody>
      </p:sp>
    </p:spTree>
    <p:extLst>
      <p:ext uri="{BB962C8B-B14F-4D97-AF65-F5344CB8AC3E}">
        <p14:creationId xmlns:p14="http://schemas.microsoft.com/office/powerpoint/2010/main" val="2632354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DFF2BA50-ACB1-4EB8-8144-B4F4AA6DFD84}"/>
              </a:ext>
            </a:extLst>
          </p:cNvPr>
          <p:cNvSpPr>
            <a:spLocks noGrp="1"/>
          </p:cNvSpPr>
          <p:nvPr>
            <p:ph type="title"/>
          </p:nvPr>
        </p:nvSpPr>
        <p:spPr/>
        <p:txBody>
          <a:bodyPr/>
          <a:lstStyle/>
          <a:p>
            <a:endParaRPr lang="ar-OM"/>
          </a:p>
        </p:txBody>
      </p:sp>
      <p:pic>
        <p:nvPicPr>
          <p:cNvPr id="4" name="صورة 3">
            <a:extLst>
              <a:ext uri="{FF2B5EF4-FFF2-40B4-BE49-F238E27FC236}">
                <a16:creationId xmlns:a16="http://schemas.microsoft.com/office/drawing/2014/main" id="{ACBAF4AD-F6FE-48F2-AB7E-5D6AE14A181A}"/>
              </a:ext>
            </a:extLst>
          </p:cNvPr>
          <p:cNvPicPr>
            <a:picLocks noChangeAspect="1"/>
          </p:cNvPicPr>
          <p:nvPr/>
        </p:nvPicPr>
        <p:blipFill>
          <a:blip r:embed="rId2"/>
          <a:stretch>
            <a:fillRect/>
          </a:stretch>
        </p:blipFill>
        <p:spPr>
          <a:xfrm>
            <a:off x="509150" y="600580"/>
            <a:ext cx="11173700" cy="216010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5" name="عنوان فرعي 2">
            <a:extLst>
              <a:ext uri="{FF2B5EF4-FFF2-40B4-BE49-F238E27FC236}">
                <a16:creationId xmlns:a16="http://schemas.microsoft.com/office/drawing/2014/main" id="{EE4E1290-26E8-4BDB-8667-4CE8D389817E}"/>
              </a:ext>
            </a:extLst>
          </p:cNvPr>
          <p:cNvSpPr txBox="1">
            <a:spLocks/>
          </p:cNvSpPr>
          <p:nvPr/>
        </p:nvSpPr>
        <p:spPr bwMode="gray">
          <a:xfrm>
            <a:off x="509150" y="3133772"/>
            <a:ext cx="11173699" cy="2385390"/>
          </a:xfrm>
          <a:prstGeom prst="rect">
            <a:avLst/>
          </a:prstGeom>
        </p:spPr>
        <p:txBody>
          <a:bodyPr vert="horz" lIns="91440" tIns="45720" rIns="91440" bIns="45720" rtlCol="0" anchor="t">
            <a:normAutofit/>
          </a:bodyPr>
          <a:lstStyle>
            <a:lvl1pPr marL="0" indent="0" algn="l" defTabSz="457200" rtl="1" eaLnBrk="1" latinLnBrk="0" hangingPunct="1">
              <a:spcBef>
                <a:spcPts val="1000"/>
              </a:spcBef>
              <a:spcAft>
                <a:spcPts val="0"/>
              </a:spcAft>
              <a:buClr>
                <a:schemeClr val="accent1"/>
              </a:buClr>
              <a:buSzPct val="80000"/>
              <a:buFont typeface="Wingdings 3" charset="2"/>
              <a:buNone/>
              <a:defRPr sz="1800" b="0" i="0" kern="1200" cap="all">
                <a:solidFill>
                  <a:schemeClr val="accent1">
                    <a:lumMod val="60000"/>
                    <a:lumOff val="40000"/>
                  </a:schemeClr>
                </a:solidFill>
                <a:latin typeface="+mn-lt"/>
                <a:ea typeface="+mn-ea"/>
                <a:cs typeface="+mn-cs"/>
              </a:defRPr>
            </a:lvl1pPr>
            <a:lvl2pPr marL="457200" indent="0" algn="ctr" defTabSz="457200" rtl="1"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n-lt"/>
                <a:ea typeface="+mn-ea"/>
                <a:cs typeface="+mn-cs"/>
              </a:defRPr>
            </a:lvl2pPr>
            <a:lvl3pPr marL="914400" indent="0" algn="ctr" defTabSz="457200" rtl="1"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n-lt"/>
                <a:ea typeface="+mn-ea"/>
                <a:cs typeface="+mn-cs"/>
              </a:defRPr>
            </a:lvl3pPr>
            <a:lvl4pPr marL="1371600" indent="0" algn="ctr" defTabSz="457200" rtl="1"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4pPr>
            <a:lvl5pPr marL="1828800" indent="0" algn="ctr" defTabSz="457200" rtl="1"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5pPr>
            <a:lvl6pPr marL="2286000" indent="0" algn="ctr" defTabSz="457200" rtl="1"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6pPr>
            <a:lvl7pPr marL="2743200" indent="0" algn="ctr" defTabSz="457200" rtl="1"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7pPr>
            <a:lvl8pPr marL="3200400" indent="0" algn="ctr" defTabSz="457200" rtl="1"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8pPr>
            <a:lvl9pPr marL="3657600" indent="0" algn="ctr" defTabSz="457200" rtl="1"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9pPr>
          </a:lstStyle>
          <a:p>
            <a:pPr algn="r"/>
            <a:r>
              <a:rPr lang="ar-OM" sz="2800" b="1" dirty="0">
                <a:solidFill>
                  <a:srgbClr val="FF0000"/>
                </a:solidFill>
              </a:rPr>
              <a:t>هذا الظن خاطئ تمامًا ولا يُعَدّ عذرًا أمام الله تعالى</a:t>
            </a:r>
            <a:endParaRPr lang="en-GB" sz="2800" b="1" dirty="0">
              <a:solidFill>
                <a:srgbClr val="FF0000"/>
              </a:solidFill>
            </a:endParaRPr>
          </a:p>
          <a:p>
            <a:pPr algn="r"/>
            <a:r>
              <a:rPr lang="ar-OM" sz="2800" b="1" dirty="0">
                <a:solidFill>
                  <a:schemeClr val="tx1"/>
                </a:solidFill>
              </a:rPr>
              <a:t>.</a:t>
            </a:r>
            <a:r>
              <a:rPr lang="ar-OM" sz="2800" b="1" dirty="0" err="1">
                <a:solidFill>
                  <a:schemeClr val="tx1"/>
                </a:solidFill>
              </a:rPr>
              <a:t>رأيي:كسبُ</a:t>
            </a:r>
            <a:r>
              <a:rPr lang="ar-OM" sz="2800" b="1" dirty="0">
                <a:solidFill>
                  <a:schemeClr val="tx1"/>
                </a:solidFill>
              </a:rPr>
              <a:t> الإنسان لقضيةٍ وهو ظالم لا يبرّئه عند الله، لأن حكم القاضي يكون بالظاهر، أمّا الله تعالى فيحكم بالحقائق والبواطن، الانتصار في المحكمة لا يعني النجاة عند الله، بل النجاة تكون بالعدل وردّ الحقوق، لا بالتحايل والفصاحة</a:t>
            </a:r>
            <a:r>
              <a:rPr lang="ar-OM" dirty="0">
                <a:solidFill>
                  <a:schemeClr val="tx1"/>
                </a:solidFill>
              </a:rPr>
              <a:t>.</a:t>
            </a:r>
          </a:p>
        </p:txBody>
      </p:sp>
    </p:spTree>
    <p:extLst>
      <p:ext uri="{BB962C8B-B14F-4D97-AF65-F5344CB8AC3E}">
        <p14:creationId xmlns:p14="http://schemas.microsoft.com/office/powerpoint/2010/main" val="3122325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1AB1FAB8-238C-470E-A135-D45DFABD27CC}"/>
              </a:ext>
            </a:extLst>
          </p:cNvPr>
          <p:cNvSpPr>
            <a:spLocks noGrp="1"/>
          </p:cNvSpPr>
          <p:nvPr>
            <p:ph type="ctrTitle"/>
          </p:nvPr>
        </p:nvSpPr>
        <p:spPr/>
        <p:txBody>
          <a:bodyPr/>
          <a:lstStyle/>
          <a:p>
            <a:endParaRPr lang="ar-OM"/>
          </a:p>
        </p:txBody>
      </p:sp>
      <p:sp>
        <p:nvSpPr>
          <p:cNvPr id="3" name="عنوان فرعي 2">
            <a:extLst>
              <a:ext uri="{FF2B5EF4-FFF2-40B4-BE49-F238E27FC236}">
                <a16:creationId xmlns:a16="http://schemas.microsoft.com/office/drawing/2014/main" id="{FDE2775A-A6A0-440C-813F-00DA1A899059}"/>
              </a:ext>
            </a:extLst>
          </p:cNvPr>
          <p:cNvSpPr>
            <a:spLocks noGrp="1"/>
          </p:cNvSpPr>
          <p:nvPr>
            <p:ph type="subTitle" idx="1"/>
          </p:nvPr>
        </p:nvSpPr>
        <p:spPr/>
        <p:txBody>
          <a:bodyPr/>
          <a:lstStyle/>
          <a:p>
            <a:endParaRPr lang="ar-OM"/>
          </a:p>
        </p:txBody>
      </p:sp>
      <p:pic>
        <p:nvPicPr>
          <p:cNvPr id="5" name="صورة 4">
            <a:extLst>
              <a:ext uri="{FF2B5EF4-FFF2-40B4-BE49-F238E27FC236}">
                <a16:creationId xmlns:a16="http://schemas.microsoft.com/office/drawing/2014/main" id="{FFE6FCE0-B2F4-4C2F-A41F-1C1450199CD7}"/>
              </a:ext>
            </a:extLst>
          </p:cNvPr>
          <p:cNvPicPr>
            <a:picLocks noChangeAspect="1"/>
          </p:cNvPicPr>
          <p:nvPr/>
        </p:nvPicPr>
        <p:blipFill>
          <a:blip r:embed="rId2"/>
          <a:stretch>
            <a:fillRect/>
          </a:stretch>
        </p:blipFill>
        <p:spPr>
          <a:xfrm>
            <a:off x="694680" y="694113"/>
            <a:ext cx="10802640" cy="546977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6" name="عنوان فرعي 2">
            <a:extLst>
              <a:ext uri="{FF2B5EF4-FFF2-40B4-BE49-F238E27FC236}">
                <a16:creationId xmlns:a16="http://schemas.microsoft.com/office/drawing/2014/main" id="{AEF2291A-0429-4045-A5D2-C61E4FC4A2EC}"/>
              </a:ext>
            </a:extLst>
          </p:cNvPr>
          <p:cNvSpPr txBox="1">
            <a:spLocks/>
          </p:cNvSpPr>
          <p:nvPr/>
        </p:nvSpPr>
        <p:spPr bwMode="gray">
          <a:xfrm>
            <a:off x="1802296" y="2511258"/>
            <a:ext cx="2771430" cy="735524"/>
          </a:xfrm>
          <a:prstGeom prst="rect">
            <a:avLst/>
          </a:prstGeom>
        </p:spPr>
        <p:txBody>
          <a:bodyPr vert="horz" lIns="91440" tIns="45720" rIns="91440" bIns="45720" rtlCol="0" anchor="t">
            <a:normAutofit/>
          </a:bodyPr>
          <a:lstStyle>
            <a:lvl1pPr marL="0" indent="0" algn="l" defTabSz="457200" rtl="1" eaLnBrk="1" latinLnBrk="0" hangingPunct="1">
              <a:spcBef>
                <a:spcPts val="1000"/>
              </a:spcBef>
              <a:spcAft>
                <a:spcPts val="0"/>
              </a:spcAft>
              <a:buClr>
                <a:schemeClr val="accent1"/>
              </a:buClr>
              <a:buSzPct val="80000"/>
              <a:buFont typeface="Wingdings 3" charset="2"/>
              <a:buNone/>
              <a:defRPr sz="1800" b="0" i="0" kern="1200" cap="all">
                <a:solidFill>
                  <a:schemeClr val="accent1">
                    <a:lumMod val="60000"/>
                    <a:lumOff val="40000"/>
                  </a:schemeClr>
                </a:solidFill>
                <a:latin typeface="+mn-lt"/>
                <a:ea typeface="+mn-ea"/>
                <a:cs typeface="+mn-cs"/>
              </a:defRPr>
            </a:lvl1pPr>
            <a:lvl2pPr marL="457200" indent="0" algn="ctr" defTabSz="457200" rtl="1"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n-lt"/>
                <a:ea typeface="+mn-ea"/>
                <a:cs typeface="+mn-cs"/>
              </a:defRPr>
            </a:lvl2pPr>
            <a:lvl3pPr marL="914400" indent="0" algn="ctr" defTabSz="457200" rtl="1"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n-lt"/>
                <a:ea typeface="+mn-ea"/>
                <a:cs typeface="+mn-cs"/>
              </a:defRPr>
            </a:lvl3pPr>
            <a:lvl4pPr marL="1371600" indent="0" algn="ctr" defTabSz="457200" rtl="1"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4pPr>
            <a:lvl5pPr marL="1828800" indent="0" algn="ctr" defTabSz="457200" rtl="1"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5pPr>
            <a:lvl6pPr marL="2286000" indent="0" algn="ctr" defTabSz="457200" rtl="1"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6pPr>
            <a:lvl7pPr marL="2743200" indent="0" algn="ctr" defTabSz="457200" rtl="1"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7pPr>
            <a:lvl8pPr marL="3200400" indent="0" algn="ctr" defTabSz="457200" rtl="1"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8pPr>
            <a:lvl9pPr marL="3657600" indent="0" algn="ctr" defTabSz="457200" rtl="1"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9pPr>
          </a:lstStyle>
          <a:p>
            <a:pPr algn="r"/>
            <a:r>
              <a:rPr lang="ar-SA" sz="2800" b="1" dirty="0">
                <a:solidFill>
                  <a:srgbClr val="FF0000"/>
                </a:solidFill>
              </a:rPr>
              <a:t>الفهم والحكم والعلم</a:t>
            </a:r>
            <a:endParaRPr lang="ar-OM" sz="2800" b="1" dirty="0">
              <a:solidFill>
                <a:srgbClr val="FF0000"/>
              </a:solidFill>
            </a:endParaRPr>
          </a:p>
        </p:txBody>
      </p:sp>
      <p:sp>
        <p:nvSpPr>
          <p:cNvPr id="7" name="عنوان فرعي 2">
            <a:extLst>
              <a:ext uri="{FF2B5EF4-FFF2-40B4-BE49-F238E27FC236}">
                <a16:creationId xmlns:a16="http://schemas.microsoft.com/office/drawing/2014/main" id="{F30074FA-1B12-4964-9683-3AEEC116840C}"/>
              </a:ext>
            </a:extLst>
          </p:cNvPr>
          <p:cNvSpPr txBox="1">
            <a:spLocks/>
          </p:cNvSpPr>
          <p:nvPr/>
        </p:nvSpPr>
        <p:spPr bwMode="gray">
          <a:xfrm>
            <a:off x="2782956" y="4492444"/>
            <a:ext cx="1790769" cy="735524"/>
          </a:xfrm>
          <a:prstGeom prst="rect">
            <a:avLst/>
          </a:prstGeom>
        </p:spPr>
        <p:txBody>
          <a:bodyPr vert="horz" lIns="91440" tIns="45720" rIns="91440" bIns="45720" rtlCol="0" anchor="t">
            <a:normAutofit/>
          </a:bodyPr>
          <a:lstStyle>
            <a:lvl1pPr marL="0" indent="0" algn="l" defTabSz="457200" rtl="1" eaLnBrk="1" latinLnBrk="0" hangingPunct="1">
              <a:spcBef>
                <a:spcPts val="1000"/>
              </a:spcBef>
              <a:spcAft>
                <a:spcPts val="0"/>
              </a:spcAft>
              <a:buClr>
                <a:schemeClr val="accent1"/>
              </a:buClr>
              <a:buSzPct val="80000"/>
              <a:buFont typeface="Wingdings 3" charset="2"/>
              <a:buNone/>
              <a:defRPr sz="1800" b="0" i="0" kern="1200" cap="all">
                <a:solidFill>
                  <a:schemeClr val="accent1">
                    <a:lumMod val="60000"/>
                    <a:lumOff val="40000"/>
                  </a:schemeClr>
                </a:solidFill>
                <a:latin typeface="+mn-lt"/>
                <a:ea typeface="+mn-ea"/>
                <a:cs typeface="+mn-cs"/>
              </a:defRPr>
            </a:lvl1pPr>
            <a:lvl2pPr marL="457200" indent="0" algn="ctr" defTabSz="457200" rtl="1"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n-lt"/>
                <a:ea typeface="+mn-ea"/>
                <a:cs typeface="+mn-cs"/>
              </a:defRPr>
            </a:lvl2pPr>
            <a:lvl3pPr marL="914400" indent="0" algn="ctr" defTabSz="457200" rtl="1"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n-lt"/>
                <a:ea typeface="+mn-ea"/>
                <a:cs typeface="+mn-cs"/>
              </a:defRPr>
            </a:lvl3pPr>
            <a:lvl4pPr marL="1371600" indent="0" algn="ctr" defTabSz="457200" rtl="1"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4pPr>
            <a:lvl5pPr marL="1828800" indent="0" algn="ctr" defTabSz="457200" rtl="1"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5pPr>
            <a:lvl6pPr marL="2286000" indent="0" algn="ctr" defTabSz="457200" rtl="1"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6pPr>
            <a:lvl7pPr marL="2743200" indent="0" algn="ctr" defTabSz="457200" rtl="1"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7pPr>
            <a:lvl8pPr marL="3200400" indent="0" algn="ctr" defTabSz="457200" rtl="1"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8pPr>
            <a:lvl9pPr marL="3657600" indent="0" algn="ctr" defTabSz="457200" rtl="1"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9pPr>
          </a:lstStyle>
          <a:p>
            <a:pPr algn="r"/>
            <a:r>
              <a:rPr lang="ar-SA" sz="2800" b="1" dirty="0">
                <a:solidFill>
                  <a:srgbClr val="FF0000"/>
                </a:solidFill>
              </a:rPr>
              <a:t>عدم الغضب</a:t>
            </a:r>
            <a:endParaRPr lang="ar-OM" sz="2800" b="1" dirty="0">
              <a:solidFill>
                <a:srgbClr val="FF0000"/>
              </a:solidFill>
            </a:endParaRPr>
          </a:p>
        </p:txBody>
      </p:sp>
    </p:spTree>
    <p:extLst>
      <p:ext uri="{BB962C8B-B14F-4D97-AF65-F5344CB8AC3E}">
        <p14:creationId xmlns:p14="http://schemas.microsoft.com/office/powerpoint/2010/main" val="1800432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1AB1FAB8-238C-470E-A135-D45DFABD27CC}"/>
              </a:ext>
            </a:extLst>
          </p:cNvPr>
          <p:cNvSpPr>
            <a:spLocks noGrp="1"/>
          </p:cNvSpPr>
          <p:nvPr>
            <p:ph type="ctrTitle"/>
          </p:nvPr>
        </p:nvSpPr>
        <p:spPr/>
        <p:txBody>
          <a:bodyPr/>
          <a:lstStyle/>
          <a:p>
            <a:endParaRPr lang="ar-OM"/>
          </a:p>
        </p:txBody>
      </p:sp>
      <p:sp>
        <p:nvSpPr>
          <p:cNvPr id="3" name="عنوان فرعي 2">
            <a:extLst>
              <a:ext uri="{FF2B5EF4-FFF2-40B4-BE49-F238E27FC236}">
                <a16:creationId xmlns:a16="http://schemas.microsoft.com/office/drawing/2014/main" id="{FDE2775A-A6A0-440C-813F-00DA1A899059}"/>
              </a:ext>
            </a:extLst>
          </p:cNvPr>
          <p:cNvSpPr>
            <a:spLocks noGrp="1"/>
          </p:cNvSpPr>
          <p:nvPr>
            <p:ph type="subTitle" idx="1"/>
          </p:nvPr>
        </p:nvSpPr>
        <p:spPr/>
        <p:txBody>
          <a:bodyPr/>
          <a:lstStyle/>
          <a:p>
            <a:endParaRPr lang="ar-OM"/>
          </a:p>
        </p:txBody>
      </p:sp>
      <p:pic>
        <p:nvPicPr>
          <p:cNvPr id="5" name="صورة 4">
            <a:extLst>
              <a:ext uri="{FF2B5EF4-FFF2-40B4-BE49-F238E27FC236}">
                <a16:creationId xmlns:a16="http://schemas.microsoft.com/office/drawing/2014/main" id="{1B4E02D7-89D3-4F98-A750-E2048C53BF80}"/>
              </a:ext>
            </a:extLst>
          </p:cNvPr>
          <p:cNvPicPr>
            <a:picLocks noChangeAspect="1"/>
          </p:cNvPicPr>
          <p:nvPr/>
        </p:nvPicPr>
        <p:blipFill>
          <a:blip r:embed="rId2"/>
          <a:stretch>
            <a:fillRect/>
          </a:stretch>
        </p:blipFill>
        <p:spPr>
          <a:xfrm>
            <a:off x="702366" y="749768"/>
            <a:ext cx="10786510" cy="5266719"/>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8282807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1AB1FAB8-238C-470E-A135-D45DFABD27CC}"/>
              </a:ext>
            </a:extLst>
          </p:cNvPr>
          <p:cNvSpPr>
            <a:spLocks noGrp="1"/>
          </p:cNvSpPr>
          <p:nvPr>
            <p:ph type="ctrTitle"/>
          </p:nvPr>
        </p:nvSpPr>
        <p:spPr/>
        <p:txBody>
          <a:bodyPr/>
          <a:lstStyle/>
          <a:p>
            <a:endParaRPr lang="ar-OM"/>
          </a:p>
        </p:txBody>
      </p:sp>
      <p:sp>
        <p:nvSpPr>
          <p:cNvPr id="3" name="عنوان فرعي 2">
            <a:extLst>
              <a:ext uri="{FF2B5EF4-FFF2-40B4-BE49-F238E27FC236}">
                <a16:creationId xmlns:a16="http://schemas.microsoft.com/office/drawing/2014/main" id="{FDE2775A-A6A0-440C-813F-00DA1A899059}"/>
              </a:ext>
            </a:extLst>
          </p:cNvPr>
          <p:cNvSpPr>
            <a:spLocks noGrp="1"/>
          </p:cNvSpPr>
          <p:nvPr>
            <p:ph type="subTitle" idx="1"/>
          </p:nvPr>
        </p:nvSpPr>
        <p:spPr/>
        <p:txBody>
          <a:bodyPr/>
          <a:lstStyle/>
          <a:p>
            <a:endParaRPr lang="ar-OM"/>
          </a:p>
        </p:txBody>
      </p:sp>
      <p:pic>
        <p:nvPicPr>
          <p:cNvPr id="5" name="صورة 4">
            <a:extLst>
              <a:ext uri="{FF2B5EF4-FFF2-40B4-BE49-F238E27FC236}">
                <a16:creationId xmlns:a16="http://schemas.microsoft.com/office/drawing/2014/main" id="{F0E13DB5-D3ED-4671-9F76-2DA480F2CFF4}"/>
              </a:ext>
            </a:extLst>
          </p:cNvPr>
          <p:cNvPicPr>
            <a:picLocks noChangeAspect="1"/>
          </p:cNvPicPr>
          <p:nvPr/>
        </p:nvPicPr>
        <p:blipFill>
          <a:blip r:embed="rId2"/>
          <a:stretch>
            <a:fillRect/>
          </a:stretch>
        </p:blipFill>
        <p:spPr>
          <a:xfrm>
            <a:off x="649357" y="564306"/>
            <a:ext cx="10854993" cy="5756981"/>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32208451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1AB1FAB8-238C-470E-A135-D45DFABD27CC}"/>
              </a:ext>
            </a:extLst>
          </p:cNvPr>
          <p:cNvSpPr>
            <a:spLocks noGrp="1"/>
          </p:cNvSpPr>
          <p:nvPr>
            <p:ph type="ctrTitle"/>
          </p:nvPr>
        </p:nvSpPr>
        <p:spPr/>
        <p:txBody>
          <a:bodyPr/>
          <a:lstStyle/>
          <a:p>
            <a:endParaRPr lang="ar-OM"/>
          </a:p>
        </p:txBody>
      </p:sp>
      <p:sp>
        <p:nvSpPr>
          <p:cNvPr id="3" name="عنوان فرعي 2">
            <a:extLst>
              <a:ext uri="{FF2B5EF4-FFF2-40B4-BE49-F238E27FC236}">
                <a16:creationId xmlns:a16="http://schemas.microsoft.com/office/drawing/2014/main" id="{FDE2775A-A6A0-440C-813F-00DA1A899059}"/>
              </a:ext>
            </a:extLst>
          </p:cNvPr>
          <p:cNvSpPr>
            <a:spLocks noGrp="1"/>
          </p:cNvSpPr>
          <p:nvPr>
            <p:ph type="subTitle" idx="1"/>
          </p:nvPr>
        </p:nvSpPr>
        <p:spPr>
          <a:xfrm>
            <a:off x="7209183" y="4777380"/>
            <a:ext cx="2771430" cy="735524"/>
          </a:xfrm>
        </p:spPr>
        <p:txBody>
          <a:bodyPr>
            <a:normAutofit/>
          </a:bodyPr>
          <a:lstStyle/>
          <a:p>
            <a:pPr algn="r"/>
            <a:r>
              <a:rPr lang="ar-SA" sz="2800" b="1" dirty="0">
                <a:solidFill>
                  <a:srgbClr val="FF0000"/>
                </a:solidFill>
              </a:rPr>
              <a:t>الفهم والحكم والعلم</a:t>
            </a:r>
            <a:endParaRPr lang="ar-OM" sz="2800" b="1" dirty="0">
              <a:solidFill>
                <a:srgbClr val="FF0000"/>
              </a:solidFill>
            </a:endParaRPr>
          </a:p>
        </p:txBody>
      </p:sp>
    </p:spTree>
    <p:extLst>
      <p:ext uri="{BB962C8B-B14F-4D97-AF65-F5344CB8AC3E}">
        <p14:creationId xmlns:p14="http://schemas.microsoft.com/office/powerpoint/2010/main" val="28087003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1AB1FAB8-238C-470E-A135-D45DFABD27CC}"/>
              </a:ext>
            </a:extLst>
          </p:cNvPr>
          <p:cNvSpPr>
            <a:spLocks noGrp="1"/>
          </p:cNvSpPr>
          <p:nvPr>
            <p:ph type="ctrTitle"/>
          </p:nvPr>
        </p:nvSpPr>
        <p:spPr/>
        <p:txBody>
          <a:bodyPr/>
          <a:lstStyle/>
          <a:p>
            <a:endParaRPr lang="ar-OM"/>
          </a:p>
        </p:txBody>
      </p:sp>
      <p:sp>
        <p:nvSpPr>
          <p:cNvPr id="3" name="عنوان فرعي 2">
            <a:extLst>
              <a:ext uri="{FF2B5EF4-FFF2-40B4-BE49-F238E27FC236}">
                <a16:creationId xmlns:a16="http://schemas.microsoft.com/office/drawing/2014/main" id="{FDE2775A-A6A0-440C-813F-00DA1A899059}"/>
              </a:ext>
            </a:extLst>
          </p:cNvPr>
          <p:cNvSpPr>
            <a:spLocks noGrp="1"/>
          </p:cNvSpPr>
          <p:nvPr>
            <p:ph type="subTitle" idx="1"/>
          </p:nvPr>
        </p:nvSpPr>
        <p:spPr/>
        <p:txBody>
          <a:bodyPr/>
          <a:lstStyle/>
          <a:p>
            <a:endParaRPr lang="ar-OM"/>
          </a:p>
        </p:txBody>
      </p:sp>
      <p:pic>
        <p:nvPicPr>
          <p:cNvPr id="5" name="صورة 4">
            <a:extLst>
              <a:ext uri="{FF2B5EF4-FFF2-40B4-BE49-F238E27FC236}">
                <a16:creationId xmlns:a16="http://schemas.microsoft.com/office/drawing/2014/main" id="{C4F856EE-9FC5-4C1C-B3E6-3C5D2FC8F16B}"/>
              </a:ext>
            </a:extLst>
          </p:cNvPr>
          <p:cNvPicPr>
            <a:picLocks noChangeAspect="1"/>
          </p:cNvPicPr>
          <p:nvPr/>
        </p:nvPicPr>
        <p:blipFill>
          <a:blip r:embed="rId2"/>
          <a:stretch>
            <a:fillRect/>
          </a:stretch>
        </p:blipFill>
        <p:spPr>
          <a:xfrm>
            <a:off x="675861" y="648667"/>
            <a:ext cx="10875972" cy="557286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35500029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1AB1FAB8-238C-470E-A135-D45DFABD27CC}"/>
              </a:ext>
            </a:extLst>
          </p:cNvPr>
          <p:cNvSpPr>
            <a:spLocks noGrp="1"/>
          </p:cNvSpPr>
          <p:nvPr>
            <p:ph type="ctrTitle"/>
          </p:nvPr>
        </p:nvSpPr>
        <p:spPr/>
        <p:txBody>
          <a:bodyPr/>
          <a:lstStyle/>
          <a:p>
            <a:endParaRPr lang="ar-OM"/>
          </a:p>
        </p:txBody>
      </p:sp>
      <p:sp>
        <p:nvSpPr>
          <p:cNvPr id="3" name="عنوان فرعي 2">
            <a:extLst>
              <a:ext uri="{FF2B5EF4-FFF2-40B4-BE49-F238E27FC236}">
                <a16:creationId xmlns:a16="http://schemas.microsoft.com/office/drawing/2014/main" id="{FDE2775A-A6A0-440C-813F-00DA1A899059}"/>
              </a:ext>
            </a:extLst>
          </p:cNvPr>
          <p:cNvSpPr>
            <a:spLocks noGrp="1"/>
          </p:cNvSpPr>
          <p:nvPr>
            <p:ph type="subTitle" idx="1"/>
          </p:nvPr>
        </p:nvSpPr>
        <p:spPr/>
        <p:txBody>
          <a:bodyPr/>
          <a:lstStyle/>
          <a:p>
            <a:endParaRPr lang="ar-OM"/>
          </a:p>
        </p:txBody>
      </p:sp>
      <p:pic>
        <p:nvPicPr>
          <p:cNvPr id="5" name="صورة 4">
            <a:extLst>
              <a:ext uri="{FF2B5EF4-FFF2-40B4-BE49-F238E27FC236}">
                <a16:creationId xmlns:a16="http://schemas.microsoft.com/office/drawing/2014/main" id="{1FB8B236-BA0D-45A3-B617-D81C4842C852}"/>
              </a:ext>
            </a:extLst>
          </p:cNvPr>
          <p:cNvPicPr>
            <a:picLocks noChangeAspect="1"/>
          </p:cNvPicPr>
          <p:nvPr/>
        </p:nvPicPr>
        <p:blipFill>
          <a:blip r:embed="rId2"/>
          <a:stretch>
            <a:fillRect/>
          </a:stretch>
        </p:blipFill>
        <p:spPr>
          <a:xfrm>
            <a:off x="583096" y="537463"/>
            <a:ext cx="11061079" cy="573720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32823561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1AB1FAB8-238C-470E-A135-D45DFABD27CC}"/>
              </a:ext>
            </a:extLst>
          </p:cNvPr>
          <p:cNvSpPr>
            <a:spLocks noGrp="1"/>
          </p:cNvSpPr>
          <p:nvPr>
            <p:ph type="ctrTitle"/>
          </p:nvPr>
        </p:nvSpPr>
        <p:spPr/>
        <p:txBody>
          <a:bodyPr/>
          <a:lstStyle/>
          <a:p>
            <a:endParaRPr lang="ar-OM"/>
          </a:p>
        </p:txBody>
      </p:sp>
      <p:sp>
        <p:nvSpPr>
          <p:cNvPr id="3" name="عنوان فرعي 2">
            <a:extLst>
              <a:ext uri="{FF2B5EF4-FFF2-40B4-BE49-F238E27FC236}">
                <a16:creationId xmlns:a16="http://schemas.microsoft.com/office/drawing/2014/main" id="{FDE2775A-A6A0-440C-813F-00DA1A899059}"/>
              </a:ext>
            </a:extLst>
          </p:cNvPr>
          <p:cNvSpPr>
            <a:spLocks noGrp="1"/>
          </p:cNvSpPr>
          <p:nvPr>
            <p:ph type="subTitle" idx="1"/>
          </p:nvPr>
        </p:nvSpPr>
        <p:spPr/>
        <p:txBody>
          <a:bodyPr/>
          <a:lstStyle/>
          <a:p>
            <a:endParaRPr lang="ar-OM"/>
          </a:p>
        </p:txBody>
      </p:sp>
      <p:pic>
        <p:nvPicPr>
          <p:cNvPr id="5" name="صورة 4">
            <a:extLst>
              <a:ext uri="{FF2B5EF4-FFF2-40B4-BE49-F238E27FC236}">
                <a16:creationId xmlns:a16="http://schemas.microsoft.com/office/drawing/2014/main" id="{0F92EB23-1B68-441D-8803-A071940890D1}"/>
              </a:ext>
            </a:extLst>
          </p:cNvPr>
          <p:cNvPicPr>
            <a:picLocks noChangeAspect="1"/>
          </p:cNvPicPr>
          <p:nvPr/>
        </p:nvPicPr>
        <p:blipFill>
          <a:blip r:embed="rId2"/>
          <a:stretch>
            <a:fillRect/>
          </a:stretch>
        </p:blipFill>
        <p:spPr>
          <a:xfrm>
            <a:off x="596348" y="544915"/>
            <a:ext cx="11050092" cy="5696859"/>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38482586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1AB1FAB8-238C-470E-A135-D45DFABD27CC}"/>
              </a:ext>
            </a:extLst>
          </p:cNvPr>
          <p:cNvSpPr>
            <a:spLocks noGrp="1"/>
          </p:cNvSpPr>
          <p:nvPr>
            <p:ph type="ctrTitle"/>
          </p:nvPr>
        </p:nvSpPr>
        <p:spPr/>
        <p:txBody>
          <a:bodyPr/>
          <a:lstStyle/>
          <a:p>
            <a:endParaRPr lang="ar-OM"/>
          </a:p>
        </p:txBody>
      </p:sp>
      <p:sp>
        <p:nvSpPr>
          <p:cNvPr id="3" name="عنوان فرعي 2">
            <a:extLst>
              <a:ext uri="{FF2B5EF4-FFF2-40B4-BE49-F238E27FC236}">
                <a16:creationId xmlns:a16="http://schemas.microsoft.com/office/drawing/2014/main" id="{FDE2775A-A6A0-440C-813F-00DA1A899059}"/>
              </a:ext>
            </a:extLst>
          </p:cNvPr>
          <p:cNvSpPr>
            <a:spLocks noGrp="1"/>
          </p:cNvSpPr>
          <p:nvPr>
            <p:ph type="subTitle" idx="1"/>
          </p:nvPr>
        </p:nvSpPr>
        <p:spPr/>
        <p:txBody>
          <a:bodyPr/>
          <a:lstStyle/>
          <a:p>
            <a:endParaRPr lang="ar-OM"/>
          </a:p>
        </p:txBody>
      </p:sp>
      <p:pic>
        <p:nvPicPr>
          <p:cNvPr id="5" name="صورة 4">
            <a:extLst>
              <a:ext uri="{FF2B5EF4-FFF2-40B4-BE49-F238E27FC236}">
                <a16:creationId xmlns:a16="http://schemas.microsoft.com/office/drawing/2014/main" id="{56C844F6-447F-4BC1-BD6E-5F06C730B157}"/>
              </a:ext>
            </a:extLst>
          </p:cNvPr>
          <p:cNvPicPr>
            <a:picLocks noChangeAspect="1"/>
          </p:cNvPicPr>
          <p:nvPr/>
        </p:nvPicPr>
        <p:blipFill>
          <a:blip r:embed="rId2"/>
          <a:stretch>
            <a:fillRect/>
          </a:stretch>
        </p:blipFill>
        <p:spPr>
          <a:xfrm>
            <a:off x="569843" y="583591"/>
            <a:ext cx="11079709" cy="5684687"/>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30880323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1AB1FAB8-238C-470E-A135-D45DFABD27CC}"/>
              </a:ext>
            </a:extLst>
          </p:cNvPr>
          <p:cNvSpPr>
            <a:spLocks noGrp="1"/>
          </p:cNvSpPr>
          <p:nvPr>
            <p:ph type="ctrTitle"/>
          </p:nvPr>
        </p:nvSpPr>
        <p:spPr/>
        <p:txBody>
          <a:bodyPr/>
          <a:lstStyle/>
          <a:p>
            <a:endParaRPr lang="ar-OM"/>
          </a:p>
        </p:txBody>
      </p:sp>
      <p:sp>
        <p:nvSpPr>
          <p:cNvPr id="3" name="عنوان فرعي 2">
            <a:extLst>
              <a:ext uri="{FF2B5EF4-FFF2-40B4-BE49-F238E27FC236}">
                <a16:creationId xmlns:a16="http://schemas.microsoft.com/office/drawing/2014/main" id="{FDE2775A-A6A0-440C-813F-00DA1A899059}"/>
              </a:ext>
            </a:extLst>
          </p:cNvPr>
          <p:cNvSpPr>
            <a:spLocks noGrp="1"/>
          </p:cNvSpPr>
          <p:nvPr>
            <p:ph type="subTitle" idx="1"/>
          </p:nvPr>
        </p:nvSpPr>
        <p:spPr/>
        <p:txBody>
          <a:bodyPr/>
          <a:lstStyle/>
          <a:p>
            <a:endParaRPr lang="ar-OM"/>
          </a:p>
        </p:txBody>
      </p:sp>
      <p:pic>
        <p:nvPicPr>
          <p:cNvPr id="5" name="صورة 4">
            <a:extLst>
              <a:ext uri="{FF2B5EF4-FFF2-40B4-BE49-F238E27FC236}">
                <a16:creationId xmlns:a16="http://schemas.microsoft.com/office/drawing/2014/main" id="{BE93A01A-7623-442B-8747-DF7E7CA845F4}"/>
              </a:ext>
            </a:extLst>
          </p:cNvPr>
          <p:cNvPicPr>
            <a:picLocks noChangeAspect="1"/>
          </p:cNvPicPr>
          <p:nvPr/>
        </p:nvPicPr>
        <p:blipFill>
          <a:blip r:embed="rId2"/>
          <a:stretch>
            <a:fillRect/>
          </a:stretch>
        </p:blipFill>
        <p:spPr>
          <a:xfrm>
            <a:off x="622852" y="577261"/>
            <a:ext cx="10962091" cy="5611503"/>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7722404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1AB1FAB8-238C-470E-A135-D45DFABD27CC}"/>
              </a:ext>
            </a:extLst>
          </p:cNvPr>
          <p:cNvSpPr>
            <a:spLocks noGrp="1"/>
          </p:cNvSpPr>
          <p:nvPr>
            <p:ph type="ctrTitle"/>
          </p:nvPr>
        </p:nvSpPr>
        <p:spPr/>
        <p:txBody>
          <a:bodyPr/>
          <a:lstStyle/>
          <a:p>
            <a:endParaRPr lang="ar-OM"/>
          </a:p>
        </p:txBody>
      </p:sp>
      <p:sp>
        <p:nvSpPr>
          <p:cNvPr id="3" name="عنوان فرعي 2">
            <a:extLst>
              <a:ext uri="{FF2B5EF4-FFF2-40B4-BE49-F238E27FC236}">
                <a16:creationId xmlns:a16="http://schemas.microsoft.com/office/drawing/2014/main" id="{FDE2775A-A6A0-440C-813F-00DA1A899059}"/>
              </a:ext>
            </a:extLst>
          </p:cNvPr>
          <p:cNvSpPr>
            <a:spLocks noGrp="1"/>
          </p:cNvSpPr>
          <p:nvPr>
            <p:ph type="subTitle" idx="1"/>
          </p:nvPr>
        </p:nvSpPr>
        <p:spPr/>
        <p:txBody>
          <a:bodyPr/>
          <a:lstStyle/>
          <a:p>
            <a:endParaRPr lang="ar-OM"/>
          </a:p>
        </p:txBody>
      </p:sp>
      <p:pic>
        <p:nvPicPr>
          <p:cNvPr id="7" name="صورة 6">
            <a:extLst>
              <a:ext uri="{FF2B5EF4-FFF2-40B4-BE49-F238E27FC236}">
                <a16:creationId xmlns:a16="http://schemas.microsoft.com/office/drawing/2014/main" id="{662C1988-DAF0-4808-8E45-1F5BCB92DFF4}"/>
              </a:ext>
            </a:extLst>
          </p:cNvPr>
          <p:cNvPicPr>
            <a:picLocks noChangeAspect="1"/>
          </p:cNvPicPr>
          <p:nvPr/>
        </p:nvPicPr>
        <p:blipFill>
          <a:blip r:embed="rId2"/>
          <a:stretch>
            <a:fillRect/>
          </a:stretch>
        </p:blipFill>
        <p:spPr>
          <a:xfrm>
            <a:off x="291547" y="512928"/>
            <a:ext cx="11502886" cy="3210933"/>
          </a:xfrm>
          <a:prstGeom prst="rect">
            <a:avLst/>
          </a:prstGeom>
          <a:ln w="228600" cap="sq" cmpd="thickThin">
            <a:solidFill>
              <a:srgbClr val="000000"/>
            </a:solidFill>
            <a:prstDash val="solid"/>
            <a:miter lim="800000"/>
          </a:ln>
          <a:effectLst>
            <a:innerShdw blurRad="76200">
              <a:srgbClr val="000000"/>
            </a:innerShdw>
          </a:effectLst>
        </p:spPr>
      </p:pic>
      <p:pic>
        <p:nvPicPr>
          <p:cNvPr id="9" name="صورة 8">
            <a:extLst>
              <a:ext uri="{FF2B5EF4-FFF2-40B4-BE49-F238E27FC236}">
                <a16:creationId xmlns:a16="http://schemas.microsoft.com/office/drawing/2014/main" id="{34F486EF-A96B-4D61-B47D-FA8C6F16BA10}"/>
              </a:ext>
            </a:extLst>
          </p:cNvPr>
          <p:cNvPicPr>
            <a:picLocks noChangeAspect="1"/>
          </p:cNvPicPr>
          <p:nvPr/>
        </p:nvPicPr>
        <p:blipFill>
          <a:blip r:embed="rId3"/>
          <a:stretch>
            <a:fillRect/>
          </a:stretch>
        </p:blipFill>
        <p:spPr>
          <a:xfrm>
            <a:off x="291547" y="3313043"/>
            <a:ext cx="11502887" cy="3432314"/>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4256292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1AB1FAB8-238C-470E-A135-D45DFABD27CC}"/>
              </a:ext>
            </a:extLst>
          </p:cNvPr>
          <p:cNvSpPr>
            <a:spLocks noGrp="1"/>
          </p:cNvSpPr>
          <p:nvPr>
            <p:ph type="ctrTitle"/>
          </p:nvPr>
        </p:nvSpPr>
        <p:spPr/>
        <p:txBody>
          <a:bodyPr/>
          <a:lstStyle/>
          <a:p>
            <a:endParaRPr lang="ar-OM"/>
          </a:p>
        </p:txBody>
      </p:sp>
      <p:sp>
        <p:nvSpPr>
          <p:cNvPr id="3" name="عنوان فرعي 2">
            <a:extLst>
              <a:ext uri="{FF2B5EF4-FFF2-40B4-BE49-F238E27FC236}">
                <a16:creationId xmlns:a16="http://schemas.microsoft.com/office/drawing/2014/main" id="{FDE2775A-A6A0-440C-813F-00DA1A899059}"/>
              </a:ext>
            </a:extLst>
          </p:cNvPr>
          <p:cNvSpPr>
            <a:spLocks noGrp="1"/>
          </p:cNvSpPr>
          <p:nvPr>
            <p:ph type="subTitle" idx="1"/>
          </p:nvPr>
        </p:nvSpPr>
        <p:spPr/>
        <p:txBody>
          <a:bodyPr/>
          <a:lstStyle/>
          <a:p>
            <a:endParaRPr lang="ar-OM"/>
          </a:p>
        </p:txBody>
      </p:sp>
      <p:pic>
        <p:nvPicPr>
          <p:cNvPr id="5" name="صورة 4">
            <a:extLst>
              <a:ext uri="{FF2B5EF4-FFF2-40B4-BE49-F238E27FC236}">
                <a16:creationId xmlns:a16="http://schemas.microsoft.com/office/drawing/2014/main" id="{0AE04A47-05F9-44D2-A001-349D06F65DCF}"/>
              </a:ext>
            </a:extLst>
          </p:cNvPr>
          <p:cNvPicPr>
            <a:picLocks noChangeAspect="1"/>
          </p:cNvPicPr>
          <p:nvPr/>
        </p:nvPicPr>
        <p:blipFill>
          <a:blip r:embed="rId2"/>
          <a:stretch>
            <a:fillRect/>
          </a:stretch>
        </p:blipFill>
        <p:spPr>
          <a:xfrm>
            <a:off x="559564" y="530864"/>
            <a:ext cx="11072871" cy="579627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12898022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56D359F0-C9D1-4AA7-A8FC-1B0795CC01F2}"/>
              </a:ext>
            </a:extLst>
          </p:cNvPr>
          <p:cNvSpPr>
            <a:spLocks noGrp="1"/>
          </p:cNvSpPr>
          <p:nvPr>
            <p:ph type="title"/>
          </p:nvPr>
        </p:nvSpPr>
        <p:spPr/>
        <p:txBody>
          <a:bodyPr/>
          <a:lstStyle/>
          <a:p>
            <a:endParaRPr lang="ar-OM"/>
          </a:p>
        </p:txBody>
      </p:sp>
      <p:sp>
        <p:nvSpPr>
          <p:cNvPr id="3" name="عنصر نائب للمحتوى 2">
            <a:extLst>
              <a:ext uri="{FF2B5EF4-FFF2-40B4-BE49-F238E27FC236}">
                <a16:creationId xmlns:a16="http://schemas.microsoft.com/office/drawing/2014/main" id="{AF51965D-025F-41C1-896C-5A587C93D862}"/>
              </a:ext>
            </a:extLst>
          </p:cNvPr>
          <p:cNvSpPr>
            <a:spLocks noGrp="1"/>
          </p:cNvSpPr>
          <p:nvPr>
            <p:ph idx="1"/>
          </p:nvPr>
        </p:nvSpPr>
        <p:spPr>
          <a:xfrm>
            <a:off x="8788206" y="2329909"/>
            <a:ext cx="3142491" cy="3416300"/>
          </a:xfrm>
        </p:spPr>
        <p:txBody>
          <a:bodyPr/>
          <a:lstStyle/>
          <a:p>
            <a:r>
              <a:rPr lang="ar-OM" sz="3200" b="1" dirty="0"/>
              <a:t>عدم معرفة فيصل بإجراءات التقاضي وضعف قدرته على عرض دعواه وإظهار حججه</a:t>
            </a:r>
            <a:r>
              <a:rPr lang="ar-OM" dirty="0"/>
              <a:t>.</a:t>
            </a:r>
          </a:p>
        </p:txBody>
      </p:sp>
      <p:pic>
        <p:nvPicPr>
          <p:cNvPr id="4" name="صورة 3">
            <a:extLst>
              <a:ext uri="{FF2B5EF4-FFF2-40B4-BE49-F238E27FC236}">
                <a16:creationId xmlns:a16="http://schemas.microsoft.com/office/drawing/2014/main" id="{6C817CF7-7315-45B0-93A2-E82AC3488A56}"/>
              </a:ext>
            </a:extLst>
          </p:cNvPr>
          <p:cNvPicPr>
            <a:picLocks noChangeAspect="1"/>
          </p:cNvPicPr>
          <p:nvPr/>
        </p:nvPicPr>
        <p:blipFill rotWithShape="1">
          <a:blip r:embed="rId2"/>
          <a:srcRect l="18785" t="77493" r="15153"/>
          <a:stretch/>
        </p:blipFill>
        <p:spPr>
          <a:xfrm>
            <a:off x="212034" y="134871"/>
            <a:ext cx="11767931" cy="1953839"/>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5" name="عنصر نائب للمحتوى 2">
            <a:extLst>
              <a:ext uri="{FF2B5EF4-FFF2-40B4-BE49-F238E27FC236}">
                <a16:creationId xmlns:a16="http://schemas.microsoft.com/office/drawing/2014/main" id="{3F3900B6-A749-4A09-844A-A2893A389936}"/>
              </a:ext>
            </a:extLst>
          </p:cNvPr>
          <p:cNvSpPr txBox="1">
            <a:spLocks/>
          </p:cNvSpPr>
          <p:nvPr/>
        </p:nvSpPr>
        <p:spPr>
          <a:xfrm>
            <a:off x="4386471" y="2278230"/>
            <a:ext cx="3482436" cy="3416300"/>
          </a:xfrm>
          <a:prstGeom prst="rect">
            <a:avLst/>
          </a:prstGeom>
        </p:spPr>
        <p:txBody>
          <a:bodyPr vert="horz" lIns="91440" tIns="45720" rIns="91440" bIns="45720" rtlCol="0">
            <a:normAutofit/>
          </a:bodyPr>
          <a:lstStyle>
            <a:lvl1pPr marL="342900" indent="-342900" algn="r" defTabSz="457200" rtl="1"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r" defTabSz="457200" rtl="1"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r" defTabSz="457200" rtl="1"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r" defTabSz="457200" rtl="1"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r" defTabSz="457200" rtl="1"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r" defTabSz="457200" rtl="1"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ar-OM" sz="3200" b="1" dirty="0"/>
              <a:t>قد يضيع حق فيصل.</a:t>
            </a:r>
            <a:endParaRPr lang="en-GB" sz="3200" b="1" dirty="0"/>
          </a:p>
          <a:p>
            <a:r>
              <a:rPr lang="ar-OM" sz="3200" b="1" dirty="0"/>
              <a:t>قد يحكم القاضي لغيره بسبب ضعف عرض الدعوى.</a:t>
            </a:r>
            <a:endParaRPr lang="en-GB" sz="3200" b="1" dirty="0"/>
          </a:p>
          <a:p>
            <a:r>
              <a:rPr lang="ar-OM" sz="3200" b="1" dirty="0"/>
              <a:t>استمرار الظلم.</a:t>
            </a:r>
            <a:r>
              <a:rPr lang="ar-OM" dirty="0"/>
              <a:t>.</a:t>
            </a:r>
          </a:p>
        </p:txBody>
      </p:sp>
      <p:sp>
        <p:nvSpPr>
          <p:cNvPr id="6" name="عنصر نائب للمحتوى 2">
            <a:extLst>
              <a:ext uri="{FF2B5EF4-FFF2-40B4-BE49-F238E27FC236}">
                <a16:creationId xmlns:a16="http://schemas.microsoft.com/office/drawing/2014/main" id="{EAB31CEE-1055-4792-829E-BFE30DA0E3D1}"/>
              </a:ext>
            </a:extLst>
          </p:cNvPr>
          <p:cNvSpPr txBox="1">
            <a:spLocks/>
          </p:cNvSpPr>
          <p:nvPr/>
        </p:nvSpPr>
        <p:spPr>
          <a:xfrm>
            <a:off x="512223" y="2278230"/>
            <a:ext cx="3142491" cy="3416300"/>
          </a:xfrm>
          <a:prstGeom prst="rect">
            <a:avLst/>
          </a:prstGeom>
        </p:spPr>
        <p:txBody>
          <a:bodyPr vert="horz" lIns="91440" tIns="45720" rIns="91440" bIns="45720" rtlCol="0">
            <a:normAutofit fontScale="92500"/>
          </a:bodyPr>
          <a:lstStyle>
            <a:lvl1pPr marL="342900" indent="-342900" algn="r" defTabSz="457200" rtl="1"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r" defTabSz="457200" rtl="1"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r" defTabSz="457200" rtl="1"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r" defTabSz="457200" rtl="1"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r" defTabSz="457200" rtl="1"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r" defTabSz="457200" rtl="1"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ar-OM" sz="3200" b="1" dirty="0"/>
              <a:t>تعلّم كيفية التقاضي وعرض الدعوى.</a:t>
            </a:r>
            <a:endParaRPr lang="en-GB" sz="3200" b="1" dirty="0"/>
          </a:p>
          <a:p>
            <a:r>
              <a:rPr lang="ar-OM" sz="3200" b="1" dirty="0"/>
              <a:t>الاستعانة بمن لديه خبرة.</a:t>
            </a:r>
            <a:endParaRPr lang="en-GB" sz="3200" b="1" dirty="0"/>
          </a:p>
          <a:p>
            <a:r>
              <a:rPr lang="ar-OM" sz="3200" b="1" dirty="0"/>
              <a:t>تجهيز الأدلة والبينات قبل الذهاب للقضاء</a:t>
            </a:r>
            <a:r>
              <a:rPr lang="ar-OM" dirty="0"/>
              <a:t>.</a:t>
            </a:r>
          </a:p>
        </p:txBody>
      </p:sp>
    </p:spTree>
    <p:extLst>
      <p:ext uri="{BB962C8B-B14F-4D97-AF65-F5344CB8AC3E}">
        <p14:creationId xmlns:p14="http://schemas.microsoft.com/office/powerpoint/2010/main" val="1704109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مجلس إدارة أيون">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مجلس إدارة أيون</Template>
  <TotalTime>149</TotalTime>
  <Words>216</Words>
  <Application>Microsoft Office PowerPoint</Application>
  <PresentationFormat>شاشة عريضة</PresentationFormat>
  <Paragraphs>26</Paragraphs>
  <Slides>18</Slides>
  <Notes>0</Notes>
  <HiddenSlides>0</HiddenSlides>
  <MMClips>0</MMClips>
  <ScaleCrop>false</ScaleCrop>
  <HeadingPairs>
    <vt:vector size="6" baseType="variant">
      <vt:variant>
        <vt:lpstr>الخطوط المستخدمة</vt:lpstr>
      </vt:variant>
      <vt:variant>
        <vt:i4>4</vt:i4>
      </vt:variant>
      <vt:variant>
        <vt:lpstr>نسق</vt:lpstr>
      </vt:variant>
      <vt:variant>
        <vt:i4>1</vt:i4>
      </vt:variant>
      <vt:variant>
        <vt:lpstr>عناوين الشرائح</vt:lpstr>
      </vt:variant>
      <vt:variant>
        <vt:i4>18</vt:i4>
      </vt:variant>
    </vt:vector>
  </HeadingPairs>
  <TitlesOfParts>
    <vt:vector size="23" baseType="lpstr">
      <vt:lpstr>Arial</vt:lpstr>
      <vt:lpstr>Century Gothic</vt:lpstr>
      <vt:lpstr>Times New Roman</vt:lpstr>
      <vt:lpstr>Wingdings 3</vt:lpstr>
      <vt:lpstr>مجلس إدارة أيون</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TechBeam</dc:creator>
  <cp:lastModifiedBy>TechBeam</cp:lastModifiedBy>
  <cp:revision>9</cp:revision>
  <dcterms:created xsi:type="dcterms:W3CDTF">2026-01-09T12:34:43Z</dcterms:created>
  <dcterms:modified xsi:type="dcterms:W3CDTF">2026-01-29T05:11:50Z</dcterms:modified>
</cp:coreProperties>
</file>