
<file path=[Content_Types].xml><?xml version="1.0" encoding="utf-8"?>
<Types xmlns="http://schemas.openxmlformats.org/package/2006/content-types">
  <Default ContentType="image/jp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10693400" cx="12192000"/>
  <p:notesSz cx="12192000" cy="10693400"/>
  <p:defaultTextStyle>
    <a:defPPr lvl="0">
      <a:defRPr kern="0"/>
    </a:defPPr>
    <a:lvl1pPr lvl="0"/>
    <a:lvl2pPr lvl="1"/>
    <a:lvl3pPr lvl="2"/>
    <a:lvl4pPr lvl="3"/>
    <a:lvl5pPr lvl="4"/>
    <a:lvl6pPr lvl="5"/>
    <a:lvl7pPr lvl="6"/>
    <a:lvl8pPr lvl="7"/>
    <a:lvl9pPr lvl="8"/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2D5ABB26-0587-4C30-8999-92F81FD0307C}" styleName="No Style, No Grid">
    <a:wholeTbl>
      <a:tcTxStyle>
        <a:fontRef idx="minor">
          <a:scrgbClr b="0" g="0" r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tableStyles" Target="tableStyles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 u="sng">
                <a:solidFill>
                  <a:srgbClr val="2D75B5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27469"/>
            <a:ext cx="6997095" cy="270750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 u="sng">
                <a:solidFill>
                  <a:srgbClr val="2D75B5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 u="sng">
                <a:solidFill>
                  <a:srgbClr val="2D75B5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 u="sng">
                <a:solidFill>
                  <a:srgbClr val="2D75B5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0626" y="737057"/>
            <a:ext cx="2524760" cy="140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 u="sng">
                <a:solidFill>
                  <a:srgbClr val="2D75B5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fileae.com/om/2islamic1" TargetMode="External"/><Relationship Id="rId3" Type="http://schemas.openxmlformats.org/officeDocument/2006/relationships/hyperlink" Target="https://fileae.com/om/id%3D16306" TargetMode="External"/><Relationship Id="rId4" Type="http://schemas.openxmlformats.org/officeDocument/2006/relationships/hyperlink" Target="https://fileae.com/om/id%3D13350" TargetMode="External"/><Relationship Id="rId5" Type="http://schemas.openxmlformats.org/officeDocument/2006/relationships/hyperlink" Target="https://fileae.com/om/id%3D13349" TargetMode="External"/><Relationship Id="rId6" Type="http://schemas.openxmlformats.org/officeDocument/2006/relationships/hyperlink" Target="https://fileae.com/om/id%3D13344" TargetMode="External"/><Relationship Id="rId7" Type="http://schemas.openxmlformats.org/officeDocument/2006/relationships/hyperlink" Target="https://fileae.com/om/id%3D12754" TargetMode="External"/><Relationship Id="rId8" Type="http://schemas.openxmlformats.org/officeDocument/2006/relationships/hyperlink" Target="https://fileae.com/om/network2" TargetMode="External"/><Relationship Id="rId9" Type="http://schemas.openxmlformats.org/officeDocument/2006/relationships/hyperlink" Target="https://www.facebook.com/omAlmanahj" TargetMode="External"/><Relationship Id="rId10" Type="http://schemas.openxmlformats.org/officeDocument/2006/relationships/hyperlink" Target="http://bit.ly/2OtVDfQ" TargetMode="External"/><Relationship Id="rId11" Type="http://schemas.openxmlformats.org/officeDocument/2006/relationships/hyperlink" Target="http://bit.ly/2XzoYJZ" TargetMode="External"/><Relationship Id="rId12" Type="http://schemas.openxmlformats.org/officeDocument/2006/relationships/hyperlink" Target="http://bit.ly/35fZGmF" TargetMode="External"/><Relationship Id="rId13" Type="http://schemas.openxmlformats.org/officeDocument/2006/relationships/hyperlink" Target="http://bit.ly/2NZnPrX" TargetMode="External"/><Relationship Id="rId14" Type="http://schemas.openxmlformats.org/officeDocument/2006/relationships/hyperlink" Target="https://t.me/omcourse" TargetMode="External"/><Relationship Id="rId15" Type="http://schemas.openxmlformats.org/officeDocument/2006/relationships/hyperlink" Target="https://fileae.com/om/id%3D16307" TargetMode="External"/><Relationship Id="rId16" Type="http://schemas.openxmlformats.org/officeDocument/2006/relationships/hyperlink" Target="https://fileae.com/om/2islamic1/misc" TargetMode="External"/><Relationship Id="rId17" Type="http://schemas.openxmlformats.org/officeDocument/2006/relationships/hyperlink" Target="https://fileae.com/om/2islamic" TargetMode="External"/><Relationship Id="rId18" Type="http://schemas.openxmlformats.org/officeDocument/2006/relationships/hyperlink" Target="https://fileae.com/om/2" TargetMode="External"/><Relationship Id="rId19" Type="http://schemas.openxmlformats.org/officeDocument/2006/relationships/hyperlink" Target="https://fileae.com/om" TargetMode="External"/><Relationship Id="rId20" Type="http://schemas.openxmlformats.org/officeDocument/2006/relationships/hyperlink" Target="https://fileae.com/" TargetMode="External"/><Relationship Id="rId21" Type="http://schemas.openxmlformats.org/officeDocument/2006/relationships/hyperlink" Target="https://fileae.com/files_by_day?country_code=om&amp;date=2024-11-04" TargetMode="External"/><Relationship Id="rId22" Type="http://schemas.openxmlformats.org/officeDocument/2006/relationships/hyperlink" Target="https://fileae.com/om/2islamic1/sheets" TargetMode="External"/><Relationship Id="rId23" Type="http://schemas.openxmlformats.org/officeDocument/2006/relationships/hyperlink" Target="https://fileae.com/om/2islamic1/slides" TargetMode="External"/><Relationship Id="rId24" Type="http://schemas.openxmlformats.org/officeDocument/2006/relationships/hyperlink" Target="https://fileae.com/om/2islamic1/keys" TargetMode="External"/><Relationship Id="rId25" Type="http://schemas.openxmlformats.org/officeDocument/2006/relationships/hyperlink" Target="https://fileae.com/om/2islamic1/exams" TargetMode="External"/><Relationship Id="rId26" Type="http://schemas.openxmlformats.org/officeDocument/2006/relationships/hyperlink" Target="https://fileae.com/om/2islamic1/quizzes" TargetMode="External"/><Relationship Id="rId27" Type="http://schemas.openxmlformats.org/officeDocument/2006/relationships/hyperlink" Target="https://fileae.com/om/2islamic1/book" TargetMode="External"/><Relationship Id="rId28" Type="http://schemas.openxmlformats.org/officeDocument/2006/relationships/hyperlink" Target="https://fileae.com/om/2islamic1/guide" TargetMode="External"/><Relationship Id="rId29" Type="http://schemas.openxmlformats.org/officeDocument/2006/relationships/hyperlink" Target="https://fileae.com/om/2islamic1/files" TargetMode="External"/><Relationship Id="rId30" Type="http://schemas.openxmlformats.org/officeDocument/2006/relationships/hyperlink" Target="https://fileae.com/om/2islamic1/final" TargetMode="External"/><Relationship Id="rId31" Type="http://schemas.openxmlformats.org/officeDocument/2006/relationships/hyperlink" Target="https://fileae.com/om/2islamic1/notes" TargetMode="External"/><Relationship Id="rId32" Type="http://schemas.openxmlformats.org/officeDocument/2006/relationships/hyperlink" Target="https://fileae.com/om/2islamic1/reports" TargetMode="External"/><Relationship Id="rId33" Type="http://schemas.openxmlformats.org/officeDocument/2006/relationships/hyperlink" Target="https://fileae.com/om/2islamic1/english" TargetMode="External"/><Relationship Id="rId34" Type="http://schemas.openxmlformats.org/officeDocument/2006/relationships/image" Target="../media/image2.jpg"/><Relationship Id="rId35" Type="http://schemas.openxmlformats.org/officeDocument/2006/relationships/image" Target="../media/image3.png"/><Relationship Id="rId36" Type="http://schemas.openxmlformats.org/officeDocument/2006/relationships/hyperlink" Target="https://t.me/almanahj_bot" TargetMode="External"/><Relationship Id="rId37" Type="http://schemas.openxmlformats.org/officeDocument/2006/relationships/image" Target="../media/image4.jpg"/><Relationship Id="rId38" Type="http://schemas.openxmlformats.org/officeDocument/2006/relationships/hyperlink" Target="http://facebook.com/groups/grade2om" TargetMode="External"/><Relationship Id="rId39" Type="http://schemas.openxmlformats.org/officeDocument/2006/relationships/image" Target="../media/image5.png"/><Relationship Id="rId40" Type="http://schemas.openxmlformats.org/officeDocument/2006/relationships/hyperlink" Target="http://facebook.com/grade2om" TargetMode="External"/><Relationship Id="rId41" Type="http://schemas.openxmlformats.org/officeDocument/2006/relationships/image" Target="../media/image6.jpg"/><Relationship Id="rId42" Type="http://schemas.openxmlformats.org/officeDocument/2006/relationships/hyperlink" Target="https://t.me/om2grade" TargetMode="External"/><Relationship Id="rId43" Type="http://schemas.openxmlformats.org/officeDocument/2006/relationships/image" Target="../media/image7.jpg"/><Relationship Id="rId44" Type="http://schemas.openxmlformats.org/officeDocument/2006/relationships/image" Target="../media/image8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59999" y="432879"/>
            <a:ext cx="6840220" cy="0"/>
          </a:xfrm>
          <a:custGeom>
            <a:avLst/>
            <a:gdLst/>
            <a:ahLst/>
            <a:cxnLst/>
            <a:rect l="l" t="t" r="r" b="b"/>
            <a:pathLst>
              <a:path w="6840220" h="0">
                <a:moveTo>
                  <a:pt x="0" y="0"/>
                </a:moveTo>
                <a:lnTo>
                  <a:pt x="6840005" y="0"/>
                </a:lnTo>
              </a:path>
            </a:pathLst>
          </a:custGeom>
          <a:ln w="107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372699" y="7173410"/>
          <a:ext cx="6871970" cy="20618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56935"/>
                <a:gridCol w="711199"/>
                <a:gridCol w="116204"/>
              </a:tblGrid>
              <a:tr h="429895">
                <a:tc gridSpan="2"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7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ﻝﻭﻷﺍ</a:t>
                      </a:r>
                      <a:r>
                        <a:rPr dirty="0" sz="1700" spc="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sz="17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ﻞﺼﻔﻟﺍ</a:t>
                      </a:r>
                      <a:r>
                        <a:rPr dirty="0" sz="1700" spc="1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sz="1700" spc="13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ﻲﻓ</a:t>
                      </a:r>
                      <a:r>
                        <a:rPr dirty="0" sz="1700" spc="1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sz="1700" spc="7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ﺔﻴﻣﻼﺳﺍ</a:t>
                      </a:r>
                      <a:r>
                        <a:rPr dirty="0" sz="1700" spc="1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sz="17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ﺔﻴﺑﺮﺗ</a:t>
                      </a:r>
                      <a:r>
                        <a:rPr dirty="0" sz="1700" spc="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sz="1700" spc="5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ﺓﺩﺎﻤﻟﺍﻭ</a:t>
                      </a:r>
                      <a:r>
                        <a:rPr dirty="0" sz="1700" spc="1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sz="1700" spc="6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ﻲﻧﺎﺜﻟﺍ</a:t>
                      </a:r>
                      <a:r>
                        <a:rPr dirty="0" sz="1700" spc="1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sz="1700" spc="-5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ﻒﺼﻟﺍ</a:t>
                      </a:r>
                      <a:r>
                        <a:rPr dirty="0" sz="1700" spc="1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sz="1700" spc="17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ﺐﺴﺤﺑ</a:t>
                      </a:r>
                      <a:r>
                        <a:rPr dirty="0" sz="1700" spc="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sz="1700" spc="1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ﺕﺎﻔﻠﻤﻟﺍ</a:t>
                      </a:r>
                      <a:r>
                        <a:rPr dirty="0" sz="1700" spc="1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sz="1700" spc="1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ﻦﻣ</a:t>
                      </a:r>
                      <a:r>
                        <a:rPr dirty="0" sz="1700" spc="1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sz="1700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ﺪﻳﺰﻤﻟﺍ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54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6EA1CC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ctr" marR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  <a:hlinkClick r:id="rId3"/>
                        </a:rPr>
                        <a:t>ﻝﻭﻷﺍ</a:t>
                      </a:r>
                      <a:r>
                        <a:rPr dirty="0" sz="1200" spc="-10">
                          <a:latin typeface="Times New Roman"/>
                          <a:cs typeface="Times New Roman"/>
                          <a:hlinkClick r:id="rId3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3"/>
                        </a:rPr>
                        <a:t>ﺀﺰﺠﻟﺍ</a:t>
                      </a:r>
                      <a:r>
                        <a:rPr dirty="0" sz="1200" spc="-5">
                          <a:latin typeface="Times New Roman"/>
                          <a:cs typeface="Times New Roman"/>
                          <a:hlinkClick r:id="rId3"/>
                        </a:rPr>
                        <a:t> </a:t>
                      </a:r>
                      <a:r>
                        <a:rPr dirty="0" sz="1200" spc="65">
                          <a:latin typeface="Times New Roman"/>
                          <a:cs typeface="Times New Roman"/>
                          <a:hlinkClick r:id="rId3"/>
                        </a:rPr>
                        <a:t>ﻲﺗﺎﻴﺣ</a:t>
                      </a:r>
                      <a:r>
                        <a:rPr dirty="0" sz="1200" spc="-5">
                          <a:latin typeface="Times New Roman"/>
                          <a:cs typeface="Times New Roman"/>
                          <a:hlinkClick r:id="rId3"/>
                        </a:rPr>
                        <a:t> </a:t>
                      </a:r>
                      <a:r>
                        <a:rPr dirty="0" sz="1200" spc="55">
                          <a:latin typeface="Times New Roman"/>
                          <a:cs typeface="Times New Roman"/>
                          <a:hlinkClick r:id="rId3"/>
                        </a:rPr>
                        <a:t>ﻲﻨﻳﺩ</a:t>
                      </a:r>
                      <a:r>
                        <a:rPr dirty="0" sz="1200" spc="-5">
                          <a:latin typeface="Times New Roman"/>
                          <a:cs typeface="Times New Roman"/>
                          <a:hlinkClick r:id="rId3"/>
                        </a:rPr>
                        <a:t> </a:t>
                      </a:r>
                      <a:r>
                        <a:rPr dirty="0" sz="1200" spc="50">
                          <a:latin typeface="Times New Roman"/>
                          <a:cs typeface="Times New Roman"/>
                          <a:hlinkClick r:id="rId3"/>
                        </a:rPr>
                        <a:t>ﺏﺎﺘﻛ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69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69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ctr" marR="4381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200" spc="50">
                          <a:latin typeface="Times New Roman"/>
                          <a:cs typeface="Times New Roman"/>
                          <a:hlinkClick r:id="rId4"/>
                        </a:rPr>
                        <a:t>ﻲﻧﺎﺛ</a:t>
                      </a:r>
                      <a:r>
                        <a:rPr dirty="0" sz="1200" spc="60">
                          <a:latin typeface="Times New Roman"/>
                          <a:cs typeface="Times New Roman"/>
                          <a:hlinkClick r:id="rId4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4"/>
                        </a:rPr>
                        <a:t>ﺝﺫﻮﻤﻧ</a:t>
                      </a:r>
                      <a:r>
                        <a:rPr dirty="0" sz="1200" spc="65">
                          <a:latin typeface="Times New Roman"/>
                          <a:cs typeface="Times New Roman"/>
                          <a:hlinkClick r:id="rId4"/>
                        </a:rPr>
                        <a:t> </a:t>
                      </a:r>
                      <a:r>
                        <a:rPr dirty="0" sz="1200" spc="-75">
                          <a:latin typeface="Times New Roman"/>
                          <a:cs typeface="Times New Roman"/>
                          <a:hlinkClick r:id="rId4"/>
                        </a:rPr>
                        <a:t>ﺮﻴﺼﻗ</a:t>
                      </a:r>
                      <a:r>
                        <a:rPr dirty="0" sz="1200" spc="65">
                          <a:latin typeface="Times New Roman"/>
                          <a:cs typeface="Times New Roman"/>
                          <a:hlinkClick r:id="rId4"/>
                        </a:rPr>
                        <a:t> </a:t>
                      </a:r>
                      <a:r>
                        <a:rPr dirty="0" sz="1200" spc="-20">
                          <a:latin typeface="Times New Roman"/>
                          <a:cs typeface="Times New Roman"/>
                          <a:hlinkClick r:id="rId4"/>
                        </a:rPr>
                        <a:t>ﻝﺍؤﺳ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ctr" marR="4381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200" spc="-75">
                          <a:latin typeface="Times New Roman"/>
                          <a:cs typeface="Times New Roman"/>
                          <a:hlinkClick r:id="rId5"/>
                        </a:rPr>
                        <a:t>ﺮﻴﺼﻗ</a:t>
                      </a:r>
                      <a:r>
                        <a:rPr dirty="0" sz="1200" spc="95">
                          <a:latin typeface="Times New Roman"/>
                          <a:cs typeface="Times New Roman"/>
                          <a:hlinkClick r:id="rId5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5"/>
                        </a:rPr>
                        <a:t>ﻝﺍؤﺳ</a:t>
                      </a:r>
                      <a:r>
                        <a:rPr dirty="0" sz="1200" spc="95">
                          <a:latin typeface="Times New Roman"/>
                          <a:cs typeface="Times New Roman"/>
                          <a:hlinkClick r:id="rId5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  <a:hlinkClick r:id="rId5"/>
                        </a:rPr>
                        <a:t>ﺝﺫﻮﻤﻧ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ctr" marR="4381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200" spc="50">
                          <a:latin typeface="Times New Roman"/>
                          <a:cs typeface="Times New Roman"/>
                          <a:hlinkClick r:id="rId6"/>
                        </a:rPr>
                        <a:t>ﻲﻧﺎﺛ</a:t>
                      </a:r>
                      <a:r>
                        <a:rPr dirty="0" sz="1200" spc="10">
                          <a:latin typeface="Times New Roman"/>
                          <a:cs typeface="Times New Roman"/>
                          <a:hlinkClick r:id="rId6"/>
                        </a:rPr>
                        <a:t> </a:t>
                      </a:r>
                      <a:r>
                        <a:rPr dirty="0" sz="1200" spc="-75">
                          <a:latin typeface="Times New Roman"/>
                          <a:cs typeface="Times New Roman"/>
                          <a:hlinkClick r:id="rId6"/>
                        </a:rPr>
                        <a:t>ﺮﻴﺼﻗ</a:t>
                      </a:r>
                      <a:r>
                        <a:rPr dirty="0" sz="1200" spc="15">
                          <a:latin typeface="Times New Roman"/>
                          <a:cs typeface="Times New Roman"/>
                          <a:hlinkClick r:id="rId6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  <a:hlinkClick r:id="rId6"/>
                        </a:rPr>
                        <a:t>ﺭﺎﺒﺘﺧﺍ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ctr" marR="4381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200" spc="-75">
                          <a:latin typeface="Times New Roman"/>
                          <a:cs typeface="Times New Roman"/>
                          <a:hlinkClick r:id="rId7"/>
                        </a:rPr>
                        <a:t>ﺮﻴﺼﻗ</a:t>
                      </a:r>
                      <a:r>
                        <a:rPr dirty="0" sz="1200" spc="10">
                          <a:latin typeface="Times New Roman"/>
                          <a:cs typeface="Times New Roman"/>
                          <a:hlinkClick r:id="rId7"/>
                        </a:rPr>
                        <a:t> </a:t>
                      </a:r>
                      <a:r>
                        <a:rPr dirty="0" sz="1200" spc="-20">
                          <a:latin typeface="Times New Roman"/>
                          <a:cs typeface="Times New Roman"/>
                          <a:hlinkClick r:id="rId7"/>
                        </a:rPr>
                        <a:t>ﻝﺍؤﺳ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4" name="object 4" descr=""/>
          <p:cNvSpPr/>
          <p:nvPr/>
        </p:nvSpPr>
        <p:spPr>
          <a:xfrm>
            <a:off x="7200005" y="7162075"/>
            <a:ext cx="0" cy="447675"/>
          </a:xfrm>
          <a:custGeom>
            <a:avLst/>
            <a:gdLst/>
            <a:ahLst/>
            <a:cxnLst/>
            <a:rect l="l" t="t" r="r" b="b"/>
            <a:pathLst>
              <a:path w="0" h="447675">
                <a:moveTo>
                  <a:pt x="0" y="0"/>
                </a:moveTo>
                <a:lnTo>
                  <a:pt x="0" y="44767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372699" y="5354134"/>
          <a:ext cx="6891020" cy="14903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3475"/>
                <a:gridCol w="219075"/>
                <a:gridCol w="914400"/>
                <a:gridCol w="438150"/>
                <a:gridCol w="695325"/>
                <a:gridCol w="657225"/>
                <a:gridCol w="476250"/>
                <a:gridCol w="876300"/>
                <a:gridCol w="257175"/>
                <a:gridCol w="1133475"/>
              </a:tblGrid>
              <a:tr h="429895">
                <a:tc gridSpan="10">
                  <a:txBody>
                    <a:bodyPr/>
                    <a:lstStyle/>
                    <a:p>
                      <a:pPr algn="ctr" marL="5715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700" spc="6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8"/>
                        </a:rPr>
                        <a:t>ﻲﻧﺎﺜﻟﺍ</a:t>
                      </a:r>
                      <a:r>
                        <a:rPr dirty="0" sz="17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8"/>
                        </a:rPr>
                        <a:t> </a:t>
                      </a:r>
                      <a:r>
                        <a:rPr dirty="0" sz="1700" spc="-5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8"/>
                        </a:rPr>
                        <a:t>ﻒﺼﻟﺍ</a:t>
                      </a:r>
                      <a:r>
                        <a:rPr dirty="0" sz="17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8"/>
                        </a:rPr>
                        <a:t> </a:t>
                      </a:r>
                      <a:r>
                        <a:rPr dirty="0" sz="1700" spc="17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8"/>
                        </a:rPr>
                        <a:t>ﺐﺴﺤﺑ</a:t>
                      </a:r>
                      <a:r>
                        <a:rPr dirty="0" sz="17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8"/>
                        </a:rPr>
                        <a:t> </a:t>
                      </a:r>
                      <a:r>
                        <a:rPr dirty="0" sz="1700" spc="5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8"/>
                        </a:rPr>
                        <a:t>ﻲﻋﺎﻤﺘﺟﻻﺍ</a:t>
                      </a:r>
                      <a:r>
                        <a:rPr dirty="0" sz="17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8"/>
                        </a:rPr>
                        <a:t> </a:t>
                      </a:r>
                      <a:r>
                        <a:rPr dirty="0" sz="1700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8"/>
                        </a:rPr>
                        <a:t>ﻞﺻﺍﻮﺘﻟﺍ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54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730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74625" marR="217804">
                        <a:lnSpc>
                          <a:spcPct val="104200"/>
                        </a:lnSpc>
                        <a:spcBef>
                          <a:spcPts val="309"/>
                        </a:spcBef>
                      </a:pPr>
                      <a:r>
                        <a:rPr dirty="0" sz="1200" spc="50">
                          <a:latin typeface="Times New Roman"/>
                          <a:cs typeface="Times New Roman"/>
                          <a:hlinkClick r:id="rId9"/>
                        </a:rPr>
                        <a:t>ﺞﻫﺎﻨﻤﻟﺍ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9"/>
                        </a:rPr>
                        <a:t> </a:t>
                      </a:r>
                      <a:r>
                        <a:rPr dirty="0" sz="1200" spc="-20">
                          <a:latin typeface="Times New Roman"/>
                          <a:cs typeface="Times New Roman"/>
                          <a:hlinkClick r:id="rId9"/>
                        </a:rPr>
                        <a:t>ﺔﺤﻔﺻ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85">
                          <a:latin typeface="Times New Roman"/>
                          <a:cs typeface="Times New Roman"/>
                          <a:hlinkClick r:id="rId9"/>
                        </a:rPr>
                        <a:t>ﻰﻠﻋ</a:t>
                      </a:r>
                      <a:r>
                        <a:rPr dirty="0" sz="1200" spc="10">
                          <a:latin typeface="Times New Roman"/>
                          <a:cs typeface="Times New Roman"/>
                          <a:hlinkClick r:id="rId9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  <a:hlinkClick r:id="rId9"/>
                        </a:rPr>
                        <a:t>ﺔﻴﻧﺎﻤﻌﻟﺍ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  <a:hlinkClick r:id="rId9"/>
                        </a:rPr>
                        <a:t>ﻙﻮﺒﺒﺴﻴﻓ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936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0200">
                <a:tc gridSpan="2">
                  <a:txBody>
                    <a:bodyPr/>
                    <a:lstStyle/>
                    <a:p>
                      <a:pPr marL="38862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  <a:hlinkClick r:id="rId10"/>
                        </a:rPr>
                        <a:t>ﺕﺎﻴﺿﺎﻳﺮﻟﺍ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6162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  <a:hlinkClick r:id="rId11"/>
                        </a:rPr>
                        <a:t>ﺔﻳﺰﻴﻠﺠﻧﻻﺍ</a:t>
                      </a:r>
                      <a:r>
                        <a:rPr dirty="0" sz="1200" spc="180">
                          <a:latin typeface="Times New Roman"/>
                          <a:cs typeface="Times New Roman"/>
                          <a:hlinkClick r:id="rId11"/>
                        </a:rPr>
                        <a:t> </a:t>
                      </a:r>
                      <a:r>
                        <a:rPr dirty="0" sz="1200" spc="40">
                          <a:latin typeface="Times New Roman"/>
                          <a:cs typeface="Times New Roman"/>
                          <a:hlinkClick r:id="rId11"/>
                        </a:rPr>
                        <a:t>ﺔﻐﻠﻟﺍ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33274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  <a:hlinkClick r:id="rId12"/>
                        </a:rPr>
                        <a:t>ﺔﻴﺑﺮﻌﻟﺍ</a:t>
                      </a:r>
                      <a:r>
                        <a:rPr dirty="0" sz="1200" spc="155">
                          <a:latin typeface="Times New Roman"/>
                          <a:cs typeface="Times New Roman"/>
                          <a:hlinkClick r:id="rId12"/>
                        </a:rPr>
                        <a:t> </a:t>
                      </a:r>
                      <a:r>
                        <a:rPr dirty="0" sz="1200" spc="40">
                          <a:latin typeface="Times New Roman"/>
                          <a:cs typeface="Times New Roman"/>
                          <a:hlinkClick r:id="rId12"/>
                        </a:rPr>
                        <a:t>ﺔﻐﻠﻟﺍ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3304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  <a:hlinkClick r:id="rId13"/>
                        </a:rPr>
                        <a:t>ﺔﻴﻣﻼﺳﻻﺍ</a:t>
                      </a:r>
                      <a:r>
                        <a:rPr dirty="0" sz="1200" spc="204">
                          <a:latin typeface="Times New Roman"/>
                          <a:cs typeface="Times New Roman"/>
                          <a:hlinkClick r:id="rId13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  <a:hlinkClick r:id="rId13"/>
                        </a:rPr>
                        <a:t>ﺔﻴﺑﺮﺘﻟﺍ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  <a:hlinkClick r:id="rId14"/>
                        </a:rPr>
                        <a:t>ﻡﺍﺮﻐﻠﺗ</a:t>
                      </a:r>
                      <a:r>
                        <a:rPr dirty="0" sz="1200" spc="140">
                          <a:latin typeface="Times New Roman"/>
                          <a:cs typeface="Times New Roman"/>
                          <a:hlinkClick r:id="rId14"/>
                        </a:rPr>
                        <a:t> </a:t>
                      </a:r>
                      <a:r>
                        <a:rPr dirty="0" sz="1200" spc="85">
                          <a:latin typeface="Times New Roman"/>
                          <a:cs typeface="Times New Roman"/>
                          <a:hlinkClick r:id="rId14"/>
                        </a:rPr>
                        <a:t>ﻰﻠﻋ</a:t>
                      </a:r>
                      <a:r>
                        <a:rPr dirty="0" sz="1200" spc="140">
                          <a:latin typeface="Times New Roman"/>
                          <a:cs typeface="Times New Roman"/>
                          <a:hlinkClick r:id="rId14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  <a:hlinkClick r:id="rId14"/>
                        </a:rPr>
                        <a:t>ﺩﺍﻮﻤﻟﺍ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372699" y="3353884"/>
          <a:ext cx="6891020" cy="1671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22645"/>
                <a:gridCol w="879475"/>
              </a:tblGrid>
              <a:tr h="509270">
                <a:tc gridSpan="2">
                  <a:txBody>
                    <a:bodyPr/>
                    <a:lstStyle/>
                    <a:p>
                      <a:pPr algn="ctr" marR="4381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2200" spc="114" b="1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15"/>
                        </a:rPr>
                        <a:t>ﻲﻧﺎﺜﻟﺍ</a:t>
                      </a:r>
                      <a:r>
                        <a:rPr dirty="0" sz="2200" spc="-65" b="1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15"/>
                        </a:rPr>
                        <a:t> </a:t>
                      </a:r>
                      <a:r>
                        <a:rPr dirty="0" sz="220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15"/>
                        </a:rPr>
                        <a:t>ﺀﺰﺠﻟﺍ</a:t>
                      </a:r>
                      <a:r>
                        <a:rPr dirty="0" sz="2200" spc="-60" b="1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15"/>
                        </a:rPr>
                        <a:t> </a:t>
                      </a:r>
                      <a:r>
                        <a:rPr dirty="0" sz="2200" spc="130" b="1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15"/>
                        </a:rPr>
                        <a:t>ﻲﺗﺎﻴﺣ</a:t>
                      </a:r>
                      <a:r>
                        <a:rPr dirty="0" sz="2200" spc="-65" b="1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15"/>
                        </a:rPr>
                        <a:t> </a:t>
                      </a:r>
                      <a:r>
                        <a:rPr dirty="0" sz="2200" spc="150" b="1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15"/>
                        </a:rPr>
                        <a:t>ﻲﻨﻳﺩ</a:t>
                      </a:r>
                      <a:r>
                        <a:rPr dirty="0" sz="2200" spc="-60" b="1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15"/>
                        </a:rPr>
                        <a:t> </a:t>
                      </a:r>
                      <a:r>
                        <a:rPr dirty="0" sz="2200" spc="210" b="1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15"/>
                        </a:rPr>
                        <a:t>ﺏﺎﺘﻛ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641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11150">
                <a:tc gridSpan="2"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1200" spc="65">
                          <a:latin typeface="Times New Roman"/>
                          <a:cs typeface="Times New Roman"/>
                          <a:hlinkClick r:id="rId15"/>
                        </a:rPr>
                        <a:t>ﻒﻠﻤﻟﺍ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90">
                          <a:latin typeface="Times New Roman"/>
                          <a:cs typeface="Times New Roman"/>
                        </a:rPr>
                        <a:t>⇦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16"/>
                        </a:rPr>
                        <a:t>ﺔﻋﻮﻨﺘﻣ</a:t>
                      </a:r>
                      <a:r>
                        <a:rPr dirty="0" sz="1200" spc="55">
                          <a:latin typeface="Times New Roman"/>
                          <a:cs typeface="Times New Roman"/>
                          <a:hlinkClick r:id="rId16"/>
                        </a:rPr>
                        <a:t> </a:t>
                      </a:r>
                      <a:r>
                        <a:rPr dirty="0" sz="1200" spc="85">
                          <a:latin typeface="Times New Roman"/>
                          <a:cs typeface="Times New Roman"/>
                          <a:hlinkClick r:id="rId16"/>
                        </a:rPr>
                        <a:t>ﺕﺎﻔﻠﻣ</a:t>
                      </a:r>
                      <a:r>
                        <a:rPr dirty="0" sz="120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90">
                          <a:latin typeface="Times New Roman"/>
                          <a:cs typeface="Times New Roman"/>
                        </a:rPr>
                        <a:t>⇦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2"/>
                        </a:rPr>
                        <a:t>ﻝﻭﻷﺍ</a:t>
                      </a:r>
                      <a:r>
                        <a:rPr dirty="0" sz="1200" spc="55"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2"/>
                        </a:rPr>
                        <a:t>ﻞﺼﻔﻟﺍ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90">
                          <a:latin typeface="Times New Roman"/>
                          <a:cs typeface="Times New Roman"/>
                        </a:rPr>
                        <a:t>⇦</a:t>
                      </a:r>
                      <a:r>
                        <a:rPr dirty="0" sz="120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0">
                          <a:latin typeface="Times New Roman"/>
                          <a:cs typeface="Times New Roman"/>
                          <a:hlinkClick r:id="rId17"/>
                        </a:rPr>
                        <a:t>ﺔﻴﻣﻼﺳﺍ</a:t>
                      </a:r>
                      <a:r>
                        <a:rPr dirty="0" sz="1200" spc="55">
                          <a:latin typeface="Times New Roman"/>
                          <a:cs typeface="Times New Roman"/>
                          <a:hlinkClick r:id="rId17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17"/>
                        </a:rPr>
                        <a:t>ﺔﻴﺑﺮﺗ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90">
                          <a:latin typeface="Times New Roman"/>
                          <a:cs typeface="Times New Roman"/>
                        </a:rPr>
                        <a:t>⇦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18"/>
                        </a:rPr>
                        <a:t>ﻲﻧﺎﺜﻟﺍ</a:t>
                      </a:r>
                      <a:r>
                        <a:rPr dirty="0" sz="1200" spc="60">
                          <a:latin typeface="Times New Roman"/>
                          <a:cs typeface="Times New Roman"/>
                          <a:hlinkClick r:id="rId18"/>
                        </a:rPr>
                        <a:t> </a:t>
                      </a:r>
                      <a:r>
                        <a:rPr dirty="0" sz="1200" spc="-40">
                          <a:latin typeface="Times New Roman"/>
                          <a:cs typeface="Times New Roman"/>
                          <a:hlinkClick r:id="rId18"/>
                        </a:rPr>
                        <a:t>ﻒﺼﻟﺍ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90">
                          <a:latin typeface="Times New Roman"/>
                          <a:cs typeface="Times New Roman"/>
                        </a:rPr>
                        <a:t>⇦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19"/>
                        </a:rPr>
                        <a:t>ﺔﻴﻧﺎﻤﻌﻟﺍ</a:t>
                      </a:r>
                      <a:r>
                        <a:rPr dirty="0" sz="1200" spc="60">
                          <a:latin typeface="Times New Roman"/>
                          <a:cs typeface="Times New Roman"/>
                          <a:hlinkClick r:id="rId19"/>
                        </a:rPr>
                        <a:t> </a:t>
                      </a:r>
                      <a:r>
                        <a:rPr dirty="0" sz="1200" spc="50">
                          <a:latin typeface="Times New Roman"/>
                          <a:cs typeface="Times New Roman"/>
                          <a:hlinkClick r:id="rId19"/>
                        </a:rPr>
                        <a:t>ﺞﻫﺎﻨﻤﻟﺍ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90">
                          <a:latin typeface="Times New Roman"/>
                          <a:cs typeface="Times New Roman"/>
                        </a:rPr>
                        <a:t>⇦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0">
                          <a:latin typeface="Times New Roman"/>
                          <a:cs typeface="Times New Roman"/>
                          <a:hlinkClick r:id="rId20"/>
                        </a:rPr>
                        <a:t>ﻲﺗﻼﻳﺎﻓ</a:t>
                      </a:r>
                      <a:r>
                        <a:rPr dirty="0" sz="1200" spc="55">
                          <a:latin typeface="Times New Roman"/>
                          <a:cs typeface="Times New Roman"/>
                          <a:hlinkClick r:id="rId20"/>
                        </a:rPr>
                        <a:t> </a:t>
                      </a:r>
                      <a:r>
                        <a:rPr dirty="0" sz="1200" spc="-20">
                          <a:latin typeface="Times New Roman"/>
                          <a:cs typeface="Times New Roman"/>
                          <a:hlinkClick r:id="rId20"/>
                        </a:rPr>
                        <a:t>ﻊﻗﻮﻣ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69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30200">
                <a:tc gridSpan="2">
                  <a:txBody>
                    <a:bodyPr/>
                    <a:lstStyle/>
                    <a:p>
                      <a:pPr algn="ctr" marR="4381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  <a:hlinkClick r:id="rId21"/>
                        </a:rPr>
                        <a:t>10:54:22</a:t>
                      </a:r>
                      <a:r>
                        <a:rPr dirty="0" sz="1200" spc="55">
                          <a:latin typeface="Times New Roman"/>
                          <a:cs typeface="Times New Roman"/>
                          <a:hlinkClick r:id="rId21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  <a:hlinkClick r:id="rId21"/>
                        </a:rPr>
                        <a:t>2024-11-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21"/>
                        </a:rPr>
                        <a:t>04</a:t>
                      </a:r>
                      <a:r>
                        <a:rPr dirty="0" sz="1200" spc="60">
                          <a:latin typeface="Times New Roman"/>
                          <a:cs typeface="Times New Roman"/>
                          <a:hlinkClick r:id="rId21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21"/>
                        </a:rPr>
                        <a:t>:ﺞﻫﺎﻨﻤﻟﺍ</a:t>
                      </a:r>
                      <a:r>
                        <a:rPr dirty="0" sz="1200" spc="55">
                          <a:latin typeface="Times New Roman"/>
                          <a:cs typeface="Times New Roman"/>
                          <a:hlinkClick r:id="rId21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21"/>
                        </a:rPr>
                        <a:t>ﻊﻗﻮﻣ</a:t>
                      </a:r>
                      <a:r>
                        <a:rPr dirty="0" sz="1200" spc="60">
                          <a:latin typeface="Times New Roman"/>
                          <a:cs typeface="Times New Roman"/>
                          <a:hlinkClick r:id="rId21"/>
                        </a:rPr>
                        <a:t> </a:t>
                      </a:r>
                      <a:r>
                        <a:rPr dirty="0" sz="1200" spc="85">
                          <a:latin typeface="Times New Roman"/>
                          <a:cs typeface="Times New Roman"/>
                          <a:hlinkClick r:id="rId21"/>
                        </a:rPr>
                        <a:t>ﻰﻠﻋ</a:t>
                      </a:r>
                      <a:r>
                        <a:rPr dirty="0" sz="1200" spc="55">
                          <a:latin typeface="Times New Roman"/>
                          <a:cs typeface="Times New Roman"/>
                          <a:hlinkClick r:id="rId21"/>
                        </a:rPr>
                        <a:t> </a:t>
                      </a:r>
                      <a:r>
                        <a:rPr dirty="0" sz="1200" spc="65">
                          <a:latin typeface="Times New Roman"/>
                          <a:cs typeface="Times New Roman"/>
                          <a:hlinkClick r:id="rId21"/>
                        </a:rPr>
                        <a:t>ﻒﻠﻤﻟﺍ</a:t>
                      </a:r>
                      <a:r>
                        <a:rPr dirty="0" sz="1200" spc="60">
                          <a:latin typeface="Times New Roman"/>
                          <a:cs typeface="Times New Roman"/>
                          <a:hlinkClick r:id="rId21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  <a:hlinkClick r:id="rId21"/>
                        </a:rPr>
                        <a:t>ﺔﻓﺎﺿﺇ</a:t>
                      </a:r>
                      <a:r>
                        <a:rPr dirty="0" sz="1200" spc="55">
                          <a:latin typeface="Times New Roman"/>
                          <a:cs typeface="Times New Roman"/>
                          <a:hlinkClick r:id="rId21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  <a:hlinkClick r:id="rId21"/>
                        </a:rPr>
                        <a:t>ﺦﻳﺭﺎﺗ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20700">
                <a:tc>
                  <a:txBody>
                    <a:bodyPr/>
                    <a:lstStyle/>
                    <a:p>
                      <a:pPr marL="956944" marR="226060" indent="-774700">
                        <a:lnSpc>
                          <a:spcPct val="104200"/>
                        </a:lnSpc>
                        <a:spcBef>
                          <a:spcPts val="459"/>
                        </a:spcBef>
                      </a:pPr>
                      <a:r>
                        <a:rPr dirty="0" sz="1200" spc="114">
                          <a:latin typeface="Times New Roman"/>
                          <a:cs typeface="Times New Roman"/>
                          <a:hlinkClick r:id="rId22"/>
                        </a:rPr>
                        <a:t>ﻞﻤﻋ</a:t>
                      </a:r>
                      <a:r>
                        <a:rPr dirty="0" sz="1200" spc="50">
                          <a:latin typeface="Times New Roman"/>
                          <a:cs typeface="Times New Roman"/>
                          <a:hlinkClick r:id="rId22"/>
                        </a:rPr>
                        <a:t> </a:t>
                      </a:r>
                      <a:r>
                        <a:rPr dirty="0" sz="1200" spc="-20">
                          <a:latin typeface="Times New Roman"/>
                          <a:cs typeface="Times New Roman"/>
                          <a:hlinkClick r:id="rId22"/>
                        </a:rPr>
                        <a:t>ﻕﺍﺭﻭﺃ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23"/>
                        </a:rPr>
                        <a:t>ﺖﻨﻳﻮﺑﺭﻮﺑ</a:t>
                      </a:r>
                      <a:r>
                        <a:rPr dirty="0" sz="1200" spc="50">
                          <a:latin typeface="Times New Roman"/>
                          <a:cs typeface="Times New Roman"/>
                          <a:hlinkClick r:id="rId23"/>
                        </a:rPr>
                        <a:t> </a:t>
                      </a:r>
                      <a:r>
                        <a:rPr dirty="0" sz="1200" spc="-95">
                          <a:latin typeface="Times New Roman"/>
                          <a:cs typeface="Times New Roman"/>
                          <a:hlinkClick r:id="rId23"/>
                        </a:rPr>
                        <a:t>ﺽﻭﺮﻋ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5">
                          <a:latin typeface="Times New Roman"/>
                          <a:cs typeface="Times New Roman"/>
                          <a:hlinkClick r:id="rId24"/>
                        </a:rPr>
                        <a:t>ﻝﻮﻠﺣ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25"/>
                        </a:rPr>
                        <a:t>ﺕﺍﺭﺎﺒﺘﺧﺍ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26"/>
                        </a:rPr>
                        <a:t>ﺔﻴﻧﻭﺮﺘﻜﻟﺍ</a:t>
                      </a:r>
                      <a:r>
                        <a:rPr dirty="0" sz="1200" spc="55">
                          <a:latin typeface="Times New Roman"/>
                          <a:cs typeface="Times New Roman"/>
                          <a:hlinkClick r:id="rId26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26"/>
                        </a:rPr>
                        <a:t>ﺕﺍﺭﺎﺒﺘﺧﺍ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60">
                          <a:latin typeface="Times New Roman"/>
                          <a:cs typeface="Times New Roman"/>
                          <a:hlinkClick r:id="rId27"/>
                        </a:rPr>
                        <a:t>ﺐﻟﺎﻄﻠﻟ</a:t>
                      </a:r>
                      <a:r>
                        <a:rPr dirty="0" sz="1200" spc="55">
                          <a:latin typeface="Times New Roman"/>
                          <a:cs typeface="Times New Roman"/>
                          <a:hlinkClick r:id="rId27"/>
                        </a:rPr>
                        <a:t> </a:t>
                      </a:r>
                      <a:r>
                        <a:rPr dirty="0" sz="1200" spc="95">
                          <a:latin typeface="Times New Roman"/>
                          <a:cs typeface="Times New Roman"/>
                          <a:hlinkClick r:id="rId27"/>
                        </a:rPr>
                        <a:t>ﺐﺘﻛ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75">
                          <a:latin typeface="Times New Roman"/>
                          <a:cs typeface="Times New Roman"/>
                          <a:hlinkClick r:id="rId28"/>
                        </a:rPr>
                        <a:t>ﻢﻠﻌﻤﻠﻟ</a:t>
                      </a:r>
                      <a:r>
                        <a:rPr dirty="0" sz="1200" spc="50">
                          <a:latin typeface="Times New Roman"/>
                          <a:cs typeface="Times New Roman"/>
                          <a:hlinkClick r:id="rId28"/>
                        </a:rPr>
                        <a:t> </a:t>
                      </a:r>
                      <a:r>
                        <a:rPr dirty="0" sz="1200" spc="95">
                          <a:latin typeface="Times New Roman"/>
                          <a:cs typeface="Times New Roman"/>
                          <a:hlinkClick r:id="rId28"/>
                        </a:rPr>
                        <a:t>ﺐﺘﻛ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75">
                          <a:latin typeface="Times New Roman"/>
                          <a:cs typeface="Times New Roman"/>
                          <a:hlinkClick r:id="rId29"/>
                        </a:rPr>
                        <a:t>ﺕﺎﻔﻠﻣ</a:t>
                      </a:r>
                      <a:r>
                        <a:rPr dirty="0" sz="1200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29"/>
                        </a:rPr>
                        <a:t>ﺱﺭﺪﻤﻠﻟ</a:t>
                      </a:r>
                      <a:r>
                        <a:rPr dirty="0" sz="12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30"/>
                        </a:rPr>
                        <a:t>ﻲﺋﺎﻬﻨﻟﺍ</a:t>
                      </a:r>
                      <a:r>
                        <a:rPr dirty="0" sz="1200" spc="110">
                          <a:latin typeface="Times New Roman"/>
                          <a:cs typeface="Times New Roman"/>
                          <a:hlinkClick r:id="rId30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30"/>
                        </a:rPr>
                        <a:t>ﻥﺎﺤﺘﻣﻻﺍ</a:t>
                      </a: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latin typeface="Times New Roman"/>
                          <a:cs typeface="Times New Roman"/>
                          <a:hlinkClick r:id="rId31"/>
                        </a:rPr>
                        <a:t>ﻙﻮﻨﺑﻭ</a:t>
                      </a:r>
                      <a:r>
                        <a:rPr dirty="0" sz="1200" spc="110">
                          <a:latin typeface="Times New Roman"/>
                          <a:cs typeface="Times New Roman"/>
                          <a:hlinkClick r:id="rId31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31"/>
                        </a:rPr>
                        <a:t>ﺕﺍﺮﻛﺬﻣ</a:t>
                      </a: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dirty="0" sz="12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latin typeface="Times New Roman"/>
                          <a:cs typeface="Times New Roman"/>
                          <a:hlinkClick r:id="rId32"/>
                        </a:rPr>
                        <a:t>ﺮﻳﺭﺎﻘﺗﻭ</a:t>
                      </a:r>
                      <a:r>
                        <a:rPr dirty="0" sz="1200" spc="110">
                          <a:latin typeface="Times New Roman"/>
                          <a:cs typeface="Times New Roman"/>
                          <a:hlinkClick r:id="rId32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32"/>
                        </a:rPr>
                        <a:t>ﺕﺎﺼﺨﻠﻣ</a:t>
                      </a: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  <a:hlinkClick r:id="rId33"/>
                        </a:rPr>
                        <a:t>ﻱﺰﻴﻠﺠﻧﺍ</a:t>
                      </a:r>
                      <a:r>
                        <a:rPr dirty="0" sz="1200" spc="110">
                          <a:latin typeface="Times New Roman"/>
                          <a:cs typeface="Times New Roman"/>
                          <a:hlinkClick r:id="rId33"/>
                        </a:rPr>
                        <a:t> </a:t>
                      </a:r>
                      <a:r>
                        <a:rPr dirty="0" sz="1200" spc="-20">
                          <a:latin typeface="Times New Roman"/>
                          <a:cs typeface="Times New Roman"/>
                          <a:hlinkClick r:id="rId33"/>
                        </a:rPr>
                        <a:t>ﺞﻬﻨﻣ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841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200" spc="50">
                          <a:latin typeface="Times New Roman"/>
                          <a:cs typeface="Times New Roman"/>
                          <a:hlinkClick r:id="rId2"/>
                        </a:rPr>
                        <a:t>ﺓﺩﺎﻣ</a:t>
                      </a:r>
                      <a:r>
                        <a:rPr dirty="0" sz="1200" spc="5"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sz="1200" spc="80">
                          <a:latin typeface="Times New Roman"/>
                          <a:cs typeface="Times New Roman"/>
                          <a:hlinkClick r:id="rId2"/>
                        </a:rPr>
                        <a:t>ﻦﻣ</a:t>
                      </a:r>
                      <a:r>
                        <a:rPr dirty="0" sz="1200" spc="5"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  <a:hlinkClick r:id="rId2"/>
                        </a:rPr>
                        <a:t>ﺪﻳﺰﻤﻟﺍ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604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  <a:hlinkClick r:id="rId2"/>
                        </a:rPr>
                        <a:t>:ﺔﻴﻣﻼﺳﺍ</a:t>
                      </a:r>
                      <a:r>
                        <a:rPr dirty="0" sz="1200" spc="280"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  <a:hlinkClick r:id="rId2"/>
                        </a:rPr>
                        <a:t>ﺔﻴﺑﺮﺗ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372699" y="731334"/>
          <a:ext cx="6891020" cy="22929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01060"/>
                <a:gridCol w="3401060"/>
              </a:tblGrid>
              <a:tr h="509270">
                <a:tc gridSpan="2">
                  <a:txBody>
                    <a:bodyPr/>
                    <a:lstStyle/>
                    <a:p>
                      <a:pPr algn="ctr" marR="4381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2200" spc="8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14"/>
                        </a:rPr>
                        <a:t>ﺔﻴﻧﺎﻤﻌﻟﺍ</a:t>
                      </a:r>
                      <a:r>
                        <a:rPr dirty="0" sz="2200" spc="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14"/>
                        </a:rPr>
                        <a:t> </a:t>
                      </a:r>
                      <a:r>
                        <a:rPr dirty="0" sz="2200" spc="9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14"/>
                        </a:rPr>
                        <a:t>ﺞﻫﺎﻨﻤﻟﺍ</a:t>
                      </a:r>
                      <a:r>
                        <a:rPr dirty="0" sz="2200" spc="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14"/>
                        </a:rPr>
                        <a:t> </a:t>
                      </a:r>
                      <a:r>
                        <a:rPr dirty="0" sz="2200" spc="5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14"/>
                        </a:rPr>
                        <a:t>ﻊﻗﻮﻣ</a:t>
                      </a:r>
                      <a:r>
                        <a:rPr dirty="0" sz="2200" spc="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14"/>
                        </a:rPr>
                        <a:t> </a:t>
                      </a:r>
                      <a:r>
                        <a:rPr dirty="0" sz="2200" spc="14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14"/>
                        </a:rPr>
                        <a:t>ﻦﻣ</a:t>
                      </a:r>
                      <a:r>
                        <a:rPr dirty="0" sz="2200" spc="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14"/>
                        </a:rPr>
                        <a:t> </a:t>
                      </a:r>
                      <a:r>
                        <a:rPr dirty="0" sz="2200" spc="12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14"/>
                        </a:rPr>
                        <a:t>ﻒﻠﻤﻟﺍ</a:t>
                      </a:r>
                      <a:r>
                        <a:rPr dirty="0" sz="2200" spc="1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14"/>
                        </a:rPr>
                        <a:t> </a:t>
                      </a:r>
                      <a:r>
                        <a:rPr dirty="0" sz="2200" spc="7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14"/>
                        </a:rPr>
                        <a:t>ﺍﺬﻫ</a:t>
                      </a:r>
                      <a:r>
                        <a:rPr dirty="0" sz="2200" spc="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14"/>
                        </a:rPr>
                        <a:t> </a:t>
                      </a:r>
                      <a:r>
                        <a:rPr dirty="0" sz="2200" spc="19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14"/>
                        </a:rPr>
                        <a:t>ﻞﻴﻤﺤﺗ</a:t>
                      </a:r>
                      <a:r>
                        <a:rPr dirty="0" sz="2200" spc="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14"/>
                        </a:rPr>
                        <a:t> </a:t>
                      </a:r>
                      <a:r>
                        <a:rPr dirty="0" sz="2200" spc="10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  <a:hlinkClick r:id="rId14"/>
                        </a:rPr>
                        <a:t>ﻢﺗ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41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7837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8" name="object 8" descr="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335000" y="1360213"/>
            <a:ext cx="1455790" cy="1446046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4839321" y="1494892"/>
            <a:ext cx="1231515" cy="1231515"/>
          </a:xfrm>
          <a:prstGeom prst="rect">
            <a:avLst/>
          </a:prstGeom>
        </p:spPr>
      </p:pic>
      <p:pic>
        <p:nvPicPr>
          <p:cNvPr id="10" name="object 10" descr="">
            <a:hlinkClick r:id="rId36"/>
          </p:cNvPr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634725" y="5841275"/>
            <a:ext cx="571500" cy="571500"/>
          </a:xfrm>
          <a:prstGeom prst="rect">
            <a:avLst/>
          </a:prstGeom>
        </p:spPr>
      </p:pic>
      <p:pic>
        <p:nvPicPr>
          <p:cNvPr id="11" name="object 11" descr="">
            <a:hlinkClick r:id="rId38"/>
          </p:cNvPr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804952" y="5841275"/>
            <a:ext cx="530351" cy="571500"/>
          </a:xfrm>
          <a:prstGeom prst="rect">
            <a:avLst/>
          </a:prstGeom>
        </p:spPr>
      </p:pic>
      <p:pic>
        <p:nvPicPr>
          <p:cNvPr id="12" name="object 12" descr="">
            <a:hlinkClick r:id="rId40"/>
          </p:cNvPr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2902027" y="5841275"/>
            <a:ext cx="571500" cy="571500"/>
          </a:xfrm>
          <a:prstGeom prst="rect">
            <a:avLst/>
          </a:prstGeom>
        </p:spPr>
      </p:pic>
      <p:pic>
        <p:nvPicPr>
          <p:cNvPr id="13" name="object 13" descr="">
            <a:hlinkClick r:id="rId42"/>
          </p:cNvPr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4035678" y="5841275"/>
            <a:ext cx="571500" cy="571500"/>
          </a:xfrm>
          <a:prstGeom prst="rect">
            <a:avLst/>
          </a:prstGeom>
        </p:spPr>
      </p:pic>
      <p:pic>
        <p:nvPicPr>
          <p:cNvPr id="14" name="object 14" descr="">
            <a:hlinkClick r:id="rId36"/>
          </p:cNvPr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5205904" y="5841275"/>
            <a:ext cx="475488" cy="571500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359999" y="10692003"/>
            <a:ext cx="6840220" cy="0"/>
          </a:xfrm>
          <a:custGeom>
            <a:avLst/>
            <a:gdLst/>
            <a:ahLst/>
            <a:cxnLst/>
            <a:rect l="l" t="t" r="r" b="b"/>
            <a:pathLst>
              <a:path w="6840220" h="0">
                <a:moveTo>
                  <a:pt x="0" y="0"/>
                </a:moveTo>
                <a:lnTo>
                  <a:pt x="6840005" y="0"/>
                </a:lnTo>
              </a:path>
            </a:pathLst>
          </a:custGeom>
          <a:ln w="107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6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44584" y="394081"/>
              <a:ext cx="2882138" cy="51498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8514969" y="567943"/>
              <a:ext cx="62865" cy="237490"/>
            </a:xfrm>
            <a:custGeom>
              <a:avLst/>
              <a:gdLst/>
              <a:ahLst/>
              <a:cxnLst/>
              <a:rect l="l" t="t" r="r" b="b"/>
              <a:pathLst>
                <a:path w="62865" h="237490">
                  <a:moveTo>
                    <a:pt x="62738" y="174371"/>
                  </a:moveTo>
                  <a:lnTo>
                    <a:pt x="0" y="174371"/>
                  </a:lnTo>
                  <a:lnTo>
                    <a:pt x="0" y="237109"/>
                  </a:lnTo>
                  <a:lnTo>
                    <a:pt x="62738" y="237109"/>
                  </a:lnTo>
                  <a:lnTo>
                    <a:pt x="62738" y="174371"/>
                  </a:lnTo>
                  <a:close/>
                </a:path>
                <a:path w="62865" h="237490">
                  <a:moveTo>
                    <a:pt x="62738" y="0"/>
                  </a:moveTo>
                  <a:lnTo>
                    <a:pt x="0" y="0"/>
                  </a:lnTo>
                  <a:lnTo>
                    <a:pt x="0" y="62738"/>
                  </a:lnTo>
                  <a:lnTo>
                    <a:pt x="62738" y="62738"/>
                  </a:lnTo>
                  <a:lnTo>
                    <a:pt x="62738" y="0"/>
                  </a:lnTo>
                  <a:close/>
                </a:path>
              </a:pathLst>
            </a:custGeom>
            <a:solidFill>
              <a:srgbClr val="F8CA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514968" y="567944"/>
              <a:ext cx="62865" cy="237490"/>
            </a:xfrm>
            <a:custGeom>
              <a:avLst/>
              <a:gdLst/>
              <a:ahLst/>
              <a:cxnLst/>
              <a:rect l="l" t="t" r="r" b="b"/>
              <a:pathLst>
                <a:path w="62865" h="237490">
                  <a:moveTo>
                    <a:pt x="0" y="174370"/>
                  </a:moveTo>
                  <a:lnTo>
                    <a:pt x="62737" y="174370"/>
                  </a:lnTo>
                  <a:lnTo>
                    <a:pt x="62737" y="237108"/>
                  </a:lnTo>
                  <a:lnTo>
                    <a:pt x="0" y="237108"/>
                  </a:lnTo>
                  <a:lnTo>
                    <a:pt x="0" y="174370"/>
                  </a:lnTo>
                  <a:close/>
                </a:path>
                <a:path w="62865" h="237490">
                  <a:moveTo>
                    <a:pt x="0" y="0"/>
                  </a:moveTo>
                  <a:lnTo>
                    <a:pt x="62737" y="0"/>
                  </a:lnTo>
                  <a:lnTo>
                    <a:pt x="62737" y="62737"/>
                  </a:lnTo>
                  <a:lnTo>
                    <a:pt x="0" y="62737"/>
                  </a:lnTo>
                  <a:lnTo>
                    <a:pt x="0" y="0"/>
                  </a:lnTo>
                  <a:close/>
                </a:path>
              </a:pathLst>
            </a:custGeom>
            <a:ln w="21336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09816" y="1831898"/>
              <a:ext cx="3059810" cy="92920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84948" y="2004441"/>
              <a:ext cx="2721483" cy="59372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63191" y="5641276"/>
              <a:ext cx="140081" cy="28834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8441" y="5672239"/>
              <a:ext cx="1142961" cy="3166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476884" marR="5080" indent="-464820">
              <a:lnSpc>
                <a:spcPct val="100499"/>
              </a:lnSpc>
              <a:spcBef>
                <a:spcPts val="110"/>
              </a:spcBef>
            </a:pPr>
            <a:r>
              <a:rPr dirty="0" spc="-135" b="0">
                <a:latin typeface="Times New Roman"/>
                <a:cs typeface="Times New Roman"/>
              </a:rPr>
              <a:t> </a:t>
            </a:r>
            <a:r>
              <a:rPr dirty="0" spc="-185"/>
              <a:t>ةصح</a:t>
            </a:r>
            <a:r>
              <a:rPr dirty="0" spc="-125"/>
              <a:t> </a:t>
            </a:r>
            <a:r>
              <a:rPr dirty="0" spc="-275"/>
              <a:t>دعاوق</a:t>
            </a:r>
            <a:r>
              <a:rPr dirty="0" u="none" spc="-275"/>
              <a:t> </a:t>
            </a:r>
            <a:r>
              <a:rPr dirty="0" spc="-844"/>
              <a:t>Qعامستلا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9504" y="0"/>
            <a:ext cx="5492496" cy="6857997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666733" y="1785315"/>
            <a:ext cx="1228090" cy="80137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79375" marR="5080" indent="-67310">
              <a:lnSpc>
                <a:spcPts val="2790"/>
              </a:lnSpc>
              <a:spcBef>
                <a:spcPts val="675"/>
              </a:spcBef>
            </a:pPr>
            <a:r>
              <a:rPr dirty="0" sz="2550" spc="-680" b="1">
                <a:latin typeface="Arial"/>
                <a:cs typeface="Arial"/>
              </a:rPr>
              <a:t>يف</a:t>
            </a:r>
            <a:r>
              <a:rPr dirty="0" sz="2550" spc="-50" b="1">
                <a:latin typeface="Arial"/>
                <a:cs typeface="Arial"/>
              </a:rPr>
              <a:t> </a:t>
            </a:r>
            <a:r>
              <a:rPr dirty="0" sz="2550" spc="-220" b="1">
                <a:latin typeface="Arial"/>
                <a:cs typeface="Arial"/>
              </a:rPr>
              <a:t>سولجل</a:t>
            </a:r>
            <a:r>
              <a:rPr dirty="0" sz="2800" spc="-220" b="1">
                <a:latin typeface="Arial"/>
                <a:cs typeface="Arial"/>
              </a:rPr>
              <a:t>ا </a:t>
            </a:r>
            <a:r>
              <a:rPr dirty="0" sz="2550" spc="80" b="1">
                <a:latin typeface="Arial"/>
                <a:cs typeface="Arial"/>
              </a:rPr>
              <a:t>ئداه</a:t>
            </a:r>
            <a:r>
              <a:rPr dirty="0" sz="2550" b="1">
                <a:latin typeface="Arial"/>
                <a:cs typeface="Arial"/>
              </a:rPr>
              <a:t> </a:t>
            </a:r>
            <a:r>
              <a:rPr dirty="0" sz="2550" spc="-80" b="1">
                <a:latin typeface="Arial"/>
                <a:cs typeface="Arial"/>
              </a:rPr>
              <a:t>ناكم</a:t>
            </a:r>
            <a:endParaRPr sz="25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284304" y="4073144"/>
            <a:ext cx="1510665" cy="8782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r" marR="6350">
              <a:lnSpc>
                <a:spcPts val="2280"/>
              </a:lnSpc>
              <a:spcBef>
                <a:spcPts val="90"/>
              </a:spcBef>
            </a:pPr>
            <a:r>
              <a:rPr dirty="0" sz="2000" spc="-265" b="1">
                <a:latin typeface="Arial"/>
                <a:cs typeface="Arial"/>
              </a:rPr>
              <a:t>صنلا</a:t>
            </a:r>
            <a:r>
              <a:rPr dirty="0" sz="2000" spc="25" b="1">
                <a:latin typeface="Arial"/>
                <a:cs typeface="Arial"/>
              </a:rPr>
              <a:t> </a:t>
            </a:r>
            <a:r>
              <a:rPr dirty="0" sz="2000" spc="-335" b="1">
                <a:latin typeface="Arial"/>
                <a:cs typeface="Arial"/>
              </a:rPr>
              <a:t>ةلئسأ</a:t>
            </a:r>
            <a:r>
              <a:rPr dirty="0" sz="2000" spc="25" b="1">
                <a:latin typeface="Arial"/>
                <a:cs typeface="Arial"/>
              </a:rPr>
              <a:t> </a:t>
            </a:r>
            <a:r>
              <a:rPr dirty="0" sz="2000" spc="-105" b="1">
                <a:latin typeface="Arial"/>
                <a:cs typeface="Arial"/>
              </a:rPr>
              <a:t>ةءارق</a:t>
            </a:r>
            <a:endParaRPr sz="2000">
              <a:latin typeface="Arial"/>
              <a:cs typeface="Arial"/>
            </a:endParaRPr>
          </a:p>
          <a:p>
            <a:pPr algn="r" marR="5080">
              <a:lnSpc>
                <a:spcPts val="2160"/>
              </a:lnSpc>
            </a:pPr>
            <a:r>
              <a:rPr dirty="0" sz="2000" spc="-240" b="1">
                <a:latin typeface="Century Gothic"/>
                <a:cs typeface="Century Gothic"/>
              </a:rPr>
              <a:t>.</a:t>
            </a:r>
            <a:r>
              <a:rPr dirty="0" sz="2000" spc="-240" b="1">
                <a:latin typeface="Arial"/>
                <a:cs typeface="Arial"/>
              </a:rPr>
              <a:t>باتكلا</a:t>
            </a:r>
            <a:r>
              <a:rPr dirty="0" sz="2000" spc="75" b="1">
                <a:latin typeface="Arial"/>
                <a:cs typeface="Arial"/>
              </a:rPr>
              <a:t> </a:t>
            </a:r>
            <a:r>
              <a:rPr dirty="0" sz="2000" spc="-25" b="1">
                <a:latin typeface="Arial"/>
                <a:cs typeface="Arial"/>
              </a:rPr>
              <a:t>نم</a:t>
            </a:r>
            <a:endParaRPr sz="2000">
              <a:latin typeface="Arial"/>
              <a:cs typeface="Arial"/>
            </a:endParaRPr>
          </a:p>
          <a:p>
            <a:pPr marL="591185">
              <a:lnSpc>
                <a:spcPts val="2280"/>
              </a:lnSpc>
            </a:pPr>
            <a:r>
              <a:rPr dirty="0" sz="2000" spc="-20" b="1">
                <a:solidFill>
                  <a:srgbClr val="FF0000"/>
                </a:solidFill>
                <a:latin typeface="Century Gothic"/>
                <a:cs typeface="Century Gothic"/>
              </a:rPr>
              <a:t>17</a:t>
            </a:r>
            <a:r>
              <a:rPr dirty="0" sz="2000" spc="-20" b="1">
                <a:solidFill>
                  <a:srgbClr val="FF0000"/>
                </a:solidFill>
                <a:latin typeface="Arial"/>
                <a:cs typeface="Arial"/>
              </a:rPr>
              <a:t>،</a:t>
            </a:r>
            <a:r>
              <a:rPr dirty="0" sz="2000" spc="-20" b="1">
                <a:solidFill>
                  <a:srgbClr val="FF0000"/>
                </a:solidFill>
                <a:latin typeface="Century Gothic"/>
                <a:cs typeface="Century Gothic"/>
              </a:rPr>
              <a:t>16</a:t>
            </a:r>
            <a:r>
              <a:rPr dirty="0" sz="2000" spc="-20" b="1">
                <a:solidFill>
                  <a:srgbClr val="FF0000"/>
                </a:solidFill>
                <a:latin typeface="Arial"/>
                <a:cs typeface="Arial"/>
              </a:rPr>
              <a:t>ص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211948" y="3728415"/>
            <a:ext cx="1101725" cy="1108710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algn="just" marL="12700" marR="5080" indent="109220">
              <a:lnSpc>
                <a:spcPct val="89400"/>
              </a:lnSpc>
              <a:spcBef>
                <a:spcPts val="420"/>
              </a:spcBef>
            </a:pPr>
            <a:r>
              <a:rPr dirty="0" sz="2550" spc="-285" b="1">
                <a:latin typeface="Arial"/>
                <a:cs typeface="Arial"/>
              </a:rPr>
              <a:t>تاصنلإا </a:t>
            </a:r>
            <a:r>
              <a:rPr dirty="0" sz="2550" spc="-345" b="1">
                <a:latin typeface="Arial"/>
                <a:cs typeface="Arial"/>
              </a:rPr>
              <a:t>نيودتو </a:t>
            </a:r>
            <a:r>
              <a:rPr dirty="0" sz="2550" spc="-110" b="1">
                <a:latin typeface="Arial"/>
                <a:cs typeface="Arial"/>
              </a:rPr>
              <a:t>تاظحلاملا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6095" y="115823"/>
            <a:ext cx="12204700" cy="6742430"/>
            <a:chOff x="-6095" y="115823"/>
            <a:chExt cx="12204700" cy="674243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347215"/>
              <a:ext cx="12192000" cy="551078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121919"/>
              <a:ext cx="12192000" cy="1225550"/>
            </a:xfrm>
            <a:custGeom>
              <a:avLst/>
              <a:gdLst/>
              <a:ahLst/>
              <a:cxnLst/>
              <a:rect l="l" t="t" r="r" b="b"/>
              <a:pathLst>
                <a:path w="12192000" h="1225550">
                  <a:moveTo>
                    <a:pt x="11987784" y="0"/>
                  </a:moveTo>
                  <a:lnTo>
                    <a:pt x="204215" y="0"/>
                  </a:lnTo>
                  <a:lnTo>
                    <a:pt x="157390" y="5393"/>
                  </a:lnTo>
                  <a:lnTo>
                    <a:pt x="114406" y="20758"/>
                  </a:lnTo>
                  <a:lnTo>
                    <a:pt x="76488" y="44866"/>
                  </a:lnTo>
                  <a:lnTo>
                    <a:pt x="44863" y="76493"/>
                  </a:lnTo>
                  <a:lnTo>
                    <a:pt x="20756" y="114411"/>
                  </a:lnTo>
                  <a:lnTo>
                    <a:pt x="5393" y="157394"/>
                  </a:lnTo>
                  <a:lnTo>
                    <a:pt x="0" y="204215"/>
                  </a:lnTo>
                  <a:lnTo>
                    <a:pt x="0" y="1021079"/>
                  </a:lnTo>
                  <a:lnTo>
                    <a:pt x="5393" y="1067901"/>
                  </a:lnTo>
                  <a:lnTo>
                    <a:pt x="20756" y="1110884"/>
                  </a:lnTo>
                  <a:lnTo>
                    <a:pt x="44863" y="1148802"/>
                  </a:lnTo>
                  <a:lnTo>
                    <a:pt x="76488" y="1180429"/>
                  </a:lnTo>
                  <a:lnTo>
                    <a:pt x="114406" y="1204537"/>
                  </a:lnTo>
                  <a:lnTo>
                    <a:pt x="157390" y="1219902"/>
                  </a:lnTo>
                  <a:lnTo>
                    <a:pt x="204215" y="1225295"/>
                  </a:lnTo>
                  <a:lnTo>
                    <a:pt x="11987784" y="1225295"/>
                  </a:lnTo>
                  <a:lnTo>
                    <a:pt x="12034605" y="1219902"/>
                  </a:lnTo>
                  <a:lnTo>
                    <a:pt x="12077588" y="1204537"/>
                  </a:lnTo>
                  <a:lnTo>
                    <a:pt x="12115506" y="1180429"/>
                  </a:lnTo>
                  <a:lnTo>
                    <a:pt x="12147133" y="1148802"/>
                  </a:lnTo>
                  <a:lnTo>
                    <a:pt x="12171241" y="1110884"/>
                  </a:lnTo>
                  <a:lnTo>
                    <a:pt x="12186606" y="1067901"/>
                  </a:lnTo>
                  <a:lnTo>
                    <a:pt x="12192000" y="1021079"/>
                  </a:lnTo>
                  <a:lnTo>
                    <a:pt x="12192000" y="204215"/>
                  </a:lnTo>
                  <a:lnTo>
                    <a:pt x="12186606" y="157394"/>
                  </a:lnTo>
                  <a:lnTo>
                    <a:pt x="12171241" y="114411"/>
                  </a:lnTo>
                  <a:lnTo>
                    <a:pt x="12147133" y="76493"/>
                  </a:lnTo>
                  <a:lnTo>
                    <a:pt x="12115506" y="44866"/>
                  </a:lnTo>
                  <a:lnTo>
                    <a:pt x="12077588" y="20758"/>
                  </a:lnTo>
                  <a:lnTo>
                    <a:pt x="12034605" y="5393"/>
                  </a:lnTo>
                  <a:lnTo>
                    <a:pt x="11987784" y="0"/>
                  </a:lnTo>
                  <a:close/>
                </a:path>
              </a:pathLst>
            </a:custGeom>
            <a:solidFill>
              <a:srgbClr val="AE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121919"/>
              <a:ext cx="12192000" cy="1225550"/>
            </a:xfrm>
            <a:custGeom>
              <a:avLst/>
              <a:gdLst/>
              <a:ahLst/>
              <a:cxnLst/>
              <a:rect l="l" t="t" r="r" b="b"/>
              <a:pathLst>
                <a:path w="12192000" h="1225550">
                  <a:moveTo>
                    <a:pt x="0" y="204215"/>
                  </a:moveTo>
                  <a:lnTo>
                    <a:pt x="5393" y="157394"/>
                  </a:lnTo>
                  <a:lnTo>
                    <a:pt x="20756" y="114411"/>
                  </a:lnTo>
                  <a:lnTo>
                    <a:pt x="44863" y="76493"/>
                  </a:lnTo>
                  <a:lnTo>
                    <a:pt x="76488" y="44866"/>
                  </a:lnTo>
                  <a:lnTo>
                    <a:pt x="114406" y="20758"/>
                  </a:lnTo>
                  <a:lnTo>
                    <a:pt x="157390" y="5393"/>
                  </a:lnTo>
                  <a:lnTo>
                    <a:pt x="204215" y="0"/>
                  </a:lnTo>
                  <a:lnTo>
                    <a:pt x="11987784" y="0"/>
                  </a:lnTo>
                  <a:lnTo>
                    <a:pt x="12034605" y="5393"/>
                  </a:lnTo>
                  <a:lnTo>
                    <a:pt x="12077588" y="20758"/>
                  </a:lnTo>
                  <a:lnTo>
                    <a:pt x="12115506" y="44866"/>
                  </a:lnTo>
                  <a:lnTo>
                    <a:pt x="12147133" y="76493"/>
                  </a:lnTo>
                  <a:lnTo>
                    <a:pt x="12171241" y="114411"/>
                  </a:lnTo>
                  <a:lnTo>
                    <a:pt x="12186606" y="157394"/>
                  </a:lnTo>
                  <a:lnTo>
                    <a:pt x="12192000" y="204215"/>
                  </a:lnTo>
                  <a:lnTo>
                    <a:pt x="12192000" y="1021079"/>
                  </a:lnTo>
                  <a:lnTo>
                    <a:pt x="12186606" y="1067901"/>
                  </a:lnTo>
                  <a:lnTo>
                    <a:pt x="12171241" y="1110884"/>
                  </a:lnTo>
                  <a:lnTo>
                    <a:pt x="12147133" y="1148802"/>
                  </a:lnTo>
                  <a:lnTo>
                    <a:pt x="12115506" y="1180429"/>
                  </a:lnTo>
                  <a:lnTo>
                    <a:pt x="12077588" y="1204537"/>
                  </a:lnTo>
                  <a:lnTo>
                    <a:pt x="12034605" y="1219902"/>
                  </a:lnTo>
                  <a:lnTo>
                    <a:pt x="11987784" y="1225295"/>
                  </a:lnTo>
                  <a:lnTo>
                    <a:pt x="204215" y="1225295"/>
                  </a:lnTo>
                  <a:lnTo>
                    <a:pt x="157390" y="1219902"/>
                  </a:lnTo>
                  <a:lnTo>
                    <a:pt x="114406" y="1204537"/>
                  </a:lnTo>
                  <a:lnTo>
                    <a:pt x="76488" y="1180429"/>
                  </a:lnTo>
                  <a:lnTo>
                    <a:pt x="44863" y="1148802"/>
                  </a:lnTo>
                  <a:lnTo>
                    <a:pt x="20756" y="1110884"/>
                  </a:lnTo>
                  <a:lnTo>
                    <a:pt x="5393" y="1067901"/>
                  </a:lnTo>
                  <a:lnTo>
                    <a:pt x="0" y="1021079"/>
                  </a:lnTo>
                  <a:lnTo>
                    <a:pt x="0" y="204215"/>
                  </a:lnTo>
                  <a:close/>
                </a:path>
              </a:pathLst>
            </a:custGeom>
            <a:ln w="12192">
              <a:solidFill>
                <a:srgbClr val="AEABA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8275701" y="106121"/>
            <a:ext cx="3782695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1016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dirty="0"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325">
                <a:solidFill>
                  <a:srgbClr val="FFFFFF"/>
                </a:solidFill>
                <a:latin typeface="Arial"/>
                <a:cs typeface="Arial"/>
              </a:rPr>
              <a:t>ةيتلآا</a:t>
            </a:r>
            <a:r>
              <a:rPr dirty="0" sz="20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315">
                <a:solidFill>
                  <a:srgbClr val="FFFFFF"/>
                </a:solidFill>
                <a:latin typeface="Arial"/>
                <a:cs typeface="Arial"/>
              </a:rPr>
              <a:t>ةلئسلأا</a:t>
            </a:r>
            <a:r>
              <a:rPr dirty="0" sz="20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نع</a:t>
            </a:r>
            <a:r>
              <a:rPr dirty="0" sz="20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بجا</a:t>
            </a:r>
            <a:r>
              <a:rPr dirty="0" sz="20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475">
                <a:solidFill>
                  <a:srgbClr val="FFFFFF"/>
                </a:solidFill>
                <a:latin typeface="Arial"/>
                <a:cs typeface="Arial"/>
              </a:rPr>
              <a:t>مث</a:t>
            </a:r>
            <a:r>
              <a:rPr dirty="0" sz="20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،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310">
                <a:solidFill>
                  <a:srgbClr val="FFFFFF"/>
                </a:solidFill>
                <a:latin typeface="Arial"/>
                <a:cs typeface="Arial"/>
              </a:rPr>
              <a:t>صنلا</a:t>
            </a:r>
            <a:r>
              <a:rPr dirty="0" sz="20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254">
                <a:solidFill>
                  <a:srgbClr val="FFFFFF"/>
                </a:solidFill>
                <a:latin typeface="Arial"/>
                <a:cs typeface="Arial"/>
              </a:rPr>
              <a:t>ىلع</a:t>
            </a:r>
            <a:r>
              <a:rPr dirty="0" sz="20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355">
                <a:solidFill>
                  <a:srgbClr val="FFFFFF"/>
                </a:solidFill>
                <a:latin typeface="Arial"/>
                <a:cs typeface="Arial"/>
              </a:rPr>
              <a:t>عمتسا</a:t>
            </a:r>
            <a:endParaRPr sz="2000">
              <a:latin typeface="Arial"/>
              <a:cs typeface="Arial"/>
            </a:endParaRPr>
          </a:p>
          <a:p>
            <a:pPr algn="r" marR="6985">
              <a:lnSpc>
                <a:spcPct val="100000"/>
              </a:lnSpc>
            </a:pPr>
            <a:r>
              <a:rPr dirty="0" u="sng" sz="20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:</a:t>
            </a:r>
            <a:r>
              <a:rPr dirty="0" u="sng" sz="2000" spc="3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000" spc="-8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لولأا</a:t>
            </a:r>
            <a:r>
              <a:rPr dirty="0" u="sng" sz="2000" spc="-2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0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ع </a:t>
            </a:r>
            <a:r>
              <a:rPr dirty="0" u="sng" sz="2000" spc="-9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امتسلاا</a:t>
            </a:r>
            <a:endParaRPr sz="20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2000">
                <a:solidFill>
                  <a:srgbClr val="0D0D0D"/>
                </a:solidFill>
                <a:latin typeface="Arial"/>
                <a:cs typeface="Arial"/>
              </a:rPr>
              <a:t>.</a:t>
            </a:r>
            <a:r>
              <a:rPr dirty="0" sz="2000" spc="3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 spc="-355">
                <a:solidFill>
                  <a:srgbClr val="0D0D0D"/>
                </a:solidFill>
                <a:latin typeface="Arial"/>
                <a:cs typeface="Arial"/>
              </a:rPr>
              <a:t>ةيحاتفملا</a:t>
            </a:r>
            <a:r>
              <a:rPr dirty="0" sz="2000" spc="2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 spc="-225">
                <a:solidFill>
                  <a:srgbClr val="0D0D0D"/>
                </a:solidFill>
                <a:latin typeface="Arial"/>
                <a:cs typeface="Arial"/>
              </a:rPr>
              <a:t>تاملكلا</a:t>
            </a:r>
            <a:r>
              <a:rPr dirty="0" sz="200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 spc="-430">
                <a:solidFill>
                  <a:srgbClr val="0D0D0D"/>
                </a:solidFill>
                <a:latin typeface="Arial"/>
                <a:cs typeface="Arial"/>
              </a:rPr>
              <a:t>ضعب</a:t>
            </a:r>
            <a:r>
              <a:rPr dirty="0" sz="2000" spc="5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D0D0D"/>
                </a:solidFill>
                <a:latin typeface="Arial"/>
                <a:cs typeface="Arial"/>
              </a:rPr>
              <a:t>نود</a:t>
            </a:r>
            <a:r>
              <a:rPr dirty="0" sz="2000" spc="3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D0D0D"/>
                </a:solidFill>
                <a:latin typeface="Arial"/>
                <a:cs typeface="Arial"/>
              </a:rPr>
              <a:t>-</a:t>
            </a:r>
            <a:r>
              <a:rPr dirty="0" sz="2000" spc="-50">
                <a:solidFill>
                  <a:srgbClr val="0D0D0D"/>
                </a:solidFill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solidFill>
                  <a:srgbClr val="0D0D0D"/>
                </a:solidFill>
                <a:latin typeface="Arial"/>
                <a:cs typeface="Arial"/>
              </a:rPr>
              <a:t>؟</a:t>
            </a:r>
            <a:r>
              <a:rPr dirty="0" sz="2000" spc="45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 spc="-310">
                <a:solidFill>
                  <a:srgbClr val="0D0D0D"/>
                </a:solidFill>
                <a:latin typeface="Arial"/>
                <a:cs typeface="Arial"/>
              </a:rPr>
              <a:t>صنلا</a:t>
            </a:r>
            <a:r>
              <a:rPr dirty="0" sz="2000" spc="25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 spc="-155">
                <a:solidFill>
                  <a:srgbClr val="0D0D0D"/>
                </a:solidFill>
                <a:latin typeface="Arial"/>
                <a:cs typeface="Arial"/>
              </a:rPr>
              <a:t>هنع</a:t>
            </a:r>
            <a:r>
              <a:rPr dirty="0" sz="2000" spc="4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 spc="-370">
                <a:solidFill>
                  <a:srgbClr val="0D0D0D"/>
                </a:solidFill>
                <a:latin typeface="Arial"/>
                <a:cs typeface="Arial"/>
              </a:rPr>
              <a:t>ثدحتي</a:t>
            </a:r>
            <a:r>
              <a:rPr dirty="0" sz="2000" spc="3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 spc="-160">
                <a:solidFill>
                  <a:srgbClr val="0D0D0D"/>
                </a:solidFill>
                <a:latin typeface="Arial"/>
                <a:cs typeface="Arial"/>
              </a:rPr>
              <a:t>يذلا</a:t>
            </a:r>
            <a:r>
              <a:rPr dirty="0" sz="2000" spc="1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 spc="-160">
                <a:solidFill>
                  <a:srgbClr val="0D0D0D"/>
                </a:solidFill>
                <a:latin typeface="Arial"/>
                <a:cs typeface="Arial"/>
              </a:rPr>
              <a:t>عوضوملا</a:t>
            </a:r>
            <a:r>
              <a:rPr dirty="0" sz="2000" spc="1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 spc="70">
                <a:solidFill>
                  <a:srgbClr val="0D0D0D"/>
                </a:solidFill>
                <a:latin typeface="Arial"/>
                <a:cs typeface="Arial"/>
              </a:rPr>
              <a:t>ام</a:t>
            </a:r>
            <a:r>
              <a:rPr dirty="0" sz="2000" spc="4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D0D0D"/>
                </a:solidFill>
                <a:latin typeface="Arial"/>
                <a:cs typeface="Arial"/>
              </a:rPr>
              <a:t>-</a:t>
            </a:r>
            <a:r>
              <a:rPr dirty="0" sz="2000" spc="-50">
                <a:solidFill>
                  <a:srgbClr val="0D0D0D"/>
                </a:solidFill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6095" y="115823"/>
            <a:ext cx="12204700" cy="6742430"/>
            <a:chOff x="-6095" y="115823"/>
            <a:chExt cx="12204700" cy="674243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347215"/>
              <a:ext cx="12192000" cy="551078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121919"/>
              <a:ext cx="12192000" cy="1225550"/>
            </a:xfrm>
            <a:custGeom>
              <a:avLst/>
              <a:gdLst/>
              <a:ahLst/>
              <a:cxnLst/>
              <a:rect l="l" t="t" r="r" b="b"/>
              <a:pathLst>
                <a:path w="12192000" h="1225550">
                  <a:moveTo>
                    <a:pt x="11987784" y="0"/>
                  </a:moveTo>
                  <a:lnTo>
                    <a:pt x="204215" y="0"/>
                  </a:lnTo>
                  <a:lnTo>
                    <a:pt x="157390" y="5393"/>
                  </a:lnTo>
                  <a:lnTo>
                    <a:pt x="114406" y="20758"/>
                  </a:lnTo>
                  <a:lnTo>
                    <a:pt x="76488" y="44866"/>
                  </a:lnTo>
                  <a:lnTo>
                    <a:pt x="44863" y="76493"/>
                  </a:lnTo>
                  <a:lnTo>
                    <a:pt x="20756" y="114411"/>
                  </a:lnTo>
                  <a:lnTo>
                    <a:pt x="5393" y="157394"/>
                  </a:lnTo>
                  <a:lnTo>
                    <a:pt x="0" y="204215"/>
                  </a:lnTo>
                  <a:lnTo>
                    <a:pt x="0" y="1021079"/>
                  </a:lnTo>
                  <a:lnTo>
                    <a:pt x="5393" y="1067901"/>
                  </a:lnTo>
                  <a:lnTo>
                    <a:pt x="20756" y="1110884"/>
                  </a:lnTo>
                  <a:lnTo>
                    <a:pt x="44863" y="1148802"/>
                  </a:lnTo>
                  <a:lnTo>
                    <a:pt x="76488" y="1180429"/>
                  </a:lnTo>
                  <a:lnTo>
                    <a:pt x="114406" y="1204537"/>
                  </a:lnTo>
                  <a:lnTo>
                    <a:pt x="157390" y="1219902"/>
                  </a:lnTo>
                  <a:lnTo>
                    <a:pt x="204215" y="1225295"/>
                  </a:lnTo>
                  <a:lnTo>
                    <a:pt x="11987784" y="1225295"/>
                  </a:lnTo>
                  <a:lnTo>
                    <a:pt x="12034605" y="1219902"/>
                  </a:lnTo>
                  <a:lnTo>
                    <a:pt x="12077588" y="1204537"/>
                  </a:lnTo>
                  <a:lnTo>
                    <a:pt x="12115506" y="1180429"/>
                  </a:lnTo>
                  <a:lnTo>
                    <a:pt x="12147133" y="1148802"/>
                  </a:lnTo>
                  <a:lnTo>
                    <a:pt x="12171241" y="1110884"/>
                  </a:lnTo>
                  <a:lnTo>
                    <a:pt x="12186606" y="1067901"/>
                  </a:lnTo>
                  <a:lnTo>
                    <a:pt x="12192000" y="1021079"/>
                  </a:lnTo>
                  <a:lnTo>
                    <a:pt x="12192000" y="204215"/>
                  </a:lnTo>
                  <a:lnTo>
                    <a:pt x="12186606" y="157394"/>
                  </a:lnTo>
                  <a:lnTo>
                    <a:pt x="12171241" y="114411"/>
                  </a:lnTo>
                  <a:lnTo>
                    <a:pt x="12147133" y="76493"/>
                  </a:lnTo>
                  <a:lnTo>
                    <a:pt x="12115506" y="44866"/>
                  </a:lnTo>
                  <a:lnTo>
                    <a:pt x="12077588" y="20758"/>
                  </a:lnTo>
                  <a:lnTo>
                    <a:pt x="12034605" y="5393"/>
                  </a:lnTo>
                  <a:lnTo>
                    <a:pt x="11987784" y="0"/>
                  </a:lnTo>
                  <a:close/>
                </a:path>
              </a:pathLst>
            </a:custGeom>
            <a:solidFill>
              <a:srgbClr val="AE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121919"/>
              <a:ext cx="12192000" cy="1225550"/>
            </a:xfrm>
            <a:custGeom>
              <a:avLst/>
              <a:gdLst/>
              <a:ahLst/>
              <a:cxnLst/>
              <a:rect l="l" t="t" r="r" b="b"/>
              <a:pathLst>
                <a:path w="12192000" h="1225550">
                  <a:moveTo>
                    <a:pt x="0" y="204215"/>
                  </a:moveTo>
                  <a:lnTo>
                    <a:pt x="5393" y="157394"/>
                  </a:lnTo>
                  <a:lnTo>
                    <a:pt x="20756" y="114411"/>
                  </a:lnTo>
                  <a:lnTo>
                    <a:pt x="44863" y="76493"/>
                  </a:lnTo>
                  <a:lnTo>
                    <a:pt x="76488" y="44866"/>
                  </a:lnTo>
                  <a:lnTo>
                    <a:pt x="114406" y="20758"/>
                  </a:lnTo>
                  <a:lnTo>
                    <a:pt x="157390" y="5393"/>
                  </a:lnTo>
                  <a:lnTo>
                    <a:pt x="204215" y="0"/>
                  </a:lnTo>
                  <a:lnTo>
                    <a:pt x="11987784" y="0"/>
                  </a:lnTo>
                  <a:lnTo>
                    <a:pt x="12034605" y="5393"/>
                  </a:lnTo>
                  <a:lnTo>
                    <a:pt x="12077588" y="20758"/>
                  </a:lnTo>
                  <a:lnTo>
                    <a:pt x="12115506" y="44866"/>
                  </a:lnTo>
                  <a:lnTo>
                    <a:pt x="12147133" y="76493"/>
                  </a:lnTo>
                  <a:lnTo>
                    <a:pt x="12171241" y="114411"/>
                  </a:lnTo>
                  <a:lnTo>
                    <a:pt x="12186606" y="157394"/>
                  </a:lnTo>
                  <a:lnTo>
                    <a:pt x="12192000" y="204215"/>
                  </a:lnTo>
                  <a:lnTo>
                    <a:pt x="12192000" y="1021079"/>
                  </a:lnTo>
                  <a:lnTo>
                    <a:pt x="12186606" y="1067901"/>
                  </a:lnTo>
                  <a:lnTo>
                    <a:pt x="12171241" y="1110884"/>
                  </a:lnTo>
                  <a:lnTo>
                    <a:pt x="12147133" y="1148802"/>
                  </a:lnTo>
                  <a:lnTo>
                    <a:pt x="12115506" y="1180429"/>
                  </a:lnTo>
                  <a:lnTo>
                    <a:pt x="12077588" y="1204537"/>
                  </a:lnTo>
                  <a:lnTo>
                    <a:pt x="12034605" y="1219902"/>
                  </a:lnTo>
                  <a:lnTo>
                    <a:pt x="11987784" y="1225295"/>
                  </a:lnTo>
                  <a:lnTo>
                    <a:pt x="204215" y="1225295"/>
                  </a:lnTo>
                  <a:lnTo>
                    <a:pt x="157390" y="1219902"/>
                  </a:lnTo>
                  <a:lnTo>
                    <a:pt x="114406" y="1204537"/>
                  </a:lnTo>
                  <a:lnTo>
                    <a:pt x="76488" y="1180429"/>
                  </a:lnTo>
                  <a:lnTo>
                    <a:pt x="44863" y="1148802"/>
                  </a:lnTo>
                  <a:lnTo>
                    <a:pt x="20756" y="1110884"/>
                  </a:lnTo>
                  <a:lnTo>
                    <a:pt x="5393" y="1067901"/>
                  </a:lnTo>
                  <a:lnTo>
                    <a:pt x="0" y="1021079"/>
                  </a:lnTo>
                  <a:lnTo>
                    <a:pt x="0" y="204215"/>
                  </a:lnTo>
                  <a:close/>
                </a:path>
              </a:pathLst>
            </a:custGeom>
            <a:ln w="12192">
              <a:solidFill>
                <a:srgbClr val="AEABA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8275701" y="106121"/>
            <a:ext cx="3782695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1016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dirty="0"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325">
                <a:solidFill>
                  <a:srgbClr val="FFFFFF"/>
                </a:solidFill>
                <a:latin typeface="Arial"/>
                <a:cs typeface="Arial"/>
              </a:rPr>
              <a:t>ةيتلآا</a:t>
            </a:r>
            <a:r>
              <a:rPr dirty="0" sz="20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315">
                <a:solidFill>
                  <a:srgbClr val="FFFFFF"/>
                </a:solidFill>
                <a:latin typeface="Arial"/>
                <a:cs typeface="Arial"/>
              </a:rPr>
              <a:t>ةلئسلأا</a:t>
            </a:r>
            <a:r>
              <a:rPr dirty="0" sz="20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نع</a:t>
            </a:r>
            <a:r>
              <a:rPr dirty="0" sz="20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بجا</a:t>
            </a:r>
            <a:r>
              <a:rPr dirty="0" sz="20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475">
                <a:solidFill>
                  <a:srgbClr val="FFFFFF"/>
                </a:solidFill>
                <a:latin typeface="Arial"/>
                <a:cs typeface="Arial"/>
              </a:rPr>
              <a:t>مث</a:t>
            </a:r>
            <a:r>
              <a:rPr dirty="0" sz="20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،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310">
                <a:solidFill>
                  <a:srgbClr val="FFFFFF"/>
                </a:solidFill>
                <a:latin typeface="Arial"/>
                <a:cs typeface="Arial"/>
              </a:rPr>
              <a:t>صنلا</a:t>
            </a:r>
            <a:r>
              <a:rPr dirty="0" sz="20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254">
                <a:solidFill>
                  <a:srgbClr val="FFFFFF"/>
                </a:solidFill>
                <a:latin typeface="Arial"/>
                <a:cs typeface="Arial"/>
              </a:rPr>
              <a:t>ىلع</a:t>
            </a:r>
            <a:r>
              <a:rPr dirty="0" sz="20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355">
                <a:solidFill>
                  <a:srgbClr val="FFFFFF"/>
                </a:solidFill>
                <a:latin typeface="Arial"/>
                <a:cs typeface="Arial"/>
              </a:rPr>
              <a:t>عمتسا</a:t>
            </a:r>
            <a:endParaRPr sz="2000">
              <a:latin typeface="Arial"/>
              <a:cs typeface="Arial"/>
            </a:endParaRPr>
          </a:p>
          <a:p>
            <a:pPr algn="r" marR="6985">
              <a:lnSpc>
                <a:spcPct val="100000"/>
              </a:lnSpc>
            </a:pPr>
            <a:r>
              <a:rPr dirty="0" u="sng" sz="20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.</a:t>
            </a:r>
            <a:r>
              <a:rPr dirty="0" u="sng" sz="2000" spc="-2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000" spc="-33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ةيلاتلا</a:t>
            </a:r>
            <a:r>
              <a:rPr dirty="0" u="sng" sz="20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000" spc="-29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ةلئسلأا</a:t>
            </a:r>
            <a:r>
              <a:rPr dirty="0" u="sng" sz="2000" spc="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0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نع</a:t>
            </a:r>
            <a:r>
              <a:rPr dirty="0" u="sng" sz="2000" spc="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0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بجا</a:t>
            </a:r>
            <a:r>
              <a:rPr dirty="0" u="sng" sz="2000" spc="-2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dirty="0" u="sng" sz="20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:</a:t>
            </a:r>
            <a:r>
              <a:rPr dirty="0" u="sng" sz="20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000" spc="-32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يناثلا</a:t>
            </a:r>
            <a:r>
              <a:rPr dirty="0" u="sng" sz="20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0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ع</a:t>
            </a:r>
            <a:r>
              <a:rPr dirty="0" u="sng" sz="20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000" spc="-8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امتسلاا</a:t>
            </a:r>
            <a:endParaRPr sz="20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2000">
                <a:solidFill>
                  <a:srgbClr val="0D0D0D"/>
                </a:solidFill>
                <a:latin typeface="Arial"/>
                <a:cs typeface="Arial"/>
              </a:rPr>
              <a:t>؟</a:t>
            </a:r>
            <a:r>
              <a:rPr dirty="0" sz="2000" spc="3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 spc="-265">
                <a:solidFill>
                  <a:srgbClr val="0D0D0D"/>
                </a:solidFill>
                <a:latin typeface="Arial"/>
                <a:cs typeface="Arial"/>
              </a:rPr>
              <a:t>فحتملا</a:t>
            </a:r>
            <a:r>
              <a:rPr dirty="0" sz="2000" spc="2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 spc="-555">
                <a:solidFill>
                  <a:srgbClr val="0D0D0D"/>
                </a:solidFill>
                <a:latin typeface="Arial"/>
                <a:cs typeface="Arial"/>
              </a:rPr>
              <a:t>عقي</a:t>
            </a:r>
            <a:r>
              <a:rPr dirty="0" sz="2000" spc="1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 spc="-270">
                <a:solidFill>
                  <a:srgbClr val="0D0D0D"/>
                </a:solidFill>
                <a:latin typeface="Arial"/>
                <a:cs typeface="Arial"/>
              </a:rPr>
              <a:t>نيأ</a:t>
            </a:r>
            <a:r>
              <a:rPr dirty="0" sz="2000" spc="2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D0D0D"/>
                </a:solidFill>
                <a:latin typeface="Arial"/>
                <a:cs typeface="Arial"/>
              </a:rPr>
              <a:t>-</a:t>
            </a:r>
            <a:r>
              <a:rPr dirty="0" sz="2000" spc="-50">
                <a:solidFill>
                  <a:srgbClr val="0D0D0D"/>
                </a:solidFill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solidFill>
                  <a:srgbClr val="0D0D0D"/>
                </a:solidFill>
                <a:latin typeface="Arial"/>
                <a:cs typeface="Arial"/>
              </a:rPr>
              <a:t>.</a:t>
            </a:r>
            <a:r>
              <a:rPr dirty="0" sz="2000" spc="15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 spc="-295">
                <a:solidFill>
                  <a:srgbClr val="0D0D0D"/>
                </a:solidFill>
                <a:latin typeface="Arial"/>
                <a:cs typeface="Arial"/>
              </a:rPr>
              <a:t>هئاشنإ</a:t>
            </a:r>
            <a:r>
              <a:rPr dirty="0" sz="2000" spc="-1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 spc="50">
                <a:solidFill>
                  <a:srgbClr val="0D0D0D"/>
                </a:solidFill>
                <a:latin typeface="Arial"/>
                <a:cs typeface="Arial"/>
              </a:rPr>
              <a:t>نم</a:t>
            </a:r>
            <a:r>
              <a:rPr dirty="0" sz="2000" spc="2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 spc="-80">
                <a:solidFill>
                  <a:srgbClr val="0D0D0D"/>
                </a:solidFill>
                <a:latin typeface="Arial"/>
                <a:cs typeface="Arial"/>
              </a:rPr>
              <a:t>فدهلا</a:t>
            </a:r>
            <a:r>
              <a:rPr dirty="0" sz="2000" spc="-1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 spc="-585">
                <a:solidFill>
                  <a:srgbClr val="0D0D0D"/>
                </a:solidFill>
                <a:latin typeface="Arial"/>
                <a:cs typeface="Arial"/>
              </a:rPr>
              <a:t>نيب</a:t>
            </a:r>
            <a:r>
              <a:rPr dirty="0" sz="2000" spc="5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D0D0D"/>
                </a:solidFill>
                <a:latin typeface="Arial"/>
                <a:cs typeface="Arial"/>
              </a:rPr>
              <a:t>-</a:t>
            </a:r>
            <a:r>
              <a:rPr dirty="0" sz="2000" spc="-50">
                <a:solidFill>
                  <a:srgbClr val="0D0D0D"/>
                </a:solidFill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61544"/>
            <a:ext cx="12131040" cy="6687820"/>
            <a:chOff x="0" y="161544"/>
            <a:chExt cx="12131040" cy="66878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61544"/>
              <a:ext cx="12131040" cy="668731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560575" y="4632959"/>
              <a:ext cx="2298700" cy="1511935"/>
            </a:xfrm>
            <a:custGeom>
              <a:avLst/>
              <a:gdLst/>
              <a:ahLst/>
              <a:cxnLst/>
              <a:rect l="l" t="t" r="r" b="b"/>
              <a:pathLst>
                <a:path w="2298700" h="1511935">
                  <a:moveTo>
                    <a:pt x="2046224" y="0"/>
                  </a:moveTo>
                  <a:lnTo>
                    <a:pt x="251968" y="0"/>
                  </a:lnTo>
                  <a:lnTo>
                    <a:pt x="206667" y="4058"/>
                  </a:lnTo>
                  <a:lnTo>
                    <a:pt x="164034" y="15759"/>
                  </a:lnTo>
                  <a:lnTo>
                    <a:pt x="124779" y="34393"/>
                  </a:lnTo>
                  <a:lnTo>
                    <a:pt x="89614" y="59248"/>
                  </a:lnTo>
                  <a:lnTo>
                    <a:pt x="59248" y="89614"/>
                  </a:lnTo>
                  <a:lnTo>
                    <a:pt x="34393" y="124779"/>
                  </a:lnTo>
                  <a:lnTo>
                    <a:pt x="15759" y="164034"/>
                  </a:lnTo>
                  <a:lnTo>
                    <a:pt x="4058" y="206667"/>
                  </a:lnTo>
                  <a:lnTo>
                    <a:pt x="0" y="251967"/>
                  </a:lnTo>
                  <a:lnTo>
                    <a:pt x="0" y="1259827"/>
                  </a:lnTo>
                  <a:lnTo>
                    <a:pt x="4058" y="1305121"/>
                  </a:lnTo>
                  <a:lnTo>
                    <a:pt x="15759" y="1347752"/>
                  </a:lnTo>
                  <a:lnTo>
                    <a:pt x="34393" y="1387007"/>
                  </a:lnTo>
                  <a:lnTo>
                    <a:pt x="59248" y="1422175"/>
                  </a:lnTo>
                  <a:lnTo>
                    <a:pt x="89614" y="1452545"/>
                  </a:lnTo>
                  <a:lnTo>
                    <a:pt x="124779" y="1477405"/>
                  </a:lnTo>
                  <a:lnTo>
                    <a:pt x="164034" y="1496043"/>
                  </a:lnTo>
                  <a:lnTo>
                    <a:pt x="206667" y="1507748"/>
                  </a:lnTo>
                  <a:lnTo>
                    <a:pt x="251968" y="1511808"/>
                  </a:lnTo>
                  <a:lnTo>
                    <a:pt x="2046224" y="1511808"/>
                  </a:lnTo>
                  <a:lnTo>
                    <a:pt x="2091524" y="1507748"/>
                  </a:lnTo>
                  <a:lnTo>
                    <a:pt x="2134157" y="1496043"/>
                  </a:lnTo>
                  <a:lnTo>
                    <a:pt x="2173412" y="1477405"/>
                  </a:lnTo>
                  <a:lnTo>
                    <a:pt x="2208577" y="1452545"/>
                  </a:lnTo>
                  <a:lnTo>
                    <a:pt x="2238943" y="1422175"/>
                  </a:lnTo>
                  <a:lnTo>
                    <a:pt x="2263798" y="1387007"/>
                  </a:lnTo>
                  <a:lnTo>
                    <a:pt x="2282432" y="1347752"/>
                  </a:lnTo>
                  <a:lnTo>
                    <a:pt x="2294133" y="1305121"/>
                  </a:lnTo>
                  <a:lnTo>
                    <a:pt x="2298191" y="1259827"/>
                  </a:lnTo>
                  <a:lnTo>
                    <a:pt x="2298191" y="251967"/>
                  </a:lnTo>
                  <a:lnTo>
                    <a:pt x="2294133" y="206667"/>
                  </a:lnTo>
                  <a:lnTo>
                    <a:pt x="2282432" y="164034"/>
                  </a:lnTo>
                  <a:lnTo>
                    <a:pt x="2263798" y="124779"/>
                  </a:lnTo>
                  <a:lnTo>
                    <a:pt x="2238943" y="89614"/>
                  </a:lnTo>
                  <a:lnTo>
                    <a:pt x="2208577" y="59248"/>
                  </a:lnTo>
                  <a:lnTo>
                    <a:pt x="2173412" y="34393"/>
                  </a:lnTo>
                  <a:lnTo>
                    <a:pt x="2134157" y="15759"/>
                  </a:lnTo>
                  <a:lnTo>
                    <a:pt x="2091524" y="4058"/>
                  </a:lnTo>
                  <a:lnTo>
                    <a:pt x="204622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560575" y="4632959"/>
              <a:ext cx="2298700" cy="1511935"/>
            </a:xfrm>
            <a:custGeom>
              <a:avLst/>
              <a:gdLst/>
              <a:ahLst/>
              <a:cxnLst/>
              <a:rect l="l" t="t" r="r" b="b"/>
              <a:pathLst>
                <a:path w="2298700" h="1511935">
                  <a:moveTo>
                    <a:pt x="0" y="251967"/>
                  </a:moveTo>
                  <a:lnTo>
                    <a:pt x="4058" y="206667"/>
                  </a:lnTo>
                  <a:lnTo>
                    <a:pt x="15759" y="164034"/>
                  </a:lnTo>
                  <a:lnTo>
                    <a:pt x="34393" y="124779"/>
                  </a:lnTo>
                  <a:lnTo>
                    <a:pt x="59248" y="89614"/>
                  </a:lnTo>
                  <a:lnTo>
                    <a:pt x="89614" y="59248"/>
                  </a:lnTo>
                  <a:lnTo>
                    <a:pt x="124779" y="34393"/>
                  </a:lnTo>
                  <a:lnTo>
                    <a:pt x="164034" y="15759"/>
                  </a:lnTo>
                  <a:lnTo>
                    <a:pt x="206667" y="4058"/>
                  </a:lnTo>
                  <a:lnTo>
                    <a:pt x="251968" y="0"/>
                  </a:lnTo>
                  <a:lnTo>
                    <a:pt x="2046224" y="0"/>
                  </a:lnTo>
                  <a:lnTo>
                    <a:pt x="2091524" y="4058"/>
                  </a:lnTo>
                  <a:lnTo>
                    <a:pt x="2134157" y="15759"/>
                  </a:lnTo>
                  <a:lnTo>
                    <a:pt x="2173412" y="34393"/>
                  </a:lnTo>
                  <a:lnTo>
                    <a:pt x="2208577" y="59248"/>
                  </a:lnTo>
                  <a:lnTo>
                    <a:pt x="2238943" y="89614"/>
                  </a:lnTo>
                  <a:lnTo>
                    <a:pt x="2263798" y="124779"/>
                  </a:lnTo>
                  <a:lnTo>
                    <a:pt x="2282432" y="164034"/>
                  </a:lnTo>
                  <a:lnTo>
                    <a:pt x="2294133" y="206667"/>
                  </a:lnTo>
                  <a:lnTo>
                    <a:pt x="2298191" y="251967"/>
                  </a:lnTo>
                  <a:lnTo>
                    <a:pt x="2298191" y="1259827"/>
                  </a:lnTo>
                  <a:lnTo>
                    <a:pt x="2294133" y="1305121"/>
                  </a:lnTo>
                  <a:lnTo>
                    <a:pt x="2282432" y="1347752"/>
                  </a:lnTo>
                  <a:lnTo>
                    <a:pt x="2263798" y="1387007"/>
                  </a:lnTo>
                  <a:lnTo>
                    <a:pt x="2238943" y="1422175"/>
                  </a:lnTo>
                  <a:lnTo>
                    <a:pt x="2208577" y="1452545"/>
                  </a:lnTo>
                  <a:lnTo>
                    <a:pt x="2173412" y="1477405"/>
                  </a:lnTo>
                  <a:lnTo>
                    <a:pt x="2134157" y="1496043"/>
                  </a:lnTo>
                  <a:lnTo>
                    <a:pt x="2091524" y="1507748"/>
                  </a:lnTo>
                  <a:lnTo>
                    <a:pt x="2046224" y="1511808"/>
                  </a:lnTo>
                  <a:lnTo>
                    <a:pt x="251968" y="1511808"/>
                  </a:lnTo>
                  <a:lnTo>
                    <a:pt x="206667" y="1507748"/>
                  </a:lnTo>
                  <a:lnTo>
                    <a:pt x="164034" y="1496043"/>
                  </a:lnTo>
                  <a:lnTo>
                    <a:pt x="124779" y="1477405"/>
                  </a:lnTo>
                  <a:lnTo>
                    <a:pt x="89614" y="1452545"/>
                  </a:lnTo>
                  <a:lnTo>
                    <a:pt x="59248" y="1422175"/>
                  </a:lnTo>
                  <a:lnTo>
                    <a:pt x="34393" y="1387007"/>
                  </a:lnTo>
                  <a:lnTo>
                    <a:pt x="15759" y="1347752"/>
                  </a:lnTo>
                  <a:lnTo>
                    <a:pt x="4058" y="1305121"/>
                  </a:lnTo>
                  <a:lnTo>
                    <a:pt x="0" y="1259827"/>
                  </a:lnTo>
                  <a:lnTo>
                    <a:pt x="0" y="251967"/>
                  </a:lnTo>
                  <a:close/>
                </a:path>
              </a:pathLst>
            </a:custGeom>
            <a:ln w="12192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752345" y="4914341"/>
            <a:ext cx="1921510" cy="939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2000" spc="-185" b="1">
                <a:solidFill>
                  <a:srgbClr val="FF0000"/>
                </a:solidFill>
                <a:latin typeface="Arial"/>
                <a:cs typeface="Arial"/>
              </a:rPr>
              <a:t>دلاخلا</a:t>
            </a:r>
            <a:r>
              <a:rPr dirty="0" sz="2000" spc="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165" b="1">
                <a:solidFill>
                  <a:srgbClr val="FF0000"/>
                </a:solidFill>
                <a:latin typeface="Arial"/>
                <a:cs typeface="Arial"/>
              </a:rPr>
              <a:t>ساسلأا</a:t>
            </a:r>
            <a:r>
              <a:rPr dirty="0" sz="2000" spc="6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459" b="1">
                <a:solidFill>
                  <a:srgbClr val="FF0000"/>
                </a:solidFill>
                <a:latin typeface="Arial"/>
                <a:cs typeface="Arial"/>
              </a:rPr>
              <a:t>ملف</a:t>
            </a:r>
            <a:r>
              <a:rPr dirty="0" sz="20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85" b="1">
                <a:solidFill>
                  <a:srgbClr val="FF0000"/>
                </a:solidFill>
                <a:latin typeface="Arial"/>
                <a:cs typeface="Arial"/>
              </a:rPr>
              <a:t>نشد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000" spc="-265" b="1">
                <a:solidFill>
                  <a:srgbClr val="FF0000"/>
                </a:solidFill>
                <a:latin typeface="Arial"/>
                <a:cs typeface="Arial"/>
              </a:rPr>
              <a:t>عضو</a:t>
            </a:r>
            <a:r>
              <a:rPr dirty="0" sz="20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175" b="1">
                <a:solidFill>
                  <a:srgbClr val="FF0000"/>
                </a:solidFill>
                <a:latin typeface="Arial"/>
                <a:cs typeface="Arial"/>
              </a:rPr>
              <a:t>ىركذل</a:t>
            </a:r>
            <a:r>
              <a:rPr dirty="0" sz="2000" spc="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305" b="1">
                <a:solidFill>
                  <a:srgbClr val="FF0000"/>
                </a:solidFill>
                <a:latin typeface="Arial"/>
                <a:cs typeface="Arial"/>
              </a:rPr>
              <a:t>ءافتحا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dirty="0" sz="2000" spc="5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90" b="1">
                <a:solidFill>
                  <a:srgbClr val="FF0000"/>
                </a:solidFill>
                <a:latin typeface="Arial"/>
                <a:cs typeface="Arial"/>
              </a:rPr>
              <a:t>فحتملل</a:t>
            </a:r>
            <a:r>
              <a:rPr dirty="0" sz="2000" spc="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170" b="1">
                <a:solidFill>
                  <a:srgbClr val="FF0000"/>
                </a:solidFill>
                <a:latin typeface="Arial"/>
                <a:cs typeface="Arial"/>
              </a:rPr>
              <a:t>ساسلأا</a:t>
            </a:r>
            <a:r>
              <a:rPr dirty="0" sz="2000" spc="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FF0000"/>
                </a:solidFill>
                <a:latin typeface="Arial"/>
                <a:cs typeface="Arial"/>
              </a:rPr>
              <a:t>رجح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8326881" y="4626609"/>
            <a:ext cx="2311400" cy="1524635"/>
            <a:chOff x="8326881" y="4626609"/>
            <a:chExt cx="2311400" cy="1524635"/>
          </a:xfrm>
        </p:grpSpPr>
        <p:sp>
          <p:nvSpPr>
            <p:cNvPr id="8" name="object 8" descr=""/>
            <p:cNvSpPr/>
            <p:nvPr/>
          </p:nvSpPr>
          <p:spPr>
            <a:xfrm>
              <a:off x="8333231" y="4632959"/>
              <a:ext cx="2298700" cy="1511935"/>
            </a:xfrm>
            <a:custGeom>
              <a:avLst/>
              <a:gdLst/>
              <a:ahLst/>
              <a:cxnLst/>
              <a:rect l="l" t="t" r="r" b="b"/>
              <a:pathLst>
                <a:path w="2298700" h="1511935">
                  <a:moveTo>
                    <a:pt x="2046224" y="0"/>
                  </a:moveTo>
                  <a:lnTo>
                    <a:pt x="251968" y="0"/>
                  </a:lnTo>
                  <a:lnTo>
                    <a:pt x="206667" y="4058"/>
                  </a:lnTo>
                  <a:lnTo>
                    <a:pt x="164034" y="15759"/>
                  </a:lnTo>
                  <a:lnTo>
                    <a:pt x="124779" y="34393"/>
                  </a:lnTo>
                  <a:lnTo>
                    <a:pt x="89614" y="59248"/>
                  </a:lnTo>
                  <a:lnTo>
                    <a:pt x="59248" y="89614"/>
                  </a:lnTo>
                  <a:lnTo>
                    <a:pt x="34393" y="124779"/>
                  </a:lnTo>
                  <a:lnTo>
                    <a:pt x="15759" y="164034"/>
                  </a:lnTo>
                  <a:lnTo>
                    <a:pt x="4058" y="206667"/>
                  </a:lnTo>
                  <a:lnTo>
                    <a:pt x="0" y="251967"/>
                  </a:lnTo>
                  <a:lnTo>
                    <a:pt x="0" y="1259827"/>
                  </a:lnTo>
                  <a:lnTo>
                    <a:pt x="4058" y="1305121"/>
                  </a:lnTo>
                  <a:lnTo>
                    <a:pt x="15759" y="1347752"/>
                  </a:lnTo>
                  <a:lnTo>
                    <a:pt x="34393" y="1387007"/>
                  </a:lnTo>
                  <a:lnTo>
                    <a:pt x="59248" y="1422175"/>
                  </a:lnTo>
                  <a:lnTo>
                    <a:pt x="89614" y="1452545"/>
                  </a:lnTo>
                  <a:lnTo>
                    <a:pt x="124779" y="1477405"/>
                  </a:lnTo>
                  <a:lnTo>
                    <a:pt x="164034" y="1496043"/>
                  </a:lnTo>
                  <a:lnTo>
                    <a:pt x="206667" y="1507748"/>
                  </a:lnTo>
                  <a:lnTo>
                    <a:pt x="251968" y="1511808"/>
                  </a:lnTo>
                  <a:lnTo>
                    <a:pt x="2046224" y="1511808"/>
                  </a:lnTo>
                  <a:lnTo>
                    <a:pt x="2091524" y="1507748"/>
                  </a:lnTo>
                  <a:lnTo>
                    <a:pt x="2134157" y="1496043"/>
                  </a:lnTo>
                  <a:lnTo>
                    <a:pt x="2173412" y="1477405"/>
                  </a:lnTo>
                  <a:lnTo>
                    <a:pt x="2208577" y="1452545"/>
                  </a:lnTo>
                  <a:lnTo>
                    <a:pt x="2238943" y="1422175"/>
                  </a:lnTo>
                  <a:lnTo>
                    <a:pt x="2263798" y="1387007"/>
                  </a:lnTo>
                  <a:lnTo>
                    <a:pt x="2282432" y="1347752"/>
                  </a:lnTo>
                  <a:lnTo>
                    <a:pt x="2294133" y="1305121"/>
                  </a:lnTo>
                  <a:lnTo>
                    <a:pt x="2298192" y="1259827"/>
                  </a:lnTo>
                  <a:lnTo>
                    <a:pt x="2298192" y="251967"/>
                  </a:lnTo>
                  <a:lnTo>
                    <a:pt x="2294133" y="206667"/>
                  </a:lnTo>
                  <a:lnTo>
                    <a:pt x="2282432" y="164034"/>
                  </a:lnTo>
                  <a:lnTo>
                    <a:pt x="2263798" y="124779"/>
                  </a:lnTo>
                  <a:lnTo>
                    <a:pt x="2238943" y="89614"/>
                  </a:lnTo>
                  <a:lnTo>
                    <a:pt x="2208577" y="59248"/>
                  </a:lnTo>
                  <a:lnTo>
                    <a:pt x="2173412" y="34393"/>
                  </a:lnTo>
                  <a:lnTo>
                    <a:pt x="2134157" y="15759"/>
                  </a:lnTo>
                  <a:lnTo>
                    <a:pt x="2091524" y="4058"/>
                  </a:lnTo>
                  <a:lnTo>
                    <a:pt x="204622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333231" y="4632959"/>
              <a:ext cx="2298700" cy="1511935"/>
            </a:xfrm>
            <a:custGeom>
              <a:avLst/>
              <a:gdLst/>
              <a:ahLst/>
              <a:cxnLst/>
              <a:rect l="l" t="t" r="r" b="b"/>
              <a:pathLst>
                <a:path w="2298700" h="1511935">
                  <a:moveTo>
                    <a:pt x="0" y="251967"/>
                  </a:moveTo>
                  <a:lnTo>
                    <a:pt x="4058" y="206667"/>
                  </a:lnTo>
                  <a:lnTo>
                    <a:pt x="15759" y="164034"/>
                  </a:lnTo>
                  <a:lnTo>
                    <a:pt x="34393" y="124779"/>
                  </a:lnTo>
                  <a:lnTo>
                    <a:pt x="59248" y="89614"/>
                  </a:lnTo>
                  <a:lnTo>
                    <a:pt x="89614" y="59248"/>
                  </a:lnTo>
                  <a:lnTo>
                    <a:pt x="124779" y="34393"/>
                  </a:lnTo>
                  <a:lnTo>
                    <a:pt x="164034" y="15759"/>
                  </a:lnTo>
                  <a:lnTo>
                    <a:pt x="206667" y="4058"/>
                  </a:lnTo>
                  <a:lnTo>
                    <a:pt x="251968" y="0"/>
                  </a:lnTo>
                  <a:lnTo>
                    <a:pt x="2046224" y="0"/>
                  </a:lnTo>
                  <a:lnTo>
                    <a:pt x="2091524" y="4058"/>
                  </a:lnTo>
                  <a:lnTo>
                    <a:pt x="2134157" y="15759"/>
                  </a:lnTo>
                  <a:lnTo>
                    <a:pt x="2173412" y="34393"/>
                  </a:lnTo>
                  <a:lnTo>
                    <a:pt x="2208577" y="59248"/>
                  </a:lnTo>
                  <a:lnTo>
                    <a:pt x="2238943" y="89614"/>
                  </a:lnTo>
                  <a:lnTo>
                    <a:pt x="2263798" y="124779"/>
                  </a:lnTo>
                  <a:lnTo>
                    <a:pt x="2282432" y="164034"/>
                  </a:lnTo>
                  <a:lnTo>
                    <a:pt x="2294133" y="206667"/>
                  </a:lnTo>
                  <a:lnTo>
                    <a:pt x="2298192" y="251967"/>
                  </a:lnTo>
                  <a:lnTo>
                    <a:pt x="2298192" y="1259827"/>
                  </a:lnTo>
                  <a:lnTo>
                    <a:pt x="2294133" y="1305121"/>
                  </a:lnTo>
                  <a:lnTo>
                    <a:pt x="2282432" y="1347752"/>
                  </a:lnTo>
                  <a:lnTo>
                    <a:pt x="2263798" y="1387007"/>
                  </a:lnTo>
                  <a:lnTo>
                    <a:pt x="2238943" y="1422175"/>
                  </a:lnTo>
                  <a:lnTo>
                    <a:pt x="2208577" y="1452545"/>
                  </a:lnTo>
                  <a:lnTo>
                    <a:pt x="2173412" y="1477405"/>
                  </a:lnTo>
                  <a:lnTo>
                    <a:pt x="2134157" y="1496043"/>
                  </a:lnTo>
                  <a:lnTo>
                    <a:pt x="2091524" y="1507748"/>
                  </a:lnTo>
                  <a:lnTo>
                    <a:pt x="2046224" y="1511808"/>
                  </a:lnTo>
                  <a:lnTo>
                    <a:pt x="251968" y="1511808"/>
                  </a:lnTo>
                  <a:lnTo>
                    <a:pt x="206667" y="1507748"/>
                  </a:lnTo>
                  <a:lnTo>
                    <a:pt x="164034" y="1496043"/>
                  </a:lnTo>
                  <a:lnTo>
                    <a:pt x="124779" y="1477405"/>
                  </a:lnTo>
                  <a:lnTo>
                    <a:pt x="89614" y="1452545"/>
                  </a:lnTo>
                  <a:lnTo>
                    <a:pt x="59248" y="1422175"/>
                  </a:lnTo>
                  <a:lnTo>
                    <a:pt x="34393" y="1387007"/>
                  </a:lnTo>
                  <a:lnTo>
                    <a:pt x="15759" y="1347752"/>
                  </a:lnTo>
                  <a:lnTo>
                    <a:pt x="4058" y="1305121"/>
                  </a:lnTo>
                  <a:lnTo>
                    <a:pt x="0" y="1259827"/>
                  </a:lnTo>
                  <a:lnTo>
                    <a:pt x="0" y="251967"/>
                  </a:lnTo>
                  <a:close/>
                </a:path>
              </a:pathLst>
            </a:custGeom>
            <a:ln w="12192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8606408" y="4761941"/>
            <a:ext cx="187325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283210">
              <a:lnSpc>
                <a:spcPct val="100000"/>
              </a:lnSpc>
              <a:spcBef>
                <a:spcPts val="95"/>
              </a:spcBef>
            </a:pPr>
            <a:r>
              <a:rPr dirty="0" sz="2000" spc="-170" b="1">
                <a:solidFill>
                  <a:srgbClr val="FF0000"/>
                </a:solidFill>
                <a:latin typeface="Arial"/>
                <a:cs typeface="Arial"/>
              </a:rPr>
              <a:t>ساسلأا</a:t>
            </a:r>
            <a:r>
              <a:rPr dirty="0" sz="2000" spc="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65" b="1">
                <a:solidFill>
                  <a:srgbClr val="FF0000"/>
                </a:solidFill>
                <a:latin typeface="Arial"/>
                <a:cs typeface="Arial"/>
              </a:rPr>
              <a:t>رجح</a:t>
            </a:r>
            <a:r>
              <a:rPr dirty="0" sz="2000" spc="-4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80" b="1">
                <a:solidFill>
                  <a:srgbClr val="FF0000"/>
                </a:solidFill>
                <a:latin typeface="Arial"/>
                <a:cs typeface="Arial"/>
              </a:rPr>
              <a:t>عضو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نامع</a:t>
            </a:r>
            <a:r>
              <a:rPr dirty="0" sz="2000" spc="10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25" b="1">
                <a:solidFill>
                  <a:srgbClr val="FF0000"/>
                </a:solidFill>
                <a:latin typeface="Arial"/>
                <a:cs typeface="Arial"/>
              </a:rPr>
              <a:t>فحتم</a:t>
            </a:r>
            <a:r>
              <a:rPr dirty="0" sz="2000" spc="9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40" b="1">
                <a:solidFill>
                  <a:srgbClr val="FF0000"/>
                </a:solidFill>
                <a:latin typeface="Arial"/>
                <a:cs typeface="Arial"/>
              </a:rPr>
              <a:t>عورشمل </a:t>
            </a:r>
            <a:r>
              <a:rPr dirty="0" sz="2000" spc="-175" b="1">
                <a:solidFill>
                  <a:srgbClr val="FF0000"/>
                </a:solidFill>
                <a:latin typeface="Arial"/>
                <a:cs typeface="Arial"/>
              </a:rPr>
              <a:t>حنم</a:t>
            </a:r>
            <a:r>
              <a:rPr dirty="0" sz="2000" spc="-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300" b="1">
                <a:solidFill>
                  <a:srgbClr val="FF0000"/>
                </a:solidFill>
                <a:latin typeface="Arial"/>
                <a:cs typeface="Arial"/>
              </a:rPr>
              <a:t>ةيلاوب</a:t>
            </a:r>
            <a:r>
              <a:rPr dirty="0" sz="2000" spc="5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0" b="1">
                <a:solidFill>
                  <a:srgbClr val="FF0000"/>
                </a:solidFill>
                <a:latin typeface="Arial"/>
                <a:cs typeface="Arial"/>
              </a:rPr>
              <a:t>نامزلا</a:t>
            </a:r>
            <a:r>
              <a:rPr dirty="0" sz="2000" spc="-5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90" b="1">
                <a:solidFill>
                  <a:srgbClr val="FF0000"/>
                </a:solidFill>
                <a:latin typeface="Arial"/>
                <a:cs typeface="Arial"/>
              </a:rPr>
              <a:t>ربع</a:t>
            </a:r>
            <a:endParaRPr sz="2000">
              <a:latin typeface="Arial"/>
              <a:cs typeface="Arial"/>
            </a:endParaRPr>
          </a:p>
          <a:p>
            <a:pPr algn="just" marL="341630">
              <a:lnSpc>
                <a:spcPct val="100000"/>
              </a:lnSpc>
              <a:spcBef>
                <a:spcPts val="5"/>
              </a:spcBef>
            </a:pP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dirty="0" sz="2000" spc="7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15" b="1">
                <a:solidFill>
                  <a:srgbClr val="FF0000"/>
                </a:solidFill>
                <a:latin typeface="Arial"/>
                <a:cs typeface="Arial"/>
              </a:rPr>
              <a:t>ةيلخادلا</a:t>
            </a:r>
            <a:r>
              <a:rPr dirty="0" sz="2000" spc="8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10" b="1">
                <a:solidFill>
                  <a:srgbClr val="FF0000"/>
                </a:solidFill>
                <a:latin typeface="Arial"/>
                <a:cs typeface="Arial"/>
              </a:rPr>
              <a:t>ةظفاحمب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4910328" y="4626864"/>
            <a:ext cx="2310765" cy="1524000"/>
            <a:chOff x="4910328" y="4626864"/>
            <a:chExt cx="2310765" cy="1524000"/>
          </a:xfrm>
        </p:grpSpPr>
        <p:sp>
          <p:nvSpPr>
            <p:cNvPr id="12" name="object 12" descr=""/>
            <p:cNvSpPr/>
            <p:nvPr/>
          </p:nvSpPr>
          <p:spPr>
            <a:xfrm>
              <a:off x="4916424" y="4632960"/>
              <a:ext cx="2298700" cy="1511935"/>
            </a:xfrm>
            <a:custGeom>
              <a:avLst/>
              <a:gdLst/>
              <a:ahLst/>
              <a:cxnLst/>
              <a:rect l="l" t="t" r="r" b="b"/>
              <a:pathLst>
                <a:path w="2298700" h="1511935">
                  <a:moveTo>
                    <a:pt x="2046224" y="0"/>
                  </a:moveTo>
                  <a:lnTo>
                    <a:pt x="251967" y="0"/>
                  </a:lnTo>
                  <a:lnTo>
                    <a:pt x="206667" y="4058"/>
                  </a:lnTo>
                  <a:lnTo>
                    <a:pt x="164034" y="15759"/>
                  </a:lnTo>
                  <a:lnTo>
                    <a:pt x="124779" y="34393"/>
                  </a:lnTo>
                  <a:lnTo>
                    <a:pt x="89614" y="59248"/>
                  </a:lnTo>
                  <a:lnTo>
                    <a:pt x="59248" y="89614"/>
                  </a:lnTo>
                  <a:lnTo>
                    <a:pt x="34393" y="124779"/>
                  </a:lnTo>
                  <a:lnTo>
                    <a:pt x="15759" y="164034"/>
                  </a:lnTo>
                  <a:lnTo>
                    <a:pt x="4058" y="206667"/>
                  </a:lnTo>
                  <a:lnTo>
                    <a:pt x="0" y="251967"/>
                  </a:lnTo>
                  <a:lnTo>
                    <a:pt x="0" y="1259827"/>
                  </a:lnTo>
                  <a:lnTo>
                    <a:pt x="4058" y="1305121"/>
                  </a:lnTo>
                  <a:lnTo>
                    <a:pt x="15759" y="1347752"/>
                  </a:lnTo>
                  <a:lnTo>
                    <a:pt x="34393" y="1387007"/>
                  </a:lnTo>
                  <a:lnTo>
                    <a:pt x="59248" y="1422175"/>
                  </a:lnTo>
                  <a:lnTo>
                    <a:pt x="89614" y="1452545"/>
                  </a:lnTo>
                  <a:lnTo>
                    <a:pt x="124779" y="1477405"/>
                  </a:lnTo>
                  <a:lnTo>
                    <a:pt x="164034" y="1496043"/>
                  </a:lnTo>
                  <a:lnTo>
                    <a:pt x="206667" y="1507748"/>
                  </a:lnTo>
                  <a:lnTo>
                    <a:pt x="251967" y="1511808"/>
                  </a:lnTo>
                  <a:lnTo>
                    <a:pt x="2046224" y="1511808"/>
                  </a:lnTo>
                  <a:lnTo>
                    <a:pt x="2091524" y="1507748"/>
                  </a:lnTo>
                  <a:lnTo>
                    <a:pt x="2134157" y="1496043"/>
                  </a:lnTo>
                  <a:lnTo>
                    <a:pt x="2173412" y="1477405"/>
                  </a:lnTo>
                  <a:lnTo>
                    <a:pt x="2208577" y="1452545"/>
                  </a:lnTo>
                  <a:lnTo>
                    <a:pt x="2238943" y="1422175"/>
                  </a:lnTo>
                  <a:lnTo>
                    <a:pt x="2263798" y="1387007"/>
                  </a:lnTo>
                  <a:lnTo>
                    <a:pt x="2282432" y="1347752"/>
                  </a:lnTo>
                  <a:lnTo>
                    <a:pt x="2294133" y="1305121"/>
                  </a:lnTo>
                  <a:lnTo>
                    <a:pt x="2298192" y="1259827"/>
                  </a:lnTo>
                  <a:lnTo>
                    <a:pt x="2298192" y="251967"/>
                  </a:lnTo>
                  <a:lnTo>
                    <a:pt x="2294133" y="206667"/>
                  </a:lnTo>
                  <a:lnTo>
                    <a:pt x="2282432" y="164034"/>
                  </a:lnTo>
                  <a:lnTo>
                    <a:pt x="2263798" y="124779"/>
                  </a:lnTo>
                  <a:lnTo>
                    <a:pt x="2238943" y="89614"/>
                  </a:lnTo>
                  <a:lnTo>
                    <a:pt x="2208577" y="59248"/>
                  </a:lnTo>
                  <a:lnTo>
                    <a:pt x="2173412" y="34393"/>
                  </a:lnTo>
                  <a:lnTo>
                    <a:pt x="2134157" y="15759"/>
                  </a:lnTo>
                  <a:lnTo>
                    <a:pt x="2091524" y="4058"/>
                  </a:lnTo>
                  <a:lnTo>
                    <a:pt x="204622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916424" y="4632960"/>
              <a:ext cx="2298700" cy="1511935"/>
            </a:xfrm>
            <a:custGeom>
              <a:avLst/>
              <a:gdLst/>
              <a:ahLst/>
              <a:cxnLst/>
              <a:rect l="l" t="t" r="r" b="b"/>
              <a:pathLst>
                <a:path w="2298700" h="1511935">
                  <a:moveTo>
                    <a:pt x="0" y="251967"/>
                  </a:moveTo>
                  <a:lnTo>
                    <a:pt x="4058" y="206667"/>
                  </a:lnTo>
                  <a:lnTo>
                    <a:pt x="15759" y="164034"/>
                  </a:lnTo>
                  <a:lnTo>
                    <a:pt x="34393" y="124779"/>
                  </a:lnTo>
                  <a:lnTo>
                    <a:pt x="59248" y="89614"/>
                  </a:lnTo>
                  <a:lnTo>
                    <a:pt x="89614" y="59248"/>
                  </a:lnTo>
                  <a:lnTo>
                    <a:pt x="124779" y="34393"/>
                  </a:lnTo>
                  <a:lnTo>
                    <a:pt x="164034" y="15759"/>
                  </a:lnTo>
                  <a:lnTo>
                    <a:pt x="206667" y="4058"/>
                  </a:lnTo>
                  <a:lnTo>
                    <a:pt x="251967" y="0"/>
                  </a:lnTo>
                  <a:lnTo>
                    <a:pt x="2046224" y="0"/>
                  </a:lnTo>
                  <a:lnTo>
                    <a:pt x="2091524" y="4058"/>
                  </a:lnTo>
                  <a:lnTo>
                    <a:pt x="2134157" y="15759"/>
                  </a:lnTo>
                  <a:lnTo>
                    <a:pt x="2173412" y="34393"/>
                  </a:lnTo>
                  <a:lnTo>
                    <a:pt x="2208577" y="59248"/>
                  </a:lnTo>
                  <a:lnTo>
                    <a:pt x="2238943" y="89614"/>
                  </a:lnTo>
                  <a:lnTo>
                    <a:pt x="2263798" y="124779"/>
                  </a:lnTo>
                  <a:lnTo>
                    <a:pt x="2282432" y="164034"/>
                  </a:lnTo>
                  <a:lnTo>
                    <a:pt x="2294133" y="206667"/>
                  </a:lnTo>
                  <a:lnTo>
                    <a:pt x="2298192" y="251967"/>
                  </a:lnTo>
                  <a:lnTo>
                    <a:pt x="2298192" y="1259827"/>
                  </a:lnTo>
                  <a:lnTo>
                    <a:pt x="2294133" y="1305121"/>
                  </a:lnTo>
                  <a:lnTo>
                    <a:pt x="2282432" y="1347752"/>
                  </a:lnTo>
                  <a:lnTo>
                    <a:pt x="2263798" y="1387007"/>
                  </a:lnTo>
                  <a:lnTo>
                    <a:pt x="2238943" y="1422175"/>
                  </a:lnTo>
                  <a:lnTo>
                    <a:pt x="2208577" y="1452545"/>
                  </a:lnTo>
                  <a:lnTo>
                    <a:pt x="2173412" y="1477405"/>
                  </a:lnTo>
                  <a:lnTo>
                    <a:pt x="2134157" y="1496043"/>
                  </a:lnTo>
                  <a:lnTo>
                    <a:pt x="2091524" y="1507748"/>
                  </a:lnTo>
                  <a:lnTo>
                    <a:pt x="2046224" y="1511808"/>
                  </a:lnTo>
                  <a:lnTo>
                    <a:pt x="251967" y="1511808"/>
                  </a:lnTo>
                  <a:lnTo>
                    <a:pt x="206667" y="1507748"/>
                  </a:lnTo>
                  <a:lnTo>
                    <a:pt x="164034" y="1496043"/>
                  </a:lnTo>
                  <a:lnTo>
                    <a:pt x="124779" y="1477405"/>
                  </a:lnTo>
                  <a:lnTo>
                    <a:pt x="89614" y="1452545"/>
                  </a:lnTo>
                  <a:lnTo>
                    <a:pt x="59248" y="1422175"/>
                  </a:lnTo>
                  <a:lnTo>
                    <a:pt x="34393" y="1387007"/>
                  </a:lnTo>
                  <a:lnTo>
                    <a:pt x="15759" y="1347752"/>
                  </a:lnTo>
                  <a:lnTo>
                    <a:pt x="4058" y="1305121"/>
                  </a:lnTo>
                  <a:lnTo>
                    <a:pt x="0" y="1259827"/>
                  </a:lnTo>
                  <a:lnTo>
                    <a:pt x="0" y="251967"/>
                  </a:lnTo>
                  <a:close/>
                </a:path>
              </a:pathLst>
            </a:custGeom>
            <a:ln w="12192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5153657" y="4761941"/>
            <a:ext cx="191008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6985">
              <a:lnSpc>
                <a:spcPct val="100000"/>
              </a:lnSpc>
              <a:spcBef>
                <a:spcPts val="95"/>
              </a:spcBef>
            </a:pPr>
            <a:r>
              <a:rPr dirty="0" sz="2000" spc="-305" b="1">
                <a:solidFill>
                  <a:srgbClr val="FF0000"/>
                </a:solidFill>
                <a:latin typeface="Arial"/>
                <a:cs typeface="Arial"/>
              </a:rPr>
              <a:t>تحت</a:t>
            </a:r>
            <a:r>
              <a:rPr dirty="0" sz="2000" spc="5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25" b="1">
                <a:solidFill>
                  <a:srgbClr val="FF0000"/>
                </a:solidFill>
                <a:latin typeface="Arial"/>
                <a:cs typeface="Arial"/>
              </a:rPr>
              <a:t>فحتملا</a:t>
            </a:r>
            <a:r>
              <a:rPr dirty="0" sz="20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25" b="1">
                <a:solidFill>
                  <a:srgbClr val="FF0000"/>
                </a:solidFill>
                <a:latin typeface="Arial"/>
                <a:cs typeface="Arial"/>
              </a:rPr>
              <a:t>حتتفا</a:t>
            </a:r>
            <a:endParaRPr sz="2000">
              <a:latin typeface="Arial"/>
              <a:cs typeface="Arial"/>
            </a:endParaRPr>
          </a:p>
          <a:p>
            <a:pPr algn="r" marL="12700" marR="6350" indent="612140">
              <a:lnSpc>
                <a:spcPct val="100000"/>
              </a:lnSpc>
            </a:pPr>
            <a:r>
              <a:rPr dirty="0" sz="2000" spc="-229" b="1">
                <a:solidFill>
                  <a:srgbClr val="FF0000"/>
                </a:solidFill>
                <a:latin typeface="Arial"/>
                <a:cs typeface="Arial"/>
              </a:rPr>
              <a:t>ةيماسلا</a:t>
            </a:r>
            <a:r>
              <a:rPr dirty="0" sz="2000" spc="8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155" b="1">
                <a:solidFill>
                  <a:srgbClr val="FF0000"/>
                </a:solidFill>
                <a:latin typeface="Arial"/>
                <a:cs typeface="Arial"/>
              </a:rPr>
              <a:t>ةياعرلا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قراط</a:t>
            </a:r>
            <a:r>
              <a:rPr dirty="0" sz="2000" spc="-4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400" b="1">
                <a:solidFill>
                  <a:srgbClr val="FF0000"/>
                </a:solidFill>
                <a:latin typeface="Arial"/>
                <a:cs typeface="Arial"/>
              </a:rPr>
              <a:t>نب</a:t>
            </a:r>
            <a:r>
              <a:rPr dirty="0" sz="2000" spc="-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320" b="1">
                <a:solidFill>
                  <a:srgbClr val="FF0000"/>
                </a:solidFill>
                <a:latin typeface="Arial"/>
                <a:cs typeface="Arial"/>
              </a:rPr>
              <a:t>مثيه</a:t>
            </a:r>
            <a:r>
              <a:rPr dirty="0" sz="2000" spc="9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95" b="1">
                <a:solidFill>
                  <a:srgbClr val="FF0000"/>
                </a:solidFill>
                <a:latin typeface="Arial"/>
                <a:cs typeface="Arial"/>
              </a:rPr>
              <a:t>ناطلسلل</a:t>
            </a:r>
            <a:endParaRPr sz="20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5"/>
              </a:spcBef>
            </a:pP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dirty="0" sz="2000" spc="-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315" b="1">
                <a:solidFill>
                  <a:srgbClr val="FF0000"/>
                </a:solidFill>
                <a:latin typeface="Arial"/>
                <a:cs typeface="Arial"/>
              </a:rPr>
              <a:t>الله</a:t>
            </a:r>
            <a:r>
              <a:rPr dirty="0" sz="2000" spc="4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FF0000"/>
                </a:solidFill>
                <a:latin typeface="Arial"/>
                <a:cs typeface="Arial"/>
              </a:rPr>
              <a:t>هظفح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6350" y="140207"/>
            <a:ext cx="12137390" cy="6577965"/>
            <a:chOff x="-6350" y="140207"/>
            <a:chExt cx="12137390" cy="657796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40207"/>
              <a:ext cx="12131040" cy="657758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2270759"/>
              <a:ext cx="12103735" cy="798830"/>
            </a:xfrm>
            <a:custGeom>
              <a:avLst/>
              <a:gdLst/>
              <a:ahLst/>
              <a:cxnLst/>
              <a:rect l="l" t="t" r="r" b="b"/>
              <a:pathLst>
                <a:path w="12103735" h="798830">
                  <a:moveTo>
                    <a:pt x="11970512" y="0"/>
                  </a:moveTo>
                  <a:lnTo>
                    <a:pt x="32509" y="0"/>
                  </a:lnTo>
                  <a:lnTo>
                    <a:pt x="0" y="5241"/>
                  </a:lnTo>
                  <a:lnTo>
                    <a:pt x="0" y="793334"/>
                  </a:lnTo>
                  <a:lnTo>
                    <a:pt x="32509" y="798576"/>
                  </a:lnTo>
                  <a:lnTo>
                    <a:pt x="11970512" y="798576"/>
                  </a:lnTo>
                  <a:lnTo>
                    <a:pt x="12012590" y="791793"/>
                  </a:lnTo>
                  <a:lnTo>
                    <a:pt x="12049128" y="772903"/>
                  </a:lnTo>
                  <a:lnTo>
                    <a:pt x="12077935" y="744096"/>
                  </a:lnTo>
                  <a:lnTo>
                    <a:pt x="12096825" y="707558"/>
                  </a:lnTo>
                  <a:lnTo>
                    <a:pt x="12103608" y="665479"/>
                  </a:lnTo>
                  <a:lnTo>
                    <a:pt x="12103608" y="133095"/>
                  </a:lnTo>
                  <a:lnTo>
                    <a:pt x="12096825" y="91017"/>
                  </a:lnTo>
                  <a:lnTo>
                    <a:pt x="12077935" y="54479"/>
                  </a:lnTo>
                  <a:lnTo>
                    <a:pt x="12049128" y="25672"/>
                  </a:lnTo>
                  <a:lnTo>
                    <a:pt x="12012590" y="6782"/>
                  </a:lnTo>
                  <a:lnTo>
                    <a:pt x="1197051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2270759"/>
              <a:ext cx="12103735" cy="798830"/>
            </a:xfrm>
            <a:custGeom>
              <a:avLst/>
              <a:gdLst/>
              <a:ahLst/>
              <a:cxnLst/>
              <a:rect l="l" t="t" r="r" b="b"/>
              <a:pathLst>
                <a:path w="12103735" h="798830">
                  <a:moveTo>
                    <a:pt x="0" y="5241"/>
                  </a:moveTo>
                  <a:lnTo>
                    <a:pt x="32509" y="0"/>
                  </a:lnTo>
                  <a:lnTo>
                    <a:pt x="11970512" y="0"/>
                  </a:lnTo>
                  <a:lnTo>
                    <a:pt x="12012590" y="6782"/>
                  </a:lnTo>
                  <a:lnTo>
                    <a:pt x="12049128" y="25672"/>
                  </a:lnTo>
                  <a:lnTo>
                    <a:pt x="12077935" y="54479"/>
                  </a:lnTo>
                  <a:lnTo>
                    <a:pt x="12096825" y="91017"/>
                  </a:lnTo>
                  <a:lnTo>
                    <a:pt x="12103608" y="133095"/>
                  </a:lnTo>
                  <a:lnTo>
                    <a:pt x="12103608" y="665479"/>
                  </a:lnTo>
                  <a:lnTo>
                    <a:pt x="12096825" y="707558"/>
                  </a:lnTo>
                  <a:lnTo>
                    <a:pt x="12077935" y="744096"/>
                  </a:lnTo>
                  <a:lnTo>
                    <a:pt x="12049128" y="772903"/>
                  </a:lnTo>
                  <a:lnTo>
                    <a:pt x="12012590" y="791793"/>
                  </a:lnTo>
                  <a:lnTo>
                    <a:pt x="11970512" y="798576"/>
                  </a:lnTo>
                  <a:lnTo>
                    <a:pt x="32509" y="798576"/>
                  </a:lnTo>
                  <a:lnTo>
                    <a:pt x="0" y="793334"/>
                  </a:lnTo>
                </a:path>
              </a:pathLst>
            </a:custGeom>
            <a:ln w="12192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97014" y="2194941"/>
            <a:ext cx="11603355" cy="9391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dirty="0" sz="2000" spc="-305" b="1">
                <a:solidFill>
                  <a:srgbClr val="FF0000"/>
                </a:solidFill>
                <a:latin typeface="Arial"/>
                <a:cs typeface="Arial"/>
              </a:rPr>
              <a:t>ذفاون</a:t>
            </a:r>
            <a:r>
              <a:rPr dirty="0" sz="2000" spc="4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180" b="1">
                <a:solidFill>
                  <a:srgbClr val="FF0000"/>
                </a:solidFill>
                <a:latin typeface="Arial"/>
                <a:cs typeface="Arial"/>
              </a:rPr>
              <a:t>برغلا</a:t>
            </a:r>
            <a:r>
              <a:rPr dirty="0" sz="2000" spc="6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65" b="1">
                <a:solidFill>
                  <a:srgbClr val="FF0000"/>
                </a:solidFill>
                <a:latin typeface="Arial"/>
                <a:cs typeface="Arial"/>
              </a:rPr>
              <a:t>ةهج</a:t>
            </a:r>
            <a:r>
              <a:rPr dirty="0" sz="20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54" b="1">
                <a:solidFill>
                  <a:srgbClr val="FF0000"/>
                </a:solidFill>
                <a:latin typeface="Arial"/>
                <a:cs typeface="Arial"/>
              </a:rPr>
              <a:t>تعضو</a:t>
            </a:r>
            <a:r>
              <a:rPr dirty="0" sz="20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و</a:t>
            </a:r>
            <a:r>
              <a:rPr dirty="0" sz="2000" spc="4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25" b="1">
                <a:solidFill>
                  <a:srgbClr val="FF0000"/>
                </a:solidFill>
                <a:latin typeface="Arial"/>
                <a:cs typeface="Arial"/>
              </a:rPr>
              <a:t>ةرشابملا</a:t>
            </a:r>
            <a:r>
              <a:rPr dirty="0" sz="20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60" b="1">
                <a:solidFill>
                  <a:srgbClr val="FF0000"/>
                </a:solidFill>
                <a:latin typeface="Arial"/>
                <a:cs typeface="Arial"/>
              </a:rPr>
              <a:t>اهتعشأ</a:t>
            </a:r>
            <a:r>
              <a:rPr dirty="0" sz="2000" spc="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نم</a:t>
            </a:r>
            <a:r>
              <a:rPr dirty="0" sz="2000" spc="5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54" b="1">
                <a:solidFill>
                  <a:srgbClr val="FF0000"/>
                </a:solidFill>
                <a:latin typeface="Arial"/>
                <a:cs typeface="Arial"/>
              </a:rPr>
              <a:t>تاءاضفلا</a:t>
            </a:r>
            <a:r>
              <a:rPr dirty="0" sz="2000" spc="6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لخاد</a:t>
            </a:r>
            <a:r>
              <a:rPr dirty="0" sz="2000" spc="9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140" b="1">
                <a:solidFill>
                  <a:srgbClr val="FF0000"/>
                </a:solidFill>
                <a:latin typeface="Arial"/>
                <a:cs typeface="Arial"/>
              </a:rPr>
              <a:t>تاحاسملا</a:t>
            </a:r>
            <a:r>
              <a:rPr dirty="0" sz="20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40" b="1">
                <a:solidFill>
                  <a:srgbClr val="FF0000"/>
                </a:solidFill>
                <a:latin typeface="Arial"/>
                <a:cs typeface="Arial"/>
              </a:rPr>
              <a:t>يمحي</a:t>
            </a:r>
            <a:r>
              <a:rPr dirty="0" sz="20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و</a:t>
            </a:r>
            <a:r>
              <a:rPr dirty="0" sz="20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04" b="1">
                <a:solidFill>
                  <a:srgbClr val="FF0000"/>
                </a:solidFill>
                <a:latin typeface="Arial"/>
                <a:cs typeface="Arial"/>
              </a:rPr>
              <a:t>سمشلا</a:t>
            </a:r>
            <a:r>
              <a:rPr dirty="0" sz="2000" spc="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75" b="1">
                <a:solidFill>
                  <a:srgbClr val="FF0000"/>
                </a:solidFill>
                <a:latin typeface="Arial"/>
                <a:cs typeface="Arial"/>
              </a:rPr>
              <a:t>هيلع</a:t>
            </a:r>
            <a:r>
              <a:rPr dirty="0" sz="20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365" b="1">
                <a:solidFill>
                  <a:srgbClr val="FF0000"/>
                </a:solidFill>
                <a:latin typeface="Arial"/>
                <a:cs typeface="Arial"/>
              </a:rPr>
              <a:t>قرشتل</a:t>
            </a:r>
            <a:r>
              <a:rPr dirty="0" sz="20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،</a:t>
            </a:r>
            <a:r>
              <a:rPr dirty="0" sz="20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20" b="1">
                <a:solidFill>
                  <a:srgbClr val="FF0000"/>
                </a:solidFill>
                <a:latin typeface="Arial"/>
                <a:cs typeface="Arial"/>
              </a:rPr>
              <a:t>قرشلا</a:t>
            </a:r>
            <a:r>
              <a:rPr dirty="0" sz="2000" spc="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65" b="1">
                <a:solidFill>
                  <a:srgbClr val="FF0000"/>
                </a:solidFill>
                <a:latin typeface="Arial"/>
                <a:cs typeface="Arial"/>
              </a:rPr>
              <a:t>ةهج</a:t>
            </a:r>
            <a:r>
              <a:rPr dirty="0" sz="20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نم</a:t>
            </a:r>
            <a:r>
              <a:rPr dirty="0" sz="2000" spc="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300" b="1">
                <a:solidFill>
                  <a:srgbClr val="FF0000"/>
                </a:solidFill>
                <a:latin typeface="Arial"/>
                <a:cs typeface="Arial"/>
              </a:rPr>
              <a:t>ضفخنم</a:t>
            </a:r>
            <a:r>
              <a:rPr dirty="0" sz="2000" spc="-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445" b="1">
                <a:solidFill>
                  <a:srgbClr val="FF0000"/>
                </a:solidFill>
                <a:latin typeface="Arial"/>
                <a:cs typeface="Arial"/>
              </a:rPr>
              <a:t>لكشب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09" b="1">
                <a:solidFill>
                  <a:srgbClr val="FF0000"/>
                </a:solidFill>
                <a:latin typeface="Arial"/>
                <a:cs typeface="Arial"/>
              </a:rPr>
              <a:t>ينب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000" spc="-25" b="1">
                <a:solidFill>
                  <a:srgbClr val="FF0000"/>
                </a:solidFill>
                <a:latin typeface="Arial"/>
                <a:cs typeface="Arial"/>
              </a:rPr>
              <a:t>دوجو</a:t>
            </a:r>
            <a:r>
              <a:rPr dirty="0" sz="2000" spc="-5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عم</a:t>
            </a:r>
            <a:r>
              <a:rPr dirty="0" sz="2000" spc="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185" b="1">
                <a:solidFill>
                  <a:srgbClr val="FF0000"/>
                </a:solidFill>
                <a:latin typeface="Arial"/>
                <a:cs typeface="Arial"/>
              </a:rPr>
              <a:t>ةرانلإل</a:t>
            </a:r>
            <a:r>
              <a:rPr dirty="0" sz="2000" spc="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25" b="1">
                <a:solidFill>
                  <a:srgbClr val="FF0000"/>
                </a:solidFill>
                <a:latin typeface="Arial"/>
                <a:cs typeface="Arial"/>
              </a:rPr>
              <a:t>فحتملا</a:t>
            </a:r>
            <a:r>
              <a:rPr dirty="0" sz="2000" spc="4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29" b="1">
                <a:solidFill>
                  <a:srgbClr val="FF0000"/>
                </a:solidFill>
                <a:latin typeface="Arial"/>
                <a:cs typeface="Arial"/>
              </a:rPr>
              <a:t>اهجاتحي</a:t>
            </a:r>
            <a:r>
              <a:rPr dirty="0" sz="20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345" b="1">
                <a:solidFill>
                  <a:srgbClr val="FF0000"/>
                </a:solidFill>
                <a:latin typeface="Arial"/>
                <a:cs typeface="Arial"/>
              </a:rPr>
              <a:t>يتلا</a:t>
            </a:r>
            <a:r>
              <a:rPr dirty="0" sz="2000" spc="9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175" b="1">
                <a:solidFill>
                  <a:srgbClr val="FF0000"/>
                </a:solidFill>
                <a:latin typeface="Arial"/>
                <a:cs typeface="Arial"/>
              </a:rPr>
              <a:t>ةقاطلا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455" b="1">
                <a:solidFill>
                  <a:srgbClr val="FF0000"/>
                </a:solidFill>
                <a:latin typeface="Arial"/>
                <a:cs typeface="Arial"/>
              </a:rPr>
              <a:t>ضفخت</a:t>
            </a:r>
            <a:r>
              <a:rPr dirty="0" sz="20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و</a:t>
            </a:r>
            <a:r>
              <a:rPr dirty="0" sz="20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29" b="1">
                <a:solidFill>
                  <a:srgbClr val="FF0000"/>
                </a:solidFill>
                <a:latin typeface="Arial"/>
                <a:cs typeface="Arial"/>
              </a:rPr>
              <a:t>ةرشابملا</a:t>
            </a:r>
            <a:r>
              <a:rPr dirty="0" sz="20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04" b="1">
                <a:solidFill>
                  <a:srgbClr val="FF0000"/>
                </a:solidFill>
                <a:latin typeface="Arial"/>
                <a:cs typeface="Arial"/>
              </a:rPr>
              <a:t>سمشلا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25" b="1">
                <a:solidFill>
                  <a:srgbClr val="FF0000"/>
                </a:solidFill>
                <a:latin typeface="Arial"/>
                <a:cs typeface="Arial"/>
              </a:rPr>
              <a:t>ةعشأ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350" b="1">
                <a:solidFill>
                  <a:srgbClr val="FF0000"/>
                </a:solidFill>
                <a:latin typeface="Arial"/>
                <a:cs typeface="Arial"/>
              </a:rPr>
              <a:t>عنمت</a:t>
            </a:r>
            <a:r>
              <a:rPr dirty="0" sz="20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00" b="1">
                <a:solidFill>
                  <a:srgbClr val="FF0000"/>
                </a:solidFill>
                <a:latin typeface="Arial"/>
                <a:cs typeface="Arial"/>
              </a:rPr>
              <a:t>ةلئام</a:t>
            </a:r>
            <a:r>
              <a:rPr dirty="0" sz="2000" spc="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FF0000"/>
                </a:solidFill>
                <a:latin typeface="Arial"/>
                <a:cs typeface="Arial"/>
              </a:rPr>
              <a:t>ناردج</a:t>
            </a:r>
            <a:r>
              <a:rPr dirty="0" sz="20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عم ،</a:t>
            </a:r>
            <a:r>
              <a:rPr dirty="0" sz="20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90" b="1">
                <a:solidFill>
                  <a:srgbClr val="FF0000"/>
                </a:solidFill>
                <a:latin typeface="Arial"/>
                <a:cs typeface="Arial"/>
              </a:rPr>
              <a:t>فحتملل</a:t>
            </a:r>
            <a:r>
              <a:rPr dirty="0" sz="2000" spc="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140" b="1">
                <a:solidFill>
                  <a:srgbClr val="FF0000"/>
                </a:solidFill>
                <a:latin typeface="Arial"/>
                <a:cs typeface="Arial"/>
              </a:rPr>
              <a:t>ةءاضلإا</a:t>
            </a:r>
            <a:r>
              <a:rPr dirty="0" sz="2000" spc="6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FF0000"/>
                </a:solidFill>
                <a:latin typeface="Arial"/>
                <a:cs typeface="Arial"/>
              </a:rPr>
              <a:t>لاخدا</a:t>
            </a:r>
            <a:r>
              <a:rPr dirty="0" sz="20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29" b="1">
                <a:solidFill>
                  <a:srgbClr val="FF0000"/>
                </a:solidFill>
                <a:latin typeface="Arial"/>
                <a:cs typeface="Arial"/>
              </a:rPr>
              <a:t>ىلع</a:t>
            </a:r>
            <a:r>
              <a:rPr dirty="0" sz="20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90" b="1">
                <a:solidFill>
                  <a:srgbClr val="FF0000"/>
                </a:solidFill>
                <a:latin typeface="Arial"/>
                <a:cs typeface="Arial"/>
              </a:rPr>
              <a:t>دعاست</a:t>
            </a:r>
            <a:endParaRPr sz="2000">
              <a:latin typeface="Arial"/>
              <a:cs typeface="Arial"/>
            </a:endParaRPr>
          </a:p>
          <a:p>
            <a:pPr algn="ctr" marL="1905">
              <a:lnSpc>
                <a:spcPct val="100000"/>
              </a:lnSpc>
              <a:spcBef>
                <a:spcPts val="5"/>
              </a:spcBef>
            </a:pP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dirty="0" sz="2000" spc="-1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385" b="1">
                <a:solidFill>
                  <a:srgbClr val="FF0000"/>
                </a:solidFill>
                <a:latin typeface="Arial"/>
                <a:cs typeface="Arial"/>
              </a:rPr>
              <a:t>هئانب</a:t>
            </a:r>
            <a:r>
              <a:rPr dirty="0" sz="20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35" b="1">
                <a:solidFill>
                  <a:srgbClr val="FF0000"/>
                </a:solidFill>
                <a:latin typeface="Arial"/>
                <a:cs typeface="Arial"/>
              </a:rPr>
              <a:t>يف</a:t>
            </a:r>
            <a:r>
              <a:rPr dirty="0" sz="2000" spc="6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75" b="1">
                <a:solidFill>
                  <a:srgbClr val="FF0000"/>
                </a:solidFill>
                <a:latin typeface="Arial"/>
                <a:cs typeface="Arial"/>
              </a:rPr>
              <a:t>ةيلاعلا</a:t>
            </a:r>
            <a:r>
              <a:rPr dirty="0" sz="2000" spc="6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105" b="1">
                <a:solidFill>
                  <a:srgbClr val="FF0000"/>
                </a:solidFill>
                <a:latin typeface="Arial"/>
                <a:cs typeface="Arial"/>
              </a:rPr>
              <a:t>ةدوجلا</a:t>
            </a:r>
            <a:r>
              <a:rPr dirty="0" sz="20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تاذ </a:t>
            </a:r>
            <a:r>
              <a:rPr dirty="0" sz="2000" spc="-240" b="1">
                <a:solidFill>
                  <a:srgbClr val="FF0000"/>
                </a:solidFill>
                <a:latin typeface="Arial"/>
                <a:cs typeface="Arial"/>
              </a:rPr>
              <a:t>ةينامعلا</a:t>
            </a:r>
            <a:r>
              <a:rPr dirty="0" sz="2000" spc="9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100" b="1">
                <a:solidFill>
                  <a:srgbClr val="FF0000"/>
                </a:solidFill>
                <a:latin typeface="Arial"/>
                <a:cs typeface="Arial"/>
              </a:rPr>
              <a:t>ةراجحلا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15" b="1">
                <a:solidFill>
                  <a:srgbClr val="FF0000"/>
                </a:solidFill>
                <a:latin typeface="Arial"/>
                <a:cs typeface="Arial"/>
              </a:rPr>
              <a:t>تمدختسا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300" b="1">
                <a:solidFill>
                  <a:srgbClr val="FF0000"/>
                </a:solidFill>
                <a:latin typeface="Arial"/>
                <a:cs typeface="Arial"/>
              </a:rPr>
              <a:t>ثيح</a:t>
            </a:r>
            <a:r>
              <a:rPr dirty="0" sz="20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،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150" b="1">
                <a:solidFill>
                  <a:srgbClr val="FF0000"/>
                </a:solidFill>
                <a:latin typeface="Arial"/>
                <a:cs typeface="Arial"/>
              </a:rPr>
              <a:t>ادراب</a:t>
            </a:r>
            <a:r>
              <a:rPr dirty="0" sz="2000" spc="4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5" b="1">
                <a:solidFill>
                  <a:srgbClr val="FF0000"/>
                </a:solidFill>
                <a:latin typeface="Arial"/>
                <a:cs typeface="Arial"/>
              </a:rPr>
              <a:t>راملا</a:t>
            </a:r>
            <a:r>
              <a:rPr dirty="0" sz="2000" spc="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35" b="1">
                <a:solidFill>
                  <a:srgbClr val="FF0000"/>
                </a:solidFill>
                <a:latin typeface="Arial"/>
                <a:cs typeface="Arial"/>
              </a:rPr>
              <a:t>ءاوهلا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325" b="1">
                <a:solidFill>
                  <a:srgbClr val="FF0000"/>
                </a:solidFill>
                <a:latin typeface="Arial"/>
                <a:cs typeface="Arial"/>
              </a:rPr>
              <a:t>لعجت</a:t>
            </a:r>
            <a:r>
              <a:rPr dirty="0" sz="20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345" b="1">
                <a:solidFill>
                  <a:srgbClr val="FF0000"/>
                </a:solidFill>
                <a:latin typeface="Arial"/>
                <a:cs typeface="Arial"/>
              </a:rPr>
              <a:t>يتلا</a:t>
            </a:r>
            <a:r>
              <a:rPr dirty="0" sz="2000" spc="6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FF0000"/>
                </a:solidFill>
                <a:latin typeface="Arial"/>
                <a:cs typeface="Arial"/>
              </a:rPr>
              <a:t>ناردجلا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6096" y="4169664"/>
            <a:ext cx="12115800" cy="2548255"/>
            <a:chOff x="-6096" y="4169664"/>
            <a:chExt cx="12115800" cy="2548255"/>
          </a:xfrm>
        </p:grpSpPr>
        <p:sp>
          <p:nvSpPr>
            <p:cNvPr id="8" name="object 8" descr=""/>
            <p:cNvSpPr/>
            <p:nvPr/>
          </p:nvSpPr>
          <p:spPr>
            <a:xfrm>
              <a:off x="60960" y="4175760"/>
              <a:ext cx="12042775" cy="798830"/>
            </a:xfrm>
            <a:custGeom>
              <a:avLst/>
              <a:gdLst/>
              <a:ahLst/>
              <a:cxnLst/>
              <a:rect l="l" t="t" r="r" b="b"/>
              <a:pathLst>
                <a:path w="12042775" h="798829">
                  <a:moveTo>
                    <a:pt x="11909552" y="0"/>
                  </a:moveTo>
                  <a:lnTo>
                    <a:pt x="133096" y="0"/>
                  </a:lnTo>
                  <a:lnTo>
                    <a:pt x="91027" y="6782"/>
                  </a:lnTo>
                  <a:lnTo>
                    <a:pt x="54491" y="25672"/>
                  </a:lnTo>
                  <a:lnTo>
                    <a:pt x="25679" y="54479"/>
                  </a:lnTo>
                  <a:lnTo>
                    <a:pt x="6785" y="91017"/>
                  </a:lnTo>
                  <a:lnTo>
                    <a:pt x="0" y="133095"/>
                  </a:lnTo>
                  <a:lnTo>
                    <a:pt x="0" y="665479"/>
                  </a:lnTo>
                  <a:lnTo>
                    <a:pt x="6785" y="707558"/>
                  </a:lnTo>
                  <a:lnTo>
                    <a:pt x="25679" y="744096"/>
                  </a:lnTo>
                  <a:lnTo>
                    <a:pt x="54491" y="772903"/>
                  </a:lnTo>
                  <a:lnTo>
                    <a:pt x="91027" y="791793"/>
                  </a:lnTo>
                  <a:lnTo>
                    <a:pt x="133096" y="798576"/>
                  </a:lnTo>
                  <a:lnTo>
                    <a:pt x="11909552" y="798576"/>
                  </a:lnTo>
                  <a:lnTo>
                    <a:pt x="11951630" y="791793"/>
                  </a:lnTo>
                  <a:lnTo>
                    <a:pt x="11988168" y="772903"/>
                  </a:lnTo>
                  <a:lnTo>
                    <a:pt x="12016975" y="744096"/>
                  </a:lnTo>
                  <a:lnTo>
                    <a:pt x="12035865" y="707558"/>
                  </a:lnTo>
                  <a:lnTo>
                    <a:pt x="12042648" y="665479"/>
                  </a:lnTo>
                  <a:lnTo>
                    <a:pt x="12042648" y="133095"/>
                  </a:lnTo>
                  <a:lnTo>
                    <a:pt x="12035865" y="91017"/>
                  </a:lnTo>
                  <a:lnTo>
                    <a:pt x="12016975" y="54479"/>
                  </a:lnTo>
                  <a:lnTo>
                    <a:pt x="11988168" y="25672"/>
                  </a:lnTo>
                  <a:lnTo>
                    <a:pt x="11951630" y="6782"/>
                  </a:lnTo>
                  <a:lnTo>
                    <a:pt x="1190955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0960" y="4175760"/>
              <a:ext cx="12042775" cy="798830"/>
            </a:xfrm>
            <a:custGeom>
              <a:avLst/>
              <a:gdLst/>
              <a:ahLst/>
              <a:cxnLst/>
              <a:rect l="l" t="t" r="r" b="b"/>
              <a:pathLst>
                <a:path w="12042775" h="798829">
                  <a:moveTo>
                    <a:pt x="0" y="133095"/>
                  </a:moveTo>
                  <a:lnTo>
                    <a:pt x="6785" y="91017"/>
                  </a:lnTo>
                  <a:lnTo>
                    <a:pt x="25679" y="54479"/>
                  </a:lnTo>
                  <a:lnTo>
                    <a:pt x="54491" y="25672"/>
                  </a:lnTo>
                  <a:lnTo>
                    <a:pt x="91027" y="6782"/>
                  </a:lnTo>
                  <a:lnTo>
                    <a:pt x="133096" y="0"/>
                  </a:lnTo>
                  <a:lnTo>
                    <a:pt x="11909552" y="0"/>
                  </a:lnTo>
                  <a:lnTo>
                    <a:pt x="11951630" y="6782"/>
                  </a:lnTo>
                  <a:lnTo>
                    <a:pt x="11988168" y="25672"/>
                  </a:lnTo>
                  <a:lnTo>
                    <a:pt x="12016975" y="54479"/>
                  </a:lnTo>
                  <a:lnTo>
                    <a:pt x="12035865" y="91017"/>
                  </a:lnTo>
                  <a:lnTo>
                    <a:pt x="12042648" y="133095"/>
                  </a:lnTo>
                  <a:lnTo>
                    <a:pt x="12042648" y="665479"/>
                  </a:lnTo>
                  <a:lnTo>
                    <a:pt x="12035865" y="707558"/>
                  </a:lnTo>
                  <a:lnTo>
                    <a:pt x="12016975" y="744096"/>
                  </a:lnTo>
                  <a:lnTo>
                    <a:pt x="11988168" y="772903"/>
                  </a:lnTo>
                  <a:lnTo>
                    <a:pt x="11951630" y="791793"/>
                  </a:lnTo>
                  <a:lnTo>
                    <a:pt x="11909552" y="798576"/>
                  </a:lnTo>
                  <a:lnTo>
                    <a:pt x="133096" y="798576"/>
                  </a:lnTo>
                  <a:lnTo>
                    <a:pt x="91027" y="791793"/>
                  </a:lnTo>
                  <a:lnTo>
                    <a:pt x="54491" y="772903"/>
                  </a:lnTo>
                  <a:lnTo>
                    <a:pt x="25679" y="744096"/>
                  </a:lnTo>
                  <a:lnTo>
                    <a:pt x="6785" y="707558"/>
                  </a:lnTo>
                  <a:lnTo>
                    <a:pt x="0" y="665479"/>
                  </a:lnTo>
                  <a:lnTo>
                    <a:pt x="0" y="133095"/>
                  </a:lnTo>
                  <a:close/>
                </a:path>
              </a:pathLst>
            </a:custGeom>
            <a:ln w="12192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001512"/>
              <a:ext cx="12103735" cy="710565"/>
            </a:xfrm>
            <a:custGeom>
              <a:avLst/>
              <a:gdLst/>
              <a:ahLst/>
              <a:cxnLst/>
              <a:rect l="l" t="t" r="r" b="b"/>
              <a:pathLst>
                <a:path w="12103735" h="710565">
                  <a:moveTo>
                    <a:pt x="11985244" y="0"/>
                  </a:moveTo>
                  <a:lnTo>
                    <a:pt x="17787" y="0"/>
                  </a:lnTo>
                  <a:lnTo>
                    <a:pt x="0" y="3591"/>
                  </a:lnTo>
                  <a:lnTo>
                    <a:pt x="0" y="706592"/>
                  </a:lnTo>
                  <a:lnTo>
                    <a:pt x="17787" y="710184"/>
                  </a:lnTo>
                  <a:lnTo>
                    <a:pt x="11985244" y="710184"/>
                  </a:lnTo>
                  <a:lnTo>
                    <a:pt x="12031331" y="700881"/>
                  </a:lnTo>
                  <a:lnTo>
                    <a:pt x="12068952" y="675513"/>
                  </a:lnTo>
                  <a:lnTo>
                    <a:pt x="12094311" y="637885"/>
                  </a:lnTo>
                  <a:lnTo>
                    <a:pt x="12103608" y="591807"/>
                  </a:lnTo>
                  <a:lnTo>
                    <a:pt x="12103608" y="118376"/>
                  </a:lnTo>
                  <a:lnTo>
                    <a:pt x="12094311" y="72298"/>
                  </a:lnTo>
                  <a:lnTo>
                    <a:pt x="12068952" y="34670"/>
                  </a:lnTo>
                  <a:lnTo>
                    <a:pt x="12031331" y="9302"/>
                  </a:lnTo>
                  <a:lnTo>
                    <a:pt x="119852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001512"/>
              <a:ext cx="12103735" cy="710565"/>
            </a:xfrm>
            <a:custGeom>
              <a:avLst/>
              <a:gdLst/>
              <a:ahLst/>
              <a:cxnLst/>
              <a:rect l="l" t="t" r="r" b="b"/>
              <a:pathLst>
                <a:path w="12103735" h="710565">
                  <a:moveTo>
                    <a:pt x="0" y="3591"/>
                  </a:moveTo>
                  <a:lnTo>
                    <a:pt x="17787" y="0"/>
                  </a:lnTo>
                  <a:lnTo>
                    <a:pt x="11985244" y="0"/>
                  </a:lnTo>
                  <a:lnTo>
                    <a:pt x="12031331" y="9302"/>
                  </a:lnTo>
                  <a:lnTo>
                    <a:pt x="12068952" y="34670"/>
                  </a:lnTo>
                  <a:lnTo>
                    <a:pt x="12094311" y="72298"/>
                  </a:lnTo>
                  <a:lnTo>
                    <a:pt x="12103608" y="118376"/>
                  </a:lnTo>
                  <a:lnTo>
                    <a:pt x="12103608" y="591807"/>
                  </a:lnTo>
                  <a:lnTo>
                    <a:pt x="12094311" y="637885"/>
                  </a:lnTo>
                  <a:lnTo>
                    <a:pt x="12068952" y="675513"/>
                  </a:lnTo>
                  <a:lnTo>
                    <a:pt x="12031331" y="700881"/>
                  </a:lnTo>
                  <a:lnTo>
                    <a:pt x="11985244" y="710184"/>
                  </a:lnTo>
                  <a:lnTo>
                    <a:pt x="17787" y="710184"/>
                  </a:lnTo>
                  <a:lnTo>
                    <a:pt x="0" y="706592"/>
                  </a:lnTo>
                </a:path>
              </a:pathLst>
            </a:custGeom>
            <a:ln w="12192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34239" y="4006977"/>
            <a:ext cx="11929110" cy="2721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94945" marR="18415" indent="-5715">
              <a:lnSpc>
                <a:spcPct val="100000"/>
              </a:lnSpc>
              <a:spcBef>
                <a:spcPts val="100"/>
              </a:spcBef>
            </a:pPr>
            <a:r>
              <a:rPr dirty="0" sz="2400" spc="-275" b="1">
                <a:solidFill>
                  <a:srgbClr val="FF0000"/>
                </a:solidFill>
                <a:latin typeface="Arial"/>
                <a:cs typeface="Arial"/>
              </a:rPr>
              <a:t>ىلإ</a:t>
            </a:r>
            <a:r>
              <a:rPr dirty="0" sz="2400" spc="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45" b="1">
                <a:solidFill>
                  <a:srgbClr val="FF0000"/>
                </a:solidFill>
                <a:latin typeface="Arial"/>
                <a:cs typeface="Arial"/>
              </a:rPr>
              <a:t>لاوصو</a:t>
            </a:r>
            <a:r>
              <a:rPr dirty="0" sz="2400" spc="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80" b="1">
                <a:solidFill>
                  <a:srgbClr val="FF0000"/>
                </a:solidFill>
                <a:latin typeface="Arial"/>
                <a:cs typeface="Arial"/>
              </a:rPr>
              <a:t>ناكسلا</a:t>
            </a:r>
            <a:r>
              <a:rPr dirty="0" sz="2400" spc="-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و</a:t>
            </a:r>
            <a:r>
              <a:rPr dirty="0" sz="24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65" b="1">
                <a:solidFill>
                  <a:srgbClr val="FF0000"/>
                </a:solidFill>
                <a:latin typeface="Arial"/>
                <a:cs typeface="Arial"/>
              </a:rPr>
              <a:t>ضرلأا</a:t>
            </a:r>
            <a:r>
              <a:rPr dirty="0" sz="2400" spc="7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35" b="1">
                <a:solidFill>
                  <a:srgbClr val="FF0000"/>
                </a:solidFill>
                <a:latin typeface="Arial"/>
                <a:cs typeface="Arial"/>
              </a:rPr>
              <a:t>ايجولويج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75" b="1">
                <a:solidFill>
                  <a:srgbClr val="FF0000"/>
                </a:solidFill>
                <a:latin typeface="Arial"/>
                <a:cs typeface="Arial"/>
              </a:rPr>
              <a:t>لثم</a:t>
            </a:r>
            <a:r>
              <a:rPr dirty="0" sz="2400" spc="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نامع</a:t>
            </a:r>
            <a:r>
              <a:rPr dirty="0" sz="24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25" b="1">
                <a:solidFill>
                  <a:srgbClr val="FF0000"/>
                </a:solidFill>
                <a:latin typeface="Arial"/>
                <a:cs typeface="Arial"/>
              </a:rPr>
              <a:t>اهب</a:t>
            </a:r>
            <a:r>
              <a:rPr dirty="0" sz="24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ترم</a:t>
            </a:r>
            <a:r>
              <a:rPr dirty="0" sz="2400" spc="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415" b="1">
                <a:solidFill>
                  <a:srgbClr val="FF0000"/>
                </a:solidFill>
                <a:latin typeface="Arial"/>
                <a:cs typeface="Arial"/>
              </a:rPr>
              <a:t>يتلا</a:t>
            </a:r>
            <a:r>
              <a:rPr dirty="0" sz="2400" spc="4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85" b="1">
                <a:solidFill>
                  <a:srgbClr val="FF0000"/>
                </a:solidFill>
                <a:latin typeface="Arial"/>
                <a:cs typeface="Arial"/>
              </a:rPr>
              <a:t>بقحلا</a:t>
            </a:r>
            <a:r>
              <a:rPr dirty="0" sz="2400" spc="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05" b="1">
                <a:solidFill>
                  <a:srgbClr val="FF0000"/>
                </a:solidFill>
                <a:latin typeface="Arial"/>
                <a:cs typeface="Arial"/>
              </a:rPr>
              <a:t>فلتخم</a:t>
            </a:r>
            <a:r>
              <a:rPr dirty="0" sz="2400" spc="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75" b="1">
                <a:solidFill>
                  <a:srgbClr val="FF0000"/>
                </a:solidFill>
                <a:latin typeface="Arial"/>
                <a:cs typeface="Arial"/>
              </a:rPr>
              <a:t>ىلإ</a:t>
            </a:r>
            <a:r>
              <a:rPr dirty="0" sz="2400" spc="4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30" b="1">
                <a:solidFill>
                  <a:srgbClr val="FF0000"/>
                </a:solidFill>
                <a:latin typeface="Arial"/>
                <a:cs typeface="Arial"/>
              </a:rPr>
              <a:t>فرعتلا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05" b="1">
                <a:solidFill>
                  <a:srgbClr val="FF0000"/>
                </a:solidFill>
                <a:latin typeface="Arial"/>
                <a:cs typeface="Arial"/>
              </a:rPr>
              <a:t>نكمي</a:t>
            </a:r>
            <a:r>
              <a:rPr dirty="0" sz="2400" spc="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50" b="1">
                <a:solidFill>
                  <a:srgbClr val="FF0000"/>
                </a:solidFill>
                <a:latin typeface="Arial"/>
                <a:cs typeface="Arial"/>
              </a:rPr>
              <a:t>خيراتلا</a:t>
            </a:r>
            <a:r>
              <a:rPr dirty="0" sz="24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135" b="1">
                <a:solidFill>
                  <a:srgbClr val="FF0000"/>
                </a:solidFill>
                <a:latin typeface="Arial"/>
                <a:cs typeface="Arial"/>
              </a:rPr>
              <a:t>ةعاق</a:t>
            </a:r>
            <a:r>
              <a:rPr dirty="0" sz="2400" spc="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120" b="1">
                <a:solidFill>
                  <a:srgbClr val="FF0000"/>
                </a:solidFill>
                <a:latin typeface="Arial"/>
                <a:cs typeface="Arial"/>
              </a:rPr>
              <a:t>للاخ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50" b="1">
                <a:solidFill>
                  <a:srgbClr val="FF0000"/>
                </a:solidFill>
                <a:latin typeface="Arial"/>
                <a:cs typeface="Arial"/>
              </a:rPr>
              <a:t>نمف </a:t>
            </a:r>
            <a:r>
              <a:rPr dirty="0" sz="2400" spc="-340" b="1">
                <a:solidFill>
                  <a:srgbClr val="FF0000"/>
                </a:solidFill>
                <a:latin typeface="Arial"/>
                <a:cs typeface="Arial"/>
              </a:rPr>
              <a:t>ناطلسلل</a:t>
            </a:r>
            <a:r>
              <a:rPr dirty="0" sz="2400" spc="-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60" b="1">
                <a:solidFill>
                  <a:srgbClr val="FF0000"/>
                </a:solidFill>
                <a:latin typeface="Arial"/>
                <a:cs typeface="Arial"/>
              </a:rPr>
              <a:t>ةيماسلا</a:t>
            </a:r>
            <a:r>
              <a:rPr dirty="0" sz="2400" spc="7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10" b="1">
                <a:solidFill>
                  <a:srgbClr val="FF0000"/>
                </a:solidFill>
                <a:latin typeface="Arial"/>
                <a:cs typeface="Arial"/>
              </a:rPr>
              <a:t>تاباطخلا</a:t>
            </a:r>
            <a:r>
              <a:rPr dirty="0" sz="24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500" b="1">
                <a:solidFill>
                  <a:srgbClr val="FF0000"/>
                </a:solidFill>
                <a:latin typeface="Arial"/>
                <a:cs typeface="Arial"/>
              </a:rPr>
              <a:t>ضرعتست</a:t>
            </a:r>
            <a:r>
              <a:rPr dirty="0" sz="2400" spc="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470" b="1">
                <a:solidFill>
                  <a:srgbClr val="FF0000"/>
                </a:solidFill>
                <a:latin typeface="Arial"/>
                <a:cs typeface="Arial"/>
              </a:rPr>
              <a:t>ةيلعافت</a:t>
            </a:r>
            <a:r>
              <a:rPr dirty="0" sz="24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75" b="1">
                <a:solidFill>
                  <a:srgbClr val="FF0000"/>
                </a:solidFill>
                <a:latin typeface="Arial"/>
                <a:cs typeface="Arial"/>
              </a:rPr>
              <a:t>ةيمقر</a:t>
            </a:r>
            <a:r>
              <a:rPr dirty="0" sz="24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459" b="1">
                <a:solidFill>
                  <a:srgbClr val="FF0000"/>
                </a:solidFill>
                <a:latin typeface="Arial"/>
                <a:cs typeface="Arial"/>
              </a:rPr>
              <a:t>ةيفحتم</a:t>
            </a:r>
            <a:r>
              <a:rPr dirty="0" sz="2400" spc="5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30" b="1">
                <a:solidFill>
                  <a:srgbClr val="FF0000"/>
                </a:solidFill>
                <a:latin typeface="Arial"/>
                <a:cs typeface="Arial"/>
              </a:rPr>
              <a:t>لئاسو</a:t>
            </a:r>
            <a:r>
              <a:rPr dirty="0" sz="24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70" b="1">
                <a:solidFill>
                  <a:srgbClr val="FF0000"/>
                </a:solidFill>
                <a:latin typeface="Arial"/>
                <a:cs typeface="Arial"/>
              </a:rPr>
              <a:t>ىلع</a:t>
            </a:r>
            <a:r>
              <a:rPr dirty="0" sz="2400" spc="6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525" b="1">
                <a:solidFill>
                  <a:srgbClr val="FF0000"/>
                </a:solidFill>
                <a:latin typeface="Arial"/>
                <a:cs typeface="Arial"/>
              </a:rPr>
              <a:t>يوتحتف</a:t>
            </a:r>
            <a:r>
              <a:rPr dirty="0" sz="2400" spc="-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54" b="1">
                <a:solidFill>
                  <a:srgbClr val="FF0000"/>
                </a:solidFill>
                <a:latin typeface="Arial"/>
                <a:cs typeface="Arial"/>
              </a:rPr>
              <a:t>ةضهنلا</a:t>
            </a:r>
            <a:r>
              <a:rPr dirty="0" sz="2400" spc="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54" b="1">
                <a:solidFill>
                  <a:srgbClr val="FF0000"/>
                </a:solidFill>
                <a:latin typeface="Arial"/>
                <a:cs typeface="Arial"/>
              </a:rPr>
              <a:t>رصع</a:t>
            </a:r>
            <a:r>
              <a:rPr dirty="0" sz="2400" spc="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145" b="1">
                <a:solidFill>
                  <a:srgbClr val="FF0000"/>
                </a:solidFill>
                <a:latin typeface="Arial"/>
                <a:cs typeface="Arial"/>
              </a:rPr>
              <a:t>ةعاق</a:t>
            </a:r>
            <a:r>
              <a:rPr dirty="0" sz="2400" spc="-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50" b="1">
                <a:solidFill>
                  <a:srgbClr val="FF0000"/>
                </a:solidFill>
                <a:latin typeface="Arial"/>
                <a:cs typeface="Arial"/>
              </a:rPr>
              <a:t>امأ</a:t>
            </a:r>
            <a:r>
              <a:rPr dirty="0" sz="24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،</a:t>
            </a:r>
            <a:r>
              <a:rPr dirty="0" sz="24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54" b="1">
                <a:solidFill>
                  <a:srgbClr val="FF0000"/>
                </a:solidFill>
                <a:latin typeface="Arial"/>
                <a:cs typeface="Arial"/>
              </a:rPr>
              <a:t>ةضهنلا</a:t>
            </a:r>
            <a:r>
              <a:rPr dirty="0" sz="24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5" b="1">
                <a:solidFill>
                  <a:srgbClr val="FF0000"/>
                </a:solidFill>
                <a:latin typeface="Arial"/>
                <a:cs typeface="Arial"/>
              </a:rPr>
              <a:t>رصع </a:t>
            </a:r>
            <a:r>
              <a:rPr dirty="0" sz="2400" spc="-245" b="1">
                <a:solidFill>
                  <a:srgbClr val="FF0000"/>
                </a:solidFill>
                <a:latin typeface="Arial"/>
                <a:cs typeface="Arial"/>
              </a:rPr>
              <a:t>هارث</a:t>
            </a:r>
            <a:r>
              <a:rPr dirty="0" sz="2400" spc="-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80" b="1">
                <a:solidFill>
                  <a:srgbClr val="FF0000"/>
                </a:solidFill>
                <a:latin typeface="Arial"/>
                <a:cs typeface="Arial"/>
              </a:rPr>
              <a:t>الله</a:t>
            </a:r>
            <a:r>
              <a:rPr dirty="0" sz="2400" spc="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10" b="1">
                <a:solidFill>
                  <a:srgbClr val="FF0000"/>
                </a:solidFill>
                <a:latin typeface="Arial"/>
                <a:cs typeface="Arial"/>
              </a:rPr>
              <a:t>بيط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525" b="1">
                <a:solidFill>
                  <a:srgbClr val="FF0000"/>
                </a:solidFill>
                <a:latin typeface="Arial"/>
                <a:cs typeface="Arial"/>
              </a:rPr>
              <a:t>ديعس</a:t>
            </a:r>
            <a:r>
              <a:rPr dirty="0" sz="2400" spc="-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465" b="1">
                <a:solidFill>
                  <a:srgbClr val="FF0000"/>
                </a:solidFill>
                <a:latin typeface="Arial"/>
                <a:cs typeface="Arial"/>
              </a:rPr>
              <a:t>نب</a:t>
            </a:r>
            <a:r>
              <a:rPr dirty="0" sz="2400" spc="4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40" b="1">
                <a:solidFill>
                  <a:srgbClr val="FF0000"/>
                </a:solidFill>
                <a:latin typeface="Arial"/>
                <a:cs typeface="Arial"/>
              </a:rPr>
              <a:t>سوباق</a:t>
            </a:r>
            <a:r>
              <a:rPr dirty="0" sz="2400" spc="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60" b="1">
                <a:solidFill>
                  <a:srgbClr val="FF0000"/>
                </a:solidFill>
                <a:latin typeface="Arial"/>
                <a:cs typeface="Arial"/>
              </a:rPr>
              <a:t>ناطلسلا</a:t>
            </a:r>
            <a:r>
              <a:rPr dirty="0" sz="24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و</a:t>
            </a:r>
            <a:r>
              <a:rPr dirty="0" sz="24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،</a:t>
            </a:r>
            <a:r>
              <a:rPr dirty="0" sz="24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80" b="1">
                <a:solidFill>
                  <a:srgbClr val="FF0000"/>
                </a:solidFill>
                <a:latin typeface="Arial"/>
                <a:cs typeface="Arial"/>
              </a:rPr>
              <a:t>الله</a:t>
            </a:r>
            <a:r>
              <a:rPr dirty="0" sz="24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70" b="1">
                <a:solidFill>
                  <a:srgbClr val="FF0000"/>
                </a:solidFill>
                <a:latin typeface="Arial"/>
                <a:cs typeface="Arial"/>
              </a:rPr>
              <a:t>هظفح</a:t>
            </a:r>
            <a:r>
              <a:rPr dirty="0" sz="2400" spc="4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قراط</a:t>
            </a:r>
            <a:r>
              <a:rPr dirty="0" sz="2400" spc="-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465" b="1">
                <a:solidFill>
                  <a:srgbClr val="FF0000"/>
                </a:solidFill>
                <a:latin typeface="Arial"/>
                <a:cs typeface="Arial"/>
              </a:rPr>
              <a:t>نب</a:t>
            </a:r>
            <a:r>
              <a:rPr dirty="0" sz="2400" spc="-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405" b="1">
                <a:solidFill>
                  <a:srgbClr val="FF0000"/>
                </a:solidFill>
                <a:latin typeface="Arial"/>
                <a:cs typeface="Arial"/>
              </a:rPr>
              <a:t>مثيه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05"/>
              </a:spcBef>
            </a:pPr>
            <a:endParaRPr sz="2400">
              <a:latin typeface="Arial"/>
              <a:cs typeface="Arial"/>
            </a:endParaRPr>
          </a:p>
          <a:p>
            <a:pPr algn="ctr" marL="3175">
              <a:lnSpc>
                <a:spcPct val="100000"/>
              </a:lnSpc>
            </a:pPr>
            <a:r>
              <a:rPr dirty="0" sz="2400" spc="60" b="1">
                <a:solidFill>
                  <a:srgbClr val="FF0000"/>
                </a:solidFill>
                <a:latin typeface="Arial"/>
                <a:cs typeface="Arial"/>
              </a:rPr>
              <a:t>نم</a:t>
            </a:r>
            <a:r>
              <a:rPr dirty="0" sz="24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54" b="1">
                <a:solidFill>
                  <a:srgbClr val="FF0000"/>
                </a:solidFill>
                <a:latin typeface="Arial"/>
                <a:cs typeface="Arial"/>
              </a:rPr>
              <a:t>رئازلا</a:t>
            </a:r>
            <a:r>
              <a:rPr dirty="0" sz="24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10" b="1">
                <a:solidFill>
                  <a:srgbClr val="FF0000"/>
                </a:solidFill>
                <a:latin typeface="Arial"/>
                <a:cs typeface="Arial"/>
              </a:rPr>
              <a:t>نكمت</a:t>
            </a:r>
            <a:r>
              <a:rPr dirty="0" sz="2400" spc="-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،</a:t>
            </a:r>
            <a:r>
              <a:rPr dirty="0" sz="24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60" b="1">
                <a:solidFill>
                  <a:srgbClr val="FF0000"/>
                </a:solidFill>
                <a:latin typeface="Arial"/>
                <a:cs typeface="Arial"/>
              </a:rPr>
              <a:t>داعبلأا</a:t>
            </a:r>
            <a:r>
              <a:rPr dirty="0" sz="24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20" b="1">
                <a:solidFill>
                  <a:srgbClr val="FF0000"/>
                </a:solidFill>
                <a:latin typeface="Arial"/>
                <a:cs typeface="Arial"/>
              </a:rPr>
              <a:t>ةددعتم</a:t>
            </a:r>
            <a:r>
              <a:rPr dirty="0" sz="2400" spc="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440" b="1">
                <a:solidFill>
                  <a:srgbClr val="FF0000"/>
                </a:solidFill>
                <a:latin typeface="Arial"/>
                <a:cs typeface="Arial"/>
              </a:rPr>
              <a:t>ةيضارتفا</a:t>
            </a:r>
            <a:r>
              <a:rPr dirty="0" sz="2400" spc="4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565" b="1">
                <a:solidFill>
                  <a:srgbClr val="FF0000"/>
                </a:solidFill>
                <a:latin typeface="Arial"/>
                <a:cs typeface="Arial"/>
              </a:rPr>
              <a:t>تائيب</a:t>
            </a:r>
            <a:r>
              <a:rPr dirty="0" sz="24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54" b="1">
                <a:solidFill>
                  <a:srgbClr val="FF0000"/>
                </a:solidFill>
                <a:latin typeface="Arial"/>
                <a:cs typeface="Arial"/>
              </a:rPr>
              <a:t>داجيلإ</a:t>
            </a:r>
            <a:r>
              <a:rPr dirty="0" sz="2400" spc="4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80" b="1">
                <a:solidFill>
                  <a:srgbClr val="FF0000"/>
                </a:solidFill>
                <a:latin typeface="Arial"/>
                <a:cs typeface="Arial"/>
              </a:rPr>
              <a:t>ةيمقرلا</a:t>
            </a:r>
            <a:r>
              <a:rPr dirty="0" sz="2400" spc="5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20" b="1">
                <a:solidFill>
                  <a:srgbClr val="FF0000"/>
                </a:solidFill>
                <a:latin typeface="Arial"/>
                <a:cs typeface="Arial"/>
              </a:rPr>
              <a:t>طئاسولا</a:t>
            </a:r>
            <a:r>
              <a:rPr dirty="0" sz="24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70" b="1">
                <a:solidFill>
                  <a:srgbClr val="FF0000"/>
                </a:solidFill>
                <a:latin typeface="Arial"/>
                <a:cs typeface="Arial"/>
              </a:rPr>
              <a:t>ىلع</a:t>
            </a:r>
            <a:r>
              <a:rPr dirty="0" sz="2400" spc="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90" b="1">
                <a:solidFill>
                  <a:srgbClr val="FF0000"/>
                </a:solidFill>
                <a:latin typeface="Arial"/>
                <a:cs typeface="Arial"/>
              </a:rPr>
              <a:t>نيتعاقلا</a:t>
            </a:r>
            <a:r>
              <a:rPr dirty="0" sz="2400" spc="5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05" b="1">
                <a:solidFill>
                  <a:srgbClr val="FF0000"/>
                </a:solidFill>
                <a:latin typeface="Arial"/>
                <a:cs typeface="Arial"/>
              </a:rPr>
              <a:t>نيتاه</a:t>
            </a:r>
            <a:r>
              <a:rPr dirty="0" sz="24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635" b="1">
                <a:solidFill>
                  <a:srgbClr val="FF0000"/>
                </a:solidFill>
                <a:latin typeface="Arial"/>
                <a:cs typeface="Arial"/>
              </a:rPr>
              <a:t>يف</a:t>
            </a:r>
            <a:r>
              <a:rPr dirty="0" sz="24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04" b="1">
                <a:solidFill>
                  <a:srgbClr val="FF0000"/>
                </a:solidFill>
                <a:latin typeface="Arial"/>
                <a:cs typeface="Arial"/>
              </a:rPr>
              <a:t>ضرعلا</a:t>
            </a:r>
            <a:r>
              <a:rPr dirty="0" sz="2400" spc="4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30" b="1">
                <a:solidFill>
                  <a:srgbClr val="FF0000"/>
                </a:solidFill>
                <a:latin typeface="Arial"/>
                <a:cs typeface="Arial"/>
              </a:rPr>
              <a:t>لئاسو</a:t>
            </a:r>
            <a:r>
              <a:rPr dirty="0" sz="24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475" b="1">
                <a:solidFill>
                  <a:srgbClr val="FF0000"/>
                </a:solidFill>
                <a:latin typeface="Arial"/>
                <a:cs typeface="Arial"/>
              </a:rPr>
              <a:t>زكترت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400" spc="-315" b="1">
                <a:solidFill>
                  <a:srgbClr val="FF0000"/>
                </a:solidFill>
                <a:latin typeface="Arial"/>
                <a:cs typeface="Arial"/>
              </a:rPr>
              <a:t>ةيعقاولا</a:t>
            </a:r>
            <a:r>
              <a:rPr dirty="0" sz="2400" spc="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60" b="1">
                <a:solidFill>
                  <a:srgbClr val="FF0000"/>
                </a:solidFill>
                <a:latin typeface="Arial"/>
                <a:cs typeface="Arial"/>
              </a:rPr>
              <a:t>نم</a:t>
            </a:r>
            <a:r>
              <a:rPr dirty="0" sz="24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120" b="1">
                <a:solidFill>
                  <a:srgbClr val="FF0000"/>
                </a:solidFill>
                <a:latin typeface="Arial"/>
                <a:cs typeface="Arial"/>
              </a:rPr>
              <a:t>ةلاح</a:t>
            </a:r>
            <a:r>
              <a:rPr dirty="0" sz="24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75" b="1">
                <a:solidFill>
                  <a:srgbClr val="FF0000"/>
                </a:solidFill>
                <a:latin typeface="Arial"/>
                <a:cs typeface="Arial"/>
              </a:rPr>
              <a:t>ءافضلإ</a:t>
            </a:r>
            <a:r>
              <a:rPr dirty="0" sz="2400" spc="5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40" b="1">
                <a:solidFill>
                  <a:srgbClr val="FF0000"/>
                </a:solidFill>
                <a:latin typeface="Arial"/>
                <a:cs typeface="Arial"/>
              </a:rPr>
              <a:t>طئارخلا</a:t>
            </a:r>
            <a:r>
              <a:rPr dirty="0" sz="2400" spc="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و</a:t>
            </a:r>
            <a:r>
              <a:rPr dirty="0" sz="2400" spc="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160" b="1">
                <a:solidFill>
                  <a:srgbClr val="FF0000"/>
                </a:solidFill>
                <a:latin typeface="Arial"/>
                <a:cs typeface="Arial"/>
              </a:rPr>
              <a:t>ةيداملا</a:t>
            </a:r>
            <a:r>
              <a:rPr dirty="0" sz="2400" spc="5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145" b="1">
                <a:solidFill>
                  <a:srgbClr val="FF0000"/>
                </a:solidFill>
                <a:latin typeface="Arial"/>
                <a:cs typeface="Arial"/>
              </a:rPr>
              <a:t>دهاوشلا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60" b="1">
                <a:solidFill>
                  <a:srgbClr val="FF0000"/>
                </a:solidFill>
                <a:latin typeface="Arial"/>
                <a:cs typeface="Arial"/>
              </a:rPr>
              <a:t>نم</a:t>
            </a:r>
            <a:r>
              <a:rPr dirty="0" sz="2400" spc="5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65" b="1">
                <a:solidFill>
                  <a:srgbClr val="FF0000"/>
                </a:solidFill>
                <a:latin typeface="Arial"/>
                <a:cs typeface="Arial"/>
              </a:rPr>
              <a:t>ةاقتنم</a:t>
            </a:r>
            <a:r>
              <a:rPr dirty="0" sz="24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ةعومجم</a:t>
            </a:r>
            <a:r>
              <a:rPr dirty="0" sz="24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65" b="1">
                <a:solidFill>
                  <a:srgbClr val="FF0000"/>
                </a:solidFill>
                <a:latin typeface="Arial"/>
                <a:cs typeface="Arial"/>
              </a:rPr>
              <a:t>ىلإ</a:t>
            </a:r>
            <a:r>
              <a:rPr dirty="0" sz="2400" spc="25" b="1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dirty="0" sz="2400" spc="-325" b="1">
                <a:solidFill>
                  <a:srgbClr val="FF0000"/>
                </a:solidFill>
                <a:latin typeface="Arial"/>
                <a:cs typeface="Arial"/>
              </a:rPr>
              <a:t>ةفاضإ</a:t>
            </a:r>
            <a:r>
              <a:rPr dirty="0" sz="24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،</a:t>
            </a:r>
            <a:r>
              <a:rPr dirty="0" sz="24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54" b="1">
                <a:solidFill>
                  <a:srgbClr val="FF0000"/>
                </a:solidFill>
                <a:latin typeface="Arial"/>
                <a:cs typeface="Arial"/>
              </a:rPr>
              <a:t>رصع</a:t>
            </a:r>
            <a:r>
              <a:rPr dirty="0" sz="2400" spc="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30" b="1">
                <a:solidFill>
                  <a:srgbClr val="FF0000"/>
                </a:solidFill>
                <a:latin typeface="Arial"/>
                <a:cs typeface="Arial"/>
              </a:rPr>
              <a:t>لكل</a:t>
            </a:r>
            <a:r>
              <a:rPr dirty="0" sz="24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80" b="1">
                <a:solidFill>
                  <a:srgbClr val="FF0000"/>
                </a:solidFill>
                <a:latin typeface="Arial"/>
                <a:cs typeface="Arial"/>
              </a:rPr>
              <a:t>يضارتفلاا</a:t>
            </a:r>
            <a:r>
              <a:rPr dirty="0" sz="2400" spc="5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54" b="1">
                <a:solidFill>
                  <a:srgbClr val="FF0000"/>
                </a:solidFill>
                <a:latin typeface="Arial"/>
                <a:cs typeface="Arial"/>
              </a:rPr>
              <a:t>عقاولا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310" b="1">
                <a:solidFill>
                  <a:srgbClr val="FF0000"/>
                </a:solidFill>
                <a:latin typeface="Arial"/>
                <a:cs typeface="Arial"/>
              </a:rPr>
              <a:t>ةشياعم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1920" y="115823"/>
            <a:ext cx="11936095" cy="6602095"/>
            <a:chOff x="121920" y="115823"/>
            <a:chExt cx="11936095" cy="660209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" y="115823"/>
              <a:ext cx="11935968" cy="660196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8165591" y="3822191"/>
              <a:ext cx="3035935" cy="701040"/>
            </a:xfrm>
            <a:custGeom>
              <a:avLst/>
              <a:gdLst/>
              <a:ahLst/>
              <a:cxnLst/>
              <a:rect l="l" t="t" r="r" b="b"/>
              <a:pathLst>
                <a:path w="3035934" h="701039">
                  <a:moveTo>
                    <a:pt x="2918967" y="0"/>
                  </a:moveTo>
                  <a:lnTo>
                    <a:pt x="116839" y="0"/>
                  </a:lnTo>
                  <a:lnTo>
                    <a:pt x="71366" y="9183"/>
                  </a:lnTo>
                  <a:lnTo>
                    <a:pt x="34226" y="34226"/>
                  </a:lnTo>
                  <a:lnTo>
                    <a:pt x="9183" y="71366"/>
                  </a:lnTo>
                  <a:lnTo>
                    <a:pt x="0" y="116839"/>
                  </a:lnTo>
                  <a:lnTo>
                    <a:pt x="0" y="584199"/>
                  </a:lnTo>
                  <a:lnTo>
                    <a:pt x="9183" y="629673"/>
                  </a:lnTo>
                  <a:lnTo>
                    <a:pt x="34226" y="666813"/>
                  </a:lnTo>
                  <a:lnTo>
                    <a:pt x="71366" y="691856"/>
                  </a:lnTo>
                  <a:lnTo>
                    <a:pt x="116839" y="701039"/>
                  </a:lnTo>
                  <a:lnTo>
                    <a:pt x="2918967" y="701039"/>
                  </a:lnTo>
                  <a:lnTo>
                    <a:pt x="2964441" y="691856"/>
                  </a:lnTo>
                  <a:lnTo>
                    <a:pt x="3001581" y="666813"/>
                  </a:lnTo>
                  <a:lnTo>
                    <a:pt x="3026624" y="629673"/>
                  </a:lnTo>
                  <a:lnTo>
                    <a:pt x="3035807" y="584199"/>
                  </a:lnTo>
                  <a:lnTo>
                    <a:pt x="3035807" y="116839"/>
                  </a:lnTo>
                  <a:lnTo>
                    <a:pt x="3026624" y="71366"/>
                  </a:lnTo>
                  <a:lnTo>
                    <a:pt x="3001581" y="34226"/>
                  </a:lnTo>
                  <a:lnTo>
                    <a:pt x="2964441" y="9183"/>
                  </a:lnTo>
                  <a:lnTo>
                    <a:pt x="291896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165591" y="3822191"/>
              <a:ext cx="3035935" cy="701040"/>
            </a:xfrm>
            <a:custGeom>
              <a:avLst/>
              <a:gdLst/>
              <a:ahLst/>
              <a:cxnLst/>
              <a:rect l="l" t="t" r="r" b="b"/>
              <a:pathLst>
                <a:path w="3035934" h="701039">
                  <a:moveTo>
                    <a:pt x="0" y="116839"/>
                  </a:moveTo>
                  <a:lnTo>
                    <a:pt x="9183" y="71366"/>
                  </a:lnTo>
                  <a:lnTo>
                    <a:pt x="34226" y="34226"/>
                  </a:lnTo>
                  <a:lnTo>
                    <a:pt x="71366" y="9183"/>
                  </a:lnTo>
                  <a:lnTo>
                    <a:pt x="116839" y="0"/>
                  </a:lnTo>
                  <a:lnTo>
                    <a:pt x="2918967" y="0"/>
                  </a:lnTo>
                  <a:lnTo>
                    <a:pt x="2964441" y="9183"/>
                  </a:lnTo>
                  <a:lnTo>
                    <a:pt x="3001581" y="34226"/>
                  </a:lnTo>
                  <a:lnTo>
                    <a:pt x="3026624" y="71366"/>
                  </a:lnTo>
                  <a:lnTo>
                    <a:pt x="3035807" y="116839"/>
                  </a:lnTo>
                  <a:lnTo>
                    <a:pt x="3035807" y="584199"/>
                  </a:lnTo>
                  <a:lnTo>
                    <a:pt x="3026624" y="629673"/>
                  </a:lnTo>
                  <a:lnTo>
                    <a:pt x="3001581" y="666813"/>
                  </a:lnTo>
                  <a:lnTo>
                    <a:pt x="2964441" y="691856"/>
                  </a:lnTo>
                  <a:lnTo>
                    <a:pt x="2918967" y="701039"/>
                  </a:lnTo>
                  <a:lnTo>
                    <a:pt x="116839" y="701039"/>
                  </a:lnTo>
                  <a:lnTo>
                    <a:pt x="71366" y="691856"/>
                  </a:lnTo>
                  <a:lnTo>
                    <a:pt x="34226" y="666813"/>
                  </a:lnTo>
                  <a:lnTo>
                    <a:pt x="9183" y="629673"/>
                  </a:lnTo>
                  <a:lnTo>
                    <a:pt x="0" y="584199"/>
                  </a:lnTo>
                  <a:lnTo>
                    <a:pt x="0" y="116839"/>
                  </a:lnTo>
                  <a:close/>
                </a:path>
              </a:pathLst>
            </a:custGeom>
            <a:ln w="12192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9066656" y="3969257"/>
            <a:ext cx="12426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50" b="1">
                <a:solidFill>
                  <a:srgbClr val="FF0000"/>
                </a:solidFill>
                <a:latin typeface="Arial"/>
                <a:cs typeface="Arial"/>
              </a:rPr>
              <a:t>خيراتلا</a:t>
            </a:r>
            <a:r>
              <a:rPr dirty="0" sz="2400" spc="4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114" b="1">
                <a:solidFill>
                  <a:srgbClr val="FF0000"/>
                </a:solidFill>
                <a:latin typeface="Arial"/>
                <a:cs typeface="Arial"/>
              </a:rPr>
              <a:t>ةعاق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527050" y="5272785"/>
            <a:ext cx="3048635" cy="716915"/>
            <a:chOff x="527050" y="5272785"/>
            <a:chExt cx="3048635" cy="716915"/>
          </a:xfrm>
        </p:grpSpPr>
        <p:sp>
          <p:nvSpPr>
            <p:cNvPr id="8" name="object 8" descr=""/>
            <p:cNvSpPr/>
            <p:nvPr/>
          </p:nvSpPr>
          <p:spPr>
            <a:xfrm>
              <a:off x="533400" y="5279135"/>
              <a:ext cx="3035935" cy="704215"/>
            </a:xfrm>
            <a:custGeom>
              <a:avLst/>
              <a:gdLst/>
              <a:ahLst/>
              <a:cxnLst/>
              <a:rect l="l" t="t" r="r" b="b"/>
              <a:pathLst>
                <a:path w="3035935" h="704214">
                  <a:moveTo>
                    <a:pt x="2918460" y="0"/>
                  </a:moveTo>
                  <a:lnTo>
                    <a:pt x="117348" y="0"/>
                  </a:lnTo>
                  <a:lnTo>
                    <a:pt x="71671" y="9227"/>
                  </a:lnTo>
                  <a:lnTo>
                    <a:pt x="34370" y="34385"/>
                  </a:lnTo>
                  <a:lnTo>
                    <a:pt x="9221" y="71687"/>
                  </a:lnTo>
                  <a:lnTo>
                    <a:pt x="0" y="117347"/>
                  </a:lnTo>
                  <a:lnTo>
                    <a:pt x="0" y="586739"/>
                  </a:lnTo>
                  <a:lnTo>
                    <a:pt x="9221" y="632416"/>
                  </a:lnTo>
                  <a:lnTo>
                    <a:pt x="34370" y="669717"/>
                  </a:lnTo>
                  <a:lnTo>
                    <a:pt x="71671" y="694866"/>
                  </a:lnTo>
                  <a:lnTo>
                    <a:pt x="117348" y="704088"/>
                  </a:lnTo>
                  <a:lnTo>
                    <a:pt x="2918460" y="704088"/>
                  </a:lnTo>
                  <a:lnTo>
                    <a:pt x="2964120" y="694866"/>
                  </a:lnTo>
                  <a:lnTo>
                    <a:pt x="3001422" y="669717"/>
                  </a:lnTo>
                  <a:lnTo>
                    <a:pt x="3026580" y="632416"/>
                  </a:lnTo>
                  <a:lnTo>
                    <a:pt x="3035808" y="586739"/>
                  </a:lnTo>
                  <a:lnTo>
                    <a:pt x="3035808" y="117347"/>
                  </a:lnTo>
                  <a:lnTo>
                    <a:pt x="3026580" y="71687"/>
                  </a:lnTo>
                  <a:lnTo>
                    <a:pt x="3001422" y="34385"/>
                  </a:lnTo>
                  <a:lnTo>
                    <a:pt x="2964120" y="9227"/>
                  </a:lnTo>
                  <a:lnTo>
                    <a:pt x="291846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3400" y="5279135"/>
              <a:ext cx="3035935" cy="704215"/>
            </a:xfrm>
            <a:custGeom>
              <a:avLst/>
              <a:gdLst/>
              <a:ahLst/>
              <a:cxnLst/>
              <a:rect l="l" t="t" r="r" b="b"/>
              <a:pathLst>
                <a:path w="3035935" h="704214">
                  <a:moveTo>
                    <a:pt x="0" y="117347"/>
                  </a:moveTo>
                  <a:lnTo>
                    <a:pt x="9221" y="71687"/>
                  </a:lnTo>
                  <a:lnTo>
                    <a:pt x="34370" y="34385"/>
                  </a:lnTo>
                  <a:lnTo>
                    <a:pt x="71671" y="9227"/>
                  </a:lnTo>
                  <a:lnTo>
                    <a:pt x="117348" y="0"/>
                  </a:lnTo>
                  <a:lnTo>
                    <a:pt x="2918460" y="0"/>
                  </a:lnTo>
                  <a:lnTo>
                    <a:pt x="2964120" y="9227"/>
                  </a:lnTo>
                  <a:lnTo>
                    <a:pt x="3001422" y="34385"/>
                  </a:lnTo>
                  <a:lnTo>
                    <a:pt x="3026580" y="71687"/>
                  </a:lnTo>
                  <a:lnTo>
                    <a:pt x="3035808" y="117347"/>
                  </a:lnTo>
                  <a:lnTo>
                    <a:pt x="3035808" y="586739"/>
                  </a:lnTo>
                  <a:lnTo>
                    <a:pt x="3026580" y="632416"/>
                  </a:lnTo>
                  <a:lnTo>
                    <a:pt x="3001422" y="669717"/>
                  </a:lnTo>
                  <a:lnTo>
                    <a:pt x="2964120" y="694866"/>
                  </a:lnTo>
                  <a:lnTo>
                    <a:pt x="2918460" y="704088"/>
                  </a:lnTo>
                  <a:lnTo>
                    <a:pt x="117348" y="704088"/>
                  </a:lnTo>
                  <a:lnTo>
                    <a:pt x="71671" y="694866"/>
                  </a:lnTo>
                  <a:lnTo>
                    <a:pt x="34370" y="669717"/>
                  </a:lnTo>
                  <a:lnTo>
                    <a:pt x="9221" y="632416"/>
                  </a:lnTo>
                  <a:lnTo>
                    <a:pt x="0" y="586739"/>
                  </a:lnTo>
                  <a:lnTo>
                    <a:pt x="0" y="117347"/>
                  </a:lnTo>
                  <a:close/>
                </a:path>
              </a:pathLst>
            </a:custGeom>
            <a:ln w="12192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686816" y="5428894"/>
            <a:ext cx="273113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45" b="1">
                <a:solidFill>
                  <a:srgbClr val="FF0000"/>
                </a:solidFill>
                <a:latin typeface="Arial"/>
                <a:cs typeface="Arial"/>
              </a:rPr>
              <a:t>راكتبلاا</a:t>
            </a:r>
            <a:r>
              <a:rPr dirty="0" sz="24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FF0000"/>
                </a:solidFill>
                <a:latin typeface="Arial"/>
                <a:cs typeface="Arial"/>
              </a:rPr>
              <a:t>لمعمو</a:t>
            </a:r>
            <a:r>
              <a:rPr dirty="0" sz="2400" spc="-1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85" b="1">
                <a:solidFill>
                  <a:srgbClr val="FF0000"/>
                </a:solidFill>
                <a:latin typeface="Arial"/>
                <a:cs typeface="Arial"/>
              </a:rPr>
              <a:t>راكفلأا</a:t>
            </a:r>
            <a:r>
              <a:rPr dirty="0" sz="2400" spc="-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0" b="1">
                <a:solidFill>
                  <a:srgbClr val="FF0000"/>
                </a:solidFill>
                <a:latin typeface="Arial"/>
                <a:cs typeface="Arial"/>
              </a:rPr>
              <a:t>لمعم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4437634" y="5263641"/>
            <a:ext cx="3048635" cy="713740"/>
            <a:chOff x="4437634" y="5263641"/>
            <a:chExt cx="3048635" cy="713740"/>
          </a:xfrm>
        </p:grpSpPr>
        <p:sp>
          <p:nvSpPr>
            <p:cNvPr id="12" name="object 12" descr=""/>
            <p:cNvSpPr/>
            <p:nvPr/>
          </p:nvSpPr>
          <p:spPr>
            <a:xfrm>
              <a:off x="4443984" y="5269991"/>
              <a:ext cx="3035935" cy="701040"/>
            </a:xfrm>
            <a:custGeom>
              <a:avLst/>
              <a:gdLst/>
              <a:ahLst/>
              <a:cxnLst/>
              <a:rect l="l" t="t" r="r" b="b"/>
              <a:pathLst>
                <a:path w="3035934" h="701039">
                  <a:moveTo>
                    <a:pt x="2918967" y="0"/>
                  </a:moveTo>
                  <a:lnTo>
                    <a:pt x="116839" y="0"/>
                  </a:lnTo>
                  <a:lnTo>
                    <a:pt x="71366" y="9183"/>
                  </a:lnTo>
                  <a:lnTo>
                    <a:pt x="34226" y="34226"/>
                  </a:lnTo>
                  <a:lnTo>
                    <a:pt x="9183" y="71366"/>
                  </a:lnTo>
                  <a:lnTo>
                    <a:pt x="0" y="116840"/>
                  </a:lnTo>
                  <a:lnTo>
                    <a:pt x="0" y="584200"/>
                  </a:lnTo>
                  <a:lnTo>
                    <a:pt x="9183" y="629679"/>
                  </a:lnTo>
                  <a:lnTo>
                    <a:pt x="34226" y="666818"/>
                  </a:lnTo>
                  <a:lnTo>
                    <a:pt x="71366" y="691858"/>
                  </a:lnTo>
                  <a:lnTo>
                    <a:pt x="116839" y="701040"/>
                  </a:lnTo>
                  <a:lnTo>
                    <a:pt x="2918967" y="701040"/>
                  </a:lnTo>
                  <a:lnTo>
                    <a:pt x="2964441" y="691858"/>
                  </a:lnTo>
                  <a:lnTo>
                    <a:pt x="3001581" y="666818"/>
                  </a:lnTo>
                  <a:lnTo>
                    <a:pt x="3026624" y="629679"/>
                  </a:lnTo>
                  <a:lnTo>
                    <a:pt x="3035808" y="584200"/>
                  </a:lnTo>
                  <a:lnTo>
                    <a:pt x="3035808" y="116840"/>
                  </a:lnTo>
                  <a:lnTo>
                    <a:pt x="3026624" y="71366"/>
                  </a:lnTo>
                  <a:lnTo>
                    <a:pt x="3001581" y="34226"/>
                  </a:lnTo>
                  <a:lnTo>
                    <a:pt x="2964441" y="9183"/>
                  </a:lnTo>
                  <a:lnTo>
                    <a:pt x="291896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443984" y="5269991"/>
              <a:ext cx="3035935" cy="701040"/>
            </a:xfrm>
            <a:custGeom>
              <a:avLst/>
              <a:gdLst/>
              <a:ahLst/>
              <a:cxnLst/>
              <a:rect l="l" t="t" r="r" b="b"/>
              <a:pathLst>
                <a:path w="3035934" h="701039">
                  <a:moveTo>
                    <a:pt x="0" y="116840"/>
                  </a:moveTo>
                  <a:lnTo>
                    <a:pt x="9183" y="71366"/>
                  </a:lnTo>
                  <a:lnTo>
                    <a:pt x="34226" y="34226"/>
                  </a:lnTo>
                  <a:lnTo>
                    <a:pt x="71366" y="9183"/>
                  </a:lnTo>
                  <a:lnTo>
                    <a:pt x="116839" y="0"/>
                  </a:lnTo>
                  <a:lnTo>
                    <a:pt x="2918967" y="0"/>
                  </a:lnTo>
                  <a:lnTo>
                    <a:pt x="2964441" y="9183"/>
                  </a:lnTo>
                  <a:lnTo>
                    <a:pt x="3001581" y="34226"/>
                  </a:lnTo>
                  <a:lnTo>
                    <a:pt x="3026624" y="71366"/>
                  </a:lnTo>
                  <a:lnTo>
                    <a:pt x="3035808" y="116840"/>
                  </a:lnTo>
                  <a:lnTo>
                    <a:pt x="3035808" y="584200"/>
                  </a:lnTo>
                  <a:lnTo>
                    <a:pt x="3026624" y="629679"/>
                  </a:lnTo>
                  <a:lnTo>
                    <a:pt x="3001581" y="666818"/>
                  </a:lnTo>
                  <a:lnTo>
                    <a:pt x="2964441" y="691858"/>
                  </a:lnTo>
                  <a:lnTo>
                    <a:pt x="2918967" y="701040"/>
                  </a:lnTo>
                  <a:lnTo>
                    <a:pt x="116839" y="701040"/>
                  </a:lnTo>
                  <a:lnTo>
                    <a:pt x="71366" y="691858"/>
                  </a:lnTo>
                  <a:lnTo>
                    <a:pt x="34226" y="666818"/>
                  </a:lnTo>
                  <a:lnTo>
                    <a:pt x="9183" y="629679"/>
                  </a:lnTo>
                  <a:lnTo>
                    <a:pt x="0" y="584200"/>
                  </a:lnTo>
                  <a:lnTo>
                    <a:pt x="0" y="116840"/>
                  </a:lnTo>
                  <a:close/>
                </a:path>
              </a:pathLst>
            </a:custGeom>
            <a:ln w="12192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5339334" y="5419140"/>
            <a:ext cx="12522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90" b="1">
                <a:solidFill>
                  <a:srgbClr val="FF0000"/>
                </a:solidFill>
                <a:latin typeface="Arial"/>
                <a:cs typeface="Arial"/>
              </a:rPr>
              <a:t>ةفرعملازكرم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8159242" y="5263641"/>
            <a:ext cx="3048635" cy="713740"/>
            <a:chOff x="8159242" y="5263641"/>
            <a:chExt cx="3048635" cy="713740"/>
          </a:xfrm>
        </p:grpSpPr>
        <p:sp>
          <p:nvSpPr>
            <p:cNvPr id="16" name="object 16" descr=""/>
            <p:cNvSpPr/>
            <p:nvPr/>
          </p:nvSpPr>
          <p:spPr>
            <a:xfrm>
              <a:off x="8165592" y="5269991"/>
              <a:ext cx="3035935" cy="701040"/>
            </a:xfrm>
            <a:custGeom>
              <a:avLst/>
              <a:gdLst/>
              <a:ahLst/>
              <a:cxnLst/>
              <a:rect l="l" t="t" r="r" b="b"/>
              <a:pathLst>
                <a:path w="3035934" h="701039">
                  <a:moveTo>
                    <a:pt x="2918967" y="0"/>
                  </a:moveTo>
                  <a:lnTo>
                    <a:pt x="116839" y="0"/>
                  </a:lnTo>
                  <a:lnTo>
                    <a:pt x="71366" y="9183"/>
                  </a:lnTo>
                  <a:lnTo>
                    <a:pt x="34226" y="34226"/>
                  </a:lnTo>
                  <a:lnTo>
                    <a:pt x="9183" y="71366"/>
                  </a:lnTo>
                  <a:lnTo>
                    <a:pt x="0" y="116840"/>
                  </a:lnTo>
                  <a:lnTo>
                    <a:pt x="0" y="584200"/>
                  </a:lnTo>
                  <a:lnTo>
                    <a:pt x="9183" y="629679"/>
                  </a:lnTo>
                  <a:lnTo>
                    <a:pt x="34226" y="666818"/>
                  </a:lnTo>
                  <a:lnTo>
                    <a:pt x="71366" y="691858"/>
                  </a:lnTo>
                  <a:lnTo>
                    <a:pt x="116839" y="701040"/>
                  </a:lnTo>
                  <a:lnTo>
                    <a:pt x="2918967" y="701040"/>
                  </a:lnTo>
                  <a:lnTo>
                    <a:pt x="2964441" y="691858"/>
                  </a:lnTo>
                  <a:lnTo>
                    <a:pt x="3001581" y="666818"/>
                  </a:lnTo>
                  <a:lnTo>
                    <a:pt x="3026624" y="629679"/>
                  </a:lnTo>
                  <a:lnTo>
                    <a:pt x="3035807" y="584200"/>
                  </a:lnTo>
                  <a:lnTo>
                    <a:pt x="3035807" y="116840"/>
                  </a:lnTo>
                  <a:lnTo>
                    <a:pt x="3026624" y="71366"/>
                  </a:lnTo>
                  <a:lnTo>
                    <a:pt x="3001581" y="34226"/>
                  </a:lnTo>
                  <a:lnTo>
                    <a:pt x="2964441" y="9183"/>
                  </a:lnTo>
                  <a:lnTo>
                    <a:pt x="291896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8165592" y="5269991"/>
              <a:ext cx="3035935" cy="701040"/>
            </a:xfrm>
            <a:custGeom>
              <a:avLst/>
              <a:gdLst/>
              <a:ahLst/>
              <a:cxnLst/>
              <a:rect l="l" t="t" r="r" b="b"/>
              <a:pathLst>
                <a:path w="3035934" h="701039">
                  <a:moveTo>
                    <a:pt x="0" y="116840"/>
                  </a:moveTo>
                  <a:lnTo>
                    <a:pt x="9183" y="71366"/>
                  </a:lnTo>
                  <a:lnTo>
                    <a:pt x="34226" y="34226"/>
                  </a:lnTo>
                  <a:lnTo>
                    <a:pt x="71366" y="9183"/>
                  </a:lnTo>
                  <a:lnTo>
                    <a:pt x="116839" y="0"/>
                  </a:lnTo>
                  <a:lnTo>
                    <a:pt x="2918967" y="0"/>
                  </a:lnTo>
                  <a:lnTo>
                    <a:pt x="2964441" y="9183"/>
                  </a:lnTo>
                  <a:lnTo>
                    <a:pt x="3001581" y="34226"/>
                  </a:lnTo>
                  <a:lnTo>
                    <a:pt x="3026624" y="71366"/>
                  </a:lnTo>
                  <a:lnTo>
                    <a:pt x="3035807" y="116840"/>
                  </a:lnTo>
                  <a:lnTo>
                    <a:pt x="3035807" y="584200"/>
                  </a:lnTo>
                  <a:lnTo>
                    <a:pt x="3026624" y="629679"/>
                  </a:lnTo>
                  <a:lnTo>
                    <a:pt x="3001581" y="666818"/>
                  </a:lnTo>
                  <a:lnTo>
                    <a:pt x="2964441" y="691858"/>
                  </a:lnTo>
                  <a:lnTo>
                    <a:pt x="2918967" y="701040"/>
                  </a:lnTo>
                  <a:lnTo>
                    <a:pt x="116839" y="701040"/>
                  </a:lnTo>
                  <a:lnTo>
                    <a:pt x="71366" y="691858"/>
                  </a:lnTo>
                  <a:lnTo>
                    <a:pt x="34226" y="666818"/>
                  </a:lnTo>
                  <a:lnTo>
                    <a:pt x="9183" y="629679"/>
                  </a:lnTo>
                  <a:lnTo>
                    <a:pt x="0" y="584200"/>
                  </a:lnTo>
                  <a:lnTo>
                    <a:pt x="0" y="116840"/>
                  </a:lnTo>
                  <a:close/>
                </a:path>
              </a:pathLst>
            </a:custGeom>
            <a:ln w="12192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8978265" y="5419140"/>
            <a:ext cx="14135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80" b="1">
                <a:solidFill>
                  <a:srgbClr val="FF0000"/>
                </a:solidFill>
                <a:latin typeface="Arial"/>
                <a:cs typeface="Arial"/>
              </a:rPr>
              <a:t>لافطلأل</a:t>
            </a:r>
            <a:r>
              <a:rPr dirty="0" sz="24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قفارم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527050" y="3834129"/>
            <a:ext cx="3048635" cy="716915"/>
            <a:chOff x="527050" y="3834129"/>
            <a:chExt cx="3048635" cy="716915"/>
          </a:xfrm>
        </p:grpSpPr>
        <p:sp>
          <p:nvSpPr>
            <p:cNvPr id="20" name="object 20" descr=""/>
            <p:cNvSpPr/>
            <p:nvPr/>
          </p:nvSpPr>
          <p:spPr>
            <a:xfrm>
              <a:off x="533400" y="3840479"/>
              <a:ext cx="3035935" cy="704215"/>
            </a:xfrm>
            <a:custGeom>
              <a:avLst/>
              <a:gdLst/>
              <a:ahLst/>
              <a:cxnLst/>
              <a:rect l="l" t="t" r="r" b="b"/>
              <a:pathLst>
                <a:path w="3035935" h="704214">
                  <a:moveTo>
                    <a:pt x="2918460" y="0"/>
                  </a:moveTo>
                  <a:lnTo>
                    <a:pt x="117348" y="0"/>
                  </a:lnTo>
                  <a:lnTo>
                    <a:pt x="71671" y="9227"/>
                  </a:lnTo>
                  <a:lnTo>
                    <a:pt x="34370" y="34385"/>
                  </a:lnTo>
                  <a:lnTo>
                    <a:pt x="9221" y="71687"/>
                  </a:lnTo>
                  <a:lnTo>
                    <a:pt x="0" y="117348"/>
                  </a:lnTo>
                  <a:lnTo>
                    <a:pt x="0" y="586740"/>
                  </a:lnTo>
                  <a:lnTo>
                    <a:pt x="9221" y="632400"/>
                  </a:lnTo>
                  <a:lnTo>
                    <a:pt x="34370" y="669702"/>
                  </a:lnTo>
                  <a:lnTo>
                    <a:pt x="71671" y="694860"/>
                  </a:lnTo>
                  <a:lnTo>
                    <a:pt x="117348" y="704088"/>
                  </a:lnTo>
                  <a:lnTo>
                    <a:pt x="2918460" y="704088"/>
                  </a:lnTo>
                  <a:lnTo>
                    <a:pt x="2964120" y="694860"/>
                  </a:lnTo>
                  <a:lnTo>
                    <a:pt x="3001422" y="669702"/>
                  </a:lnTo>
                  <a:lnTo>
                    <a:pt x="3026580" y="632400"/>
                  </a:lnTo>
                  <a:lnTo>
                    <a:pt x="3035808" y="586740"/>
                  </a:lnTo>
                  <a:lnTo>
                    <a:pt x="3035808" y="117348"/>
                  </a:lnTo>
                  <a:lnTo>
                    <a:pt x="3026580" y="71687"/>
                  </a:lnTo>
                  <a:lnTo>
                    <a:pt x="3001422" y="34385"/>
                  </a:lnTo>
                  <a:lnTo>
                    <a:pt x="2964120" y="9227"/>
                  </a:lnTo>
                  <a:lnTo>
                    <a:pt x="291846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33400" y="3840479"/>
              <a:ext cx="3035935" cy="704215"/>
            </a:xfrm>
            <a:custGeom>
              <a:avLst/>
              <a:gdLst/>
              <a:ahLst/>
              <a:cxnLst/>
              <a:rect l="l" t="t" r="r" b="b"/>
              <a:pathLst>
                <a:path w="3035935" h="704214">
                  <a:moveTo>
                    <a:pt x="0" y="117348"/>
                  </a:moveTo>
                  <a:lnTo>
                    <a:pt x="9221" y="71687"/>
                  </a:lnTo>
                  <a:lnTo>
                    <a:pt x="34370" y="34385"/>
                  </a:lnTo>
                  <a:lnTo>
                    <a:pt x="71671" y="9227"/>
                  </a:lnTo>
                  <a:lnTo>
                    <a:pt x="117348" y="0"/>
                  </a:lnTo>
                  <a:lnTo>
                    <a:pt x="2918460" y="0"/>
                  </a:lnTo>
                  <a:lnTo>
                    <a:pt x="2964120" y="9227"/>
                  </a:lnTo>
                  <a:lnTo>
                    <a:pt x="3001422" y="34385"/>
                  </a:lnTo>
                  <a:lnTo>
                    <a:pt x="3026580" y="71687"/>
                  </a:lnTo>
                  <a:lnTo>
                    <a:pt x="3035808" y="117348"/>
                  </a:lnTo>
                  <a:lnTo>
                    <a:pt x="3035808" y="586740"/>
                  </a:lnTo>
                  <a:lnTo>
                    <a:pt x="3026580" y="632400"/>
                  </a:lnTo>
                  <a:lnTo>
                    <a:pt x="3001422" y="669702"/>
                  </a:lnTo>
                  <a:lnTo>
                    <a:pt x="2964120" y="694860"/>
                  </a:lnTo>
                  <a:lnTo>
                    <a:pt x="2918460" y="704088"/>
                  </a:lnTo>
                  <a:lnTo>
                    <a:pt x="117348" y="704088"/>
                  </a:lnTo>
                  <a:lnTo>
                    <a:pt x="71671" y="694860"/>
                  </a:lnTo>
                  <a:lnTo>
                    <a:pt x="34370" y="669702"/>
                  </a:lnTo>
                  <a:lnTo>
                    <a:pt x="9221" y="632400"/>
                  </a:lnTo>
                  <a:lnTo>
                    <a:pt x="0" y="586740"/>
                  </a:lnTo>
                  <a:lnTo>
                    <a:pt x="0" y="117348"/>
                  </a:lnTo>
                  <a:close/>
                </a:path>
              </a:pathLst>
            </a:custGeom>
            <a:ln w="12192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1028496" y="3989578"/>
            <a:ext cx="20485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95" b="1">
                <a:solidFill>
                  <a:srgbClr val="FF0000"/>
                </a:solidFill>
                <a:latin typeface="Arial"/>
                <a:cs typeface="Arial"/>
              </a:rPr>
              <a:t>خومشلا</a:t>
            </a:r>
            <a:r>
              <a:rPr dirty="0" sz="2400" spc="4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85" b="1">
                <a:solidFill>
                  <a:srgbClr val="FF0000"/>
                </a:solidFill>
                <a:latin typeface="Arial"/>
                <a:cs typeface="Arial"/>
              </a:rPr>
              <a:t>نصح</a:t>
            </a:r>
            <a:r>
              <a:rPr dirty="0" sz="24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415" b="1">
                <a:solidFill>
                  <a:srgbClr val="FF0000"/>
                </a:solidFill>
                <a:latin typeface="Arial"/>
                <a:cs typeface="Arial"/>
              </a:rPr>
              <a:t>ةبتكم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4343400" y="3816096"/>
            <a:ext cx="3048000" cy="713740"/>
            <a:chOff x="4343400" y="3816096"/>
            <a:chExt cx="3048000" cy="713740"/>
          </a:xfrm>
        </p:grpSpPr>
        <p:sp>
          <p:nvSpPr>
            <p:cNvPr id="24" name="object 24" descr=""/>
            <p:cNvSpPr/>
            <p:nvPr/>
          </p:nvSpPr>
          <p:spPr>
            <a:xfrm>
              <a:off x="4349495" y="3822192"/>
              <a:ext cx="3035935" cy="701040"/>
            </a:xfrm>
            <a:custGeom>
              <a:avLst/>
              <a:gdLst/>
              <a:ahLst/>
              <a:cxnLst/>
              <a:rect l="l" t="t" r="r" b="b"/>
              <a:pathLst>
                <a:path w="3035934" h="701039">
                  <a:moveTo>
                    <a:pt x="2918968" y="0"/>
                  </a:moveTo>
                  <a:lnTo>
                    <a:pt x="116839" y="0"/>
                  </a:lnTo>
                  <a:lnTo>
                    <a:pt x="71366" y="9183"/>
                  </a:lnTo>
                  <a:lnTo>
                    <a:pt x="34226" y="34226"/>
                  </a:lnTo>
                  <a:lnTo>
                    <a:pt x="9183" y="71366"/>
                  </a:lnTo>
                  <a:lnTo>
                    <a:pt x="0" y="116839"/>
                  </a:lnTo>
                  <a:lnTo>
                    <a:pt x="0" y="584199"/>
                  </a:lnTo>
                  <a:lnTo>
                    <a:pt x="9183" y="629673"/>
                  </a:lnTo>
                  <a:lnTo>
                    <a:pt x="34226" y="666813"/>
                  </a:lnTo>
                  <a:lnTo>
                    <a:pt x="71366" y="691856"/>
                  </a:lnTo>
                  <a:lnTo>
                    <a:pt x="116839" y="701039"/>
                  </a:lnTo>
                  <a:lnTo>
                    <a:pt x="2918968" y="701039"/>
                  </a:lnTo>
                  <a:lnTo>
                    <a:pt x="2964441" y="691856"/>
                  </a:lnTo>
                  <a:lnTo>
                    <a:pt x="3001581" y="666813"/>
                  </a:lnTo>
                  <a:lnTo>
                    <a:pt x="3026624" y="629673"/>
                  </a:lnTo>
                  <a:lnTo>
                    <a:pt x="3035807" y="584199"/>
                  </a:lnTo>
                  <a:lnTo>
                    <a:pt x="3035807" y="116839"/>
                  </a:lnTo>
                  <a:lnTo>
                    <a:pt x="3026624" y="71366"/>
                  </a:lnTo>
                  <a:lnTo>
                    <a:pt x="3001581" y="34226"/>
                  </a:lnTo>
                  <a:lnTo>
                    <a:pt x="2964441" y="9183"/>
                  </a:lnTo>
                  <a:lnTo>
                    <a:pt x="291896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349495" y="3822192"/>
              <a:ext cx="3035935" cy="701040"/>
            </a:xfrm>
            <a:custGeom>
              <a:avLst/>
              <a:gdLst/>
              <a:ahLst/>
              <a:cxnLst/>
              <a:rect l="l" t="t" r="r" b="b"/>
              <a:pathLst>
                <a:path w="3035934" h="701039">
                  <a:moveTo>
                    <a:pt x="0" y="116839"/>
                  </a:moveTo>
                  <a:lnTo>
                    <a:pt x="9183" y="71366"/>
                  </a:lnTo>
                  <a:lnTo>
                    <a:pt x="34226" y="34226"/>
                  </a:lnTo>
                  <a:lnTo>
                    <a:pt x="71366" y="9183"/>
                  </a:lnTo>
                  <a:lnTo>
                    <a:pt x="116839" y="0"/>
                  </a:lnTo>
                  <a:lnTo>
                    <a:pt x="2918968" y="0"/>
                  </a:lnTo>
                  <a:lnTo>
                    <a:pt x="2964441" y="9183"/>
                  </a:lnTo>
                  <a:lnTo>
                    <a:pt x="3001581" y="34226"/>
                  </a:lnTo>
                  <a:lnTo>
                    <a:pt x="3026624" y="71366"/>
                  </a:lnTo>
                  <a:lnTo>
                    <a:pt x="3035807" y="116839"/>
                  </a:lnTo>
                  <a:lnTo>
                    <a:pt x="3035807" y="584199"/>
                  </a:lnTo>
                  <a:lnTo>
                    <a:pt x="3026624" y="629673"/>
                  </a:lnTo>
                  <a:lnTo>
                    <a:pt x="3001581" y="666813"/>
                  </a:lnTo>
                  <a:lnTo>
                    <a:pt x="2964441" y="691856"/>
                  </a:lnTo>
                  <a:lnTo>
                    <a:pt x="2918968" y="701039"/>
                  </a:lnTo>
                  <a:lnTo>
                    <a:pt x="116839" y="701039"/>
                  </a:lnTo>
                  <a:lnTo>
                    <a:pt x="71366" y="691856"/>
                  </a:lnTo>
                  <a:lnTo>
                    <a:pt x="34226" y="666813"/>
                  </a:lnTo>
                  <a:lnTo>
                    <a:pt x="9183" y="629673"/>
                  </a:lnTo>
                  <a:lnTo>
                    <a:pt x="0" y="584199"/>
                  </a:lnTo>
                  <a:lnTo>
                    <a:pt x="0" y="116839"/>
                  </a:lnTo>
                  <a:close/>
                </a:path>
              </a:pathLst>
            </a:custGeom>
            <a:ln w="12192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4918075" y="3969257"/>
            <a:ext cx="19037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4" b="1">
                <a:solidFill>
                  <a:srgbClr val="FF0000"/>
                </a:solidFill>
                <a:latin typeface="Arial"/>
                <a:cs typeface="Arial"/>
              </a:rPr>
              <a:t>ةضهنلا</a:t>
            </a:r>
            <a:r>
              <a:rPr dirty="0" sz="2400" spc="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54" b="1">
                <a:solidFill>
                  <a:srgbClr val="FF0000"/>
                </a:solidFill>
                <a:latin typeface="Arial"/>
                <a:cs typeface="Arial"/>
              </a:rPr>
              <a:t>رصع</a:t>
            </a:r>
            <a:r>
              <a:rPr dirty="0" sz="2400" spc="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100" b="1">
                <a:solidFill>
                  <a:srgbClr val="FF0000"/>
                </a:solidFill>
                <a:latin typeface="Arial"/>
                <a:cs typeface="Arial"/>
              </a:rPr>
              <a:t>ةعاق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5071" y="350520"/>
            <a:ext cx="11832336" cy="6172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