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inkml+xml" PartName="/ppt/ink/ink13.xml"/>
  <Override ContentType="application/inkml+xml" PartName="/ppt/ink/ink5.xml"/>
  <Override ContentType="application/inkml+xml" PartName="/ppt/ink/ink18.xml"/>
  <Override ContentType="application/inkml+xml" PartName="/ppt/ink/ink7.xml"/>
  <Override ContentType="application/inkml+xml" PartName="/ppt/ink/ink10.xml"/>
  <Override ContentType="application/inkml+xml" PartName="/ppt/ink/ink16.xml"/>
  <Override ContentType="application/inkml+xml" PartName="/ppt/ink/ink21.xml"/>
  <Override ContentType="application/inkml+xml" PartName="/ppt/ink/ink2.xml"/>
  <Override ContentType="application/inkml+xml" PartName="/ppt/ink/ink14.xml"/>
  <Override ContentType="application/inkml+xml" PartName="/ppt/ink/ink12.xml"/>
  <Override ContentType="application/inkml+xml" PartName="/ppt/ink/ink20.xml"/>
  <Override ContentType="application/inkml+xml" PartName="/ppt/ink/ink17.xml"/>
  <Override ContentType="application/inkml+xml" PartName="/ppt/ink/ink4.xml"/>
  <Override ContentType="application/inkml+xml" PartName="/ppt/ink/ink9.xml"/>
  <Override ContentType="application/inkml+xml" PartName="/ppt/ink/ink19.xml"/>
  <Override ContentType="application/inkml+xml" PartName="/ppt/ink/ink6.xml"/>
  <Override ContentType="application/inkml+xml" PartName="/ppt/ink/ink8.xml"/>
  <Override ContentType="application/inkml+xml" PartName="/ppt/ink/ink15.xml"/>
  <Override ContentType="application/inkml+xml" PartName="/ppt/ink/ink3.xml"/>
  <Override ContentType="application/inkml+xml" PartName="/ppt/ink/ink1.xml"/>
  <Override ContentType="application/inkml+xml" PartName="/ppt/ink/ink1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 rtl="1" algn="r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6T02:27:39.50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2:45:56.83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1,'7'5,"-1"-1,1 1,0-1,1 0,13 4,-10-3,17 7,0-2,1-1,0-1,0-2,1-1,0-1,0-1,35-2,631-3,-687 2,0 0,0 1,0 0,9 2,2 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1:12.911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119 306,'45'2,"0"3,0 1,62 17,-90-18,33 14,-36-12,-1-2,1 0,0-1,20 4,24-3,110-6,-65-1,-49 3,48-2,-88 0,0 0,0-1,0-1,27-10,-38 12,0 0,0 0,-1-1,1 1,0-1,-1 0,1 1,-1-1,0 0,1-1,-1 1,0 0,0-1,-1 1,1-1,0 0,-1 1,0-1,1 0,-1 0,0 0,-1 0,1 0,0 0,-1 0,0 0,0 0,0 0,0-1,0 1,0 0,-2-4,1 2,0 0,-1-1,0 1,0 0,0 0,-1 0,0 0,1 1,-2-1,1 1,-1 0,1-1,-1 1,0 1,0-1,-1 1,-6-5,-1 3,-1 0,0 0,0 1,-21-3,18 4,1-1,-31-11,-58-37,52 25,-83-30,114 51,-1 1,1 0,0 2,-30-1,-89 6,52 0,-153-2,215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1:47.253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33,'1030'0,"-1005"-2,1 0,38-10,-34 6,37-3,-8 7,-33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1:53.982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0,'1242'0,"-1215"0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2:19.194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0 366,'9'6,"-1"-1,1 0,0 0,0-1,0 0,1-1,17 5,1 0,0 2,1-1,-1-1,2-2,-1-1,45 2,394-7,-181-2,-281 2,-1 0,1 0,-1-1,0 1,1-1,-1-1,0 1,0-1,6-2,-8 2,-1 1,0-1,1 0,-1 1,0-1,0 0,0-1,-1 1,1 0,0 0,-1-1,0 1,1-1,-1 1,0-1,0 0,-1 1,1-1,0-5,0 5,0-1,-1 0,0 0,0 0,0 0,0 0,0 1,-1-1,0 0,1 0,-1 0,-1 1,1-1,-1 0,1 1,-1 0,0-1,-5-5,2 4,0 0,0 1,0 0,-1 0,1 0,-1 1,0-1,0 1,0 1,-7-3,-43-15,-107-23,115 34,7 1,1 2,-44-2,71 8,0-1,-1-1,1 0,0-1,0-1,0 0,1 0,-1-1,1-1,-22-13,-1 0,-2 2,-42-15,44 18,3 3,0 1,-1 2,0 1,0 1,-1 2,-53 0,61 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23.023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1265 0,'-697'0,"674"2,0 1,-1 0,-28 9,21-4,17-4,0 1,0 0,0 1,1 1,-17 11,19-11,0-1,0 0,-1 0,1-1,-1 0,-1-1,-18 4,-45 6,49-8,-49 5,51-10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26.848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0 275,'6'5,"-1"-1,1 0,0 0,0-1,1 0,-1 0,13 4,50 10,-53-13,59 10,1-3,0-4,79-2,710-7,-852 2,-1-1,1-1,-1 0,0-1,0 0,0-1,0-1,-1 1,0-2,0 0,0 0,0-1,-1 0,0-1,-1 0,0 0,16-20,-21 23,0-1,-1 0,0 1,0-1,-1-1,0 1,0 0,0 0,-1-1,0 1,0-1,0 1,-1-1,-1-12,1 15,-1 0,0-1,0 1,0 0,0 0,-1 1,1-1,-1 0,0 0,0 1,0-1,-1 1,1-1,-1 1,0 0,0 0,0 1,0-1,0 0,-1 1,1 0,-1 0,0 0,-4-2,-1 1,0 1,0 0,0 0,0 0,-1 1,1 1,-1 0,1 0,0 0,-1 1,-12 4,-4 2,0 1,-38 20,-4 0,50-22,0-1,-1-1,1 0,-37 1,-78-6,64-1,-39 3,-86-3,173-1,-39-11,15 3,-219-55,195 44,46 13,0 2,-1 1,0 0,-29-2,28 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29.684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1540 1,'-1514'0,"1489"0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32.094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1206 1,'-1180'0,"1154"0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34.441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1298 2,'-1212'0,"1207"-1,0 1,1 0,-1 0,1 0,-1 1,0-1,1 1,-1 1,1-1,0 0,-1 1,1 0,0 0,-6 4,-3 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37.681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1024 1,'-998'0,"972"0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42.852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905 1,'-878'0,"852"0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45.027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873 0,'-847'0,"821"0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47.334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1267 0,'-12'1,"1"0,-1 1,1 1,-14 3,-21 5,-26-4,-144-5,105-4,-614 2,699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16:49.898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843 63,'-40'0,"-69"-2,93 1,0-1,0-1,1 0,-26-10,14 4,0 1,-1 2,0 0,0 2,0 1,0 1,-40 3,-234 0,276-1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20:29.976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662 1,'-516'0,"506"-1,1 2,-1-1,0 2,0-1,0 1,1 1,-1-1,1 2,0-1,0 1,0 1,-12 8,10-4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22:00.268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1,'1120'0,"-1094"0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22:20.281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1 185,'425'0,"-405"-2,0 0,0-1,29-8,-4 0,-27 8,-1-1,0 0,0-1,-1-1,1 0,-1-2,20-12,-20 11,-1 0,30-12,4-2,-34 16,-1 1,1 1,0 0,1 1,-1 0,1 2,0 0,20 0,-260 4,203-2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37:08.635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6T03:37:36.177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63,'637'0,"-618"-1,-1-1,1-1,-1-1,1 0,34-14,-6 2,-30 12,0 0,0 2,0 0,22 0,-13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44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-1" y="0"/>
            <a:ext cx="29736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15F9EC6-4FB1-41C9-A059-B7B55C2AF7C3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ar-SA" noProof="0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44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-1" y="8685213"/>
            <a:ext cx="29736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35E2820-AFE1-45FA-949E-17BDB534E1DC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935E2820-AFE1-45FA-949E-17BDB534E1DC}" type="slidenum">
              <a:rPr lang="ar-SA" smtClean="0"/>
              <a:t>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77542409-6A04-4DC6-AC3A-D3758287A8F2}" type="slidenum">
              <a:rPr lang="ar-SA" smtClean="0"/>
              <a:t>2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ga0c960396a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1" name="Google Shape;2911;ga0c960396a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3080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5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84363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6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6090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8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19878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935E2820-AFE1-45FA-949E-17BDB534E1DC}" type="slidenum">
              <a:rPr lang="ar-SA" smtClean="0"/>
              <a:t>11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14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18172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15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02927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ar-SA" smtClean="0"/>
              <a:pPr/>
              <a:t>16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069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العنوان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4167189" y="304800"/>
            <a:ext cx="7091361" cy="2793906"/>
          </a:xfrm>
        </p:spPr>
        <p:txBody>
          <a:bodyPr rtlCol="1" anchor="b">
            <a:normAutofit/>
          </a:bodyPr>
          <a:lstStyle>
            <a:lvl1pPr algn="r" rtl="1">
              <a:lnSpc>
                <a:spcPct val="80000"/>
              </a:lnSpc>
              <a:defRPr sz="6600"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4167189" y="3108804"/>
            <a:ext cx="7091361" cy="838200"/>
          </a:xfrm>
        </p:spPr>
        <p:txBody>
          <a:bodyPr rtlCol="1"/>
          <a:lstStyle>
            <a:lvl1pPr marL="0" indent="0" algn="r" rtl="1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en-US" noProof="0"/>
              <a:t>Click to edit Master subtitle style</a:t>
            </a:r>
            <a:endParaRPr lang="ar-SA" noProof="0" dirty="0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B903B27C-1EF6-4B49-BE79-0BD753E3B5FA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العنوان و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/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343C54BA-6171-4F0F-B703-FFC12FA1F912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رأس المقطع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401" y="1600200"/>
            <a:ext cx="6400801" cy="2486025"/>
          </a:xfrm>
        </p:spPr>
        <p:txBody>
          <a:bodyPr rtlCol="1" anchor="b">
            <a:normAutofit/>
          </a:bodyPr>
          <a:lstStyle>
            <a:lvl1pPr algn="r" rtl="1">
              <a:defRPr sz="5200"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85399" y="4105029"/>
            <a:ext cx="6400801" cy="914400"/>
          </a:xfrm>
        </p:spPr>
        <p:txBody>
          <a:bodyPr rtlCol="1">
            <a:normAutofit/>
          </a:bodyPr>
          <a:lstStyle>
            <a:lvl1pPr marL="0" indent="0" algn="r" rtl="1">
              <a:buNone/>
              <a:defRPr sz="200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E8BA409-EE64-45E2-9F49-5F34F53A0055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314713" y="6505078"/>
            <a:ext cx="6876415" cy="228600"/>
          </a:xfrm>
        </p:spPr>
        <p:txBody>
          <a:bodyPr rtlCol="1"/>
          <a:lstStyle/>
          <a:p>
            <a:pPr rtl="1"/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 hasCustomPrompt="1"/>
          </p:nvPr>
        </p:nvSpPr>
        <p:spPr>
          <a:xfrm>
            <a:off x="785399" y="1600200"/>
            <a:ext cx="4572000" cy="411480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5585999" y="1600200"/>
            <a:ext cx="4572000" cy="411480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490C4EC-D5A1-4730-96AC-CD88A7BED83E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85399" y="1600200"/>
            <a:ext cx="4572000" cy="823912"/>
          </a:xfrm>
        </p:spPr>
        <p:txBody>
          <a:bodyPr rtlCol="1" anchor="ctr">
            <a:noAutofit/>
          </a:bodyPr>
          <a:lstStyle>
            <a:lvl1pPr marL="0" indent="0" algn="r" rtl="1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785399" y="2505075"/>
            <a:ext cx="4572000" cy="333756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 hasCustomPrompt="1"/>
          </p:nvPr>
        </p:nvSpPr>
        <p:spPr>
          <a:xfrm>
            <a:off x="5585999" y="1600200"/>
            <a:ext cx="4572000" cy="823912"/>
          </a:xfrm>
        </p:spPr>
        <p:txBody>
          <a:bodyPr rtlCol="1" anchor="ctr">
            <a:noAutofit/>
          </a:bodyPr>
          <a:lstStyle>
            <a:lvl1pPr marL="0" indent="0" algn="r" rtl="1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 hasCustomPrompt="1"/>
          </p:nvPr>
        </p:nvSpPr>
        <p:spPr>
          <a:xfrm>
            <a:off x="5585999" y="2505075"/>
            <a:ext cx="4572000" cy="3337560"/>
          </a:xfrm>
        </p:spPr>
        <p:txBody>
          <a:bodyPr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D006D5A-A3F6-4733-AD22-9E0F66021CF7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F1D15720-90FC-44B4-A78C-2A8696E1086E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C4C2424A-10F2-4404-B0EC-1A3057F46AC8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399" y="2277477"/>
            <a:ext cx="2743201" cy="2322178"/>
          </a:xfrm>
        </p:spPr>
        <p:txBody>
          <a:bodyPr rtlCol="1" anchor="b">
            <a:normAutofit/>
          </a:bodyPr>
          <a:lstStyle>
            <a:lvl1pPr algn="r" rtl="1">
              <a:defRPr sz="2600">
                <a:solidFill>
                  <a:schemeClr val="accent2"/>
                </a:solidFill>
              </a:defRPr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183356" y="533400"/>
            <a:ext cx="6858000" cy="48006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785401" y="4583187"/>
            <a:ext cx="2743200" cy="1131813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000"/>
              </a:spcBef>
              <a:buNone/>
              <a:defRPr sz="1400"/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617EF159-1AF2-4560-859B-D13406146FFC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ات تسمية توضيحية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85399" y="2277477"/>
            <a:ext cx="2743201" cy="2322178"/>
          </a:xfrm>
        </p:spPr>
        <p:txBody>
          <a:bodyPr rtlCol="1" anchor="b">
            <a:normAutofit/>
          </a:bodyPr>
          <a:lstStyle>
            <a:lvl1pPr algn="r" rtl="1">
              <a:defRPr sz="260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en-US" noProof="0"/>
              <a:t>Click to edit Master title style</a:t>
            </a:r>
            <a:endParaRPr lang="ar-SA" noProof="0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044894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عنصر نائب للصورة 2" descr="عنصر نائب فارغ لإضافة صورة. انقر فوق العنصر النائب وقم بتحديد الصورة التي ترغب بإضافتها."/>
          <p:cNvSpPr>
            <a:spLocks noGrp="1"/>
          </p:cNvSpPr>
          <p:nvPr>
            <p:ph type="pic" idx="1"/>
          </p:nvPr>
        </p:nvSpPr>
        <p:spPr>
          <a:xfrm>
            <a:off x="4159194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1">
            <a:normAutofit/>
          </a:bodyPr>
          <a:lstStyle>
            <a:lvl1pPr marL="0" indent="0" algn="ctr" rtl="1">
              <a:buNone/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en-US" noProof="0"/>
              <a:t>Click icon to add picture</a:t>
            </a:r>
            <a:endParaRPr lang="ar-SA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785401" y="4583187"/>
            <a:ext cx="2743200" cy="1131813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000"/>
              </a:spcBef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noProof="0" dirty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A6E09FE-3C5A-4703-92E5-8653544FE86A}" type="uaqdatetime1">
              <a:rPr lang="ar-SA" noProof="0" smtClean="0"/>
              <a:pPr/>
              <a:t>13/03/1446</a:t>
            </a:fld>
            <a:endParaRPr lang="ar-SA" noProof="0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FDBFFB2-86D9-4B8F-A59A-553A60B94BBE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386C10E1-E777-46BA-A49D-F1C1B029C510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العنوان العمودي وال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العمودي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1"/>
          <a:lstStyle>
            <a:lvl1pPr rtl="1">
              <a:defRPr/>
            </a:lvl1pPr>
          </a:lstStyle>
          <a:p>
            <a:pPr rtl="1"/>
            <a:r>
              <a:rPr lang="en-US"/>
              <a:t>Click to edit Master title style</a:t>
            </a:r>
            <a:endParaRPr lang="ar-SA" noProof="0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>
          <a:xfrm>
            <a:off x="2209800" y="304801"/>
            <a:ext cx="7502814" cy="5410200"/>
          </a:xfrm>
        </p:spPr>
        <p:txBody>
          <a:bodyPr vert="eaVert" rtlCol="1"/>
          <a:lstStyle>
            <a:lvl1pPr rtl="1">
              <a:defRPr/>
            </a:lvl1pPr>
          </a:lstStyle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F376D6A9-D8A0-4F6D-A125-9F0BAA240652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8FDBFFB2-86D9-4B8F-A59A-553A60B94BBE}" type="slidenum">
              <a:rPr lang="ar-SA" noProof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redits">
  <p:cSld name="Credits"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5" name="Google Shape;1785;p35"/>
          <p:cNvGrpSpPr/>
          <p:nvPr/>
        </p:nvGrpSpPr>
        <p:grpSpPr>
          <a:xfrm flipH="1">
            <a:off x="2513725" y="-689493"/>
            <a:ext cx="6732905" cy="7050381"/>
            <a:chOff x="1406856" y="1101190"/>
            <a:chExt cx="4272148" cy="4206672"/>
          </a:xfrm>
        </p:grpSpPr>
        <p:sp>
          <p:nvSpPr>
            <p:cNvPr id="1786" name="Google Shape;1786;p35"/>
            <p:cNvSpPr/>
            <p:nvPr/>
          </p:nvSpPr>
          <p:spPr>
            <a:xfrm>
              <a:off x="1445662" y="1511254"/>
              <a:ext cx="4047106" cy="3774129"/>
            </a:xfrm>
            <a:custGeom>
              <a:avLst/>
              <a:gdLst/>
              <a:ahLst/>
              <a:cxnLst/>
              <a:rect l="l" t="t" r="r" b="b"/>
              <a:pathLst>
                <a:path w="17104" h="15950" extrusionOk="0">
                  <a:moveTo>
                    <a:pt x="14821" y="760"/>
                  </a:moveTo>
                  <a:cubicBezTo>
                    <a:pt x="14948" y="760"/>
                    <a:pt x="15062" y="810"/>
                    <a:pt x="15153" y="896"/>
                  </a:cubicBezTo>
                  <a:cubicBezTo>
                    <a:pt x="15244" y="978"/>
                    <a:pt x="15285" y="1106"/>
                    <a:pt x="15289" y="1228"/>
                  </a:cubicBezTo>
                  <a:cubicBezTo>
                    <a:pt x="15294" y="1292"/>
                    <a:pt x="15280" y="1351"/>
                    <a:pt x="15249" y="1406"/>
                  </a:cubicBezTo>
                  <a:cubicBezTo>
                    <a:pt x="15230" y="1465"/>
                    <a:pt x="15199" y="1515"/>
                    <a:pt x="15153" y="1556"/>
                  </a:cubicBezTo>
                  <a:cubicBezTo>
                    <a:pt x="15067" y="1642"/>
                    <a:pt x="14944" y="1697"/>
                    <a:pt x="14821" y="1697"/>
                  </a:cubicBezTo>
                  <a:lnTo>
                    <a:pt x="14807" y="1697"/>
                  </a:lnTo>
                  <a:cubicBezTo>
                    <a:pt x="14680" y="1697"/>
                    <a:pt x="14566" y="1642"/>
                    <a:pt x="14475" y="1556"/>
                  </a:cubicBezTo>
                  <a:cubicBezTo>
                    <a:pt x="14384" y="1474"/>
                    <a:pt x="14344" y="1347"/>
                    <a:pt x="14339" y="1228"/>
                  </a:cubicBezTo>
                  <a:cubicBezTo>
                    <a:pt x="14339" y="1165"/>
                    <a:pt x="14353" y="1101"/>
                    <a:pt x="14380" y="1046"/>
                  </a:cubicBezTo>
                  <a:cubicBezTo>
                    <a:pt x="14398" y="987"/>
                    <a:pt x="14430" y="937"/>
                    <a:pt x="14475" y="896"/>
                  </a:cubicBezTo>
                  <a:cubicBezTo>
                    <a:pt x="14562" y="810"/>
                    <a:pt x="14689" y="760"/>
                    <a:pt x="14807" y="760"/>
                  </a:cubicBezTo>
                  <a:close/>
                  <a:moveTo>
                    <a:pt x="1474" y="937"/>
                  </a:moveTo>
                  <a:cubicBezTo>
                    <a:pt x="1597" y="937"/>
                    <a:pt x="1710" y="992"/>
                    <a:pt x="1801" y="1074"/>
                  </a:cubicBezTo>
                  <a:cubicBezTo>
                    <a:pt x="1897" y="1160"/>
                    <a:pt x="1933" y="1283"/>
                    <a:pt x="1938" y="1406"/>
                  </a:cubicBezTo>
                  <a:cubicBezTo>
                    <a:pt x="1942" y="1469"/>
                    <a:pt x="1929" y="1528"/>
                    <a:pt x="1901" y="1588"/>
                  </a:cubicBezTo>
                  <a:cubicBezTo>
                    <a:pt x="1879" y="1642"/>
                    <a:pt x="1847" y="1692"/>
                    <a:pt x="1801" y="1738"/>
                  </a:cubicBezTo>
                  <a:cubicBezTo>
                    <a:pt x="1719" y="1820"/>
                    <a:pt x="1592" y="1874"/>
                    <a:pt x="1474" y="1874"/>
                  </a:cubicBezTo>
                  <a:lnTo>
                    <a:pt x="1456" y="1874"/>
                  </a:lnTo>
                  <a:cubicBezTo>
                    <a:pt x="1328" y="1874"/>
                    <a:pt x="1219" y="1820"/>
                    <a:pt x="1124" y="1738"/>
                  </a:cubicBezTo>
                  <a:cubicBezTo>
                    <a:pt x="1033" y="1651"/>
                    <a:pt x="992" y="1528"/>
                    <a:pt x="987" y="1406"/>
                  </a:cubicBezTo>
                  <a:cubicBezTo>
                    <a:pt x="987" y="1342"/>
                    <a:pt x="1001" y="1283"/>
                    <a:pt x="1028" y="1224"/>
                  </a:cubicBezTo>
                  <a:cubicBezTo>
                    <a:pt x="1046" y="1169"/>
                    <a:pt x="1083" y="1119"/>
                    <a:pt x="1124" y="1074"/>
                  </a:cubicBezTo>
                  <a:cubicBezTo>
                    <a:pt x="1210" y="992"/>
                    <a:pt x="1337" y="937"/>
                    <a:pt x="1456" y="937"/>
                  </a:cubicBezTo>
                  <a:close/>
                  <a:moveTo>
                    <a:pt x="3320" y="937"/>
                  </a:moveTo>
                  <a:cubicBezTo>
                    <a:pt x="3925" y="937"/>
                    <a:pt x="3925" y="1874"/>
                    <a:pt x="3320" y="1874"/>
                  </a:cubicBezTo>
                  <a:cubicBezTo>
                    <a:pt x="2715" y="1874"/>
                    <a:pt x="2720" y="937"/>
                    <a:pt x="3320" y="937"/>
                  </a:cubicBezTo>
                  <a:close/>
                  <a:moveTo>
                    <a:pt x="13107" y="951"/>
                  </a:moveTo>
                  <a:cubicBezTo>
                    <a:pt x="13234" y="951"/>
                    <a:pt x="13348" y="1006"/>
                    <a:pt x="13439" y="1087"/>
                  </a:cubicBezTo>
                  <a:cubicBezTo>
                    <a:pt x="13530" y="1174"/>
                    <a:pt x="13570" y="1301"/>
                    <a:pt x="13575" y="1419"/>
                  </a:cubicBezTo>
                  <a:cubicBezTo>
                    <a:pt x="13575" y="1483"/>
                    <a:pt x="13566" y="1547"/>
                    <a:pt x="13534" y="1601"/>
                  </a:cubicBezTo>
                  <a:cubicBezTo>
                    <a:pt x="13516" y="1660"/>
                    <a:pt x="13484" y="1710"/>
                    <a:pt x="13439" y="1751"/>
                  </a:cubicBezTo>
                  <a:cubicBezTo>
                    <a:pt x="13434" y="1756"/>
                    <a:pt x="13429" y="1756"/>
                    <a:pt x="13429" y="1760"/>
                  </a:cubicBezTo>
                  <a:cubicBezTo>
                    <a:pt x="13425" y="1760"/>
                    <a:pt x="13425" y="1765"/>
                    <a:pt x="13420" y="1765"/>
                  </a:cubicBezTo>
                  <a:cubicBezTo>
                    <a:pt x="13339" y="1860"/>
                    <a:pt x="13211" y="1897"/>
                    <a:pt x="13093" y="1901"/>
                  </a:cubicBezTo>
                  <a:cubicBezTo>
                    <a:pt x="13084" y="1902"/>
                    <a:pt x="13076" y="1902"/>
                    <a:pt x="13068" y="1902"/>
                  </a:cubicBezTo>
                  <a:cubicBezTo>
                    <a:pt x="13010" y="1902"/>
                    <a:pt x="12959" y="1888"/>
                    <a:pt x="12911" y="1860"/>
                  </a:cubicBezTo>
                  <a:cubicBezTo>
                    <a:pt x="12852" y="1842"/>
                    <a:pt x="12802" y="1810"/>
                    <a:pt x="12761" y="1765"/>
                  </a:cubicBezTo>
                  <a:cubicBezTo>
                    <a:pt x="12675" y="1683"/>
                    <a:pt x="12625" y="1556"/>
                    <a:pt x="12625" y="1433"/>
                  </a:cubicBezTo>
                  <a:cubicBezTo>
                    <a:pt x="12625" y="1433"/>
                    <a:pt x="12625" y="1428"/>
                    <a:pt x="12625" y="1424"/>
                  </a:cubicBezTo>
                  <a:cubicBezTo>
                    <a:pt x="12629" y="1383"/>
                    <a:pt x="12634" y="1342"/>
                    <a:pt x="12643" y="1301"/>
                  </a:cubicBezTo>
                  <a:cubicBezTo>
                    <a:pt x="12656" y="1224"/>
                    <a:pt x="12711" y="1151"/>
                    <a:pt x="12761" y="1092"/>
                  </a:cubicBezTo>
                  <a:cubicBezTo>
                    <a:pt x="12847" y="996"/>
                    <a:pt x="12984" y="955"/>
                    <a:pt x="13107" y="951"/>
                  </a:cubicBezTo>
                  <a:close/>
                  <a:moveTo>
                    <a:pt x="5327" y="968"/>
                  </a:moveTo>
                  <a:cubicBezTo>
                    <a:pt x="5445" y="968"/>
                    <a:pt x="5554" y="1029"/>
                    <a:pt x="5635" y="1106"/>
                  </a:cubicBezTo>
                  <a:cubicBezTo>
                    <a:pt x="5680" y="1146"/>
                    <a:pt x="5712" y="1197"/>
                    <a:pt x="5730" y="1256"/>
                  </a:cubicBezTo>
                  <a:cubicBezTo>
                    <a:pt x="5762" y="1310"/>
                    <a:pt x="5776" y="1369"/>
                    <a:pt x="5771" y="1433"/>
                  </a:cubicBezTo>
                  <a:cubicBezTo>
                    <a:pt x="5771" y="1556"/>
                    <a:pt x="5721" y="1683"/>
                    <a:pt x="5635" y="1765"/>
                  </a:cubicBezTo>
                  <a:cubicBezTo>
                    <a:pt x="5630" y="1770"/>
                    <a:pt x="5626" y="1774"/>
                    <a:pt x="5621" y="1783"/>
                  </a:cubicBezTo>
                  <a:cubicBezTo>
                    <a:pt x="5530" y="1870"/>
                    <a:pt x="5412" y="1910"/>
                    <a:pt x="5289" y="1920"/>
                  </a:cubicBezTo>
                  <a:cubicBezTo>
                    <a:pt x="5285" y="1920"/>
                    <a:pt x="5281" y="1920"/>
                    <a:pt x="5277" y="1920"/>
                  </a:cubicBezTo>
                  <a:cubicBezTo>
                    <a:pt x="5158" y="1920"/>
                    <a:pt x="5045" y="1858"/>
                    <a:pt x="4957" y="1783"/>
                  </a:cubicBezTo>
                  <a:cubicBezTo>
                    <a:pt x="4912" y="1738"/>
                    <a:pt x="4880" y="1688"/>
                    <a:pt x="4862" y="1629"/>
                  </a:cubicBezTo>
                  <a:cubicBezTo>
                    <a:pt x="4834" y="1574"/>
                    <a:pt x="4821" y="1515"/>
                    <a:pt x="4821" y="1451"/>
                  </a:cubicBezTo>
                  <a:cubicBezTo>
                    <a:pt x="4821" y="1328"/>
                    <a:pt x="4875" y="1206"/>
                    <a:pt x="4957" y="1119"/>
                  </a:cubicBezTo>
                  <a:lnTo>
                    <a:pt x="4975" y="1106"/>
                  </a:lnTo>
                  <a:cubicBezTo>
                    <a:pt x="5062" y="1015"/>
                    <a:pt x="5180" y="974"/>
                    <a:pt x="5303" y="969"/>
                  </a:cubicBezTo>
                  <a:cubicBezTo>
                    <a:pt x="5311" y="969"/>
                    <a:pt x="5319" y="968"/>
                    <a:pt x="5327" y="968"/>
                  </a:cubicBezTo>
                  <a:close/>
                  <a:moveTo>
                    <a:pt x="9200" y="1074"/>
                  </a:moveTo>
                  <a:cubicBezTo>
                    <a:pt x="9328" y="1074"/>
                    <a:pt x="9437" y="1124"/>
                    <a:pt x="9528" y="1210"/>
                  </a:cubicBezTo>
                  <a:cubicBezTo>
                    <a:pt x="9623" y="1292"/>
                    <a:pt x="9660" y="1419"/>
                    <a:pt x="9669" y="1542"/>
                  </a:cubicBezTo>
                  <a:cubicBezTo>
                    <a:pt x="9669" y="1606"/>
                    <a:pt x="9655" y="1665"/>
                    <a:pt x="9628" y="1719"/>
                  </a:cubicBezTo>
                  <a:cubicBezTo>
                    <a:pt x="9609" y="1779"/>
                    <a:pt x="9573" y="1829"/>
                    <a:pt x="9528" y="1870"/>
                  </a:cubicBezTo>
                  <a:cubicBezTo>
                    <a:pt x="9446" y="1956"/>
                    <a:pt x="9318" y="2006"/>
                    <a:pt x="9200" y="2006"/>
                  </a:cubicBezTo>
                  <a:lnTo>
                    <a:pt x="9182" y="2006"/>
                  </a:lnTo>
                  <a:cubicBezTo>
                    <a:pt x="9055" y="2006"/>
                    <a:pt x="8946" y="1956"/>
                    <a:pt x="8855" y="1870"/>
                  </a:cubicBezTo>
                  <a:cubicBezTo>
                    <a:pt x="8759" y="1788"/>
                    <a:pt x="8723" y="1660"/>
                    <a:pt x="8714" y="1542"/>
                  </a:cubicBezTo>
                  <a:cubicBezTo>
                    <a:pt x="8714" y="1474"/>
                    <a:pt x="8727" y="1415"/>
                    <a:pt x="8755" y="1360"/>
                  </a:cubicBezTo>
                  <a:cubicBezTo>
                    <a:pt x="8773" y="1301"/>
                    <a:pt x="8809" y="1251"/>
                    <a:pt x="8855" y="1210"/>
                  </a:cubicBezTo>
                  <a:cubicBezTo>
                    <a:pt x="8936" y="1124"/>
                    <a:pt x="9064" y="1074"/>
                    <a:pt x="9182" y="1074"/>
                  </a:cubicBezTo>
                  <a:close/>
                  <a:moveTo>
                    <a:pt x="11210" y="1074"/>
                  </a:moveTo>
                  <a:cubicBezTo>
                    <a:pt x="11815" y="1074"/>
                    <a:pt x="11815" y="2006"/>
                    <a:pt x="11210" y="2006"/>
                  </a:cubicBezTo>
                  <a:cubicBezTo>
                    <a:pt x="10610" y="2006"/>
                    <a:pt x="10610" y="1074"/>
                    <a:pt x="11210" y="1074"/>
                  </a:cubicBezTo>
                  <a:close/>
                  <a:moveTo>
                    <a:pt x="7213" y="1101"/>
                  </a:moveTo>
                  <a:cubicBezTo>
                    <a:pt x="7340" y="1101"/>
                    <a:pt x="7454" y="1156"/>
                    <a:pt x="7545" y="1237"/>
                  </a:cubicBezTo>
                  <a:cubicBezTo>
                    <a:pt x="7636" y="1324"/>
                    <a:pt x="7677" y="1451"/>
                    <a:pt x="7681" y="1569"/>
                  </a:cubicBezTo>
                  <a:cubicBezTo>
                    <a:pt x="7686" y="1633"/>
                    <a:pt x="7672" y="1697"/>
                    <a:pt x="7640" y="1751"/>
                  </a:cubicBezTo>
                  <a:cubicBezTo>
                    <a:pt x="7622" y="1810"/>
                    <a:pt x="7590" y="1860"/>
                    <a:pt x="7545" y="1901"/>
                  </a:cubicBezTo>
                  <a:cubicBezTo>
                    <a:pt x="7463" y="1988"/>
                    <a:pt x="7336" y="2038"/>
                    <a:pt x="7213" y="2038"/>
                  </a:cubicBezTo>
                  <a:lnTo>
                    <a:pt x="7199" y="2038"/>
                  </a:lnTo>
                  <a:cubicBezTo>
                    <a:pt x="7072" y="2038"/>
                    <a:pt x="6958" y="1983"/>
                    <a:pt x="6867" y="1901"/>
                  </a:cubicBezTo>
                  <a:cubicBezTo>
                    <a:pt x="6776" y="1815"/>
                    <a:pt x="6735" y="1692"/>
                    <a:pt x="6731" y="1569"/>
                  </a:cubicBezTo>
                  <a:cubicBezTo>
                    <a:pt x="6731" y="1506"/>
                    <a:pt x="6744" y="1447"/>
                    <a:pt x="6772" y="1392"/>
                  </a:cubicBezTo>
                  <a:cubicBezTo>
                    <a:pt x="6790" y="1333"/>
                    <a:pt x="6822" y="1283"/>
                    <a:pt x="6867" y="1237"/>
                  </a:cubicBezTo>
                  <a:cubicBezTo>
                    <a:pt x="6954" y="1156"/>
                    <a:pt x="7081" y="1101"/>
                    <a:pt x="7199" y="1101"/>
                  </a:cubicBezTo>
                  <a:close/>
                  <a:moveTo>
                    <a:pt x="16072" y="0"/>
                  </a:moveTo>
                  <a:cubicBezTo>
                    <a:pt x="16071" y="1"/>
                    <a:pt x="14080" y="146"/>
                    <a:pt x="13420" y="191"/>
                  </a:cubicBezTo>
                  <a:cubicBezTo>
                    <a:pt x="12908" y="230"/>
                    <a:pt x="10079" y="372"/>
                    <a:pt x="8379" y="372"/>
                  </a:cubicBezTo>
                  <a:cubicBezTo>
                    <a:pt x="7875" y="372"/>
                    <a:pt x="7470" y="359"/>
                    <a:pt x="7254" y="328"/>
                  </a:cubicBezTo>
                  <a:cubicBezTo>
                    <a:pt x="6507" y="222"/>
                    <a:pt x="4724" y="195"/>
                    <a:pt x="3112" y="195"/>
                  </a:cubicBezTo>
                  <a:cubicBezTo>
                    <a:pt x="1467" y="195"/>
                    <a:pt x="0" y="223"/>
                    <a:pt x="0" y="223"/>
                  </a:cubicBezTo>
                  <a:cubicBezTo>
                    <a:pt x="341" y="878"/>
                    <a:pt x="223" y="13138"/>
                    <a:pt x="300" y="14257"/>
                  </a:cubicBezTo>
                  <a:cubicBezTo>
                    <a:pt x="382" y="15376"/>
                    <a:pt x="1906" y="15858"/>
                    <a:pt x="2242" y="15931"/>
                  </a:cubicBezTo>
                  <a:cubicBezTo>
                    <a:pt x="2307" y="15944"/>
                    <a:pt x="2595" y="15949"/>
                    <a:pt x="3019" y="15949"/>
                  </a:cubicBezTo>
                  <a:cubicBezTo>
                    <a:pt x="4785" y="15949"/>
                    <a:pt x="8919" y="15856"/>
                    <a:pt x="9223" y="15849"/>
                  </a:cubicBezTo>
                  <a:cubicBezTo>
                    <a:pt x="9600" y="15840"/>
                    <a:pt x="17104" y="15635"/>
                    <a:pt x="17104" y="15635"/>
                  </a:cubicBezTo>
                  <a:cubicBezTo>
                    <a:pt x="17104" y="15635"/>
                    <a:pt x="16886" y="14294"/>
                    <a:pt x="16817" y="13857"/>
                  </a:cubicBezTo>
                  <a:cubicBezTo>
                    <a:pt x="16749" y="13420"/>
                    <a:pt x="16385" y="10733"/>
                    <a:pt x="16335" y="10273"/>
                  </a:cubicBezTo>
                  <a:cubicBezTo>
                    <a:pt x="16285" y="9814"/>
                    <a:pt x="16063" y="5780"/>
                    <a:pt x="16053" y="5285"/>
                  </a:cubicBezTo>
                  <a:cubicBezTo>
                    <a:pt x="16044" y="4789"/>
                    <a:pt x="16072" y="1"/>
                    <a:pt x="16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1663115" y="2114400"/>
              <a:ext cx="3478514" cy="184802"/>
            </a:xfrm>
            <a:custGeom>
              <a:avLst/>
              <a:gdLst/>
              <a:ahLst/>
              <a:cxnLst/>
              <a:rect l="l" t="t" r="r" b="b"/>
              <a:pathLst>
                <a:path w="14701" h="781" extrusionOk="0">
                  <a:moveTo>
                    <a:pt x="14535" y="1"/>
                  </a:moveTo>
                  <a:cubicBezTo>
                    <a:pt x="14529" y="1"/>
                    <a:pt x="14523" y="2"/>
                    <a:pt x="14516" y="3"/>
                  </a:cubicBezTo>
                  <a:cubicBezTo>
                    <a:pt x="12171" y="369"/>
                    <a:pt x="9808" y="420"/>
                    <a:pt x="7443" y="420"/>
                  </a:cubicBezTo>
                  <a:cubicBezTo>
                    <a:pt x="6530" y="420"/>
                    <a:pt x="5617" y="413"/>
                    <a:pt x="4705" y="413"/>
                  </a:cubicBezTo>
                  <a:cubicBezTo>
                    <a:pt x="4226" y="413"/>
                    <a:pt x="3748" y="415"/>
                    <a:pt x="3270" y="421"/>
                  </a:cubicBezTo>
                  <a:cubicBezTo>
                    <a:pt x="2224" y="435"/>
                    <a:pt x="1178" y="467"/>
                    <a:pt x="136" y="562"/>
                  </a:cubicBezTo>
                  <a:cubicBezTo>
                    <a:pt x="4" y="575"/>
                    <a:pt x="0" y="781"/>
                    <a:pt x="124" y="781"/>
                  </a:cubicBezTo>
                  <a:cubicBezTo>
                    <a:pt x="128" y="781"/>
                    <a:pt x="132" y="781"/>
                    <a:pt x="136" y="780"/>
                  </a:cubicBezTo>
                  <a:cubicBezTo>
                    <a:pt x="1632" y="643"/>
                    <a:pt x="3130" y="613"/>
                    <a:pt x="4630" y="613"/>
                  </a:cubicBezTo>
                  <a:cubicBezTo>
                    <a:pt x="5757" y="613"/>
                    <a:pt x="6883" y="630"/>
                    <a:pt x="8010" y="630"/>
                  </a:cubicBezTo>
                  <a:cubicBezTo>
                    <a:pt x="9153" y="630"/>
                    <a:pt x="10296" y="613"/>
                    <a:pt x="11437" y="544"/>
                  </a:cubicBezTo>
                  <a:cubicBezTo>
                    <a:pt x="12488" y="480"/>
                    <a:pt x="13534" y="376"/>
                    <a:pt x="14571" y="212"/>
                  </a:cubicBezTo>
                  <a:cubicBezTo>
                    <a:pt x="14700" y="195"/>
                    <a:pt x="14653" y="1"/>
                    <a:pt x="14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35"/>
            <p:cNvSpPr/>
            <p:nvPr/>
          </p:nvSpPr>
          <p:spPr>
            <a:xfrm>
              <a:off x="1406856" y="1490668"/>
              <a:ext cx="4108626" cy="3817194"/>
            </a:xfrm>
            <a:custGeom>
              <a:avLst/>
              <a:gdLst/>
              <a:ahLst/>
              <a:cxnLst/>
              <a:rect l="l" t="t" r="r" b="b"/>
              <a:pathLst>
                <a:path w="17364" h="16132" extrusionOk="0">
                  <a:moveTo>
                    <a:pt x="1988" y="14103"/>
                  </a:moveTo>
                  <a:cubicBezTo>
                    <a:pt x="1952" y="14508"/>
                    <a:pt x="2106" y="14899"/>
                    <a:pt x="2293" y="15258"/>
                  </a:cubicBezTo>
                  <a:cubicBezTo>
                    <a:pt x="2434" y="15531"/>
                    <a:pt x="2616" y="15781"/>
                    <a:pt x="2866" y="15940"/>
                  </a:cubicBezTo>
                  <a:cubicBezTo>
                    <a:pt x="2688" y="15931"/>
                    <a:pt x="2511" y="15918"/>
                    <a:pt x="2338" y="15899"/>
                  </a:cubicBezTo>
                  <a:cubicBezTo>
                    <a:pt x="1779" y="15840"/>
                    <a:pt x="1301" y="15527"/>
                    <a:pt x="965" y="15085"/>
                  </a:cubicBezTo>
                  <a:cubicBezTo>
                    <a:pt x="796" y="14867"/>
                    <a:pt x="605" y="14567"/>
                    <a:pt x="519" y="14271"/>
                  </a:cubicBezTo>
                  <a:lnTo>
                    <a:pt x="519" y="14271"/>
                  </a:lnTo>
                  <a:cubicBezTo>
                    <a:pt x="683" y="14307"/>
                    <a:pt x="847" y="14325"/>
                    <a:pt x="1011" y="14325"/>
                  </a:cubicBezTo>
                  <a:cubicBezTo>
                    <a:pt x="1347" y="14325"/>
                    <a:pt x="1679" y="14250"/>
                    <a:pt x="1988" y="14103"/>
                  </a:cubicBezTo>
                  <a:close/>
                  <a:moveTo>
                    <a:pt x="16145" y="183"/>
                  </a:moveTo>
                  <a:lnTo>
                    <a:pt x="16145" y="183"/>
                  </a:lnTo>
                  <a:cubicBezTo>
                    <a:pt x="16090" y="4239"/>
                    <a:pt x="16095" y="8282"/>
                    <a:pt x="16649" y="12307"/>
                  </a:cubicBezTo>
                  <a:cubicBezTo>
                    <a:pt x="16804" y="13416"/>
                    <a:pt x="16981" y="14526"/>
                    <a:pt x="17163" y="15636"/>
                  </a:cubicBezTo>
                  <a:cubicBezTo>
                    <a:pt x="13821" y="15727"/>
                    <a:pt x="10478" y="15818"/>
                    <a:pt x="7136" y="15909"/>
                  </a:cubicBezTo>
                  <a:cubicBezTo>
                    <a:pt x="6372" y="15927"/>
                    <a:pt x="5612" y="15945"/>
                    <a:pt x="4853" y="15949"/>
                  </a:cubicBezTo>
                  <a:cubicBezTo>
                    <a:pt x="4456" y="15953"/>
                    <a:pt x="4055" y="15960"/>
                    <a:pt x="3654" y="15960"/>
                  </a:cubicBezTo>
                  <a:cubicBezTo>
                    <a:pt x="3560" y="15960"/>
                    <a:pt x="3465" y="15959"/>
                    <a:pt x="3370" y="15959"/>
                  </a:cubicBezTo>
                  <a:cubicBezTo>
                    <a:pt x="3361" y="15945"/>
                    <a:pt x="3343" y="15931"/>
                    <a:pt x="3325" y="15931"/>
                  </a:cubicBezTo>
                  <a:cubicBezTo>
                    <a:pt x="2897" y="15854"/>
                    <a:pt x="2638" y="15531"/>
                    <a:pt x="2447" y="15167"/>
                  </a:cubicBezTo>
                  <a:cubicBezTo>
                    <a:pt x="2256" y="14799"/>
                    <a:pt x="2088" y="14385"/>
                    <a:pt x="2188" y="13967"/>
                  </a:cubicBezTo>
                  <a:cubicBezTo>
                    <a:pt x="2202" y="13909"/>
                    <a:pt x="2157" y="13854"/>
                    <a:pt x="2101" y="13854"/>
                  </a:cubicBezTo>
                  <a:cubicBezTo>
                    <a:pt x="2087" y="13854"/>
                    <a:pt x="2071" y="13858"/>
                    <a:pt x="2056" y="13867"/>
                  </a:cubicBezTo>
                  <a:cubicBezTo>
                    <a:pt x="1729" y="14053"/>
                    <a:pt x="1375" y="14147"/>
                    <a:pt x="1013" y="14147"/>
                  </a:cubicBezTo>
                  <a:cubicBezTo>
                    <a:pt x="837" y="14147"/>
                    <a:pt x="660" y="14125"/>
                    <a:pt x="483" y="14080"/>
                  </a:cubicBezTo>
                  <a:cubicBezTo>
                    <a:pt x="478" y="14058"/>
                    <a:pt x="478" y="14039"/>
                    <a:pt x="478" y="14017"/>
                  </a:cubicBezTo>
                  <a:cubicBezTo>
                    <a:pt x="464" y="10483"/>
                    <a:pt x="542" y="6950"/>
                    <a:pt x="487" y="3416"/>
                  </a:cubicBezTo>
                  <a:cubicBezTo>
                    <a:pt x="478" y="2912"/>
                    <a:pt x="460" y="2402"/>
                    <a:pt x="419" y="1897"/>
                  </a:cubicBezTo>
                  <a:cubicBezTo>
                    <a:pt x="401" y="1693"/>
                    <a:pt x="378" y="1488"/>
                    <a:pt x="351" y="1284"/>
                  </a:cubicBezTo>
                  <a:cubicBezTo>
                    <a:pt x="337" y="1174"/>
                    <a:pt x="319" y="1070"/>
                    <a:pt x="301" y="961"/>
                  </a:cubicBezTo>
                  <a:cubicBezTo>
                    <a:pt x="283" y="851"/>
                    <a:pt x="201" y="647"/>
                    <a:pt x="223" y="538"/>
                  </a:cubicBezTo>
                  <a:cubicBezTo>
                    <a:pt x="272" y="329"/>
                    <a:pt x="500" y="304"/>
                    <a:pt x="714" y="304"/>
                  </a:cubicBezTo>
                  <a:cubicBezTo>
                    <a:pt x="783" y="304"/>
                    <a:pt x="850" y="307"/>
                    <a:pt x="909" y="307"/>
                  </a:cubicBezTo>
                  <a:cubicBezTo>
                    <a:pt x="927" y="307"/>
                    <a:pt x="944" y="306"/>
                    <a:pt x="960" y="306"/>
                  </a:cubicBezTo>
                  <a:cubicBezTo>
                    <a:pt x="1219" y="297"/>
                    <a:pt x="1479" y="288"/>
                    <a:pt x="1742" y="288"/>
                  </a:cubicBezTo>
                  <a:cubicBezTo>
                    <a:pt x="1887" y="285"/>
                    <a:pt x="2032" y="284"/>
                    <a:pt x="2178" y="284"/>
                  </a:cubicBezTo>
                  <a:cubicBezTo>
                    <a:pt x="2553" y="284"/>
                    <a:pt x="2929" y="291"/>
                    <a:pt x="3302" y="301"/>
                  </a:cubicBezTo>
                  <a:cubicBezTo>
                    <a:pt x="5330" y="360"/>
                    <a:pt x="7354" y="547"/>
                    <a:pt x="9387" y="565"/>
                  </a:cubicBezTo>
                  <a:cubicBezTo>
                    <a:pt x="9487" y="566"/>
                    <a:pt x="9587" y="566"/>
                    <a:pt x="9687" y="566"/>
                  </a:cubicBezTo>
                  <a:cubicBezTo>
                    <a:pt x="11843" y="566"/>
                    <a:pt x="13998" y="339"/>
                    <a:pt x="16145" y="183"/>
                  </a:cubicBezTo>
                  <a:close/>
                  <a:moveTo>
                    <a:pt x="16242" y="1"/>
                  </a:moveTo>
                  <a:cubicBezTo>
                    <a:pt x="16240" y="1"/>
                    <a:pt x="16238" y="1"/>
                    <a:pt x="16236" y="1"/>
                  </a:cubicBezTo>
                  <a:cubicBezTo>
                    <a:pt x="14144" y="151"/>
                    <a:pt x="12043" y="374"/>
                    <a:pt x="9942" y="388"/>
                  </a:cubicBezTo>
                  <a:cubicBezTo>
                    <a:pt x="9850" y="388"/>
                    <a:pt x="9759" y="389"/>
                    <a:pt x="9667" y="389"/>
                  </a:cubicBezTo>
                  <a:cubicBezTo>
                    <a:pt x="7636" y="389"/>
                    <a:pt x="5612" y="203"/>
                    <a:pt x="3580" y="133"/>
                  </a:cubicBezTo>
                  <a:cubicBezTo>
                    <a:pt x="3073" y="115"/>
                    <a:pt x="2563" y="102"/>
                    <a:pt x="2052" y="102"/>
                  </a:cubicBezTo>
                  <a:cubicBezTo>
                    <a:pt x="1501" y="102"/>
                    <a:pt x="949" y="118"/>
                    <a:pt x="401" y="160"/>
                  </a:cubicBezTo>
                  <a:cubicBezTo>
                    <a:pt x="142" y="178"/>
                    <a:pt x="1" y="274"/>
                    <a:pt x="42" y="551"/>
                  </a:cubicBezTo>
                  <a:cubicBezTo>
                    <a:pt x="123" y="1093"/>
                    <a:pt x="219" y="1625"/>
                    <a:pt x="260" y="2170"/>
                  </a:cubicBezTo>
                  <a:cubicBezTo>
                    <a:pt x="392" y="4098"/>
                    <a:pt x="319" y="6058"/>
                    <a:pt x="310" y="7991"/>
                  </a:cubicBezTo>
                  <a:cubicBezTo>
                    <a:pt x="301" y="10001"/>
                    <a:pt x="292" y="12011"/>
                    <a:pt x="296" y="14021"/>
                  </a:cubicBezTo>
                  <a:cubicBezTo>
                    <a:pt x="310" y="14312"/>
                    <a:pt x="469" y="14626"/>
                    <a:pt x="615" y="14876"/>
                  </a:cubicBezTo>
                  <a:cubicBezTo>
                    <a:pt x="856" y="15295"/>
                    <a:pt x="1201" y="15672"/>
                    <a:pt x="1638" y="15886"/>
                  </a:cubicBezTo>
                  <a:cubicBezTo>
                    <a:pt x="1965" y="16045"/>
                    <a:pt x="2306" y="16081"/>
                    <a:pt x="2666" y="16100"/>
                  </a:cubicBezTo>
                  <a:cubicBezTo>
                    <a:pt x="3125" y="16127"/>
                    <a:pt x="3589" y="16131"/>
                    <a:pt x="4048" y="16131"/>
                  </a:cubicBezTo>
                  <a:cubicBezTo>
                    <a:pt x="4152" y="16132"/>
                    <a:pt x="4255" y="16132"/>
                    <a:pt x="4359" y="16132"/>
                  </a:cubicBezTo>
                  <a:cubicBezTo>
                    <a:pt x="6674" y="16132"/>
                    <a:pt x="8986" y="16038"/>
                    <a:pt x="11301" y="15972"/>
                  </a:cubicBezTo>
                  <a:cubicBezTo>
                    <a:pt x="13289" y="15918"/>
                    <a:pt x="15276" y="15863"/>
                    <a:pt x="17268" y="15813"/>
                  </a:cubicBezTo>
                  <a:cubicBezTo>
                    <a:pt x="17332" y="15809"/>
                    <a:pt x="17363" y="15754"/>
                    <a:pt x="17354" y="15699"/>
                  </a:cubicBezTo>
                  <a:cubicBezTo>
                    <a:pt x="17022" y="13676"/>
                    <a:pt x="16695" y="11652"/>
                    <a:pt x="16518" y="9606"/>
                  </a:cubicBezTo>
                  <a:cubicBezTo>
                    <a:pt x="16340" y="7600"/>
                    <a:pt x="16290" y="5581"/>
                    <a:pt x="16290" y="3562"/>
                  </a:cubicBezTo>
                  <a:cubicBezTo>
                    <a:pt x="16290" y="2407"/>
                    <a:pt x="16308" y="1247"/>
                    <a:pt x="16322" y="87"/>
                  </a:cubicBezTo>
                  <a:cubicBezTo>
                    <a:pt x="16326" y="44"/>
                    <a:pt x="16285" y="1"/>
                    <a:pt x="16242" y="1"/>
                  </a:cubicBezTo>
                  <a:close/>
                </a:path>
              </a:pathLst>
            </a:custGeom>
            <a:solidFill>
              <a:srgbClr val="4C4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35"/>
            <p:cNvSpPr/>
            <p:nvPr/>
          </p:nvSpPr>
          <p:spPr>
            <a:xfrm>
              <a:off x="1628568" y="1710725"/>
              <a:ext cx="340493" cy="264544"/>
            </a:xfrm>
            <a:custGeom>
              <a:avLst/>
              <a:gdLst/>
              <a:ahLst/>
              <a:cxnLst/>
              <a:rect l="l" t="t" r="r" b="b"/>
              <a:pathLst>
                <a:path w="1439" h="1118" extrusionOk="0">
                  <a:moveTo>
                    <a:pt x="810" y="122"/>
                  </a:moveTo>
                  <a:lnTo>
                    <a:pt x="810" y="122"/>
                  </a:lnTo>
                  <a:cubicBezTo>
                    <a:pt x="1276" y="143"/>
                    <a:pt x="1257" y="990"/>
                    <a:pt x="746" y="990"/>
                  </a:cubicBezTo>
                  <a:cubicBezTo>
                    <a:pt x="704" y="990"/>
                    <a:pt x="659" y="984"/>
                    <a:pt x="610" y="972"/>
                  </a:cubicBezTo>
                  <a:cubicBezTo>
                    <a:pt x="355" y="913"/>
                    <a:pt x="132" y="740"/>
                    <a:pt x="246" y="458"/>
                  </a:cubicBezTo>
                  <a:cubicBezTo>
                    <a:pt x="321" y="273"/>
                    <a:pt x="468" y="125"/>
                    <a:pt x="663" y="125"/>
                  </a:cubicBezTo>
                  <a:cubicBezTo>
                    <a:pt x="693" y="125"/>
                    <a:pt x="724" y="128"/>
                    <a:pt x="755" y="135"/>
                  </a:cubicBezTo>
                  <a:cubicBezTo>
                    <a:pt x="760" y="136"/>
                    <a:pt x="764" y="136"/>
                    <a:pt x="768" y="136"/>
                  </a:cubicBezTo>
                  <a:cubicBezTo>
                    <a:pt x="786" y="136"/>
                    <a:pt x="802" y="129"/>
                    <a:pt x="810" y="122"/>
                  </a:cubicBezTo>
                  <a:close/>
                  <a:moveTo>
                    <a:pt x="788" y="1"/>
                  </a:moveTo>
                  <a:cubicBezTo>
                    <a:pt x="759" y="1"/>
                    <a:pt x="728" y="3"/>
                    <a:pt x="696" y="8"/>
                  </a:cubicBezTo>
                  <a:cubicBezTo>
                    <a:pt x="688" y="7"/>
                    <a:pt x="679" y="7"/>
                    <a:pt x="671" y="7"/>
                  </a:cubicBezTo>
                  <a:cubicBezTo>
                    <a:pt x="405" y="7"/>
                    <a:pt x="193" y="212"/>
                    <a:pt x="114" y="472"/>
                  </a:cubicBezTo>
                  <a:cubicBezTo>
                    <a:pt x="0" y="845"/>
                    <a:pt x="360" y="1072"/>
                    <a:pt x="692" y="1113"/>
                  </a:cubicBezTo>
                  <a:cubicBezTo>
                    <a:pt x="716" y="1116"/>
                    <a:pt x="739" y="1117"/>
                    <a:pt x="761" y="1117"/>
                  </a:cubicBezTo>
                  <a:cubicBezTo>
                    <a:pt x="1409" y="1117"/>
                    <a:pt x="1439" y="1"/>
                    <a:pt x="788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2077199" y="1709069"/>
              <a:ext cx="308076" cy="267620"/>
            </a:xfrm>
            <a:custGeom>
              <a:avLst/>
              <a:gdLst/>
              <a:ahLst/>
              <a:cxnLst/>
              <a:rect l="l" t="t" r="r" b="b"/>
              <a:pathLst>
                <a:path w="1302" h="1131" extrusionOk="0">
                  <a:moveTo>
                    <a:pt x="686" y="118"/>
                  </a:moveTo>
                  <a:cubicBezTo>
                    <a:pt x="718" y="118"/>
                    <a:pt x="750" y="121"/>
                    <a:pt x="783" y="129"/>
                  </a:cubicBezTo>
                  <a:cubicBezTo>
                    <a:pt x="1060" y="188"/>
                    <a:pt x="1201" y="483"/>
                    <a:pt x="1051" y="729"/>
                  </a:cubicBezTo>
                  <a:cubicBezTo>
                    <a:pt x="960" y="884"/>
                    <a:pt x="762" y="1008"/>
                    <a:pt x="575" y="1008"/>
                  </a:cubicBezTo>
                  <a:cubicBezTo>
                    <a:pt x="537" y="1008"/>
                    <a:pt x="500" y="1003"/>
                    <a:pt x="465" y="993"/>
                  </a:cubicBezTo>
                  <a:cubicBezTo>
                    <a:pt x="233" y="920"/>
                    <a:pt x="110" y="579"/>
                    <a:pt x="224" y="370"/>
                  </a:cubicBezTo>
                  <a:cubicBezTo>
                    <a:pt x="233" y="356"/>
                    <a:pt x="233" y="342"/>
                    <a:pt x="233" y="333"/>
                  </a:cubicBezTo>
                  <a:cubicBezTo>
                    <a:pt x="355" y="214"/>
                    <a:pt x="514" y="118"/>
                    <a:pt x="686" y="118"/>
                  </a:cubicBezTo>
                  <a:close/>
                  <a:moveTo>
                    <a:pt x="700" y="1"/>
                  </a:moveTo>
                  <a:cubicBezTo>
                    <a:pt x="481" y="1"/>
                    <a:pt x="265" y="122"/>
                    <a:pt x="110" y="283"/>
                  </a:cubicBezTo>
                  <a:cubicBezTo>
                    <a:pt x="87" y="306"/>
                    <a:pt x="87" y="333"/>
                    <a:pt x="101" y="356"/>
                  </a:cubicBezTo>
                  <a:cubicBezTo>
                    <a:pt x="1" y="602"/>
                    <a:pt x="110" y="943"/>
                    <a:pt x="342" y="1074"/>
                  </a:cubicBezTo>
                  <a:cubicBezTo>
                    <a:pt x="410" y="1113"/>
                    <a:pt x="486" y="1130"/>
                    <a:pt x="564" y="1130"/>
                  </a:cubicBezTo>
                  <a:cubicBezTo>
                    <a:pt x="778" y="1130"/>
                    <a:pt x="1007" y="1001"/>
                    <a:pt x="1124" y="838"/>
                  </a:cubicBezTo>
                  <a:cubicBezTo>
                    <a:pt x="1301" y="592"/>
                    <a:pt x="1260" y="238"/>
                    <a:pt x="988" y="79"/>
                  </a:cubicBezTo>
                  <a:cubicBezTo>
                    <a:pt x="894" y="24"/>
                    <a:pt x="797" y="1"/>
                    <a:pt x="700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35"/>
            <p:cNvSpPr/>
            <p:nvPr/>
          </p:nvSpPr>
          <p:spPr>
            <a:xfrm>
              <a:off x="2538844" y="1715694"/>
              <a:ext cx="327479" cy="278505"/>
            </a:xfrm>
            <a:custGeom>
              <a:avLst/>
              <a:gdLst/>
              <a:ahLst/>
              <a:cxnLst/>
              <a:rect l="l" t="t" r="r" b="b"/>
              <a:pathLst>
                <a:path w="1384" h="1177" extrusionOk="0">
                  <a:moveTo>
                    <a:pt x="682" y="122"/>
                  </a:moveTo>
                  <a:cubicBezTo>
                    <a:pt x="737" y="122"/>
                    <a:pt x="793" y="130"/>
                    <a:pt x="847" y="146"/>
                  </a:cubicBezTo>
                  <a:cubicBezTo>
                    <a:pt x="851" y="151"/>
                    <a:pt x="851" y="151"/>
                    <a:pt x="856" y="155"/>
                  </a:cubicBezTo>
                  <a:cubicBezTo>
                    <a:pt x="1101" y="296"/>
                    <a:pt x="1238" y="496"/>
                    <a:pt x="1074" y="769"/>
                  </a:cubicBezTo>
                  <a:cubicBezTo>
                    <a:pt x="976" y="933"/>
                    <a:pt x="809" y="1057"/>
                    <a:pt x="629" y="1057"/>
                  </a:cubicBezTo>
                  <a:cubicBezTo>
                    <a:pt x="560" y="1057"/>
                    <a:pt x="489" y="1038"/>
                    <a:pt x="419" y="996"/>
                  </a:cubicBezTo>
                  <a:cubicBezTo>
                    <a:pt x="196" y="865"/>
                    <a:pt x="137" y="555"/>
                    <a:pt x="269" y="337"/>
                  </a:cubicBezTo>
                  <a:cubicBezTo>
                    <a:pt x="360" y="191"/>
                    <a:pt x="520" y="122"/>
                    <a:pt x="682" y="122"/>
                  </a:cubicBezTo>
                  <a:close/>
                  <a:moveTo>
                    <a:pt x="683" y="1"/>
                  </a:moveTo>
                  <a:cubicBezTo>
                    <a:pt x="458" y="1"/>
                    <a:pt x="240" y="115"/>
                    <a:pt x="137" y="328"/>
                  </a:cubicBezTo>
                  <a:cubicBezTo>
                    <a:pt x="1" y="619"/>
                    <a:pt x="114" y="987"/>
                    <a:pt x="410" y="1124"/>
                  </a:cubicBezTo>
                  <a:cubicBezTo>
                    <a:pt x="486" y="1160"/>
                    <a:pt x="560" y="1176"/>
                    <a:pt x="633" y="1176"/>
                  </a:cubicBezTo>
                  <a:cubicBezTo>
                    <a:pt x="853" y="1176"/>
                    <a:pt x="1051" y="1027"/>
                    <a:pt x="1174" y="828"/>
                  </a:cubicBezTo>
                  <a:cubicBezTo>
                    <a:pt x="1383" y="501"/>
                    <a:pt x="1224" y="232"/>
                    <a:pt x="924" y="55"/>
                  </a:cubicBezTo>
                  <a:cubicBezTo>
                    <a:pt x="919" y="51"/>
                    <a:pt x="910" y="41"/>
                    <a:pt x="901" y="37"/>
                  </a:cubicBezTo>
                  <a:cubicBezTo>
                    <a:pt x="830" y="12"/>
                    <a:pt x="756" y="1"/>
                    <a:pt x="683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35"/>
            <p:cNvSpPr/>
            <p:nvPr/>
          </p:nvSpPr>
          <p:spPr>
            <a:xfrm>
              <a:off x="2985344" y="1746455"/>
              <a:ext cx="339546" cy="264307"/>
            </a:xfrm>
            <a:custGeom>
              <a:avLst/>
              <a:gdLst/>
              <a:ahLst/>
              <a:cxnLst/>
              <a:rect l="l" t="t" r="r" b="b"/>
              <a:pathLst>
                <a:path w="1435" h="1117" extrusionOk="0">
                  <a:moveTo>
                    <a:pt x="810" y="121"/>
                  </a:moveTo>
                  <a:cubicBezTo>
                    <a:pt x="1278" y="146"/>
                    <a:pt x="1258" y="993"/>
                    <a:pt x="741" y="993"/>
                  </a:cubicBezTo>
                  <a:cubicBezTo>
                    <a:pt x="699" y="993"/>
                    <a:pt x="654" y="987"/>
                    <a:pt x="606" y="976"/>
                  </a:cubicBezTo>
                  <a:cubicBezTo>
                    <a:pt x="356" y="912"/>
                    <a:pt x="133" y="744"/>
                    <a:pt x="247" y="457"/>
                  </a:cubicBezTo>
                  <a:cubicBezTo>
                    <a:pt x="318" y="272"/>
                    <a:pt x="468" y="124"/>
                    <a:pt x="664" y="124"/>
                  </a:cubicBezTo>
                  <a:cubicBezTo>
                    <a:pt x="693" y="124"/>
                    <a:pt x="724" y="127"/>
                    <a:pt x="756" y="134"/>
                  </a:cubicBezTo>
                  <a:cubicBezTo>
                    <a:pt x="762" y="135"/>
                    <a:pt x="767" y="136"/>
                    <a:pt x="772" y="136"/>
                  </a:cubicBezTo>
                  <a:cubicBezTo>
                    <a:pt x="787" y="136"/>
                    <a:pt x="800" y="131"/>
                    <a:pt x="810" y="121"/>
                  </a:cubicBezTo>
                  <a:close/>
                  <a:moveTo>
                    <a:pt x="781" y="0"/>
                  </a:moveTo>
                  <a:cubicBezTo>
                    <a:pt x="753" y="0"/>
                    <a:pt x="723" y="3"/>
                    <a:pt x="692" y="7"/>
                  </a:cubicBezTo>
                  <a:cubicBezTo>
                    <a:pt x="684" y="7"/>
                    <a:pt x="675" y="6"/>
                    <a:pt x="667" y="6"/>
                  </a:cubicBezTo>
                  <a:cubicBezTo>
                    <a:pt x="401" y="6"/>
                    <a:pt x="190" y="211"/>
                    <a:pt x="115" y="471"/>
                  </a:cubicBezTo>
                  <a:cubicBezTo>
                    <a:pt x="1" y="844"/>
                    <a:pt x="360" y="1071"/>
                    <a:pt x="692" y="1112"/>
                  </a:cubicBezTo>
                  <a:cubicBezTo>
                    <a:pt x="716" y="1115"/>
                    <a:pt x="739" y="1116"/>
                    <a:pt x="762" y="1116"/>
                  </a:cubicBezTo>
                  <a:cubicBezTo>
                    <a:pt x="1406" y="1116"/>
                    <a:pt x="1435" y="0"/>
                    <a:pt x="781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3469705" y="1744798"/>
              <a:ext cx="306893" cy="267857"/>
            </a:xfrm>
            <a:custGeom>
              <a:avLst/>
              <a:gdLst/>
              <a:ahLst/>
              <a:cxnLst/>
              <a:rect l="l" t="t" r="r" b="b"/>
              <a:pathLst>
                <a:path w="1297" h="1132" extrusionOk="0">
                  <a:moveTo>
                    <a:pt x="681" y="117"/>
                  </a:moveTo>
                  <a:cubicBezTo>
                    <a:pt x="713" y="117"/>
                    <a:pt x="745" y="121"/>
                    <a:pt x="778" y="128"/>
                  </a:cubicBezTo>
                  <a:cubicBezTo>
                    <a:pt x="1055" y="187"/>
                    <a:pt x="1201" y="482"/>
                    <a:pt x="1051" y="732"/>
                  </a:cubicBezTo>
                  <a:cubicBezTo>
                    <a:pt x="956" y="884"/>
                    <a:pt x="760" y="1007"/>
                    <a:pt x="574" y="1007"/>
                  </a:cubicBezTo>
                  <a:cubicBezTo>
                    <a:pt x="537" y="1007"/>
                    <a:pt x="500" y="1002"/>
                    <a:pt x="464" y="992"/>
                  </a:cubicBezTo>
                  <a:cubicBezTo>
                    <a:pt x="232" y="923"/>
                    <a:pt x="105" y="578"/>
                    <a:pt x="223" y="369"/>
                  </a:cubicBezTo>
                  <a:cubicBezTo>
                    <a:pt x="228" y="355"/>
                    <a:pt x="228" y="346"/>
                    <a:pt x="228" y="332"/>
                  </a:cubicBezTo>
                  <a:cubicBezTo>
                    <a:pt x="351" y="213"/>
                    <a:pt x="509" y="117"/>
                    <a:pt x="681" y="117"/>
                  </a:cubicBezTo>
                  <a:close/>
                  <a:moveTo>
                    <a:pt x="700" y="1"/>
                  </a:moveTo>
                  <a:cubicBezTo>
                    <a:pt x="480" y="1"/>
                    <a:pt x="264" y="125"/>
                    <a:pt x="105" y="287"/>
                  </a:cubicBezTo>
                  <a:cubicBezTo>
                    <a:pt x="82" y="310"/>
                    <a:pt x="82" y="337"/>
                    <a:pt x="96" y="355"/>
                  </a:cubicBezTo>
                  <a:cubicBezTo>
                    <a:pt x="0" y="601"/>
                    <a:pt x="105" y="942"/>
                    <a:pt x="337" y="1074"/>
                  </a:cubicBezTo>
                  <a:cubicBezTo>
                    <a:pt x="405" y="1114"/>
                    <a:pt x="482" y="1132"/>
                    <a:pt x="561" y="1132"/>
                  </a:cubicBezTo>
                  <a:cubicBezTo>
                    <a:pt x="775" y="1132"/>
                    <a:pt x="1003" y="1001"/>
                    <a:pt x="1119" y="842"/>
                  </a:cubicBezTo>
                  <a:cubicBezTo>
                    <a:pt x="1297" y="596"/>
                    <a:pt x="1256" y="237"/>
                    <a:pt x="983" y="78"/>
                  </a:cubicBezTo>
                  <a:cubicBezTo>
                    <a:pt x="891" y="24"/>
                    <a:pt x="795" y="1"/>
                    <a:pt x="700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35"/>
            <p:cNvSpPr/>
            <p:nvPr/>
          </p:nvSpPr>
          <p:spPr>
            <a:xfrm>
              <a:off x="3937738" y="1739356"/>
              <a:ext cx="327479" cy="278031"/>
            </a:xfrm>
            <a:custGeom>
              <a:avLst/>
              <a:gdLst/>
              <a:ahLst/>
              <a:cxnLst/>
              <a:rect l="l" t="t" r="r" b="b"/>
              <a:pathLst>
                <a:path w="1384" h="1175" extrusionOk="0">
                  <a:moveTo>
                    <a:pt x="682" y="120"/>
                  </a:moveTo>
                  <a:cubicBezTo>
                    <a:pt x="738" y="120"/>
                    <a:pt x="796" y="128"/>
                    <a:pt x="851" y="146"/>
                  </a:cubicBezTo>
                  <a:cubicBezTo>
                    <a:pt x="851" y="146"/>
                    <a:pt x="856" y="151"/>
                    <a:pt x="860" y="155"/>
                  </a:cubicBezTo>
                  <a:cubicBezTo>
                    <a:pt x="1106" y="296"/>
                    <a:pt x="1238" y="496"/>
                    <a:pt x="1074" y="769"/>
                  </a:cubicBezTo>
                  <a:cubicBezTo>
                    <a:pt x="976" y="933"/>
                    <a:pt x="811" y="1057"/>
                    <a:pt x="631" y="1057"/>
                  </a:cubicBezTo>
                  <a:cubicBezTo>
                    <a:pt x="562" y="1057"/>
                    <a:pt x="490" y="1038"/>
                    <a:pt x="419" y="997"/>
                  </a:cubicBezTo>
                  <a:cubicBezTo>
                    <a:pt x="201" y="860"/>
                    <a:pt x="137" y="555"/>
                    <a:pt x="269" y="337"/>
                  </a:cubicBezTo>
                  <a:cubicBezTo>
                    <a:pt x="360" y="192"/>
                    <a:pt x="519" y="120"/>
                    <a:pt x="682" y="120"/>
                  </a:cubicBezTo>
                  <a:close/>
                  <a:moveTo>
                    <a:pt x="686" y="1"/>
                  </a:moveTo>
                  <a:cubicBezTo>
                    <a:pt x="462" y="1"/>
                    <a:pt x="245" y="115"/>
                    <a:pt x="142" y="328"/>
                  </a:cubicBezTo>
                  <a:cubicBezTo>
                    <a:pt x="1" y="619"/>
                    <a:pt x="119" y="987"/>
                    <a:pt x="410" y="1124"/>
                  </a:cubicBezTo>
                  <a:cubicBezTo>
                    <a:pt x="485" y="1159"/>
                    <a:pt x="559" y="1174"/>
                    <a:pt x="632" y="1174"/>
                  </a:cubicBezTo>
                  <a:cubicBezTo>
                    <a:pt x="852" y="1174"/>
                    <a:pt x="1052" y="1027"/>
                    <a:pt x="1178" y="828"/>
                  </a:cubicBezTo>
                  <a:cubicBezTo>
                    <a:pt x="1383" y="501"/>
                    <a:pt x="1224" y="228"/>
                    <a:pt x="928" y="55"/>
                  </a:cubicBezTo>
                  <a:cubicBezTo>
                    <a:pt x="919" y="46"/>
                    <a:pt x="915" y="42"/>
                    <a:pt x="901" y="37"/>
                  </a:cubicBezTo>
                  <a:cubicBezTo>
                    <a:pt x="831" y="13"/>
                    <a:pt x="758" y="1"/>
                    <a:pt x="686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35"/>
            <p:cNvSpPr/>
            <p:nvPr/>
          </p:nvSpPr>
          <p:spPr>
            <a:xfrm>
              <a:off x="4379033" y="1719480"/>
              <a:ext cx="339546" cy="264307"/>
            </a:xfrm>
            <a:custGeom>
              <a:avLst/>
              <a:gdLst/>
              <a:ahLst/>
              <a:cxnLst/>
              <a:rect l="l" t="t" r="r" b="b"/>
              <a:pathLst>
                <a:path w="1435" h="1117" extrusionOk="0">
                  <a:moveTo>
                    <a:pt x="810" y="121"/>
                  </a:moveTo>
                  <a:cubicBezTo>
                    <a:pt x="1277" y="146"/>
                    <a:pt x="1257" y="993"/>
                    <a:pt x="743" y="993"/>
                  </a:cubicBezTo>
                  <a:cubicBezTo>
                    <a:pt x="702" y="993"/>
                    <a:pt x="657" y="988"/>
                    <a:pt x="610" y="976"/>
                  </a:cubicBezTo>
                  <a:cubicBezTo>
                    <a:pt x="355" y="912"/>
                    <a:pt x="132" y="739"/>
                    <a:pt x="246" y="457"/>
                  </a:cubicBezTo>
                  <a:cubicBezTo>
                    <a:pt x="321" y="272"/>
                    <a:pt x="468" y="124"/>
                    <a:pt x="663" y="124"/>
                  </a:cubicBezTo>
                  <a:cubicBezTo>
                    <a:pt x="693" y="124"/>
                    <a:pt x="723" y="127"/>
                    <a:pt x="755" y="135"/>
                  </a:cubicBezTo>
                  <a:cubicBezTo>
                    <a:pt x="761" y="136"/>
                    <a:pt x="766" y="136"/>
                    <a:pt x="772" y="136"/>
                  </a:cubicBezTo>
                  <a:cubicBezTo>
                    <a:pt x="788" y="136"/>
                    <a:pt x="803" y="131"/>
                    <a:pt x="810" y="121"/>
                  </a:cubicBezTo>
                  <a:close/>
                  <a:moveTo>
                    <a:pt x="785" y="1"/>
                  </a:moveTo>
                  <a:cubicBezTo>
                    <a:pt x="756" y="1"/>
                    <a:pt x="727" y="3"/>
                    <a:pt x="696" y="7"/>
                  </a:cubicBezTo>
                  <a:cubicBezTo>
                    <a:pt x="687" y="7"/>
                    <a:pt x="679" y="7"/>
                    <a:pt x="670" y="7"/>
                  </a:cubicBezTo>
                  <a:cubicBezTo>
                    <a:pt x="405" y="7"/>
                    <a:pt x="193" y="211"/>
                    <a:pt x="114" y="471"/>
                  </a:cubicBezTo>
                  <a:cubicBezTo>
                    <a:pt x="0" y="844"/>
                    <a:pt x="359" y="1071"/>
                    <a:pt x="691" y="1112"/>
                  </a:cubicBezTo>
                  <a:cubicBezTo>
                    <a:pt x="715" y="1115"/>
                    <a:pt x="739" y="1116"/>
                    <a:pt x="761" y="1116"/>
                  </a:cubicBezTo>
                  <a:cubicBezTo>
                    <a:pt x="1410" y="1116"/>
                    <a:pt x="1434" y="1"/>
                    <a:pt x="785" y="1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35"/>
            <p:cNvSpPr/>
            <p:nvPr/>
          </p:nvSpPr>
          <p:spPr>
            <a:xfrm>
              <a:off x="4790041" y="1664111"/>
              <a:ext cx="327242" cy="278268"/>
            </a:xfrm>
            <a:custGeom>
              <a:avLst/>
              <a:gdLst/>
              <a:ahLst/>
              <a:cxnLst/>
              <a:rect l="l" t="t" r="r" b="b"/>
              <a:pathLst>
                <a:path w="1383" h="1176" extrusionOk="0">
                  <a:moveTo>
                    <a:pt x="683" y="121"/>
                  </a:moveTo>
                  <a:cubicBezTo>
                    <a:pt x="739" y="121"/>
                    <a:pt x="796" y="129"/>
                    <a:pt x="851" y="146"/>
                  </a:cubicBezTo>
                  <a:cubicBezTo>
                    <a:pt x="855" y="150"/>
                    <a:pt x="855" y="150"/>
                    <a:pt x="860" y="155"/>
                  </a:cubicBezTo>
                  <a:cubicBezTo>
                    <a:pt x="1105" y="296"/>
                    <a:pt x="1237" y="496"/>
                    <a:pt x="1074" y="769"/>
                  </a:cubicBezTo>
                  <a:cubicBezTo>
                    <a:pt x="975" y="933"/>
                    <a:pt x="811" y="1057"/>
                    <a:pt x="631" y="1057"/>
                  </a:cubicBezTo>
                  <a:cubicBezTo>
                    <a:pt x="561" y="1057"/>
                    <a:pt x="490" y="1038"/>
                    <a:pt x="419" y="996"/>
                  </a:cubicBezTo>
                  <a:cubicBezTo>
                    <a:pt x="200" y="864"/>
                    <a:pt x="137" y="555"/>
                    <a:pt x="273" y="337"/>
                  </a:cubicBezTo>
                  <a:cubicBezTo>
                    <a:pt x="361" y="191"/>
                    <a:pt x="520" y="121"/>
                    <a:pt x="683" y="121"/>
                  </a:cubicBezTo>
                  <a:close/>
                  <a:moveTo>
                    <a:pt x="685" y="0"/>
                  </a:moveTo>
                  <a:cubicBezTo>
                    <a:pt x="462" y="0"/>
                    <a:pt x="244" y="115"/>
                    <a:pt x="141" y="328"/>
                  </a:cubicBezTo>
                  <a:cubicBezTo>
                    <a:pt x="0" y="619"/>
                    <a:pt x="119" y="987"/>
                    <a:pt x="410" y="1124"/>
                  </a:cubicBezTo>
                  <a:cubicBezTo>
                    <a:pt x="485" y="1160"/>
                    <a:pt x="560" y="1176"/>
                    <a:pt x="633" y="1176"/>
                  </a:cubicBezTo>
                  <a:cubicBezTo>
                    <a:pt x="853" y="1176"/>
                    <a:pt x="1052" y="1026"/>
                    <a:pt x="1178" y="828"/>
                  </a:cubicBezTo>
                  <a:cubicBezTo>
                    <a:pt x="1383" y="500"/>
                    <a:pt x="1224" y="232"/>
                    <a:pt x="928" y="55"/>
                  </a:cubicBezTo>
                  <a:cubicBezTo>
                    <a:pt x="924" y="50"/>
                    <a:pt x="914" y="41"/>
                    <a:pt x="901" y="37"/>
                  </a:cubicBezTo>
                  <a:cubicBezTo>
                    <a:pt x="831" y="12"/>
                    <a:pt x="758" y="0"/>
                    <a:pt x="685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35"/>
            <p:cNvSpPr/>
            <p:nvPr/>
          </p:nvSpPr>
          <p:spPr>
            <a:xfrm>
              <a:off x="3706324" y="1119647"/>
              <a:ext cx="1952331" cy="1374303"/>
            </a:xfrm>
            <a:custGeom>
              <a:avLst/>
              <a:gdLst/>
              <a:ahLst/>
              <a:cxnLst/>
              <a:rect l="l" t="t" r="r" b="b"/>
              <a:pathLst>
                <a:path w="8251" h="5808" extrusionOk="0">
                  <a:moveTo>
                    <a:pt x="1206" y="0"/>
                  </a:moveTo>
                  <a:lnTo>
                    <a:pt x="1333" y="478"/>
                  </a:lnTo>
                  <a:lnTo>
                    <a:pt x="1211" y="482"/>
                  </a:lnTo>
                  <a:lnTo>
                    <a:pt x="865" y="500"/>
                  </a:lnTo>
                  <a:cubicBezTo>
                    <a:pt x="865" y="500"/>
                    <a:pt x="915" y="637"/>
                    <a:pt x="960" y="714"/>
                  </a:cubicBezTo>
                  <a:cubicBezTo>
                    <a:pt x="1010" y="787"/>
                    <a:pt x="924" y="860"/>
                    <a:pt x="883" y="901"/>
                  </a:cubicBezTo>
                  <a:cubicBezTo>
                    <a:pt x="842" y="942"/>
                    <a:pt x="597" y="1032"/>
                    <a:pt x="597" y="1032"/>
                  </a:cubicBezTo>
                  <a:cubicBezTo>
                    <a:pt x="597" y="1032"/>
                    <a:pt x="547" y="1101"/>
                    <a:pt x="547" y="1142"/>
                  </a:cubicBezTo>
                  <a:cubicBezTo>
                    <a:pt x="547" y="1178"/>
                    <a:pt x="679" y="1405"/>
                    <a:pt x="679" y="1405"/>
                  </a:cubicBezTo>
                  <a:lnTo>
                    <a:pt x="187" y="1428"/>
                  </a:lnTo>
                  <a:lnTo>
                    <a:pt x="269" y="1555"/>
                  </a:lnTo>
                  <a:lnTo>
                    <a:pt x="419" y="1851"/>
                  </a:lnTo>
                  <a:lnTo>
                    <a:pt x="1" y="1910"/>
                  </a:lnTo>
                  <a:cubicBezTo>
                    <a:pt x="1" y="1910"/>
                    <a:pt x="55" y="1978"/>
                    <a:pt x="110" y="2042"/>
                  </a:cubicBezTo>
                  <a:cubicBezTo>
                    <a:pt x="165" y="2106"/>
                    <a:pt x="760" y="2465"/>
                    <a:pt x="910" y="2547"/>
                  </a:cubicBezTo>
                  <a:cubicBezTo>
                    <a:pt x="1061" y="2629"/>
                    <a:pt x="1643" y="3033"/>
                    <a:pt x="1779" y="3102"/>
                  </a:cubicBezTo>
                  <a:cubicBezTo>
                    <a:pt x="1915" y="3165"/>
                    <a:pt x="3307" y="3911"/>
                    <a:pt x="3493" y="3993"/>
                  </a:cubicBezTo>
                  <a:cubicBezTo>
                    <a:pt x="3684" y="4070"/>
                    <a:pt x="5476" y="4957"/>
                    <a:pt x="6031" y="5234"/>
                  </a:cubicBezTo>
                  <a:cubicBezTo>
                    <a:pt x="6590" y="5507"/>
                    <a:pt x="7377" y="5807"/>
                    <a:pt x="7377" y="5807"/>
                  </a:cubicBezTo>
                  <a:cubicBezTo>
                    <a:pt x="7377" y="5807"/>
                    <a:pt x="7304" y="5639"/>
                    <a:pt x="7286" y="5576"/>
                  </a:cubicBezTo>
                  <a:cubicBezTo>
                    <a:pt x="7268" y="5507"/>
                    <a:pt x="7259" y="5234"/>
                    <a:pt x="7259" y="5234"/>
                  </a:cubicBezTo>
                  <a:lnTo>
                    <a:pt x="7605" y="5198"/>
                  </a:lnTo>
                  <a:lnTo>
                    <a:pt x="7477" y="4680"/>
                  </a:lnTo>
                  <a:lnTo>
                    <a:pt x="7868" y="4534"/>
                  </a:lnTo>
                  <a:lnTo>
                    <a:pt x="7786" y="4075"/>
                  </a:lnTo>
                  <a:lnTo>
                    <a:pt x="8250" y="3847"/>
                  </a:lnTo>
                  <a:lnTo>
                    <a:pt x="8182" y="3807"/>
                  </a:lnTo>
                  <a:cubicBezTo>
                    <a:pt x="8182" y="3807"/>
                    <a:pt x="7022" y="3188"/>
                    <a:pt x="6963" y="3138"/>
                  </a:cubicBezTo>
                  <a:cubicBezTo>
                    <a:pt x="6904" y="3088"/>
                    <a:pt x="4749" y="1947"/>
                    <a:pt x="4749" y="1947"/>
                  </a:cubicBezTo>
                  <a:cubicBezTo>
                    <a:pt x="4749" y="1947"/>
                    <a:pt x="3061" y="1032"/>
                    <a:pt x="2407" y="664"/>
                  </a:cubicBezTo>
                  <a:cubicBezTo>
                    <a:pt x="1752" y="291"/>
                    <a:pt x="1224" y="0"/>
                    <a:pt x="12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35"/>
            <p:cNvSpPr/>
            <p:nvPr/>
          </p:nvSpPr>
          <p:spPr>
            <a:xfrm>
              <a:off x="3682662" y="1104503"/>
              <a:ext cx="1996342" cy="1408140"/>
            </a:xfrm>
            <a:custGeom>
              <a:avLst/>
              <a:gdLst/>
              <a:ahLst/>
              <a:cxnLst/>
              <a:rect l="l" t="t" r="r" b="b"/>
              <a:pathLst>
                <a:path w="8437" h="5951" extrusionOk="0">
                  <a:moveTo>
                    <a:pt x="1402" y="160"/>
                  </a:moveTo>
                  <a:lnTo>
                    <a:pt x="1402" y="160"/>
                  </a:lnTo>
                  <a:cubicBezTo>
                    <a:pt x="1524" y="237"/>
                    <a:pt x="1652" y="310"/>
                    <a:pt x="1779" y="373"/>
                  </a:cubicBezTo>
                  <a:cubicBezTo>
                    <a:pt x="1779" y="373"/>
                    <a:pt x="1774" y="378"/>
                    <a:pt x="1774" y="383"/>
                  </a:cubicBezTo>
                  <a:cubicBezTo>
                    <a:pt x="3412" y="1292"/>
                    <a:pt x="5062" y="2179"/>
                    <a:pt x="6713" y="3070"/>
                  </a:cubicBezTo>
                  <a:cubicBezTo>
                    <a:pt x="7227" y="3352"/>
                    <a:pt x="7741" y="3629"/>
                    <a:pt x="8255" y="3907"/>
                  </a:cubicBezTo>
                  <a:cubicBezTo>
                    <a:pt x="8109" y="3975"/>
                    <a:pt x="7959" y="4043"/>
                    <a:pt x="7814" y="4112"/>
                  </a:cubicBezTo>
                  <a:cubicBezTo>
                    <a:pt x="7786" y="4125"/>
                    <a:pt x="7768" y="4152"/>
                    <a:pt x="7777" y="4184"/>
                  </a:cubicBezTo>
                  <a:cubicBezTo>
                    <a:pt x="7823" y="4316"/>
                    <a:pt x="7868" y="4448"/>
                    <a:pt x="7909" y="4580"/>
                  </a:cubicBezTo>
                  <a:cubicBezTo>
                    <a:pt x="7795" y="4616"/>
                    <a:pt x="7677" y="4657"/>
                    <a:pt x="7564" y="4694"/>
                  </a:cubicBezTo>
                  <a:cubicBezTo>
                    <a:pt x="7536" y="4703"/>
                    <a:pt x="7518" y="4735"/>
                    <a:pt x="7527" y="4762"/>
                  </a:cubicBezTo>
                  <a:cubicBezTo>
                    <a:pt x="7573" y="4921"/>
                    <a:pt x="7614" y="5085"/>
                    <a:pt x="7659" y="5248"/>
                  </a:cubicBezTo>
                  <a:cubicBezTo>
                    <a:pt x="7559" y="5267"/>
                    <a:pt x="7459" y="5280"/>
                    <a:pt x="7359" y="5298"/>
                  </a:cubicBezTo>
                  <a:cubicBezTo>
                    <a:pt x="7336" y="5303"/>
                    <a:pt x="7309" y="5326"/>
                    <a:pt x="7313" y="5358"/>
                  </a:cubicBezTo>
                  <a:cubicBezTo>
                    <a:pt x="7318" y="5517"/>
                    <a:pt x="7350" y="5671"/>
                    <a:pt x="7404" y="5817"/>
                  </a:cubicBezTo>
                  <a:cubicBezTo>
                    <a:pt x="7159" y="5744"/>
                    <a:pt x="6927" y="5626"/>
                    <a:pt x="6700" y="5517"/>
                  </a:cubicBezTo>
                  <a:cubicBezTo>
                    <a:pt x="6436" y="5389"/>
                    <a:pt x="6177" y="5267"/>
                    <a:pt x="5913" y="5139"/>
                  </a:cubicBezTo>
                  <a:cubicBezTo>
                    <a:pt x="5385" y="4885"/>
                    <a:pt x="4858" y="4625"/>
                    <a:pt x="4335" y="4366"/>
                  </a:cubicBezTo>
                  <a:cubicBezTo>
                    <a:pt x="3316" y="3857"/>
                    <a:pt x="2307" y="3334"/>
                    <a:pt x="1315" y="2770"/>
                  </a:cubicBezTo>
                  <a:cubicBezTo>
                    <a:pt x="1174" y="2684"/>
                    <a:pt x="1033" y="2597"/>
                    <a:pt x="897" y="2506"/>
                  </a:cubicBezTo>
                  <a:cubicBezTo>
                    <a:pt x="892" y="2506"/>
                    <a:pt x="888" y="2502"/>
                    <a:pt x="883" y="2502"/>
                  </a:cubicBezTo>
                  <a:cubicBezTo>
                    <a:pt x="860" y="2488"/>
                    <a:pt x="838" y="2474"/>
                    <a:pt x="815" y="2456"/>
                  </a:cubicBezTo>
                  <a:cubicBezTo>
                    <a:pt x="638" y="2343"/>
                    <a:pt x="456" y="2229"/>
                    <a:pt x="274" y="2120"/>
                  </a:cubicBezTo>
                  <a:cubicBezTo>
                    <a:pt x="237" y="2083"/>
                    <a:pt x="201" y="2047"/>
                    <a:pt x="165" y="2011"/>
                  </a:cubicBezTo>
                  <a:cubicBezTo>
                    <a:pt x="283" y="1988"/>
                    <a:pt x="406" y="1956"/>
                    <a:pt x="519" y="1915"/>
                  </a:cubicBezTo>
                  <a:cubicBezTo>
                    <a:pt x="551" y="1901"/>
                    <a:pt x="569" y="1860"/>
                    <a:pt x="551" y="1833"/>
                  </a:cubicBezTo>
                  <a:cubicBezTo>
                    <a:pt x="497" y="1738"/>
                    <a:pt x="437" y="1638"/>
                    <a:pt x="383" y="1542"/>
                  </a:cubicBezTo>
                  <a:cubicBezTo>
                    <a:pt x="515" y="1533"/>
                    <a:pt x="647" y="1519"/>
                    <a:pt x="779" y="1510"/>
                  </a:cubicBezTo>
                  <a:cubicBezTo>
                    <a:pt x="815" y="1506"/>
                    <a:pt x="842" y="1460"/>
                    <a:pt x="824" y="1428"/>
                  </a:cubicBezTo>
                  <a:cubicBezTo>
                    <a:pt x="792" y="1374"/>
                    <a:pt x="765" y="1324"/>
                    <a:pt x="733" y="1269"/>
                  </a:cubicBezTo>
                  <a:cubicBezTo>
                    <a:pt x="724" y="1251"/>
                    <a:pt x="710" y="1228"/>
                    <a:pt x="701" y="1210"/>
                  </a:cubicBezTo>
                  <a:cubicBezTo>
                    <a:pt x="683" y="1174"/>
                    <a:pt x="674" y="1174"/>
                    <a:pt x="697" y="1151"/>
                  </a:cubicBezTo>
                  <a:cubicBezTo>
                    <a:pt x="724" y="1119"/>
                    <a:pt x="801" y="1106"/>
                    <a:pt x="842" y="1087"/>
                  </a:cubicBezTo>
                  <a:cubicBezTo>
                    <a:pt x="888" y="1065"/>
                    <a:pt x="933" y="1051"/>
                    <a:pt x="979" y="1024"/>
                  </a:cubicBezTo>
                  <a:cubicBezTo>
                    <a:pt x="1151" y="928"/>
                    <a:pt x="1079" y="751"/>
                    <a:pt x="1024" y="601"/>
                  </a:cubicBezTo>
                  <a:cubicBezTo>
                    <a:pt x="1161" y="587"/>
                    <a:pt x="1301" y="583"/>
                    <a:pt x="1438" y="578"/>
                  </a:cubicBezTo>
                  <a:cubicBezTo>
                    <a:pt x="1470" y="578"/>
                    <a:pt x="1488" y="542"/>
                    <a:pt x="1483" y="514"/>
                  </a:cubicBezTo>
                  <a:cubicBezTo>
                    <a:pt x="1465" y="392"/>
                    <a:pt x="1438" y="273"/>
                    <a:pt x="1402" y="160"/>
                  </a:cubicBezTo>
                  <a:close/>
                  <a:moveTo>
                    <a:pt x="1325" y="1"/>
                  </a:moveTo>
                  <a:cubicBezTo>
                    <a:pt x="1297" y="1"/>
                    <a:pt x="1267" y="34"/>
                    <a:pt x="1279" y="64"/>
                  </a:cubicBezTo>
                  <a:cubicBezTo>
                    <a:pt x="1324" y="201"/>
                    <a:pt x="1361" y="342"/>
                    <a:pt x="1383" y="483"/>
                  </a:cubicBezTo>
                  <a:cubicBezTo>
                    <a:pt x="1242" y="487"/>
                    <a:pt x="1101" y="492"/>
                    <a:pt x="956" y="505"/>
                  </a:cubicBezTo>
                  <a:cubicBezTo>
                    <a:pt x="929" y="510"/>
                    <a:pt x="906" y="542"/>
                    <a:pt x="915" y="573"/>
                  </a:cubicBezTo>
                  <a:cubicBezTo>
                    <a:pt x="929" y="628"/>
                    <a:pt x="947" y="687"/>
                    <a:pt x="965" y="746"/>
                  </a:cubicBezTo>
                  <a:cubicBezTo>
                    <a:pt x="988" y="819"/>
                    <a:pt x="1020" y="883"/>
                    <a:pt x="938" y="933"/>
                  </a:cubicBezTo>
                  <a:cubicBezTo>
                    <a:pt x="842" y="996"/>
                    <a:pt x="728" y="1010"/>
                    <a:pt x="633" y="1069"/>
                  </a:cubicBezTo>
                  <a:cubicBezTo>
                    <a:pt x="583" y="1096"/>
                    <a:pt x="565" y="1142"/>
                    <a:pt x="583" y="1201"/>
                  </a:cubicBezTo>
                  <a:cubicBezTo>
                    <a:pt x="601" y="1269"/>
                    <a:pt x="647" y="1342"/>
                    <a:pt x="692" y="1410"/>
                  </a:cubicBezTo>
                  <a:cubicBezTo>
                    <a:pt x="560" y="1419"/>
                    <a:pt x="428" y="1433"/>
                    <a:pt x="296" y="1442"/>
                  </a:cubicBezTo>
                  <a:cubicBezTo>
                    <a:pt x="260" y="1447"/>
                    <a:pt x="233" y="1492"/>
                    <a:pt x="251" y="1524"/>
                  </a:cubicBezTo>
                  <a:cubicBezTo>
                    <a:pt x="315" y="1629"/>
                    <a:pt x="374" y="1733"/>
                    <a:pt x="433" y="1833"/>
                  </a:cubicBezTo>
                  <a:cubicBezTo>
                    <a:pt x="310" y="1874"/>
                    <a:pt x="187" y="1901"/>
                    <a:pt x="65" y="1920"/>
                  </a:cubicBezTo>
                  <a:cubicBezTo>
                    <a:pt x="19" y="1924"/>
                    <a:pt x="1" y="1979"/>
                    <a:pt x="28" y="2011"/>
                  </a:cubicBezTo>
                  <a:cubicBezTo>
                    <a:pt x="60" y="2051"/>
                    <a:pt x="92" y="2088"/>
                    <a:pt x="124" y="2120"/>
                  </a:cubicBezTo>
                  <a:cubicBezTo>
                    <a:pt x="178" y="2147"/>
                    <a:pt x="224" y="2179"/>
                    <a:pt x="265" y="2220"/>
                  </a:cubicBezTo>
                  <a:cubicBezTo>
                    <a:pt x="274" y="2220"/>
                    <a:pt x="283" y="2224"/>
                    <a:pt x="292" y="2229"/>
                  </a:cubicBezTo>
                  <a:cubicBezTo>
                    <a:pt x="301" y="2229"/>
                    <a:pt x="306" y="2233"/>
                    <a:pt x="315" y="2238"/>
                  </a:cubicBezTo>
                  <a:cubicBezTo>
                    <a:pt x="315" y="2238"/>
                    <a:pt x="315" y="2242"/>
                    <a:pt x="315" y="2242"/>
                  </a:cubicBezTo>
                  <a:cubicBezTo>
                    <a:pt x="428" y="2306"/>
                    <a:pt x="537" y="2379"/>
                    <a:pt x="642" y="2456"/>
                  </a:cubicBezTo>
                  <a:cubicBezTo>
                    <a:pt x="660" y="2470"/>
                    <a:pt x="683" y="2483"/>
                    <a:pt x="701" y="2502"/>
                  </a:cubicBezTo>
                  <a:cubicBezTo>
                    <a:pt x="724" y="2515"/>
                    <a:pt x="742" y="2534"/>
                    <a:pt x="760" y="2547"/>
                  </a:cubicBezTo>
                  <a:cubicBezTo>
                    <a:pt x="788" y="2565"/>
                    <a:pt x="815" y="2584"/>
                    <a:pt x="838" y="2597"/>
                  </a:cubicBezTo>
                  <a:cubicBezTo>
                    <a:pt x="901" y="2638"/>
                    <a:pt x="960" y="2684"/>
                    <a:pt x="1020" y="2725"/>
                  </a:cubicBezTo>
                  <a:cubicBezTo>
                    <a:pt x="2548" y="3607"/>
                    <a:pt x="4126" y="4393"/>
                    <a:pt x="5713" y="5157"/>
                  </a:cubicBezTo>
                  <a:cubicBezTo>
                    <a:pt x="6008" y="5303"/>
                    <a:pt x="6304" y="5444"/>
                    <a:pt x="6599" y="5585"/>
                  </a:cubicBezTo>
                  <a:cubicBezTo>
                    <a:pt x="6886" y="5726"/>
                    <a:pt x="7172" y="5876"/>
                    <a:pt x="7482" y="5949"/>
                  </a:cubicBezTo>
                  <a:cubicBezTo>
                    <a:pt x="7487" y="5950"/>
                    <a:pt x="7491" y="5951"/>
                    <a:pt x="7496" y="5951"/>
                  </a:cubicBezTo>
                  <a:cubicBezTo>
                    <a:pt x="7532" y="5951"/>
                    <a:pt x="7553" y="5903"/>
                    <a:pt x="7536" y="5867"/>
                  </a:cubicBezTo>
                  <a:cubicBezTo>
                    <a:pt x="7468" y="5721"/>
                    <a:pt x="7427" y="5562"/>
                    <a:pt x="7413" y="5394"/>
                  </a:cubicBezTo>
                  <a:cubicBezTo>
                    <a:pt x="7518" y="5376"/>
                    <a:pt x="7618" y="5362"/>
                    <a:pt x="7723" y="5344"/>
                  </a:cubicBezTo>
                  <a:cubicBezTo>
                    <a:pt x="7755" y="5339"/>
                    <a:pt x="7777" y="5308"/>
                    <a:pt x="7768" y="5271"/>
                  </a:cubicBezTo>
                  <a:lnTo>
                    <a:pt x="7636" y="4775"/>
                  </a:lnTo>
                  <a:cubicBezTo>
                    <a:pt x="7755" y="4739"/>
                    <a:pt x="7873" y="4703"/>
                    <a:pt x="7991" y="4662"/>
                  </a:cubicBezTo>
                  <a:cubicBezTo>
                    <a:pt x="8014" y="4657"/>
                    <a:pt x="8032" y="4621"/>
                    <a:pt x="8023" y="4594"/>
                  </a:cubicBezTo>
                  <a:lnTo>
                    <a:pt x="7891" y="4189"/>
                  </a:lnTo>
                  <a:cubicBezTo>
                    <a:pt x="8055" y="4112"/>
                    <a:pt x="8218" y="4034"/>
                    <a:pt x="8387" y="3957"/>
                  </a:cubicBezTo>
                  <a:cubicBezTo>
                    <a:pt x="8423" y="3939"/>
                    <a:pt x="8437" y="3880"/>
                    <a:pt x="8396" y="3861"/>
                  </a:cubicBezTo>
                  <a:cubicBezTo>
                    <a:pt x="6472" y="2820"/>
                    <a:pt x="4548" y="1779"/>
                    <a:pt x="2616" y="751"/>
                  </a:cubicBezTo>
                  <a:cubicBezTo>
                    <a:pt x="2384" y="624"/>
                    <a:pt x="2152" y="501"/>
                    <a:pt x="1915" y="378"/>
                  </a:cubicBezTo>
                  <a:cubicBezTo>
                    <a:pt x="1915" y="378"/>
                    <a:pt x="1911" y="373"/>
                    <a:pt x="1911" y="369"/>
                  </a:cubicBezTo>
                  <a:cubicBezTo>
                    <a:pt x="1724" y="242"/>
                    <a:pt x="1529" y="132"/>
                    <a:pt x="1342" y="5"/>
                  </a:cubicBezTo>
                  <a:cubicBezTo>
                    <a:pt x="1337" y="2"/>
                    <a:pt x="1331" y="1"/>
                    <a:pt x="1325" y="1"/>
                  </a:cubicBezTo>
                  <a:close/>
                </a:path>
              </a:pathLst>
            </a:custGeom>
            <a:solidFill>
              <a:srgbClr val="4C4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35"/>
            <p:cNvSpPr/>
            <p:nvPr/>
          </p:nvSpPr>
          <p:spPr>
            <a:xfrm>
              <a:off x="3681716" y="1101190"/>
              <a:ext cx="1997288" cy="1415239"/>
            </a:xfrm>
            <a:custGeom>
              <a:avLst/>
              <a:gdLst/>
              <a:ahLst/>
              <a:cxnLst/>
              <a:rect l="l" t="t" r="r" b="b"/>
              <a:pathLst>
                <a:path w="8441" h="5981" extrusionOk="0">
                  <a:moveTo>
                    <a:pt x="1433" y="206"/>
                  </a:moveTo>
                  <a:lnTo>
                    <a:pt x="1433" y="206"/>
                  </a:lnTo>
                  <a:cubicBezTo>
                    <a:pt x="1560" y="283"/>
                    <a:pt x="1665" y="342"/>
                    <a:pt x="1765" y="392"/>
                  </a:cubicBezTo>
                  <a:lnTo>
                    <a:pt x="1756" y="401"/>
                  </a:lnTo>
                  <a:lnTo>
                    <a:pt x="1769" y="410"/>
                  </a:lnTo>
                  <a:cubicBezTo>
                    <a:pt x="3052" y="1120"/>
                    <a:pt x="4361" y="1829"/>
                    <a:pt x="5626" y="2511"/>
                  </a:cubicBezTo>
                  <a:cubicBezTo>
                    <a:pt x="5990" y="2707"/>
                    <a:pt x="6349" y="2902"/>
                    <a:pt x="6708" y="3098"/>
                  </a:cubicBezTo>
                  <a:cubicBezTo>
                    <a:pt x="7217" y="3371"/>
                    <a:pt x="7722" y="3648"/>
                    <a:pt x="8227" y="3921"/>
                  </a:cubicBezTo>
                  <a:lnTo>
                    <a:pt x="7809" y="4116"/>
                  </a:lnTo>
                  <a:cubicBezTo>
                    <a:pt x="7781" y="4130"/>
                    <a:pt x="7754" y="4162"/>
                    <a:pt x="7768" y="4198"/>
                  </a:cubicBezTo>
                  <a:lnTo>
                    <a:pt x="7895" y="4585"/>
                  </a:lnTo>
                  <a:lnTo>
                    <a:pt x="7563" y="4694"/>
                  </a:lnTo>
                  <a:cubicBezTo>
                    <a:pt x="7531" y="4703"/>
                    <a:pt x="7508" y="4744"/>
                    <a:pt x="7518" y="4776"/>
                  </a:cubicBezTo>
                  <a:lnTo>
                    <a:pt x="7645" y="5249"/>
                  </a:lnTo>
                  <a:lnTo>
                    <a:pt x="7363" y="5299"/>
                  </a:lnTo>
                  <a:cubicBezTo>
                    <a:pt x="7331" y="5303"/>
                    <a:pt x="7299" y="5331"/>
                    <a:pt x="7299" y="5367"/>
                  </a:cubicBezTo>
                  <a:cubicBezTo>
                    <a:pt x="7308" y="5522"/>
                    <a:pt x="7336" y="5667"/>
                    <a:pt x="7386" y="5808"/>
                  </a:cubicBezTo>
                  <a:cubicBezTo>
                    <a:pt x="7176" y="5744"/>
                    <a:pt x="6976" y="5644"/>
                    <a:pt x="6781" y="5553"/>
                  </a:cubicBezTo>
                  <a:lnTo>
                    <a:pt x="6708" y="5517"/>
                  </a:lnTo>
                  <a:cubicBezTo>
                    <a:pt x="6449" y="5390"/>
                    <a:pt x="6185" y="5267"/>
                    <a:pt x="5921" y="5140"/>
                  </a:cubicBezTo>
                  <a:cubicBezTo>
                    <a:pt x="5285" y="4830"/>
                    <a:pt x="4798" y="4594"/>
                    <a:pt x="4343" y="4367"/>
                  </a:cubicBezTo>
                  <a:cubicBezTo>
                    <a:pt x="3170" y="3780"/>
                    <a:pt x="2210" y="3275"/>
                    <a:pt x="1324" y="2770"/>
                  </a:cubicBezTo>
                  <a:cubicBezTo>
                    <a:pt x="1237" y="2716"/>
                    <a:pt x="1151" y="2661"/>
                    <a:pt x="1064" y="2607"/>
                  </a:cubicBezTo>
                  <a:cubicBezTo>
                    <a:pt x="1010" y="2575"/>
                    <a:pt x="960" y="2543"/>
                    <a:pt x="905" y="2511"/>
                  </a:cubicBezTo>
                  <a:cubicBezTo>
                    <a:pt x="905" y="2507"/>
                    <a:pt x="901" y="2502"/>
                    <a:pt x="896" y="2502"/>
                  </a:cubicBezTo>
                  <a:cubicBezTo>
                    <a:pt x="873" y="2488"/>
                    <a:pt x="851" y="2475"/>
                    <a:pt x="828" y="2461"/>
                  </a:cubicBezTo>
                  <a:cubicBezTo>
                    <a:pt x="655" y="2347"/>
                    <a:pt x="473" y="2229"/>
                    <a:pt x="287" y="2125"/>
                  </a:cubicBezTo>
                  <a:cubicBezTo>
                    <a:pt x="255" y="2093"/>
                    <a:pt x="223" y="2061"/>
                    <a:pt x="196" y="2034"/>
                  </a:cubicBezTo>
                  <a:cubicBezTo>
                    <a:pt x="310" y="2011"/>
                    <a:pt x="423" y="1979"/>
                    <a:pt x="528" y="1943"/>
                  </a:cubicBezTo>
                  <a:cubicBezTo>
                    <a:pt x="546" y="1934"/>
                    <a:pt x="564" y="1920"/>
                    <a:pt x="569" y="1902"/>
                  </a:cubicBezTo>
                  <a:cubicBezTo>
                    <a:pt x="578" y="1879"/>
                    <a:pt x="578" y="1856"/>
                    <a:pt x="569" y="1843"/>
                  </a:cubicBezTo>
                  <a:lnTo>
                    <a:pt x="410" y="1570"/>
                  </a:lnTo>
                  <a:lnTo>
                    <a:pt x="783" y="1538"/>
                  </a:lnTo>
                  <a:cubicBezTo>
                    <a:pt x="805" y="1538"/>
                    <a:pt x="823" y="1524"/>
                    <a:pt x="837" y="1502"/>
                  </a:cubicBezTo>
                  <a:cubicBezTo>
                    <a:pt x="846" y="1479"/>
                    <a:pt x="851" y="1456"/>
                    <a:pt x="837" y="1433"/>
                  </a:cubicBezTo>
                  <a:lnTo>
                    <a:pt x="751" y="1279"/>
                  </a:lnTo>
                  <a:cubicBezTo>
                    <a:pt x="746" y="1270"/>
                    <a:pt x="742" y="1265"/>
                    <a:pt x="737" y="1256"/>
                  </a:cubicBezTo>
                  <a:cubicBezTo>
                    <a:pt x="728" y="1242"/>
                    <a:pt x="723" y="1229"/>
                    <a:pt x="714" y="1215"/>
                  </a:cubicBezTo>
                  <a:cubicBezTo>
                    <a:pt x="710" y="1211"/>
                    <a:pt x="710" y="1201"/>
                    <a:pt x="705" y="1197"/>
                  </a:cubicBezTo>
                  <a:cubicBezTo>
                    <a:pt x="696" y="1183"/>
                    <a:pt x="696" y="1183"/>
                    <a:pt x="710" y="1174"/>
                  </a:cubicBezTo>
                  <a:cubicBezTo>
                    <a:pt x="723" y="1151"/>
                    <a:pt x="769" y="1142"/>
                    <a:pt x="805" y="1129"/>
                  </a:cubicBezTo>
                  <a:cubicBezTo>
                    <a:pt x="819" y="1124"/>
                    <a:pt x="837" y="1120"/>
                    <a:pt x="851" y="1115"/>
                  </a:cubicBezTo>
                  <a:cubicBezTo>
                    <a:pt x="860" y="1106"/>
                    <a:pt x="873" y="1101"/>
                    <a:pt x="887" y="1097"/>
                  </a:cubicBezTo>
                  <a:cubicBezTo>
                    <a:pt x="923" y="1083"/>
                    <a:pt x="955" y="1070"/>
                    <a:pt x="992" y="1051"/>
                  </a:cubicBezTo>
                  <a:cubicBezTo>
                    <a:pt x="1165" y="951"/>
                    <a:pt x="1101" y="774"/>
                    <a:pt x="1046" y="628"/>
                  </a:cubicBezTo>
                  <a:cubicBezTo>
                    <a:pt x="1183" y="615"/>
                    <a:pt x="1315" y="610"/>
                    <a:pt x="1442" y="606"/>
                  </a:cubicBezTo>
                  <a:cubicBezTo>
                    <a:pt x="1460" y="606"/>
                    <a:pt x="1474" y="601"/>
                    <a:pt x="1483" y="587"/>
                  </a:cubicBezTo>
                  <a:cubicBezTo>
                    <a:pt x="1496" y="569"/>
                    <a:pt x="1506" y="547"/>
                    <a:pt x="1501" y="528"/>
                  </a:cubicBezTo>
                  <a:cubicBezTo>
                    <a:pt x="1483" y="415"/>
                    <a:pt x="1460" y="310"/>
                    <a:pt x="1433" y="206"/>
                  </a:cubicBezTo>
                  <a:close/>
                  <a:moveTo>
                    <a:pt x="1378" y="137"/>
                  </a:moveTo>
                  <a:lnTo>
                    <a:pt x="1392" y="174"/>
                  </a:lnTo>
                  <a:cubicBezTo>
                    <a:pt x="1424" y="287"/>
                    <a:pt x="1451" y="406"/>
                    <a:pt x="1469" y="528"/>
                  </a:cubicBezTo>
                  <a:cubicBezTo>
                    <a:pt x="1469" y="542"/>
                    <a:pt x="1469" y="556"/>
                    <a:pt x="1460" y="565"/>
                  </a:cubicBezTo>
                  <a:cubicBezTo>
                    <a:pt x="1456" y="574"/>
                    <a:pt x="1446" y="578"/>
                    <a:pt x="1442" y="578"/>
                  </a:cubicBezTo>
                  <a:cubicBezTo>
                    <a:pt x="1305" y="578"/>
                    <a:pt x="1165" y="587"/>
                    <a:pt x="1024" y="597"/>
                  </a:cubicBezTo>
                  <a:lnTo>
                    <a:pt x="1005" y="601"/>
                  </a:lnTo>
                  <a:lnTo>
                    <a:pt x="1019" y="638"/>
                  </a:lnTo>
                  <a:cubicBezTo>
                    <a:pt x="1074" y="783"/>
                    <a:pt x="1128" y="938"/>
                    <a:pt x="974" y="1024"/>
                  </a:cubicBezTo>
                  <a:cubicBezTo>
                    <a:pt x="942" y="1042"/>
                    <a:pt x="905" y="1056"/>
                    <a:pt x="873" y="1070"/>
                  </a:cubicBezTo>
                  <a:cubicBezTo>
                    <a:pt x="860" y="1074"/>
                    <a:pt x="846" y="1079"/>
                    <a:pt x="837" y="1083"/>
                  </a:cubicBezTo>
                  <a:cubicBezTo>
                    <a:pt x="823" y="1092"/>
                    <a:pt x="810" y="1092"/>
                    <a:pt x="792" y="1101"/>
                  </a:cubicBezTo>
                  <a:cubicBezTo>
                    <a:pt x="751" y="1115"/>
                    <a:pt x="705" y="1129"/>
                    <a:pt x="687" y="1151"/>
                  </a:cubicBezTo>
                  <a:cubicBezTo>
                    <a:pt x="664" y="1174"/>
                    <a:pt x="669" y="1188"/>
                    <a:pt x="678" y="1211"/>
                  </a:cubicBezTo>
                  <a:cubicBezTo>
                    <a:pt x="682" y="1215"/>
                    <a:pt x="682" y="1220"/>
                    <a:pt x="687" y="1224"/>
                  </a:cubicBezTo>
                  <a:cubicBezTo>
                    <a:pt x="696" y="1242"/>
                    <a:pt x="705" y="1256"/>
                    <a:pt x="710" y="1270"/>
                  </a:cubicBezTo>
                  <a:lnTo>
                    <a:pt x="723" y="1288"/>
                  </a:lnTo>
                  <a:lnTo>
                    <a:pt x="810" y="1447"/>
                  </a:lnTo>
                  <a:cubicBezTo>
                    <a:pt x="819" y="1456"/>
                    <a:pt x="814" y="1474"/>
                    <a:pt x="810" y="1483"/>
                  </a:cubicBezTo>
                  <a:cubicBezTo>
                    <a:pt x="805" y="1497"/>
                    <a:pt x="792" y="1506"/>
                    <a:pt x="778" y="1506"/>
                  </a:cubicBezTo>
                  <a:lnTo>
                    <a:pt x="360" y="1542"/>
                  </a:lnTo>
                  <a:lnTo>
                    <a:pt x="541" y="1856"/>
                  </a:lnTo>
                  <a:cubicBezTo>
                    <a:pt x="546" y="1865"/>
                    <a:pt x="546" y="1879"/>
                    <a:pt x="541" y="1888"/>
                  </a:cubicBezTo>
                  <a:cubicBezTo>
                    <a:pt x="537" y="1902"/>
                    <a:pt x="528" y="1911"/>
                    <a:pt x="519" y="1915"/>
                  </a:cubicBezTo>
                  <a:cubicBezTo>
                    <a:pt x="405" y="1956"/>
                    <a:pt x="282" y="1988"/>
                    <a:pt x="164" y="2006"/>
                  </a:cubicBezTo>
                  <a:lnTo>
                    <a:pt x="137" y="2011"/>
                  </a:lnTo>
                  <a:lnTo>
                    <a:pt x="155" y="2034"/>
                  </a:lnTo>
                  <a:cubicBezTo>
                    <a:pt x="191" y="2070"/>
                    <a:pt x="228" y="2106"/>
                    <a:pt x="269" y="2143"/>
                  </a:cubicBezTo>
                  <a:cubicBezTo>
                    <a:pt x="455" y="2256"/>
                    <a:pt x="637" y="2370"/>
                    <a:pt x="810" y="2484"/>
                  </a:cubicBezTo>
                  <a:cubicBezTo>
                    <a:pt x="833" y="2497"/>
                    <a:pt x="855" y="2511"/>
                    <a:pt x="883" y="2529"/>
                  </a:cubicBezTo>
                  <a:cubicBezTo>
                    <a:pt x="883" y="2529"/>
                    <a:pt x="887" y="2529"/>
                    <a:pt x="892" y="2534"/>
                  </a:cubicBezTo>
                  <a:cubicBezTo>
                    <a:pt x="942" y="2566"/>
                    <a:pt x="996" y="2598"/>
                    <a:pt x="1046" y="2634"/>
                  </a:cubicBezTo>
                  <a:cubicBezTo>
                    <a:pt x="1133" y="2684"/>
                    <a:pt x="1224" y="2743"/>
                    <a:pt x="1310" y="2798"/>
                  </a:cubicBezTo>
                  <a:cubicBezTo>
                    <a:pt x="2197" y="3302"/>
                    <a:pt x="3156" y="3807"/>
                    <a:pt x="4330" y="4394"/>
                  </a:cubicBezTo>
                  <a:cubicBezTo>
                    <a:pt x="4789" y="4621"/>
                    <a:pt x="5276" y="4858"/>
                    <a:pt x="5912" y="5167"/>
                  </a:cubicBezTo>
                  <a:cubicBezTo>
                    <a:pt x="6171" y="5290"/>
                    <a:pt x="6435" y="5417"/>
                    <a:pt x="6694" y="5544"/>
                  </a:cubicBezTo>
                  <a:lnTo>
                    <a:pt x="6767" y="5576"/>
                  </a:lnTo>
                  <a:cubicBezTo>
                    <a:pt x="6972" y="5676"/>
                    <a:pt x="7186" y="5781"/>
                    <a:pt x="7404" y="5845"/>
                  </a:cubicBezTo>
                  <a:lnTo>
                    <a:pt x="7436" y="5854"/>
                  </a:lnTo>
                  <a:lnTo>
                    <a:pt x="7422" y="5822"/>
                  </a:lnTo>
                  <a:cubicBezTo>
                    <a:pt x="7363" y="5681"/>
                    <a:pt x="7331" y="5526"/>
                    <a:pt x="7327" y="5367"/>
                  </a:cubicBezTo>
                  <a:cubicBezTo>
                    <a:pt x="7327" y="5340"/>
                    <a:pt x="7345" y="5326"/>
                    <a:pt x="7363" y="5322"/>
                  </a:cubicBezTo>
                  <a:lnTo>
                    <a:pt x="7677" y="5272"/>
                  </a:lnTo>
                  <a:lnTo>
                    <a:pt x="7540" y="4767"/>
                  </a:lnTo>
                  <a:cubicBezTo>
                    <a:pt x="7536" y="4749"/>
                    <a:pt x="7549" y="4721"/>
                    <a:pt x="7568" y="4717"/>
                  </a:cubicBezTo>
                  <a:lnTo>
                    <a:pt x="7931" y="4598"/>
                  </a:lnTo>
                  <a:lnTo>
                    <a:pt x="7790" y="4189"/>
                  </a:lnTo>
                  <a:cubicBezTo>
                    <a:pt x="7786" y="4171"/>
                    <a:pt x="7799" y="4148"/>
                    <a:pt x="7818" y="4139"/>
                  </a:cubicBezTo>
                  <a:lnTo>
                    <a:pt x="8286" y="3921"/>
                  </a:lnTo>
                  <a:lnTo>
                    <a:pt x="8263" y="3907"/>
                  </a:lnTo>
                  <a:cubicBezTo>
                    <a:pt x="7749" y="3630"/>
                    <a:pt x="7236" y="3348"/>
                    <a:pt x="6722" y="3070"/>
                  </a:cubicBezTo>
                  <a:cubicBezTo>
                    <a:pt x="6358" y="2875"/>
                    <a:pt x="5999" y="2679"/>
                    <a:pt x="5639" y="2484"/>
                  </a:cubicBezTo>
                  <a:cubicBezTo>
                    <a:pt x="4375" y="1802"/>
                    <a:pt x="3070" y="1097"/>
                    <a:pt x="1792" y="387"/>
                  </a:cubicBezTo>
                  <a:lnTo>
                    <a:pt x="1801" y="378"/>
                  </a:lnTo>
                  <a:lnTo>
                    <a:pt x="1788" y="369"/>
                  </a:lnTo>
                  <a:cubicBezTo>
                    <a:pt x="1674" y="315"/>
                    <a:pt x="1560" y="251"/>
                    <a:pt x="1410" y="160"/>
                  </a:cubicBezTo>
                  <a:lnTo>
                    <a:pt x="1378" y="137"/>
                  </a:lnTo>
                  <a:close/>
                  <a:moveTo>
                    <a:pt x="1331" y="27"/>
                  </a:moveTo>
                  <a:cubicBezTo>
                    <a:pt x="1333" y="27"/>
                    <a:pt x="1335" y="27"/>
                    <a:pt x="1337" y="28"/>
                  </a:cubicBezTo>
                  <a:cubicBezTo>
                    <a:pt x="1419" y="87"/>
                    <a:pt x="1506" y="137"/>
                    <a:pt x="1587" y="192"/>
                  </a:cubicBezTo>
                  <a:cubicBezTo>
                    <a:pt x="1692" y="256"/>
                    <a:pt x="1801" y="324"/>
                    <a:pt x="1906" y="397"/>
                  </a:cubicBezTo>
                  <a:cubicBezTo>
                    <a:pt x="1906" y="397"/>
                    <a:pt x="1906" y="397"/>
                    <a:pt x="1906" y="401"/>
                  </a:cubicBezTo>
                  <a:lnTo>
                    <a:pt x="1915" y="406"/>
                  </a:lnTo>
                  <a:cubicBezTo>
                    <a:pt x="2147" y="528"/>
                    <a:pt x="2379" y="651"/>
                    <a:pt x="2611" y="774"/>
                  </a:cubicBezTo>
                  <a:cubicBezTo>
                    <a:pt x="4612" y="1843"/>
                    <a:pt x="6572" y="2902"/>
                    <a:pt x="8395" y="3885"/>
                  </a:cubicBezTo>
                  <a:cubicBezTo>
                    <a:pt x="8409" y="3894"/>
                    <a:pt x="8409" y="3907"/>
                    <a:pt x="8409" y="3916"/>
                  </a:cubicBezTo>
                  <a:cubicBezTo>
                    <a:pt x="8409" y="3935"/>
                    <a:pt x="8400" y="3953"/>
                    <a:pt x="8382" y="3957"/>
                  </a:cubicBezTo>
                  <a:lnTo>
                    <a:pt x="7872" y="4198"/>
                  </a:lnTo>
                  <a:lnTo>
                    <a:pt x="8013" y="4612"/>
                  </a:lnTo>
                  <a:cubicBezTo>
                    <a:pt x="8018" y="4621"/>
                    <a:pt x="8013" y="4630"/>
                    <a:pt x="8009" y="4644"/>
                  </a:cubicBezTo>
                  <a:cubicBezTo>
                    <a:pt x="8004" y="4653"/>
                    <a:pt x="7995" y="4662"/>
                    <a:pt x="7986" y="4662"/>
                  </a:cubicBezTo>
                  <a:lnTo>
                    <a:pt x="7622" y="4780"/>
                  </a:lnTo>
                  <a:lnTo>
                    <a:pt x="7759" y="5290"/>
                  </a:lnTo>
                  <a:cubicBezTo>
                    <a:pt x="7763" y="5303"/>
                    <a:pt x="7759" y="5317"/>
                    <a:pt x="7754" y="5322"/>
                  </a:cubicBezTo>
                  <a:cubicBezTo>
                    <a:pt x="7749" y="5331"/>
                    <a:pt x="7736" y="5340"/>
                    <a:pt x="7722" y="5344"/>
                  </a:cubicBezTo>
                  <a:lnTo>
                    <a:pt x="7399" y="5394"/>
                  </a:lnTo>
                  <a:lnTo>
                    <a:pt x="7404" y="5408"/>
                  </a:lnTo>
                  <a:cubicBezTo>
                    <a:pt x="7417" y="5581"/>
                    <a:pt x="7458" y="5740"/>
                    <a:pt x="7527" y="5885"/>
                  </a:cubicBezTo>
                  <a:cubicBezTo>
                    <a:pt x="7536" y="5904"/>
                    <a:pt x="7531" y="5922"/>
                    <a:pt x="7522" y="5935"/>
                  </a:cubicBezTo>
                  <a:cubicBezTo>
                    <a:pt x="7518" y="5943"/>
                    <a:pt x="7512" y="5950"/>
                    <a:pt x="7499" y="5950"/>
                  </a:cubicBezTo>
                  <a:cubicBezTo>
                    <a:pt x="7497" y="5950"/>
                    <a:pt x="7494" y="5950"/>
                    <a:pt x="7490" y="5949"/>
                  </a:cubicBezTo>
                  <a:cubicBezTo>
                    <a:pt x="7217" y="5881"/>
                    <a:pt x="6958" y="5758"/>
                    <a:pt x="6708" y="5635"/>
                  </a:cubicBezTo>
                  <a:cubicBezTo>
                    <a:pt x="6676" y="5622"/>
                    <a:pt x="6640" y="5603"/>
                    <a:pt x="6608" y="5585"/>
                  </a:cubicBezTo>
                  <a:cubicBezTo>
                    <a:pt x="6312" y="5444"/>
                    <a:pt x="6017" y="5303"/>
                    <a:pt x="5721" y="5158"/>
                  </a:cubicBezTo>
                  <a:cubicBezTo>
                    <a:pt x="4207" y="4426"/>
                    <a:pt x="2588" y="3625"/>
                    <a:pt x="1033" y="2729"/>
                  </a:cubicBezTo>
                  <a:cubicBezTo>
                    <a:pt x="978" y="2688"/>
                    <a:pt x="914" y="2643"/>
                    <a:pt x="851" y="2598"/>
                  </a:cubicBezTo>
                  <a:cubicBezTo>
                    <a:pt x="823" y="2584"/>
                    <a:pt x="801" y="2566"/>
                    <a:pt x="778" y="2552"/>
                  </a:cubicBezTo>
                  <a:cubicBezTo>
                    <a:pt x="755" y="2534"/>
                    <a:pt x="732" y="2520"/>
                    <a:pt x="714" y="2502"/>
                  </a:cubicBezTo>
                  <a:lnTo>
                    <a:pt x="651" y="2457"/>
                  </a:lnTo>
                  <a:cubicBezTo>
                    <a:pt x="537" y="2370"/>
                    <a:pt x="432" y="2302"/>
                    <a:pt x="328" y="2243"/>
                  </a:cubicBezTo>
                  <a:cubicBezTo>
                    <a:pt x="319" y="2238"/>
                    <a:pt x="310" y="2234"/>
                    <a:pt x="300" y="2229"/>
                  </a:cubicBezTo>
                  <a:cubicBezTo>
                    <a:pt x="296" y="2225"/>
                    <a:pt x="287" y="2220"/>
                    <a:pt x="278" y="2220"/>
                  </a:cubicBezTo>
                  <a:cubicBezTo>
                    <a:pt x="228" y="2175"/>
                    <a:pt x="182" y="2147"/>
                    <a:pt x="137" y="2120"/>
                  </a:cubicBezTo>
                  <a:cubicBezTo>
                    <a:pt x="100" y="2088"/>
                    <a:pt x="69" y="2052"/>
                    <a:pt x="41" y="2015"/>
                  </a:cubicBezTo>
                  <a:cubicBezTo>
                    <a:pt x="32" y="2002"/>
                    <a:pt x="28" y="1984"/>
                    <a:pt x="37" y="1970"/>
                  </a:cubicBezTo>
                  <a:cubicBezTo>
                    <a:pt x="41" y="1956"/>
                    <a:pt x="50" y="1947"/>
                    <a:pt x="69" y="1943"/>
                  </a:cubicBezTo>
                  <a:cubicBezTo>
                    <a:pt x="187" y="1929"/>
                    <a:pt x="314" y="1902"/>
                    <a:pt x="437" y="1861"/>
                  </a:cubicBezTo>
                  <a:lnTo>
                    <a:pt x="455" y="1856"/>
                  </a:lnTo>
                  <a:lnTo>
                    <a:pt x="269" y="1529"/>
                  </a:lnTo>
                  <a:cubicBezTo>
                    <a:pt x="260" y="1520"/>
                    <a:pt x="264" y="1506"/>
                    <a:pt x="269" y="1492"/>
                  </a:cubicBezTo>
                  <a:cubicBezTo>
                    <a:pt x="273" y="1479"/>
                    <a:pt x="287" y="1470"/>
                    <a:pt x="300" y="1470"/>
                  </a:cubicBezTo>
                  <a:lnTo>
                    <a:pt x="719" y="1433"/>
                  </a:lnTo>
                  <a:lnTo>
                    <a:pt x="701" y="1406"/>
                  </a:lnTo>
                  <a:cubicBezTo>
                    <a:pt x="660" y="1342"/>
                    <a:pt x="619" y="1274"/>
                    <a:pt x="601" y="1211"/>
                  </a:cubicBezTo>
                  <a:cubicBezTo>
                    <a:pt x="587" y="1156"/>
                    <a:pt x="601" y="1120"/>
                    <a:pt x="642" y="1092"/>
                  </a:cubicBezTo>
                  <a:cubicBezTo>
                    <a:pt x="687" y="1065"/>
                    <a:pt x="742" y="1047"/>
                    <a:pt x="792" y="1029"/>
                  </a:cubicBezTo>
                  <a:cubicBezTo>
                    <a:pt x="842" y="1010"/>
                    <a:pt x="896" y="992"/>
                    <a:pt x="946" y="960"/>
                  </a:cubicBezTo>
                  <a:cubicBezTo>
                    <a:pt x="1033" y="906"/>
                    <a:pt x="1010" y="838"/>
                    <a:pt x="992" y="778"/>
                  </a:cubicBezTo>
                  <a:cubicBezTo>
                    <a:pt x="987" y="769"/>
                    <a:pt x="987" y="760"/>
                    <a:pt x="983" y="756"/>
                  </a:cubicBezTo>
                  <a:lnTo>
                    <a:pt x="928" y="578"/>
                  </a:lnTo>
                  <a:cubicBezTo>
                    <a:pt x="928" y="569"/>
                    <a:pt x="928" y="560"/>
                    <a:pt x="937" y="551"/>
                  </a:cubicBezTo>
                  <a:cubicBezTo>
                    <a:pt x="942" y="542"/>
                    <a:pt x="951" y="533"/>
                    <a:pt x="960" y="533"/>
                  </a:cubicBezTo>
                  <a:cubicBezTo>
                    <a:pt x="1101" y="519"/>
                    <a:pt x="1242" y="510"/>
                    <a:pt x="1387" y="510"/>
                  </a:cubicBezTo>
                  <a:lnTo>
                    <a:pt x="1406" y="510"/>
                  </a:lnTo>
                  <a:lnTo>
                    <a:pt x="1401" y="492"/>
                  </a:lnTo>
                  <a:cubicBezTo>
                    <a:pt x="1374" y="351"/>
                    <a:pt x="1342" y="210"/>
                    <a:pt x="1296" y="74"/>
                  </a:cubicBezTo>
                  <a:cubicBezTo>
                    <a:pt x="1292" y="60"/>
                    <a:pt x="1301" y="42"/>
                    <a:pt x="1310" y="33"/>
                  </a:cubicBezTo>
                  <a:cubicBezTo>
                    <a:pt x="1314" y="33"/>
                    <a:pt x="1323" y="27"/>
                    <a:pt x="1331" y="27"/>
                  </a:cubicBezTo>
                  <a:close/>
                  <a:moveTo>
                    <a:pt x="1326" y="0"/>
                  </a:moveTo>
                  <a:cubicBezTo>
                    <a:pt x="1314" y="0"/>
                    <a:pt x="1302" y="5"/>
                    <a:pt x="1292" y="15"/>
                  </a:cubicBezTo>
                  <a:cubicBezTo>
                    <a:pt x="1274" y="28"/>
                    <a:pt x="1260" y="55"/>
                    <a:pt x="1269" y="83"/>
                  </a:cubicBezTo>
                  <a:cubicBezTo>
                    <a:pt x="1310" y="215"/>
                    <a:pt x="1346" y="346"/>
                    <a:pt x="1369" y="483"/>
                  </a:cubicBezTo>
                  <a:cubicBezTo>
                    <a:pt x="1228" y="487"/>
                    <a:pt x="1092" y="492"/>
                    <a:pt x="960" y="506"/>
                  </a:cubicBezTo>
                  <a:cubicBezTo>
                    <a:pt x="942" y="506"/>
                    <a:pt x="923" y="519"/>
                    <a:pt x="910" y="537"/>
                  </a:cubicBezTo>
                  <a:cubicBezTo>
                    <a:pt x="901" y="551"/>
                    <a:pt x="896" y="574"/>
                    <a:pt x="901" y="592"/>
                  </a:cubicBezTo>
                  <a:lnTo>
                    <a:pt x="955" y="765"/>
                  </a:lnTo>
                  <a:lnTo>
                    <a:pt x="964" y="788"/>
                  </a:lnTo>
                  <a:cubicBezTo>
                    <a:pt x="983" y="851"/>
                    <a:pt x="996" y="892"/>
                    <a:pt x="933" y="938"/>
                  </a:cubicBezTo>
                  <a:cubicBezTo>
                    <a:pt x="887" y="965"/>
                    <a:pt x="833" y="983"/>
                    <a:pt x="778" y="1001"/>
                  </a:cubicBezTo>
                  <a:cubicBezTo>
                    <a:pt x="728" y="1020"/>
                    <a:pt x="673" y="1038"/>
                    <a:pt x="628" y="1070"/>
                  </a:cubicBezTo>
                  <a:cubicBezTo>
                    <a:pt x="573" y="1101"/>
                    <a:pt x="555" y="1156"/>
                    <a:pt x="573" y="1215"/>
                  </a:cubicBezTo>
                  <a:cubicBezTo>
                    <a:pt x="592" y="1283"/>
                    <a:pt x="628" y="1347"/>
                    <a:pt x="669" y="1411"/>
                  </a:cubicBezTo>
                  <a:lnTo>
                    <a:pt x="296" y="1442"/>
                  </a:lnTo>
                  <a:cubicBezTo>
                    <a:pt x="273" y="1442"/>
                    <a:pt x="255" y="1456"/>
                    <a:pt x="241" y="1479"/>
                  </a:cubicBezTo>
                  <a:cubicBezTo>
                    <a:pt x="232" y="1502"/>
                    <a:pt x="232" y="1524"/>
                    <a:pt x="241" y="1547"/>
                  </a:cubicBezTo>
                  <a:lnTo>
                    <a:pt x="414" y="1838"/>
                  </a:lnTo>
                  <a:cubicBezTo>
                    <a:pt x="296" y="1874"/>
                    <a:pt x="178" y="1902"/>
                    <a:pt x="64" y="1920"/>
                  </a:cubicBezTo>
                  <a:cubicBezTo>
                    <a:pt x="37" y="1920"/>
                    <a:pt x="19" y="1938"/>
                    <a:pt x="9" y="1961"/>
                  </a:cubicBezTo>
                  <a:cubicBezTo>
                    <a:pt x="0" y="1984"/>
                    <a:pt x="5" y="2015"/>
                    <a:pt x="19" y="2034"/>
                  </a:cubicBezTo>
                  <a:cubicBezTo>
                    <a:pt x="50" y="2070"/>
                    <a:pt x="82" y="2106"/>
                    <a:pt x="119" y="2143"/>
                  </a:cubicBezTo>
                  <a:lnTo>
                    <a:pt x="119" y="2147"/>
                  </a:lnTo>
                  <a:cubicBezTo>
                    <a:pt x="164" y="2170"/>
                    <a:pt x="210" y="2197"/>
                    <a:pt x="260" y="2243"/>
                  </a:cubicBezTo>
                  <a:lnTo>
                    <a:pt x="264" y="2247"/>
                  </a:lnTo>
                  <a:cubicBezTo>
                    <a:pt x="273" y="2247"/>
                    <a:pt x="282" y="2252"/>
                    <a:pt x="291" y="2256"/>
                  </a:cubicBezTo>
                  <a:cubicBezTo>
                    <a:pt x="296" y="2256"/>
                    <a:pt x="305" y="2261"/>
                    <a:pt x="310" y="2266"/>
                  </a:cubicBezTo>
                  <a:lnTo>
                    <a:pt x="314" y="2266"/>
                  </a:lnTo>
                  <a:cubicBezTo>
                    <a:pt x="414" y="2325"/>
                    <a:pt x="523" y="2393"/>
                    <a:pt x="637" y="2479"/>
                  </a:cubicBezTo>
                  <a:cubicBezTo>
                    <a:pt x="655" y="2493"/>
                    <a:pt x="678" y="2511"/>
                    <a:pt x="696" y="2525"/>
                  </a:cubicBezTo>
                  <a:cubicBezTo>
                    <a:pt x="719" y="2543"/>
                    <a:pt x="737" y="2557"/>
                    <a:pt x="760" y="2575"/>
                  </a:cubicBezTo>
                  <a:lnTo>
                    <a:pt x="833" y="2625"/>
                  </a:lnTo>
                  <a:cubicBezTo>
                    <a:pt x="896" y="2666"/>
                    <a:pt x="960" y="2711"/>
                    <a:pt x="1019" y="2752"/>
                  </a:cubicBezTo>
                  <a:cubicBezTo>
                    <a:pt x="2579" y="3648"/>
                    <a:pt x="4193" y="4453"/>
                    <a:pt x="5708" y="5185"/>
                  </a:cubicBezTo>
                  <a:cubicBezTo>
                    <a:pt x="6008" y="5331"/>
                    <a:pt x="6299" y="5472"/>
                    <a:pt x="6594" y="5613"/>
                  </a:cubicBezTo>
                  <a:cubicBezTo>
                    <a:pt x="6631" y="5631"/>
                    <a:pt x="6663" y="5644"/>
                    <a:pt x="6699" y="5663"/>
                  </a:cubicBezTo>
                  <a:cubicBezTo>
                    <a:pt x="6949" y="5785"/>
                    <a:pt x="7208" y="5913"/>
                    <a:pt x="7486" y="5976"/>
                  </a:cubicBezTo>
                  <a:cubicBezTo>
                    <a:pt x="7490" y="5981"/>
                    <a:pt x="7495" y="5981"/>
                    <a:pt x="7499" y="5981"/>
                  </a:cubicBezTo>
                  <a:cubicBezTo>
                    <a:pt x="7513" y="5981"/>
                    <a:pt x="7531" y="5972"/>
                    <a:pt x="7545" y="5954"/>
                  </a:cubicBezTo>
                  <a:cubicBezTo>
                    <a:pt x="7563" y="5931"/>
                    <a:pt x="7568" y="5899"/>
                    <a:pt x="7554" y="5876"/>
                  </a:cubicBezTo>
                  <a:cubicBezTo>
                    <a:pt x="7486" y="5735"/>
                    <a:pt x="7445" y="5581"/>
                    <a:pt x="7431" y="5422"/>
                  </a:cubicBezTo>
                  <a:lnTo>
                    <a:pt x="7727" y="5372"/>
                  </a:lnTo>
                  <a:cubicBezTo>
                    <a:pt x="7749" y="5367"/>
                    <a:pt x="7768" y="5358"/>
                    <a:pt x="7777" y="5340"/>
                  </a:cubicBezTo>
                  <a:cubicBezTo>
                    <a:pt x="7790" y="5322"/>
                    <a:pt x="7790" y="5303"/>
                    <a:pt x="7786" y="5285"/>
                  </a:cubicBezTo>
                  <a:lnTo>
                    <a:pt x="7659" y="4799"/>
                  </a:lnTo>
                  <a:lnTo>
                    <a:pt x="7995" y="4689"/>
                  </a:lnTo>
                  <a:cubicBezTo>
                    <a:pt x="8013" y="4685"/>
                    <a:pt x="8027" y="4671"/>
                    <a:pt x="8036" y="4658"/>
                  </a:cubicBezTo>
                  <a:cubicBezTo>
                    <a:pt x="8045" y="4639"/>
                    <a:pt x="8045" y="4621"/>
                    <a:pt x="8041" y="4603"/>
                  </a:cubicBezTo>
                  <a:lnTo>
                    <a:pt x="7909" y="4212"/>
                  </a:lnTo>
                  <a:lnTo>
                    <a:pt x="8395" y="3985"/>
                  </a:lnTo>
                  <a:cubicBezTo>
                    <a:pt x="8423" y="3975"/>
                    <a:pt x="8441" y="3948"/>
                    <a:pt x="8441" y="3916"/>
                  </a:cubicBezTo>
                  <a:cubicBezTo>
                    <a:pt x="8441" y="3894"/>
                    <a:pt x="8427" y="3871"/>
                    <a:pt x="8409" y="3862"/>
                  </a:cubicBezTo>
                  <a:cubicBezTo>
                    <a:pt x="6585" y="2875"/>
                    <a:pt x="4625" y="1820"/>
                    <a:pt x="2624" y="751"/>
                  </a:cubicBezTo>
                  <a:cubicBezTo>
                    <a:pt x="2392" y="628"/>
                    <a:pt x="2160" y="506"/>
                    <a:pt x="1929" y="383"/>
                  </a:cubicBezTo>
                  <a:cubicBezTo>
                    <a:pt x="1929" y="378"/>
                    <a:pt x="1924" y="374"/>
                    <a:pt x="1919" y="374"/>
                  </a:cubicBezTo>
                  <a:cubicBezTo>
                    <a:pt x="1815" y="301"/>
                    <a:pt x="1710" y="233"/>
                    <a:pt x="1606" y="169"/>
                  </a:cubicBezTo>
                  <a:cubicBezTo>
                    <a:pt x="1519" y="115"/>
                    <a:pt x="1437" y="65"/>
                    <a:pt x="1356" y="10"/>
                  </a:cubicBezTo>
                  <a:cubicBezTo>
                    <a:pt x="1347" y="4"/>
                    <a:pt x="1337" y="0"/>
                    <a:pt x="1326" y="0"/>
                  </a:cubicBezTo>
                  <a:close/>
                </a:path>
              </a:pathLst>
            </a:custGeom>
            <a:solidFill>
              <a:srgbClr val="4C4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00" name="Google Shape;1800;p35"/>
          <p:cNvSpPr txBox="1">
            <a:spLocks noGrp="1"/>
          </p:cNvSpPr>
          <p:nvPr>
            <p:ph type="body" idx="1"/>
          </p:nvPr>
        </p:nvSpPr>
        <p:spPr>
          <a:xfrm>
            <a:off x="2161400" y="2304883"/>
            <a:ext cx="7869200" cy="40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01" name="Google Shape;1801;p35"/>
          <p:cNvSpPr txBox="1">
            <a:spLocks noGrp="1"/>
          </p:cNvSpPr>
          <p:nvPr>
            <p:ph type="ctrTitle"/>
          </p:nvPr>
        </p:nvSpPr>
        <p:spPr>
          <a:xfrm>
            <a:off x="2666600" y="1589500"/>
            <a:ext cx="6858800" cy="8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9pPr>
          </a:lstStyle>
          <a:p>
            <a:endParaRPr/>
          </a:p>
        </p:txBody>
      </p:sp>
      <p:grpSp>
        <p:nvGrpSpPr>
          <p:cNvPr id="1802" name="Google Shape;1802;p35"/>
          <p:cNvGrpSpPr/>
          <p:nvPr/>
        </p:nvGrpSpPr>
        <p:grpSpPr>
          <a:xfrm rot="-10796165">
            <a:off x="-1332074" y="5686155"/>
            <a:ext cx="2456467" cy="639421"/>
            <a:chOff x="7492775" y="1865413"/>
            <a:chExt cx="2055046" cy="534931"/>
          </a:xfrm>
        </p:grpSpPr>
        <p:sp>
          <p:nvSpPr>
            <p:cNvPr id="1803" name="Google Shape;1803;p35"/>
            <p:cNvSpPr/>
            <p:nvPr/>
          </p:nvSpPr>
          <p:spPr>
            <a:xfrm>
              <a:off x="7498728" y="1868329"/>
              <a:ext cx="2033663" cy="521203"/>
            </a:xfrm>
            <a:custGeom>
              <a:avLst/>
              <a:gdLst/>
              <a:ahLst/>
              <a:cxnLst/>
              <a:rect l="l" t="t" r="r" b="b"/>
              <a:pathLst>
                <a:path w="16739" h="4290" extrusionOk="0">
                  <a:moveTo>
                    <a:pt x="16719" y="0"/>
                  </a:moveTo>
                  <a:cubicBezTo>
                    <a:pt x="16719" y="0"/>
                    <a:pt x="14257" y="215"/>
                    <a:pt x="13954" y="284"/>
                  </a:cubicBezTo>
                  <a:cubicBezTo>
                    <a:pt x="13906" y="294"/>
                    <a:pt x="13731" y="299"/>
                    <a:pt x="13469" y="299"/>
                  </a:cubicBezTo>
                  <a:cubicBezTo>
                    <a:pt x="12041" y="299"/>
                    <a:pt x="8020" y="165"/>
                    <a:pt x="7740" y="157"/>
                  </a:cubicBezTo>
                  <a:lnTo>
                    <a:pt x="392" y="157"/>
                  </a:lnTo>
                  <a:cubicBezTo>
                    <a:pt x="206" y="460"/>
                    <a:pt x="1" y="4290"/>
                    <a:pt x="1" y="4290"/>
                  </a:cubicBezTo>
                  <a:lnTo>
                    <a:pt x="147" y="4212"/>
                  </a:lnTo>
                  <a:lnTo>
                    <a:pt x="4447" y="4163"/>
                  </a:lnTo>
                  <a:cubicBezTo>
                    <a:pt x="4447" y="4163"/>
                    <a:pt x="8381" y="4198"/>
                    <a:pt x="11152" y="4198"/>
                  </a:cubicBezTo>
                  <a:cubicBezTo>
                    <a:pt x="12537" y="4198"/>
                    <a:pt x="13632" y="4189"/>
                    <a:pt x="13798" y="4163"/>
                  </a:cubicBezTo>
                  <a:cubicBezTo>
                    <a:pt x="13914" y="4147"/>
                    <a:pt x="14072" y="4141"/>
                    <a:pt x="14247" y="4141"/>
                  </a:cubicBezTo>
                  <a:cubicBezTo>
                    <a:pt x="14836" y="4141"/>
                    <a:pt x="15631" y="4213"/>
                    <a:pt x="15781" y="4251"/>
                  </a:cubicBezTo>
                  <a:cubicBezTo>
                    <a:pt x="15846" y="4267"/>
                    <a:pt x="15975" y="4272"/>
                    <a:pt x="16116" y="4272"/>
                  </a:cubicBezTo>
                  <a:cubicBezTo>
                    <a:pt x="16400" y="4272"/>
                    <a:pt x="16739" y="4251"/>
                    <a:pt x="16739" y="4251"/>
                  </a:cubicBezTo>
                  <a:lnTo>
                    <a:pt x="15781" y="3459"/>
                  </a:lnTo>
                  <a:lnTo>
                    <a:pt x="14042" y="1798"/>
                  </a:lnTo>
                  <a:cubicBezTo>
                    <a:pt x="14042" y="1798"/>
                    <a:pt x="15361" y="1036"/>
                    <a:pt x="15517" y="997"/>
                  </a:cubicBezTo>
                  <a:cubicBezTo>
                    <a:pt x="15664" y="968"/>
                    <a:pt x="16719" y="0"/>
                    <a:pt x="167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35"/>
            <p:cNvSpPr/>
            <p:nvPr/>
          </p:nvSpPr>
          <p:spPr>
            <a:xfrm>
              <a:off x="7492775" y="1865413"/>
              <a:ext cx="2055046" cy="534931"/>
            </a:xfrm>
            <a:custGeom>
              <a:avLst/>
              <a:gdLst/>
              <a:ahLst/>
              <a:cxnLst/>
              <a:rect l="l" t="t" r="r" b="b"/>
              <a:pathLst>
                <a:path w="16915" h="4403" extrusionOk="0">
                  <a:moveTo>
                    <a:pt x="392" y="181"/>
                  </a:moveTo>
                  <a:cubicBezTo>
                    <a:pt x="1457" y="239"/>
                    <a:pt x="2522" y="239"/>
                    <a:pt x="3577" y="249"/>
                  </a:cubicBezTo>
                  <a:cubicBezTo>
                    <a:pt x="4652" y="259"/>
                    <a:pt x="5737" y="269"/>
                    <a:pt x="6811" y="278"/>
                  </a:cubicBezTo>
                  <a:cubicBezTo>
                    <a:pt x="8589" y="295"/>
                    <a:pt x="10360" y="332"/>
                    <a:pt x="12136" y="332"/>
                  </a:cubicBezTo>
                  <a:cubicBezTo>
                    <a:pt x="12478" y="332"/>
                    <a:pt x="12820" y="330"/>
                    <a:pt x="13163" y="327"/>
                  </a:cubicBezTo>
                  <a:cubicBezTo>
                    <a:pt x="14277" y="317"/>
                    <a:pt x="15400" y="269"/>
                    <a:pt x="16514" y="181"/>
                  </a:cubicBezTo>
                  <a:lnTo>
                    <a:pt x="16514" y="181"/>
                  </a:lnTo>
                  <a:cubicBezTo>
                    <a:pt x="15752" y="806"/>
                    <a:pt x="14922" y="1363"/>
                    <a:pt x="14052" y="1822"/>
                  </a:cubicBezTo>
                  <a:cubicBezTo>
                    <a:pt x="14013" y="1851"/>
                    <a:pt x="14003" y="1910"/>
                    <a:pt x="14042" y="1939"/>
                  </a:cubicBezTo>
                  <a:cubicBezTo>
                    <a:pt x="14902" y="2702"/>
                    <a:pt x="15772" y="3464"/>
                    <a:pt x="16632" y="4236"/>
                  </a:cubicBezTo>
                  <a:cubicBezTo>
                    <a:pt x="16529" y="4247"/>
                    <a:pt x="16427" y="4253"/>
                    <a:pt x="16324" y="4253"/>
                  </a:cubicBezTo>
                  <a:cubicBezTo>
                    <a:pt x="15919" y="4253"/>
                    <a:pt x="15515" y="4173"/>
                    <a:pt x="15117" y="4118"/>
                  </a:cubicBezTo>
                  <a:cubicBezTo>
                    <a:pt x="14822" y="4079"/>
                    <a:pt x="14530" y="4063"/>
                    <a:pt x="14238" y="4063"/>
                  </a:cubicBezTo>
                  <a:cubicBezTo>
                    <a:pt x="14017" y="4063"/>
                    <a:pt x="13796" y="4072"/>
                    <a:pt x="13573" y="4089"/>
                  </a:cubicBezTo>
                  <a:cubicBezTo>
                    <a:pt x="12498" y="4157"/>
                    <a:pt x="11423" y="4226"/>
                    <a:pt x="10339" y="4236"/>
                  </a:cubicBezTo>
                  <a:cubicBezTo>
                    <a:pt x="10159" y="4237"/>
                    <a:pt x="9978" y="4238"/>
                    <a:pt x="9798" y="4238"/>
                  </a:cubicBezTo>
                  <a:cubicBezTo>
                    <a:pt x="7798" y="4238"/>
                    <a:pt x="5791" y="4146"/>
                    <a:pt x="3792" y="4128"/>
                  </a:cubicBezTo>
                  <a:cubicBezTo>
                    <a:pt x="3645" y="4127"/>
                    <a:pt x="3498" y="4126"/>
                    <a:pt x="3351" y="4126"/>
                  </a:cubicBezTo>
                  <a:cubicBezTo>
                    <a:pt x="2286" y="4126"/>
                    <a:pt x="1222" y="4158"/>
                    <a:pt x="157" y="4236"/>
                  </a:cubicBezTo>
                  <a:cubicBezTo>
                    <a:pt x="157" y="2877"/>
                    <a:pt x="245" y="1529"/>
                    <a:pt x="392" y="181"/>
                  </a:cubicBezTo>
                  <a:close/>
                  <a:moveTo>
                    <a:pt x="601" y="0"/>
                  </a:moveTo>
                  <a:cubicBezTo>
                    <a:pt x="528" y="0"/>
                    <a:pt x="456" y="6"/>
                    <a:pt x="392" y="24"/>
                  </a:cubicBezTo>
                  <a:cubicBezTo>
                    <a:pt x="380" y="9"/>
                    <a:pt x="360" y="1"/>
                    <a:pt x="340" y="1"/>
                  </a:cubicBezTo>
                  <a:cubicBezTo>
                    <a:pt x="306" y="1"/>
                    <a:pt x="271" y="21"/>
                    <a:pt x="265" y="63"/>
                  </a:cubicBezTo>
                  <a:cubicBezTo>
                    <a:pt x="99" y="1480"/>
                    <a:pt x="11" y="2897"/>
                    <a:pt x="1" y="4314"/>
                  </a:cubicBezTo>
                  <a:cubicBezTo>
                    <a:pt x="1" y="4353"/>
                    <a:pt x="40" y="4392"/>
                    <a:pt x="79" y="4392"/>
                  </a:cubicBezTo>
                  <a:cubicBezTo>
                    <a:pt x="1155" y="4311"/>
                    <a:pt x="2233" y="4283"/>
                    <a:pt x="3312" y="4283"/>
                  </a:cubicBezTo>
                  <a:cubicBezTo>
                    <a:pt x="4438" y="4283"/>
                    <a:pt x="5566" y="4313"/>
                    <a:pt x="6694" y="4343"/>
                  </a:cubicBezTo>
                  <a:cubicBezTo>
                    <a:pt x="7641" y="4368"/>
                    <a:pt x="8585" y="4386"/>
                    <a:pt x="9529" y="4386"/>
                  </a:cubicBezTo>
                  <a:cubicBezTo>
                    <a:pt x="10787" y="4386"/>
                    <a:pt x="12043" y="4354"/>
                    <a:pt x="13300" y="4265"/>
                  </a:cubicBezTo>
                  <a:cubicBezTo>
                    <a:pt x="13619" y="4240"/>
                    <a:pt x="13936" y="4222"/>
                    <a:pt x="14253" y="4222"/>
                  </a:cubicBezTo>
                  <a:cubicBezTo>
                    <a:pt x="14547" y="4222"/>
                    <a:pt x="14840" y="4237"/>
                    <a:pt x="15137" y="4275"/>
                  </a:cubicBezTo>
                  <a:cubicBezTo>
                    <a:pt x="15531" y="4329"/>
                    <a:pt x="15921" y="4403"/>
                    <a:pt x="16312" y="4403"/>
                  </a:cubicBezTo>
                  <a:cubicBezTo>
                    <a:pt x="16483" y="4403"/>
                    <a:pt x="16655" y="4389"/>
                    <a:pt x="16827" y="4353"/>
                  </a:cubicBezTo>
                  <a:cubicBezTo>
                    <a:pt x="16886" y="4353"/>
                    <a:pt x="16915" y="4265"/>
                    <a:pt x="16866" y="4226"/>
                  </a:cubicBezTo>
                  <a:cubicBezTo>
                    <a:pt x="15987" y="3454"/>
                    <a:pt x="15097" y="2672"/>
                    <a:pt x="14218" y="1900"/>
                  </a:cubicBezTo>
                  <a:cubicBezTo>
                    <a:pt x="15127" y="1402"/>
                    <a:pt x="15987" y="816"/>
                    <a:pt x="16778" y="142"/>
                  </a:cubicBezTo>
                  <a:cubicBezTo>
                    <a:pt x="16824" y="104"/>
                    <a:pt x="16792" y="24"/>
                    <a:pt x="16738" y="24"/>
                  </a:cubicBezTo>
                  <a:cubicBezTo>
                    <a:pt x="16735" y="24"/>
                    <a:pt x="16732" y="24"/>
                    <a:pt x="16729" y="24"/>
                  </a:cubicBezTo>
                  <a:cubicBezTo>
                    <a:pt x="15250" y="133"/>
                    <a:pt x="13765" y="166"/>
                    <a:pt x="12279" y="166"/>
                  </a:cubicBezTo>
                  <a:cubicBezTo>
                    <a:pt x="11636" y="166"/>
                    <a:pt x="10992" y="160"/>
                    <a:pt x="10349" y="151"/>
                  </a:cubicBezTo>
                  <a:cubicBezTo>
                    <a:pt x="8218" y="132"/>
                    <a:pt x="6088" y="112"/>
                    <a:pt x="3948" y="93"/>
                  </a:cubicBezTo>
                  <a:cubicBezTo>
                    <a:pt x="3186" y="93"/>
                    <a:pt x="2414" y="73"/>
                    <a:pt x="1642" y="73"/>
                  </a:cubicBezTo>
                  <a:cubicBezTo>
                    <a:pt x="1427" y="44"/>
                    <a:pt x="1193" y="34"/>
                    <a:pt x="968" y="24"/>
                  </a:cubicBezTo>
                  <a:cubicBezTo>
                    <a:pt x="857" y="18"/>
                    <a:pt x="726" y="0"/>
                    <a:pt x="601" y="0"/>
                  </a:cubicBezTo>
                  <a:close/>
                </a:path>
              </a:pathLst>
            </a:custGeom>
            <a:solidFill>
              <a:srgbClr val="4B4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35"/>
            <p:cNvSpPr/>
            <p:nvPr/>
          </p:nvSpPr>
          <p:spPr>
            <a:xfrm>
              <a:off x="9179692" y="1968074"/>
              <a:ext cx="42887" cy="33289"/>
            </a:xfrm>
            <a:custGeom>
              <a:avLst/>
              <a:gdLst/>
              <a:ahLst/>
              <a:cxnLst/>
              <a:rect l="l" t="t" r="r" b="b"/>
              <a:pathLst>
                <a:path w="353" h="274" extrusionOk="0">
                  <a:moveTo>
                    <a:pt x="177" y="0"/>
                  </a:moveTo>
                  <a:cubicBezTo>
                    <a:pt x="1" y="0"/>
                    <a:pt x="1" y="274"/>
                    <a:pt x="177" y="274"/>
                  </a:cubicBezTo>
                  <a:cubicBezTo>
                    <a:pt x="353" y="274"/>
                    <a:pt x="353" y="0"/>
                    <a:pt x="177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35"/>
            <p:cNvSpPr/>
            <p:nvPr/>
          </p:nvSpPr>
          <p:spPr>
            <a:xfrm>
              <a:off x="9165477" y="2222114"/>
              <a:ext cx="44102" cy="33289"/>
            </a:xfrm>
            <a:custGeom>
              <a:avLst/>
              <a:gdLst/>
              <a:ahLst/>
              <a:cxnLst/>
              <a:rect l="l" t="t" r="r" b="b"/>
              <a:pathLst>
                <a:path w="363" h="274" extrusionOk="0">
                  <a:moveTo>
                    <a:pt x="186" y="0"/>
                  </a:moveTo>
                  <a:cubicBezTo>
                    <a:pt x="1" y="0"/>
                    <a:pt x="1" y="274"/>
                    <a:pt x="186" y="274"/>
                  </a:cubicBezTo>
                  <a:cubicBezTo>
                    <a:pt x="352" y="274"/>
                    <a:pt x="362" y="0"/>
                    <a:pt x="186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35"/>
            <p:cNvSpPr/>
            <p:nvPr/>
          </p:nvSpPr>
          <p:spPr>
            <a:xfrm>
              <a:off x="9334108" y="2309952"/>
              <a:ext cx="42765" cy="33289"/>
            </a:xfrm>
            <a:custGeom>
              <a:avLst/>
              <a:gdLst/>
              <a:ahLst/>
              <a:cxnLst/>
              <a:rect l="l" t="t" r="r" b="b"/>
              <a:pathLst>
                <a:path w="352" h="274" extrusionOk="0">
                  <a:moveTo>
                    <a:pt x="176" y="0"/>
                  </a:moveTo>
                  <a:cubicBezTo>
                    <a:pt x="0" y="0"/>
                    <a:pt x="0" y="274"/>
                    <a:pt x="176" y="274"/>
                  </a:cubicBezTo>
                  <a:cubicBezTo>
                    <a:pt x="352" y="274"/>
                    <a:pt x="352" y="0"/>
                    <a:pt x="176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08" name="Google Shape;1808;p35"/>
          <p:cNvGrpSpPr/>
          <p:nvPr/>
        </p:nvGrpSpPr>
        <p:grpSpPr>
          <a:xfrm rot="-10796165">
            <a:off x="-1304274" y="4974755"/>
            <a:ext cx="2456467" cy="639421"/>
            <a:chOff x="7492775" y="1865413"/>
            <a:chExt cx="2055046" cy="534931"/>
          </a:xfrm>
        </p:grpSpPr>
        <p:sp>
          <p:nvSpPr>
            <p:cNvPr id="1809" name="Google Shape;1809;p35"/>
            <p:cNvSpPr/>
            <p:nvPr/>
          </p:nvSpPr>
          <p:spPr>
            <a:xfrm>
              <a:off x="7498728" y="1868329"/>
              <a:ext cx="2033663" cy="521203"/>
            </a:xfrm>
            <a:custGeom>
              <a:avLst/>
              <a:gdLst/>
              <a:ahLst/>
              <a:cxnLst/>
              <a:rect l="l" t="t" r="r" b="b"/>
              <a:pathLst>
                <a:path w="16739" h="4290" extrusionOk="0">
                  <a:moveTo>
                    <a:pt x="16719" y="0"/>
                  </a:moveTo>
                  <a:cubicBezTo>
                    <a:pt x="16719" y="0"/>
                    <a:pt x="14257" y="215"/>
                    <a:pt x="13954" y="284"/>
                  </a:cubicBezTo>
                  <a:cubicBezTo>
                    <a:pt x="13906" y="294"/>
                    <a:pt x="13731" y="299"/>
                    <a:pt x="13469" y="299"/>
                  </a:cubicBezTo>
                  <a:cubicBezTo>
                    <a:pt x="12041" y="299"/>
                    <a:pt x="8020" y="165"/>
                    <a:pt x="7740" y="157"/>
                  </a:cubicBezTo>
                  <a:lnTo>
                    <a:pt x="392" y="157"/>
                  </a:lnTo>
                  <a:cubicBezTo>
                    <a:pt x="206" y="460"/>
                    <a:pt x="1" y="4290"/>
                    <a:pt x="1" y="4290"/>
                  </a:cubicBezTo>
                  <a:lnTo>
                    <a:pt x="147" y="4212"/>
                  </a:lnTo>
                  <a:lnTo>
                    <a:pt x="4447" y="4163"/>
                  </a:lnTo>
                  <a:cubicBezTo>
                    <a:pt x="4447" y="4163"/>
                    <a:pt x="8381" y="4198"/>
                    <a:pt x="11152" y="4198"/>
                  </a:cubicBezTo>
                  <a:cubicBezTo>
                    <a:pt x="12537" y="4198"/>
                    <a:pt x="13632" y="4189"/>
                    <a:pt x="13798" y="4163"/>
                  </a:cubicBezTo>
                  <a:cubicBezTo>
                    <a:pt x="13914" y="4147"/>
                    <a:pt x="14072" y="4141"/>
                    <a:pt x="14247" y="4141"/>
                  </a:cubicBezTo>
                  <a:cubicBezTo>
                    <a:pt x="14836" y="4141"/>
                    <a:pt x="15631" y="4213"/>
                    <a:pt x="15781" y="4251"/>
                  </a:cubicBezTo>
                  <a:cubicBezTo>
                    <a:pt x="15846" y="4267"/>
                    <a:pt x="15975" y="4272"/>
                    <a:pt x="16116" y="4272"/>
                  </a:cubicBezTo>
                  <a:cubicBezTo>
                    <a:pt x="16400" y="4272"/>
                    <a:pt x="16739" y="4251"/>
                    <a:pt x="16739" y="4251"/>
                  </a:cubicBezTo>
                  <a:lnTo>
                    <a:pt x="15781" y="3459"/>
                  </a:lnTo>
                  <a:lnTo>
                    <a:pt x="14042" y="1798"/>
                  </a:lnTo>
                  <a:cubicBezTo>
                    <a:pt x="14042" y="1798"/>
                    <a:pt x="15361" y="1036"/>
                    <a:pt x="15517" y="997"/>
                  </a:cubicBezTo>
                  <a:cubicBezTo>
                    <a:pt x="15664" y="968"/>
                    <a:pt x="16719" y="0"/>
                    <a:pt x="167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35"/>
            <p:cNvSpPr/>
            <p:nvPr/>
          </p:nvSpPr>
          <p:spPr>
            <a:xfrm>
              <a:off x="7492775" y="1865413"/>
              <a:ext cx="2055046" cy="534931"/>
            </a:xfrm>
            <a:custGeom>
              <a:avLst/>
              <a:gdLst/>
              <a:ahLst/>
              <a:cxnLst/>
              <a:rect l="l" t="t" r="r" b="b"/>
              <a:pathLst>
                <a:path w="16915" h="4403" extrusionOk="0">
                  <a:moveTo>
                    <a:pt x="392" y="181"/>
                  </a:moveTo>
                  <a:cubicBezTo>
                    <a:pt x="1457" y="239"/>
                    <a:pt x="2522" y="239"/>
                    <a:pt x="3577" y="249"/>
                  </a:cubicBezTo>
                  <a:cubicBezTo>
                    <a:pt x="4652" y="259"/>
                    <a:pt x="5737" y="269"/>
                    <a:pt x="6811" y="278"/>
                  </a:cubicBezTo>
                  <a:cubicBezTo>
                    <a:pt x="8589" y="295"/>
                    <a:pt x="10360" y="332"/>
                    <a:pt x="12136" y="332"/>
                  </a:cubicBezTo>
                  <a:cubicBezTo>
                    <a:pt x="12478" y="332"/>
                    <a:pt x="12820" y="330"/>
                    <a:pt x="13163" y="327"/>
                  </a:cubicBezTo>
                  <a:cubicBezTo>
                    <a:pt x="14277" y="317"/>
                    <a:pt x="15400" y="269"/>
                    <a:pt x="16514" y="181"/>
                  </a:cubicBezTo>
                  <a:lnTo>
                    <a:pt x="16514" y="181"/>
                  </a:lnTo>
                  <a:cubicBezTo>
                    <a:pt x="15752" y="806"/>
                    <a:pt x="14922" y="1363"/>
                    <a:pt x="14052" y="1822"/>
                  </a:cubicBezTo>
                  <a:cubicBezTo>
                    <a:pt x="14013" y="1851"/>
                    <a:pt x="14003" y="1910"/>
                    <a:pt x="14042" y="1939"/>
                  </a:cubicBezTo>
                  <a:cubicBezTo>
                    <a:pt x="14902" y="2702"/>
                    <a:pt x="15772" y="3464"/>
                    <a:pt x="16632" y="4236"/>
                  </a:cubicBezTo>
                  <a:cubicBezTo>
                    <a:pt x="16529" y="4247"/>
                    <a:pt x="16427" y="4253"/>
                    <a:pt x="16324" y="4253"/>
                  </a:cubicBezTo>
                  <a:cubicBezTo>
                    <a:pt x="15919" y="4253"/>
                    <a:pt x="15515" y="4173"/>
                    <a:pt x="15117" y="4118"/>
                  </a:cubicBezTo>
                  <a:cubicBezTo>
                    <a:pt x="14822" y="4079"/>
                    <a:pt x="14530" y="4063"/>
                    <a:pt x="14238" y="4063"/>
                  </a:cubicBezTo>
                  <a:cubicBezTo>
                    <a:pt x="14017" y="4063"/>
                    <a:pt x="13796" y="4072"/>
                    <a:pt x="13573" y="4089"/>
                  </a:cubicBezTo>
                  <a:cubicBezTo>
                    <a:pt x="12498" y="4157"/>
                    <a:pt x="11423" y="4226"/>
                    <a:pt x="10339" y="4236"/>
                  </a:cubicBezTo>
                  <a:cubicBezTo>
                    <a:pt x="10159" y="4237"/>
                    <a:pt x="9978" y="4238"/>
                    <a:pt x="9798" y="4238"/>
                  </a:cubicBezTo>
                  <a:cubicBezTo>
                    <a:pt x="7798" y="4238"/>
                    <a:pt x="5791" y="4146"/>
                    <a:pt x="3792" y="4128"/>
                  </a:cubicBezTo>
                  <a:cubicBezTo>
                    <a:pt x="3645" y="4127"/>
                    <a:pt x="3498" y="4126"/>
                    <a:pt x="3351" y="4126"/>
                  </a:cubicBezTo>
                  <a:cubicBezTo>
                    <a:pt x="2286" y="4126"/>
                    <a:pt x="1222" y="4158"/>
                    <a:pt x="157" y="4236"/>
                  </a:cubicBezTo>
                  <a:cubicBezTo>
                    <a:pt x="157" y="2877"/>
                    <a:pt x="245" y="1529"/>
                    <a:pt x="392" y="181"/>
                  </a:cubicBezTo>
                  <a:close/>
                  <a:moveTo>
                    <a:pt x="601" y="0"/>
                  </a:moveTo>
                  <a:cubicBezTo>
                    <a:pt x="528" y="0"/>
                    <a:pt x="456" y="6"/>
                    <a:pt x="392" y="24"/>
                  </a:cubicBezTo>
                  <a:cubicBezTo>
                    <a:pt x="380" y="9"/>
                    <a:pt x="360" y="1"/>
                    <a:pt x="340" y="1"/>
                  </a:cubicBezTo>
                  <a:cubicBezTo>
                    <a:pt x="306" y="1"/>
                    <a:pt x="271" y="21"/>
                    <a:pt x="265" y="63"/>
                  </a:cubicBezTo>
                  <a:cubicBezTo>
                    <a:pt x="99" y="1480"/>
                    <a:pt x="11" y="2897"/>
                    <a:pt x="1" y="4314"/>
                  </a:cubicBezTo>
                  <a:cubicBezTo>
                    <a:pt x="1" y="4353"/>
                    <a:pt x="40" y="4392"/>
                    <a:pt x="79" y="4392"/>
                  </a:cubicBezTo>
                  <a:cubicBezTo>
                    <a:pt x="1155" y="4311"/>
                    <a:pt x="2233" y="4283"/>
                    <a:pt x="3312" y="4283"/>
                  </a:cubicBezTo>
                  <a:cubicBezTo>
                    <a:pt x="4438" y="4283"/>
                    <a:pt x="5566" y="4313"/>
                    <a:pt x="6694" y="4343"/>
                  </a:cubicBezTo>
                  <a:cubicBezTo>
                    <a:pt x="7641" y="4368"/>
                    <a:pt x="8585" y="4386"/>
                    <a:pt x="9529" y="4386"/>
                  </a:cubicBezTo>
                  <a:cubicBezTo>
                    <a:pt x="10787" y="4386"/>
                    <a:pt x="12043" y="4354"/>
                    <a:pt x="13300" y="4265"/>
                  </a:cubicBezTo>
                  <a:cubicBezTo>
                    <a:pt x="13619" y="4240"/>
                    <a:pt x="13936" y="4222"/>
                    <a:pt x="14253" y="4222"/>
                  </a:cubicBezTo>
                  <a:cubicBezTo>
                    <a:pt x="14547" y="4222"/>
                    <a:pt x="14840" y="4237"/>
                    <a:pt x="15137" y="4275"/>
                  </a:cubicBezTo>
                  <a:cubicBezTo>
                    <a:pt x="15531" y="4329"/>
                    <a:pt x="15921" y="4403"/>
                    <a:pt x="16312" y="4403"/>
                  </a:cubicBezTo>
                  <a:cubicBezTo>
                    <a:pt x="16483" y="4403"/>
                    <a:pt x="16655" y="4389"/>
                    <a:pt x="16827" y="4353"/>
                  </a:cubicBezTo>
                  <a:cubicBezTo>
                    <a:pt x="16886" y="4353"/>
                    <a:pt x="16915" y="4265"/>
                    <a:pt x="16866" y="4226"/>
                  </a:cubicBezTo>
                  <a:cubicBezTo>
                    <a:pt x="15987" y="3454"/>
                    <a:pt x="15097" y="2672"/>
                    <a:pt x="14218" y="1900"/>
                  </a:cubicBezTo>
                  <a:cubicBezTo>
                    <a:pt x="15127" y="1402"/>
                    <a:pt x="15987" y="816"/>
                    <a:pt x="16778" y="142"/>
                  </a:cubicBezTo>
                  <a:cubicBezTo>
                    <a:pt x="16824" y="104"/>
                    <a:pt x="16792" y="24"/>
                    <a:pt x="16738" y="24"/>
                  </a:cubicBezTo>
                  <a:cubicBezTo>
                    <a:pt x="16735" y="24"/>
                    <a:pt x="16732" y="24"/>
                    <a:pt x="16729" y="24"/>
                  </a:cubicBezTo>
                  <a:cubicBezTo>
                    <a:pt x="15250" y="133"/>
                    <a:pt x="13765" y="166"/>
                    <a:pt x="12279" y="166"/>
                  </a:cubicBezTo>
                  <a:cubicBezTo>
                    <a:pt x="11636" y="166"/>
                    <a:pt x="10992" y="160"/>
                    <a:pt x="10349" y="151"/>
                  </a:cubicBezTo>
                  <a:cubicBezTo>
                    <a:pt x="8218" y="132"/>
                    <a:pt x="6088" y="112"/>
                    <a:pt x="3948" y="93"/>
                  </a:cubicBezTo>
                  <a:cubicBezTo>
                    <a:pt x="3186" y="93"/>
                    <a:pt x="2414" y="73"/>
                    <a:pt x="1642" y="73"/>
                  </a:cubicBezTo>
                  <a:cubicBezTo>
                    <a:pt x="1427" y="44"/>
                    <a:pt x="1193" y="34"/>
                    <a:pt x="968" y="24"/>
                  </a:cubicBezTo>
                  <a:cubicBezTo>
                    <a:pt x="857" y="18"/>
                    <a:pt x="726" y="0"/>
                    <a:pt x="601" y="0"/>
                  </a:cubicBezTo>
                  <a:close/>
                </a:path>
              </a:pathLst>
            </a:custGeom>
            <a:solidFill>
              <a:srgbClr val="4B4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35"/>
            <p:cNvSpPr/>
            <p:nvPr/>
          </p:nvSpPr>
          <p:spPr>
            <a:xfrm>
              <a:off x="9179692" y="1968074"/>
              <a:ext cx="42887" cy="33289"/>
            </a:xfrm>
            <a:custGeom>
              <a:avLst/>
              <a:gdLst/>
              <a:ahLst/>
              <a:cxnLst/>
              <a:rect l="l" t="t" r="r" b="b"/>
              <a:pathLst>
                <a:path w="353" h="274" extrusionOk="0">
                  <a:moveTo>
                    <a:pt x="177" y="0"/>
                  </a:moveTo>
                  <a:cubicBezTo>
                    <a:pt x="1" y="0"/>
                    <a:pt x="1" y="274"/>
                    <a:pt x="177" y="274"/>
                  </a:cubicBezTo>
                  <a:cubicBezTo>
                    <a:pt x="353" y="274"/>
                    <a:pt x="353" y="0"/>
                    <a:pt x="177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35"/>
            <p:cNvSpPr/>
            <p:nvPr/>
          </p:nvSpPr>
          <p:spPr>
            <a:xfrm>
              <a:off x="9165477" y="2222114"/>
              <a:ext cx="44102" cy="33289"/>
            </a:xfrm>
            <a:custGeom>
              <a:avLst/>
              <a:gdLst/>
              <a:ahLst/>
              <a:cxnLst/>
              <a:rect l="l" t="t" r="r" b="b"/>
              <a:pathLst>
                <a:path w="363" h="274" extrusionOk="0">
                  <a:moveTo>
                    <a:pt x="186" y="0"/>
                  </a:moveTo>
                  <a:cubicBezTo>
                    <a:pt x="1" y="0"/>
                    <a:pt x="1" y="274"/>
                    <a:pt x="186" y="274"/>
                  </a:cubicBezTo>
                  <a:cubicBezTo>
                    <a:pt x="352" y="274"/>
                    <a:pt x="362" y="0"/>
                    <a:pt x="186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35"/>
            <p:cNvSpPr/>
            <p:nvPr/>
          </p:nvSpPr>
          <p:spPr>
            <a:xfrm>
              <a:off x="9334108" y="2309952"/>
              <a:ext cx="42765" cy="33289"/>
            </a:xfrm>
            <a:custGeom>
              <a:avLst/>
              <a:gdLst/>
              <a:ahLst/>
              <a:cxnLst/>
              <a:rect l="l" t="t" r="r" b="b"/>
              <a:pathLst>
                <a:path w="352" h="274" extrusionOk="0">
                  <a:moveTo>
                    <a:pt x="176" y="0"/>
                  </a:moveTo>
                  <a:cubicBezTo>
                    <a:pt x="0" y="0"/>
                    <a:pt x="0" y="274"/>
                    <a:pt x="176" y="274"/>
                  </a:cubicBezTo>
                  <a:cubicBezTo>
                    <a:pt x="352" y="274"/>
                    <a:pt x="352" y="0"/>
                    <a:pt x="176" y="0"/>
                  </a:cubicBezTo>
                  <a:close/>
                </a:path>
              </a:pathLst>
            </a:custGeom>
            <a:solidFill>
              <a:srgbClr val="FFE9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4" name="Google Shape;1814;p35"/>
          <p:cNvGrpSpPr/>
          <p:nvPr/>
        </p:nvGrpSpPr>
        <p:grpSpPr>
          <a:xfrm>
            <a:off x="9818252" y="184569"/>
            <a:ext cx="2608025" cy="1924936"/>
            <a:chOff x="7211282" y="106518"/>
            <a:chExt cx="2205705" cy="1627990"/>
          </a:xfrm>
        </p:grpSpPr>
        <p:sp>
          <p:nvSpPr>
            <p:cNvPr id="1815" name="Google Shape;1815;p35"/>
            <p:cNvSpPr/>
            <p:nvPr/>
          </p:nvSpPr>
          <p:spPr>
            <a:xfrm>
              <a:off x="7327543" y="160139"/>
              <a:ext cx="2078847" cy="1564726"/>
            </a:xfrm>
            <a:custGeom>
              <a:avLst/>
              <a:gdLst/>
              <a:ahLst/>
              <a:cxnLst/>
              <a:rect l="l" t="t" r="r" b="b"/>
              <a:pathLst>
                <a:path w="19615" h="14764" extrusionOk="0">
                  <a:moveTo>
                    <a:pt x="11631" y="1"/>
                  </a:moveTo>
                  <a:cubicBezTo>
                    <a:pt x="10854" y="1"/>
                    <a:pt x="7004" y="157"/>
                    <a:pt x="6126" y="284"/>
                  </a:cubicBezTo>
                  <a:cubicBezTo>
                    <a:pt x="5212" y="415"/>
                    <a:pt x="337" y="415"/>
                    <a:pt x="210" y="429"/>
                  </a:cubicBezTo>
                  <a:cubicBezTo>
                    <a:pt x="210" y="429"/>
                    <a:pt x="14" y="12935"/>
                    <a:pt x="5" y="13653"/>
                  </a:cubicBezTo>
                  <a:cubicBezTo>
                    <a:pt x="1" y="13987"/>
                    <a:pt x="150" y="14077"/>
                    <a:pt x="311" y="14077"/>
                  </a:cubicBezTo>
                  <a:cubicBezTo>
                    <a:pt x="496" y="14077"/>
                    <a:pt x="696" y="13958"/>
                    <a:pt x="696" y="13958"/>
                  </a:cubicBezTo>
                  <a:lnTo>
                    <a:pt x="696" y="13958"/>
                  </a:lnTo>
                  <a:lnTo>
                    <a:pt x="446" y="14759"/>
                  </a:lnTo>
                  <a:cubicBezTo>
                    <a:pt x="446" y="14759"/>
                    <a:pt x="857" y="14763"/>
                    <a:pt x="1419" y="14763"/>
                  </a:cubicBezTo>
                  <a:cubicBezTo>
                    <a:pt x="2543" y="14763"/>
                    <a:pt x="4275" y="14745"/>
                    <a:pt x="4548" y="14636"/>
                  </a:cubicBezTo>
                  <a:cubicBezTo>
                    <a:pt x="4957" y="14472"/>
                    <a:pt x="10415" y="14599"/>
                    <a:pt x="11429" y="14463"/>
                  </a:cubicBezTo>
                  <a:cubicBezTo>
                    <a:pt x="12438" y="14322"/>
                    <a:pt x="19614" y="14322"/>
                    <a:pt x="19614" y="14322"/>
                  </a:cubicBezTo>
                  <a:lnTo>
                    <a:pt x="19537" y="13572"/>
                  </a:lnTo>
                  <a:cubicBezTo>
                    <a:pt x="19537" y="13572"/>
                    <a:pt x="19483" y="10743"/>
                    <a:pt x="19455" y="9956"/>
                  </a:cubicBezTo>
                  <a:cubicBezTo>
                    <a:pt x="19428" y="9165"/>
                    <a:pt x="19173" y="697"/>
                    <a:pt x="19173" y="697"/>
                  </a:cubicBezTo>
                  <a:lnTo>
                    <a:pt x="18523" y="538"/>
                  </a:lnTo>
                  <a:lnTo>
                    <a:pt x="18418" y="247"/>
                  </a:lnTo>
                  <a:cubicBezTo>
                    <a:pt x="18418" y="247"/>
                    <a:pt x="16477" y="97"/>
                    <a:pt x="16145" y="74"/>
                  </a:cubicBezTo>
                  <a:cubicBezTo>
                    <a:pt x="15817" y="56"/>
                    <a:pt x="12247" y="11"/>
                    <a:pt x="11711" y="2"/>
                  </a:cubicBezTo>
                  <a:cubicBezTo>
                    <a:pt x="11690" y="1"/>
                    <a:pt x="11663" y="1"/>
                    <a:pt x="116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35"/>
            <p:cNvSpPr/>
            <p:nvPr/>
          </p:nvSpPr>
          <p:spPr>
            <a:xfrm>
              <a:off x="7307300" y="149646"/>
              <a:ext cx="2018119" cy="1514914"/>
            </a:xfrm>
            <a:custGeom>
              <a:avLst/>
              <a:gdLst/>
              <a:ahLst/>
              <a:cxnLst/>
              <a:rect l="l" t="t" r="r" b="b"/>
              <a:pathLst>
                <a:path w="19042" h="14294" extrusionOk="0">
                  <a:moveTo>
                    <a:pt x="11449" y="199"/>
                  </a:moveTo>
                  <a:cubicBezTo>
                    <a:pt x="11956" y="199"/>
                    <a:pt x="12463" y="208"/>
                    <a:pt x="12970" y="228"/>
                  </a:cubicBezTo>
                  <a:cubicBezTo>
                    <a:pt x="13669" y="257"/>
                    <a:pt x="14362" y="266"/>
                    <a:pt x="15058" y="266"/>
                  </a:cubicBezTo>
                  <a:cubicBezTo>
                    <a:pt x="15232" y="266"/>
                    <a:pt x="15406" y="265"/>
                    <a:pt x="15581" y="264"/>
                  </a:cubicBezTo>
                  <a:cubicBezTo>
                    <a:pt x="15618" y="264"/>
                    <a:pt x="15656" y="264"/>
                    <a:pt x="15693" y="264"/>
                  </a:cubicBezTo>
                  <a:cubicBezTo>
                    <a:pt x="16091" y="264"/>
                    <a:pt x="16487" y="285"/>
                    <a:pt x="16886" y="314"/>
                  </a:cubicBezTo>
                  <a:cubicBezTo>
                    <a:pt x="17131" y="333"/>
                    <a:pt x="17377" y="355"/>
                    <a:pt x="17618" y="378"/>
                  </a:cubicBezTo>
                  <a:cubicBezTo>
                    <a:pt x="17741" y="387"/>
                    <a:pt x="17864" y="396"/>
                    <a:pt x="17986" y="405"/>
                  </a:cubicBezTo>
                  <a:cubicBezTo>
                    <a:pt x="18004" y="407"/>
                    <a:pt x="18027" y="407"/>
                    <a:pt x="18052" y="407"/>
                  </a:cubicBezTo>
                  <a:cubicBezTo>
                    <a:pt x="18096" y="407"/>
                    <a:pt x="18149" y="406"/>
                    <a:pt x="18203" y="406"/>
                  </a:cubicBezTo>
                  <a:cubicBezTo>
                    <a:pt x="18298" y="406"/>
                    <a:pt x="18395" y="411"/>
                    <a:pt x="18446" y="437"/>
                  </a:cubicBezTo>
                  <a:cubicBezTo>
                    <a:pt x="18614" y="528"/>
                    <a:pt x="18591" y="933"/>
                    <a:pt x="18591" y="1074"/>
                  </a:cubicBezTo>
                  <a:cubicBezTo>
                    <a:pt x="18596" y="1342"/>
                    <a:pt x="18596" y="1615"/>
                    <a:pt x="18600" y="1883"/>
                  </a:cubicBezTo>
                  <a:cubicBezTo>
                    <a:pt x="18609" y="2402"/>
                    <a:pt x="18619" y="2916"/>
                    <a:pt x="18628" y="3434"/>
                  </a:cubicBezTo>
                  <a:cubicBezTo>
                    <a:pt x="18646" y="4489"/>
                    <a:pt x="18673" y="5549"/>
                    <a:pt x="18700" y="6604"/>
                  </a:cubicBezTo>
                  <a:cubicBezTo>
                    <a:pt x="18763" y="8943"/>
                    <a:pt x="18831" y="11286"/>
                    <a:pt x="18850" y="13625"/>
                  </a:cubicBezTo>
                  <a:lnTo>
                    <a:pt x="18850" y="13625"/>
                  </a:lnTo>
                  <a:cubicBezTo>
                    <a:pt x="13998" y="13856"/>
                    <a:pt x="9141" y="13785"/>
                    <a:pt x="4289" y="13921"/>
                  </a:cubicBezTo>
                  <a:cubicBezTo>
                    <a:pt x="2938" y="13961"/>
                    <a:pt x="1592" y="14015"/>
                    <a:pt x="245" y="14096"/>
                  </a:cubicBezTo>
                  <a:lnTo>
                    <a:pt x="245" y="14096"/>
                  </a:lnTo>
                  <a:cubicBezTo>
                    <a:pt x="193" y="9602"/>
                    <a:pt x="255" y="5109"/>
                    <a:pt x="433" y="620"/>
                  </a:cubicBezTo>
                  <a:lnTo>
                    <a:pt x="433" y="620"/>
                  </a:lnTo>
                  <a:cubicBezTo>
                    <a:pt x="2571" y="549"/>
                    <a:pt x="4712" y="494"/>
                    <a:pt x="6845" y="369"/>
                  </a:cubicBezTo>
                  <a:cubicBezTo>
                    <a:pt x="8380" y="280"/>
                    <a:pt x="9913" y="199"/>
                    <a:pt x="11449" y="199"/>
                  </a:cubicBezTo>
                  <a:close/>
                  <a:moveTo>
                    <a:pt x="11175" y="0"/>
                  </a:moveTo>
                  <a:cubicBezTo>
                    <a:pt x="11147" y="0"/>
                    <a:pt x="11120" y="0"/>
                    <a:pt x="11092" y="1"/>
                  </a:cubicBezTo>
                  <a:cubicBezTo>
                    <a:pt x="10055" y="5"/>
                    <a:pt x="9018" y="46"/>
                    <a:pt x="7986" y="105"/>
                  </a:cubicBezTo>
                  <a:cubicBezTo>
                    <a:pt x="5435" y="255"/>
                    <a:pt x="2888" y="346"/>
                    <a:pt x="337" y="433"/>
                  </a:cubicBezTo>
                  <a:cubicBezTo>
                    <a:pt x="283" y="433"/>
                    <a:pt x="242" y="474"/>
                    <a:pt x="242" y="528"/>
                  </a:cubicBezTo>
                  <a:cubicBezTo>
                    <a:pt x="60" y="5071"/>
                    <a:pt x="1" y="9619"/>
                    <a:pt x="55" y="14166"/>
                  </a:cubicBezTo>
                  <a:cubicBezTo>
                    <a:pt x="55" y="14216"/>
                    <a:pt x="87" y="14246"/>
                    <a:pt x="125" y="14255"/>
                  </a:cubicBezTo>
                  <a:lnTo>
                    <a:pt x="125" y="14255"/>
                  </a:lnTo>
                  <a:cubicBezTo>
                    <a:pt x="140" y="14278"/>
                    <a:pt x="165" y="14294"/>
                    <a:pt x="201" y="14294"/>
                  </a:cubicBezTo>
                  <a:cubicBezTo>
                    <a:pt x="202" y="14294"/>
                    <a:pt x="204" y="14294"/>
                    <a:pt x="205" y="14294"/>
                  </a:cubicBezTo>
                  <a:cubicBezTo>
                    <a:pt x="5080" y="13993"/>
                    <a:pt x="9973" y="14053"/>
                    <a:pt x="14858" y="13948"/>
                  </a:cubicBezTo>
                  <a:cubicBezTo>
                    <a:pt x="16222" y="13921"/>
                    <a:pt x="17582" y="13880"/>
                    <a:pt x="18946" y="13812"/>
                  </a:cubicBezTo>
                  <a:cubicBezTo>
                    <a:pt x="18996" y="13812"/>
                    <a:pt x="19041" y="13771"/>
                    <a:pt x="19041" y="13716"/>
                  </a:cubicBezTo>
                  <a:cubicBezTo>
                    <a:pt x="19023" y="11524"/>
                    <a:pt x="18964" y="9328"/>
                    <a:pt x="18910" y="7136"/>
                  </a:cubicBezTo>
                  <a:cubicBezTo>
                    <a:pt x="18882" y="6044"/>
                    <a:pt x="18850" y="4948"/>
                    <a:pt x="18828" y="3852"/>
                  </a:cubicBezTo>
                  <a:cubicBezTo>
                    <a:pt x="18805" y="2806"/>
                    <a:pt x="18823" y="1751"/>
                    <a:pt x="18764" y="715"/>
                  </a:cubicBezTo>
                  <a:cubicBezTo>
                    <a:pt x="18750" y="396"/>
                    <a:pt x="18746" y="264"/>
                    <a:pt x="18396" y="242"/>
                  </a:cubicBezTo>
                  <a:cubicBezTo>
                    <a:pt x="17855" y="210"/>
                    <a:pt x="17318" y="155"/>
                    <a:pt x="16781" y="114"/>
                  </a:cubicBezTo>
                  <a:cubicBezTo>
                    <a:pt x="16405" y="87"/>
                    <a:pt x="16029" y="80"/>
                    <a:pt x="15652" y="80"/>
                  </a:cubicBezTo>
                  <a:cubicBezTo>
                    <a:pt x="15241" y="80"/>
                    <a:pt x="14829" y="88"/>
                    <a:pt x="14418" y="88"/>
                  </a:cubicBezTo>
                  <a:cubicBezTo>
                    <a:pt x="14332" y="88"/>
                    <a:pt x="14247" y="88"/>
                    <a:pt x="14162" y="87"/>
                  </a:cubicBezTo>
                  <a:cubicBezTo>
                    <a:pt x="13166" y="78"/>
                    <a:pt x="12171" y="0"/>
                    <a:pt x="11175" y="0"/>
                  </a:cubicBezTo>
                  <a:close/>
                </a:path>
              </a:pathLst>
            </a:custGeom>
            <a:solidFill>
              <a:srgbClr val="4C4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35"/>
            <p:cNvSpPr/>
            <p:nvPr/>
          </p:nvSpPr>
          <p:spPr>
            <a:xfrm>
              <a:off x="7363682" y="214613"/>
              <a:ext cx="2053305" cy="1519895"/>
            </a:xfrm>
            <a:custGeom>
              <a:avLst/>
              <a:gdLst/>
              <a:ahLst/>
              <a:cxnLst/>
              <a:rect l="l" t="t" r="r" b="b"/>
              <a:pathLst>
                <a:path w="19374" h="14341" extrusionOk="0">
                  <a:moveTo>
                    <a:pt x="18302" y="0"/>
                  </a:moveTo>
                  <a:cubicBezTo>
                    <a:pt x="18191" y="0"/>
                    <a:pt x="18151" y="171"/>
                    <a:pt x="18268" y="188"/>
                  </a:cubicBezTo>
                  <a:cubicBezTo>
                    <a:pt x="18424" y="216"/>
                    <a:pt x="18583" y="240"/>
                    <a:pt x="18739" y="264"/>
                  </a:cubicBezTo>
                  <a:lnTo>
                    <a:pt x="18739" y="264"/>
                  </a:lnTo>
                  <a:cubicBezTo>
                    <a:pt x="18853" y="4039"/>
                    <a:pt x="18992" y="7809"/>
                    <a:pt x="19073" y="11584"/>
                  </a:cubicBezTo>
                  <a:cubicBezTo>
                    <a:pt x="19087" y="12304"/>
                    <a:pt x="19083" y="13019"/>
                    <a:pt x="19168" y="13735"/>
                  </a:cubicBezTo>
                  <a:lnTo>
                    <a:pt x="19168" y="13735"/>
                  </a:lnTo>
                  <a:cubicBezTo>
                    <a:pt x="19145" y="13738"/>
                    <a:pt x="19121" y="13739"/>
                    <a:pt x="19097" y="13739"/>
                  </a:cubicBezTo>
                  <a:cubicBezTo>
                    <a:pt x="18986" y="13739"/>
                    <a:pt x="18867" y="13714"/>
                    <a:pt x="18769" y="13708"/>
                  </a:cubicBezTo>
                  <a:cubicBezTo>
                    <a:pt x="18496" y="13685"/>
                    <a:pt x="18214" y="13690"/>
                    <a:pt x="17941" y="13685"/>
                  </a:cubicBezTo>
                  <a:cubicBezTo>
                    <a:pt x="17537" y="13677"/>
                    <a:pt x="17134" y="13673"/>
                    <a:pt x="16730" y="13673"/>
                  </a:cubicBezTo>
                  <a:cubicBezTo>
                    <a:pt x="16497" y="13673"/>
                    <a:pt x="16264" y="13674"/>
                    <a:pt x="16031" y="13676"/>
                  </a:cubicBezTo>
                  <a:cubicBezTo>
                    <a:pt x="14735" y="13694"/>
                    <a:pt x="13448" y="13781"/>
                    <a:pt x="12156" y="13835"/>
                  </a:cubicBezTo>
                  <a:cubicBezTo>
                    <a:pt x="11734" y="13855"/>
                    <a:pt x="11310" y="13860"/>
                    <a:pt x="10887" y="13860"/>
                  </a:cubicBezTo>
                  <a:cubicBezTo>
                    <a:pt x="10290" y="13860"/>
                    <a:pt x="9693" y="13849"/>
                    <a:pt x="9096" y="13849"/>
                  </a:cubicBezTo>
                  <a:cubicBezTo>
                    <a:pt x="8828" y="13849"/>
                    <a:pt x="8559" y="13851"/>
                    <a:pt x="8291" y="13858"/>
                  </a:cubicBezTo>
                  <a:cubicBezTo>
                    <a:pt x="7009" y="13890"/>
                    <a:pt x="5731" y="13953"/>
                    <a:pt x="4453" y="14017"/>
                  </a:cubicBezTo>
                  <a:cubicBezTo>
                    <a:pt x="3040" y="14084"/>
                    <a:pt x="1627" y="14141"/>
                    <a:pt x="218" y="14149"/>
                  </a:cubicBezTo>
                  <a:lnTo>
                    <a:pt x="218" y="14149"/>
                  </a:lnTo>
                  <a:cubicBezTo>
                    <a:pt x="247" y="13982"/>
                    <a:pt x="276" y="13818"/>
                    <a:pt x="305" y="13653"/>
                  </a:cubicBezTo>
                  <a:cubicBezTo>
                    <a:pt x="319" y="13579"/>
                    <a:pt x="258" y="13530"/>
                    <a:pt x="202" y="13530"/>
                  </a:cubicBezTo>
                  <a:cubicBezTo>
                    <a:pt x="166" y="13530"/>
                    <a:pt x="132" y="13550"/>
                    <a:pt x="123" y="13599"/>
                  </a:cubicBezTo>
                  <a:cubicBezTo>
                    <a:pt x="87" y="13803"/>
                    <a:pt x="51" y="14013"/>
                    <a:pt x="10" y="14217"/>
                  </a:cubicBezTo>
                  <a:cubicBezTo>
                    <a:pt x="1" y="14276"/>
                    <a:pt x="37" y="14340"/>
                    <a:pt x="105" y="14340"/>
                  </a:cubicBezTo>
                  <a:cubicBezTo>
                    <a:pt x="2706" y="14335"/>
                    <a:pt x="5303" y="14135"/>
                    <a:pt x="7900" y="14058"/>
                  </a:cubicBezTo>
                  <a:cubicBezTo>
                    <a:pt x="8287" y="14047"/>
                    <a:pt x="8674" y="14044"/>
                    <a:pt x="9060" y="14044"/>
                  </a:cubicBezTo>
                  <a:cubicBezTo>
                    <a:pt x="9630" y="14044"/>
                    <a:pt x="10199" y="14051"/>
                    <a:pt x="10768" y="14051"/>
                  </a:cubicBezTo>
                  <a:cubicBezTo>
                    <a:pt x="11119" y="14051"/>
                    <a:pt x="11469" y="14048"/>
                    <a:pt x="11820" y="14040"/>
                  </a:cubicBezTo>
                  <a:cubicBezTo>
                    <a:pt x="13111" y="14008"/>
                    <a:pt x="14403" y="13894"/>
                    <a:pt x="15694" y="13876"/>
                  </a:cubicBezTo>
                  <a:cubicBezTo>
                    <a:pt x="16098" y="13869"/>
                    <a:pt x="16499" y="13865"/>
                    <a:pt x="16901" y="13865"/>
                  </a:cubicBezTo>
                  <a:cubicBezTo>
                    <a:pt x="17229" y="13865"/>
                    <a:pt x="17557" y="13868"/>
                    <a:pt x="17886" y="13872"/>
                  </a:cubicBezTo>
                  <a:cubicBezTo>
                    <a:pt x="18187" y="13876"/>
                    <a:pt x="18491" y="13872"/>
                    <a:pt x="18796" y="13899"/>
                  </a:cubicBezTo>
                  <a:cubicBezTo>
                    <a:pt x="18895" y="13908"/>
                    <a:pt x="19012" y="13930"/>
                    <a:pt x="19123" y="13930"/>
                  </a:cubicBezTo>
                  <a:cubicBezTo>
                    <a:pt x="19185" y="13930"/>
                    <a:pt x="19246" y="13923"/>
                    <a:pt x="19301" y="13903"/>
                  </a:cubicBezTo>
                  <a:cubicBezTo>
                    <a:pt x="19337" y="13890"/>
                    <a:pt x="19374" y="13853"/>
                    <a:pt x="19369" y="13808"/>
                  </a:cubicBezTo>
                  <a:cubicBezTo>
                    <a:pt x="19292" y="13199"/>
                    <a:pt x="19287" y="12594"/>
                    <a:pt x="19273" y="11980"/>
                  </a:cubicBezTo>
                  <a:cubicBezTo>
                    <a:pt x="19255" y="11038"/>
                    <a:pt x="19233" y="10097"/>
                    <a:pt x="19205" y="9156"/>
                  </a:cubicBezTo>
                  <a:cubicBezTo>
                    <a:pt x="19155" y="7259"/>
                    <a:pt x="19096" y="5363"/>
                    <a:pt x="19032" y="3467"/>
                  </a:cubicBezTo>
                  <a:cubicBezTo>
                    <a:pt x="18996" y="2371"/>
                    <a:pt x="18960" y="1275"/>
                    <a:pt x="18928" y="183"/>
                  </a:cubicBezTo>
                  <a:cubicBezTo>
                    <a:pt x="18928" y="142"/>
                    <a:pt x="18901" y="97"/>
                    <a:pt x="18860" y="92"/>
                  </a:cubicBezTo>
                  <a:cubicBezTo>
                    <a:pt x="18678" y="61"/>
                    <a:pt x="18496" y="33"/>
                    <a:pt x="18318" y="1"/>
                  </a:cubicBezTo>
                  <a:cubicBezTo>
                    <a:pt x="18313" y="1"/>
                    <a:pt x="18307" y="0"/>
                    <a:pt x="18302" y="0"/>
                  </a:cubicBezTo>
                  <a:close/>
                </a:path>
              </a:pathLst>
            </a:custGeom>
            <a:solidFill>
              <a:srgbClr val="4C4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35"/>
            <p:cNvSpPr/>
            <p:nvPr/>
          </p:nvSpPr>
          <p:spPr>
            <a:xfrm>
              <a:off x="8756496" y="356417"/>
              <a:ext cx="18971" cy="35928"/>
            </a:xfrm>
            <a:custGeom>
              <a:avLst/>
              <a:gdLst/>
              <a:ahLst/>
              <a:cxnLst/>
              <a:rect l="l" t="t" r="r" b="b"/>
              <a:pathLst>
                <a:path w="179" h="339" extrusionOk="0">
                  <a:moveTo>
                    <a:pt x="99" y="0"/>
                  </a:moveTo>
                  <a:cubicBezTo>
                    <a:pt x="97" y="0"/>
                    <a:pt x="95" y="0"/>
                    <a:pt x="92" y="0"/>
                  </a:cubicBezTo>
                  <a:cubicBezTo>
                    <a:pt x="51" y="5"/>
                    <a:pt x="29" y="46"/>
                    <a:pt x="29" y="87"/>
                  </a:cubicBezTo>
                  <a:cubicBezTo>
                    <a:pt x="29" y="141"/>
                    <a:pt x="19" y="196"/>
                    <a:pt x="10" y="251"/>
                  </a:cubicBezTo>
                  <a:cubicBezTo>
                    <a:pt x="0" y="307"/>
                    <a:pt x="42" y="339"/>
                    <a:pt x="83" y="339"/>
                  </a:cubicBezTo>
                  <a:cubicBezTo>
                    <a:pt x="116" y="339"/>
                    <a:pt x="148" y="320"/>
                    <a:pt x="156" y="278"/>
                  </a:cubicBezTo>
                  <a:cubicBezTo>
                    <a:pt x="170" y="210"/>
                    <a:pt x="174" y="137"/>
                    <a:pt x="174" y="69"/>
                  </a:cubicBezTo>
                  <a:cubicBezTo>
                    <a:pt x="178" y="30"/>
                    <a:pt x="135" y="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35"/>
            <p:cNvSpPr/>
            <p:nvPr/>
          </p:nvSpPr>
          <p:spPr>
            <a:xfrm>
              <a:off x="8919496" y="382913"/>
              <a:ext cx="18865" cy="37306"/>
            </a:xfrm>
            <a:custGeom>
              <a:avLst/>
              <a:gdLst/>
              <a:ahLst/>
              <a:cxnLst/>
              <a:rect l="l" t="t" r="r" b="b"/>
              <a:pathLst>
                <a:path w="178" h="352" extrusionOk="0">
                  <a:moveTo>
                    <a:pt x="103" y="0"/>
                  </a:moveTo>
                  <a:cubicBezTo>
                    <a:pt x="101" y="0"/>
                    <a:pt x="98" y="0"/>
                    <a:pt x="96" y="1"/>
                  </a:cubicBezTo>
                  <a:cubicBezTo>
                    <a:pt x="50" y="5"/>
                    <a:pt x="28" y="42"/>
                    <a:pt x="28" y="87"/>
                  </a:cubicBezTo>
                  <a:cubicBezTo>
                    <a:pt x="28" y="146"/>
                    <a:pt x="19" y="201"/>
                    <a:pt x="9" y="260"/>
                  </a:cubicBezTo>
                  <a:cubicBezTo>
                    <a:pt x="0" y="301"/>
                    <a:pt x="32" y="342"/>
                    <a:pt x="69" y="351"/>
                  </a:cubicBezTo>
                  <a:cubicBezTo>
                    <a:pt x="72" y="351"/>
                    <a:pt x="75" y="351"/>
                    <a:pt x="77" y="351"/>
                  </a:cubicBezTo>
                  <a:cubicBezTo>
                    <a:pt x="115" y="351"/>
                    <a:pt x="147" y="325"/>
                    <a:pt x="155" y="287"/>
                  </a:cubicBezTo>
                  <a:cubicBezTo>
                    <a:pt x="173" y="214"/>
                    <a:pt x="178" y="142"/>
                    <a:pt x="178" y="69"/>
                  </a:cubicBezTo>
                  <a:cubicBezTo>
                    <a:pt x="178" y="31"/>
                    <a:pt x="138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820" name="Google Shape;1820;p35"/>
            <p:cNvGrpSpPr/>
            <p:nvPr/>
          </p:nvGrpSpPr>
          <p:grpSpPr>
            <a:xfrm>
              <a:off x="7211282" y="106518"/>
              <a:ext cx="462826" cy="437708"/>
              <a:chOff x="8417757" y="225106"/>
              <a:chExt cx="462826" cy="437708"/>
            </a:xfrm>
          </p:grpSpPr>
          <p:sp>
            <p:nvSpPr>
              <p:cNvPr id="1821" name="Google Shape;1821;p35"/>
              <p:cNvSpPr/>
              <p:nvPr/>
            </p:nvSpPr>
            <p:spPr>
              <a:xfrm>
                <a:off x="8425494" y="234008"/>
                <a:ext cx="431455" cy="424036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4001" extrusionOk="0">
                    <a:moveTo>
                      <a:pt x="1990" y="0"/>
                    </a:moveTo>
                    <a:cubicBezTo>
                      <a:pt x="1536" y="0"/>
                      <a:pt x="1233" y="160"/>
                      <a:pt x="1233" y="160"/>
                    </a:cubicBezTo>
                    <a:cubicBezTo>
                      <a:pt x="1074" y="219"/>
                      <a:pt x="797" y="460"/>
                      <a:pt x="546" y="701"/>
                    </a:cubicBezTo>
                    <a:cubicBezTo>
                      <a:pt x="296" y="942"/>
                      <a:pt x="119" y="1447"/>
                      <a:pt x="60" y="1774"/>
                    </a:cubicBezTo>
                    <a:cubicBezTo>
                      <a:pt x="1" y="2106"/>
                      <a:pt x="142" y="2565"/>
                      <a:pt x="424" y="3115"/>
                    </a:cubicBezTo>
                    <a:cubicBezTo>
                      <a:pt x="710" y="3670"/>
                      <a:pt x="1188" y="3820"/>
                      <a:pt x="2002" y="3980"/>
                    </a:cubicBezTo>
                    <a:cubicBezTo>
                      <a:pt x="2073" y="3994"/>
                      <a:pt x="2143" y="4000"/>
                      <a:pt x="2211" y="4000"/>
                    </a:cubicBezTo>
                    <a:cubicBezTo>
                      <a:pt x="2929" y="4000"/>
                      <a:pt x="3485" y="3276"/>
                      <a:pt x="3689" y="3097"/>
                    </a:cubicBezTo>
                    <a:cubicBezTo>
                      <a:pt x="3907" y="2897"/>
                      <a:pt x="4071" y="2179"/>
                      <a:pt x="4048" y="1979"/>
                    </a:cubicBezTo>
                    <a:cubicBezTo>
                      <a:pt x="4025" y="1779"/>
                      <a:pt x="3907" y="1237"/>
                      <a:pt x="3725" y="996"/>
                    </a:cubicBezTo>
                    <a:cubicBezTo>
                      <a:pt x="3543" y="755"/>
                      <a:pt x="3198" y="246"/>
                      <a:pt x="2484" y="64"/>
                    </a:cubicBezTo>
                    <a:cubicBezTo>
                      <a:pt x="2306" y="18"/>
                      <a:pt x="2140" y="0"/>
                      <a:pt x="1990" y="0"/>
                    </a:cubicBezTo>
                    <a:close/>
                  </a:path>
                </a:pathLst>
              </a:custGeom>
              <a:solidFill>
                <a:srgbClr val="F3CC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2" name="Google Shape;1822;p35"/>
              <p:cNvSpPr/>
              <p:nvPr/>
            </p:nvSpPr>
            <p:spPr>
              <a:xfrm>
                <a:off x="8557971" y="356417"/>
                <a:ext cx="18971" cy="35928"/>
              </a:xfrm>
              <a:custGeom>
                <a:avLst/>
                <a:gdLst/>
                <a:ahLst/>
                <a:cxnLst/>
                <a:rect l="l" t="t" r="r" b="b"/>
                <a:pathLst>
                  <a:path w="179" h="339" extrusionOk="0">
                    <a:moveTo>
                      <a:pt x="99" y="0"/>
                    </a:moveTo>
                    <a:cubicBezTo>
                      <a:pt x="97" y="0"/>
                      <a:pt x="95" y="0"/>
                      <a:pt x="92" y="0"/>
                    </a:cubicBezTo>
                    <a:cubicBezTo>
                      <a:pt x="51" y="5"/>
                      <a:pt x="29" y="46"/>
                      <a:pt x="29" y="87"/>
                    </a:cubicBezTo>
                    <a:cubicBezTo>
                      <a:pt x="29" y="141"/>
                      <a:pt x="19" y="196"/>
                      <a:pt x="10" y="251"/>
                    </a:cubicBezTo>
                    <a:cubicBezTo>
                      <a:pt x="0" y="307"/>
                      <a:pt x="42" y="339"/>
                      <a:pt x="83" y="339"/>
                    </a:cubicBezTo>
                    <a:cubicBezTo>
                      <a:pt x="116" y="339"/>
                      <a:pt x="148" y="320"/>
                      <a:pt x="156" y="278"/>
                    </a:cubicBezTo>
                    <a:cubicBezTo>
                      <a:pt x="170" y="210"/>
                      <a:pt x="174" y="137"/>
                      <a:pt x="174" y="69"/>
                    </a:cubicBezTo>
                    <a:cubicBezTo>
                      <a:pt x="178" y="30"/>
                      <a:pt x="135" y="0"/>
                      <a:pt x="99" y="0"/>
                    </a:cubicBezTo>
                    <a:close/>
                  </a:path>
                </a:pathLst>
              </a:custGeom>
              <a:solidFill>
                <a:srgbClr val="4C4C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3" name="Google Shape;1823;p35"/>
              <p:cNvSpPr/>
              <p:nvPr/>
            </p:nvSpPr>
            <p:spPr>
              <a:xfrm>
                <a:off x="8720971" y="382913"/>
                <a:ext cx="18865" cy="37306"/>
              </a:xfrm>
              <a:custGeom>
                <a:avLst/>
                <a:gdLst/>
                <a:ahLst/>
                <a:cxnLst/>
                <a:rect l="l" t="t" r="r" b="b"/>
                <a:pathLst>
                  <a:path w="178" h="352" extrusionOk="0">
                    <a:moveTo>
                      <a:pt x="103" y="0"/>
                    </a:moveTo>
                    <a:cubicBezTo>
                      <a:pt x="101" y="0"/>
                      <a:pt x="98" y="0"/>
                      <a:pt x="96" y="1"/>
                    </a:cubicBezTo>
                    <a:cubicBezTo>
                      <a:pt x="50" y="5"/>
                      <a:pt x="28" y="42"/>
                      <a:pt x="28" y="87"/>
                    </a:cubicBezTo>
                    <a:cubicBezTo>
                      <a:pt x="28" y="146"/>
                      <a:pt x="19" y="201"/>
                      <a:pt x="9" y="260"/>
                    </a:cubicBezTo>
                    <a:cubicBezTo>
                      <a:pt x="0" y="301"/>
                      <a:pt x="32" y="342"/>
                      <a:pt x="69" y="351"/>
                    </a:cubicBezTo>
                    <a:cubicBezTo>
                      <a:pt x="72" y="351"/>
                      <a:pt x="75" y="351"/>
                      <a:pt x="77" y="351"/>
                    </a:cubicBezTo>
                    <a:cubicBezTo>
                      <a:pt x="115" y="351"/>
                      <a:pt x="147" y="325"/>
                      <a:pt x="155" y="287"/>
                    </a:cubicBezTo>
                    <a:cubicBezTo>
                      <a:pt x="173" y="214"/>
                      <a:pt x="178" y="142"/>
                      <a:pt x="178" y="69"/>
                    </a:cubicBezTo>
                    <a:cubicBezTo>
                      <a:pt x="178" y="31"/>
                      <a:pt x="138" y="0"/>
                      <a:pt x="103" y="0"/>
                    </a:cubicBezTo>
                    <a:close/>
                  </a:path>
                </a:pathLst>
              </a:custGeom>
              <a:solidFill>
                <a:srgbClr val="4C4C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4" name="Google Shape;1824;p35"/>
              <p:cNvSpPr/>
              <p:nvPr/>
            </p:nvSpPr>
            <p:spPr>
              <a:xfrm>
                <a:off x="8505934" y="449787"/>
                <a:ext cx="266864" cy="113613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1072" extrusionOk="0">
                    <a:moveTo>
                      <a:pt x="97" y="1"/>
                    </a:moveTo>
                    <a:cubicBezTo>
                      <a:pt x="50" y="1"/>
                      <a:pt x="1" y="45"/>
                      <a:pt x="24" y="106"/>
                    </a:cubicBezTo>
                    <a:cubicBezTo>
                      <a:pt x="215" y="611"/>
                      <a:pt x="670" y="1011"/>
                      <a:pt x="1202" y="1066"/>
                    </a:cubicBezTo>
                    <a:cubicBezTo>
                      <a:pt x="1243" y="1070"/>
                      <a:pt x="1285" y="1072"/>
                      <a:pt x="1326" y="1072"/>
                    </a:cubicBezTo>
                    <a:cubicBezTo>
                      <a:pt x="1795" y="1072"/>
                      <a:pt x="2238" y="816"/>
                      <a:pt x="2484" y="402"/>
                    </a:cubicBezTo>
                    <a:cubicBezTo>
                      <a:pt x="2517" y="345"/>
                      <a:pt x="2468" y="297"/>
                      <a:pt x="2417" y="297"/>
                    </a:cubicBezTo>
                    <a:cubicBezTo>
                      <a:pt x="2391" y="297"/>
                      <a:pt x="2364" y="309"/>
                      <a:pt x="2348" y="338"/>
                    </a:cubicBezTo>
                    <a:cubicBezTo>
                      <a:pt x="2133" y="694"/>
                      <a:pt x="1735" y="917"/>
                      <a:pt x="1333" y="917"/>
                    </a:cubicBezTo>
                    <a:cubicBezTo>
                      <a:pt x="1283" y="917"/>
                      <a:pt x="1233" y="914"/>
                      <a:pt x="1184" y="907"/>
                    </a:cubicBezTo>
                    <a:cubicBezTo>
                      <a:pt x="720" y="843"/>
                      <a:pt x="333" y="493"/>
                      <a:pt x="160" y="47"/>
                    </a:cubicBezTo>
                    <a:cubicBezTo>
                      <a:pt x="149" y="15"/>
                      <a:pt x="123" y="1"/>
                      <a:pt x="97" y="1"/>
                    </a:cubicBezTo>
                    <a:close/>
                  </a:path>
                </a:pathLst>
              </a:custGeom>
              <a:solidFill>
                <a:srgbClr val="4C4C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5" name="Google Shape;1825;p35"/>
              <p:cNvSpPr/>
              <p:nvPr/>
            </p:nvSpPr>
            <p:spPr>
              <a:xfrm>
                <a:off x="8417757" y="225106"/>
                <a:ext cx="462826" cy="437708"/>
              </a:xfrm>
              <a:custGeom>
                <a:avLst/>
                <a:gdLst/>
                <a:ahLst/>
                <a:cxnLst/>
                <a:rect l="l" t="t" r="r" b="b"/>
                <a:pathLst>
                  <a:path w="4367" h="4130" extrusionOk="0">
                    <a:moveTo>
                      <a:pt x="2068" y="165"/>
                    </a:moveTo>
                    <a:cubicBezTo>
                      <a:pt x="2666" y="165"/>
                      <a:pt x="3264" y="463"/>
                      <a:pt x="3634" y="948"/>
                    </a:cubicBezTo>
                    <a:cubicBezTo>
                      <a:pt x="4176" y="1658"/>
                      <a:pt x="4130" y="2677"/>
                      <a:pt x="3534" y="3336"/>
                    </a:cubicBezTo>
                    <a:cubicBezTo>
                      <a:pt x="3172" y="3734"/>
                      <a:pt x="2640" y="3963"/>
                      <a:pt x="2113" y="3963"/>
                    </a:cubicBezTo>
                    <a:cubicBezTo>
                      <a:pt x="1827" y="3963"/>
                      <a:pt x="1543" y="3895"/>
                      <a:pt x="1288" y="3750"/>
                    </a:cubicBezTo>
                    <a:cubicBezTo>
                      <a:pt x="1061" y="3622"/>
                      <a:pt x="824" y="3441"/>
                      <a:pt x="628" y="3231"/>
                    </a:cubicBezTo>
                    <a:cubicBezTo>
                      <a:pt x="628" y="3231"/>
                      <a:pt x="628" y="3227"/>
                      <a:pt x="628" y="3227"/>
                    </a:cubicBezTo>
                    <a:cubicBezTo>
                      <a:pt x="256" y="2731"/>
                      <a:pt x="137" y="2072"/>
                      <a:pt x="324" y="1471"/>
                    </a:cubicBezTo>
                    <a:cubicBezTo>
                      <a:pt x="328" y="1458"/>
                      <a:pt x="328" y="1444"/>
                      <a:pt x="324" y="1430"/>
                    </a:cubicBezTo>
                    <a:cubicBezTo>
                      <a:pt x="538" y="857"/>
                      <a:pt x="1015" y="394"/>
                      <a:pt x="1597" y="230"/>
                    </a:cubicBezTo>
                    <a:cubicBezTo>
                      <a:pt x="1751" y="186"/>
                      <a:pt x="1910" y="165"/>
                      <a:pt x="2068" y="165"/>
                    </a:cubicBezTo>
                    <a:close/>
                    <a:moveTo>
                      <a:pt x="2056" y="1"/>
                    </a:moveTo>
                    <a:cubicBezTo>
                      <a:pt x="1987" y="1"/>
                      <a:pt x="1917" y="4"/>
                      <a:pt x="1847" y="12"/>
                    </a:cubicBezTo>
                    <a:cubicBezTo>
                      <a:pt x="1042" y="103"/>
                      <a:pt x="360" y="730"/>
                      <a:pt x="128" y="1521"/>
                    </a:cubicBezTo>
                    <a:cubicBezTo>
                      <a:pt x="133" y="1521"/>
                      <a:pt x="137" y="1517"/>
                      <a:pt x="146" y="1517"/>
                    </a:cubicBezTo>
                    <a:cubicBezTo>
                      <a:pt x="1" y="2094"/>
                      <a:pt x="96" y="2708"/>
                      <a:pt x="415" y="3204"/>
                    </a:cubicBezTo>
                    <a:cubicBezTo>
                      <a:pt x="410" y="3204"/>
                      <a:pt x="410" y="3209"/>
                      <a:pt x="406" y="3213"/>
                    </a:cubicBezTo>
                    <a:cubicBezTo>
                      <a:pt x="433" y="3245"/>
                      <a:pt x="460" y="3277"/>
                      <a:pt x="488" y="3309"/>
                    </a:cubicBezTo>
                    <a:lnTo>
                      <a:pt x="497" y="3322"/>
                    </a:lnTo>
                    <a:cubicBezTo>
                      <a:pt x="506" y="3336"/>
                      <a:pt x="515" y="3340"/>
                      <a:pt x="524" y="3345"/>
                    </a:cubicBezTo>
                    <a:cubicBezTo>
                      <a:pt x="719" y="3563"/>
                      <a:pt x="956" y="3745"/>
                      <a:pt x="1188" y="3886"/>
                    </a:cubicBezTo>
                    <a:cubicBezTo>
                      <a:pt x="1470" y="4052"/>
                      <a:pt x="1786" y="4129"/>
                      <a:pt x="2104" y="4129"/>
                    </a:cubicBezTo>
                    <a:cubicBezTo>
                      <a:pt x="2632" y="4129"/>
                      <a:pt x="3164" y="3917"/>
                      <a:pt x="3553" y="3545"/>
                    </a:cubicBezTo>
                    <a:cubicBezTo>
                      <a:pt x="4207" y="2918"/>
                      <a:pt x="4367" y="1872"/>
                      <a:pt x="3912" y="1071"/>
                    </a:cubicBezTo>
                    <a:cubicBezTo>
                      <a:pt x="3530" y="411"/>
                      <a:pt x="2794" y="1"/>
                      <a:pt x="2056" y="1"/>
                    </a:cubicBezTo>
                    <a:close/>
                  </a:path>
                </a:pathLst>
              </a:custGeom>
              <a:solidFill>
                <a:srgbClr val="4C4C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135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785399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ar-SA" dirty="0"/>
              <a:t>انقر لتحرير نمط العنوان الرئيسي</a:t>
            </a:r>
            <a:endParaRPr lang="ar-SA" noProof="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85399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rtl="1"/>
            <a:r>
              <a:rPr lang="ar-SA" dirty="0"/>
              <a:t>انقر لتحرير أنماط النص الرئيسي</a:t>
            </a:r>
            <a:endParaRPr lang="ar-SA" noProof="0" dirty="0"/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11258550" y="6505078"/>
            <a:ext cx="855450" cy="2304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68609E0-515C-4962-AFD8-8F2C151A6375}" type="uaqdatetime1">
              <a:rPr lang="ar-SA" smtClean="0"/>
              <a:pPr/>
              <a:t>13/03/1446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314713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252000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>
              <a:defRPr sz="1100" b="1">
                <a:solidFill>
                  <a:srgbClr val="AB3C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FDBFFB2-86D9-4B8F-A59A-553A60B94BBE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74320" indent="-228600" algn="r" defTabSz="914400" rtl="1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94360" indent="-228600" algn="r" defTabSz="914400" rtl="1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344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7452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.xml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9" Type="http://schemas.openxmlformats.org/officeDocument/2006/relationships/customXml" Target="../ink/ink20.xml"/><Relationship Id="rId21" Type="http://schemas.openxmlformats.org/officeDocument/2006/relationships/customXml" Target="../ink/ink11.xml"/><Relationship Id="rId34" Type="http://schemas.openxmlformats.org/officeDocument/2006/relationships/image" Target="../media/image36.png"/><Relationship Id="rId42" Type="http://schemas.openxmlformats.org/officeDocument/2006/relationships/image" Target="../media/image40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29" Type="http://schemas.openxmlformats.org/officeDocument/2006/relationships/customXml" Target="../ink/ink15.xml"/><Relationship Id="rId41" Type="http://schemas.openxmlformats.org/officeDocument/2006/relationships/customXml" Target="../ink/ink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customXml" Target="../ink/ink6.xml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37" Type="http://schemas.openxmlformats.org/officeDocument/2006/relationships/customXml" Target="../ink/ink19.xml"/><Relationship Id="rId40" Type="http://schemas.openxmlformats.org/officeDocument/2006/relationships/image" Target="../media/image39.png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28" Type="http://schemas.openxmlformats.org/officeDocument/2006/relationships/image" Target="../media/image33.png"/><Relationship Id="rId36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customXml" Target="../ink/ink10.xml"/><Relationship Id="rId31" Type="http://schemas.openxmlformats.org/officeDocument/2006/relationships/customXml" Target="../ink/ink16.xml"/><Relationship Id="rId4" Type="http://schemas.openxmlformats.org/officeDocument/2006/relationships/image" Target="../media/image21.png"/><Relationship Id="rId9" Type="http://schemas.openxmlformats.org/officeDocument/2006/relationships/customXml" Target="../ink/ink5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openxmlformats.org/officeDocument/2006/relationships/customXml" Target="../ink/ink14.xml"/><Relationship Id="rId30" Type="http://schemas.openxmlformats.org/officeDocument/2006/relationships/image" Target="../media/image34.png"/><Relationship Id="rId35" Type="http://schemas.openxmlformats.org/officeDocument/2006/relationships/customXml" Target="../ink/ink18.xml"/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customXml" Target="../ink/ink9.xml"/><Relationship Id="rId25" Type="http://schemas.openxmlformats.org/officeDocument/2006/relationships/customXml" Target="../ink/ink13.xml"/><Relationship Id="rId33" Type="http://schemas.openxmlformats.org/officeDocument/2006/relationships/customXml" Target="../ink/ink17.xml"/><Relationship Id="rId38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2855640" y="1002349"/>
            <a:ext cx="8944777" cy="1026652"/>
          </a:xfrm>
        </p:spPr>
        <p:txBody>
          <a:bodyPr rtlCol="1">
            <a:normAutofit/>
          </a:bodyPr>
          <a:lstStyle/>
          <a:p>
            <a:pPr rtl="1"/>
            <a:r>
              <a:rPr lang="ar-OM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الاسم الممنوع من الصرف ( 1 )</a:t>
            </a:r>
            <a:endParaRPr lang="ar-SA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5F7E799-A1A5-7385-6B1C-B59B85605BC1}"/>
              </a:ext>
            </a:extLst>
          </p:cNvPr>
          <p:cNvSpPr txBox="1"/>
          <p:nvPr/>
        </p:nvSpPr>
        <p:spPr>
          <a:xfrm>
            <a:off x="6121607" y="3075057"/>
            <a:ext cx="2444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4000" dirty="0"/>
              <a:t> الصف الثامن</a:t>
            </a: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F267B0-F174-9CE0-86A1-9CC4CFF0E921}"/>
              </a:ext>
            </a:extLst>
          </p:cNvPr>
          <p:cNvSpPr/>
          <p:nvPr/>
        </p:nvSpPr>
        <p:spPr>
          <a:xfrm>
            <a:off x="9275885" y="545123"/>
            <a:ext cx="2637693" cy="10902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التعلم القبلي</a:t>
            </a:r>
          </a:p>
        </p:txBody>
      </p:sp>
      <p:sp>
        <p:nvSpPr>
          <p:cNvPr id="2" name="فقاعة الكلام: مستطيلة مستديرة الزوايا 1">
            <a:extLst>
              <a:ext uri="{FF2B5EF4-FFF2-40B4-BE49-F238E27FC236}">
                <a16:creationId xmlns:a16="http://schemas.microsoft.com/office/drawing/2014/main" id="{4745629D-89C8-38AC-86BB-3C2625F1F682}"/>
              </a:ext>
            </a:extLst>
          </p:cNvPr>
          <p:cNvSpPr/>
          <p:nvPr/>
        </p:nvSpPr>
        <p:spPr>
          <a:xfrm>
            <a:off x="4223792" y="2636912"/>
            <a:ext cx="3744416" cy="1368152"/>
          </a:xfrm>
          <a:prstGeom prst="wedgeRoundRectCallou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/>
              <a:t>عدد أقسام الكلام</a:t>
            </a:r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3" name="Google Shape;2913;p72"/>
          <p:cNvSpPr txBox="1">
            <a:spLocks noGrp="1"/>
          </p:cNvSpPr>
          <p:nvPr>
            <p:ph type="ctrTitle"/>
          </p:nvPr>
        </p:nvSpPr>
        <p:spPr>
          <a:xfrm rot="19854797">
            <a:off x="2127511" y="283424"/>
            <a:ext cx="3807727" cy="848400"/>
          </a:xfrm>
          <a:prstGeom prst="rect">
            <a:avLst/>
          </a:prstGeom>
        </p:spPr>
        <p:txBody>
          <a:bodyPr spcFirstLastPara="1" vert="horz" wrap="square" lIns="121900" tIns="121900" rIns="121900" bIns="121900" rtlCol="1" anchor="t" anchorCtr="0">
            <a:noAutofit/>
          </a:bodyPr>
          <a:lstStyle/>
          <a:p>
            <a:r>
              <a:rPr lang="ar-OM" dirty="0"/>
              <a:t>التمهيد</a:t>
            </a:r>
            <a:endParaRPr dirty="0"/>
          </a:p>
        </p:txBody>
      </p:sp>
      <p:sp>
        <p:nvSpPr>
          <p:cNvPr id="2916" name="Google Shape;2916;p72">
            <a:hlinkClick r:id="" action="ppaction://hlinkshowjump?jump=nextslide"/>
          </p:cNvPr>
          <p:cNvSpPr/>
          <p:nvPr/>
        </p:nvSpPr>
        <p:spPr>
          <a:xfrm>
            <a:off x="636700" y="5142467"/>
            <a:ext cx="160000" cy="304000"/>
          </a:xfrm>
          <a:prstGeom prst="chevron">
            <a:avLst>
              <a:gd name="adj" fmla="val 66833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rtl="0"/>
            <a:endParaRPr sz="2400"/>
          </a:p>
        </p:txBody>
      </p:sp>
      <p:sp>
        <p:nvSpPr>
          <p:cNvPr id="2917" name="Google Shape;2917;p72">
            <a:hlinkClick r:id="" action="ppaction://hlinkshowjump?jump=previousslide"/>
          </p:cNvPr>
          <p:cNvSpPr/>
          <p:nvPr/>
        </p:nvSpPr>
        <p:spPr>
          <a:xfrm flipH="1">
            <a:off x="591199" y="5853667"/>
            <a:ext cx="160000" cy="304000"/>
          </a:xfrm>
          <a:prstGeom prst="chevron">
            <a:avLst>
              <a:gd name="adj" fmla="val 66833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rtl="0"/>
            <a:endParaRPr sz="2400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5F97D47E-7717-28A4-514B-6B1A0F07AF4D}"/>
              </a:ext>
            </a:extLst>
          </p:cNvPr>
          <p:cNvSpPr/>
          <p:nvPr/>
        </p:nvSpPr>
        <p:spPr>
          <a:xfrm>
            <a:off x="4151784" y="2420888"/>
            <a:ext cx="3528392" cy="24332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/>
              <a:t>مشهد تمثيلي</a:t>
            </a:r>
          </a:p>
        </p:txBody>
      </p:sp>
    </p:spTree>
    <p:extLst>
      <p:ext uri="{BB962C8B-B14F-4D97-AF65-F5344CB8AC3E}">
        <p14:creationId xmlns:p14="http://schemas.microsoft.com/office/powerpoint/2010/main" val="216743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3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2A26-2373-157C-AC73-851526FB7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555" y="-158044"/>
            <a:ext cx="9372600" cy="1200416"/>
          </a:xfrm>
        </p:spPr>
        <p:txBody>
          <a:bodyPr/>
          <a:lstStyle/>
          <a:p>
            <a:r>
              <a:rPr lang="ar-OM" b="1" dirty="0">
                <a:solidFill>
                  <a:srgbClr val="FF0000"/>
                </a:solidFill>
              </a:rPr>
              <a:t>أهداف الدرس: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91C07-423A-D6C1-F4E9-592706ACB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088" y="1467582"/>
            <a:ext cx="9372600" cy="4114800"/>
          </a:xfrm>
        </p:spPr>
        <p:txBody>
          <a:bodyPr/>
          <a:lstStyle/>
          <a:p>
            <a:r>
              <a:rPr lang="ar-OM" sz="3200" b="1" dirty="0"/>
              <a:t> تعريف الممنوع من الصرف.</a:t>
            </a:r>
          </a:p>
          <a:p>
            <a:r>
              <a:rPr lang="ar-OM" sz="3200" b="1" dirty="0"/>
              <a:t>معرفة حالات منع الاسم من الصرف.</a:t>
            </a:r>
          </a:p>
          <a:p>
            <a:r>
              <a:rPr lang="ar-OM" sz="3200" b="1" dirty="0"/>
              <a:t>إعراب الممنوع من الصرف.</a:t>
            </a:r>
          </a:p>
          <a:p>
            <a:r>
              <a:rPr lang="ar-OM" sz="3200" b="1" dirty="0"/>
              <a:t>توظيف الممنوع من الصرف توظيفا صحيحا.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303554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7BC513DA-45B2-7EB4-0674-16854186D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047" cy="2041375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F2F55090-8026-B8AA-981F-17F8CB52C173}"/>
              </a:ext>
            </a:extLst>
          </p:cNvPr>
          <p:cNvSpPr txBox="1"/>
          <p:nvPr/>
        </p:nvSpPr>
        <p:spPr>
          <a:xfrm>
            <a:off x="479376" y="789854"/>
            <a:ext cx="8611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العسرة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80E93AC-1CC5-47D7-0004-4A1D5D3B7690}"/>
              </a:ext>
            </a:extLst>
          </p:cNvPr>
          <p:cNvSpPr txBox="1"/>
          <p:nvPr/>
        </p:nvSpPr>
        <p:spPr>
          <a:xfrm>
            <a:off x="2279576" y="1605539"/>
            <a:ext cx="23519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لأنه كان ذا حياء شديد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5A3556F9-EA48-76E9-4251-379E292E1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285" y="0"/>
            <a:ext cx="5629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8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4ED4285-1C38-386C-8E8C-9E4F8DE0017B}"/>
              </a:ext>
            </a:extLst>
          </p:cNvPr>
          <p:cNvSpPr txBox="1"/>
          <p:nvPr/>
        </p:nvSpPr>
        <p:spPr>
          <a:xfrm>
            <a:off x="5638800" y="2974622"/>
            <a:ext cx="914400" cy="9144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AE9898-C460-2DE5-5697-CE45998C724B}"/>
              </a:ext>
            </a:extLst>
          </p:cNvPr>
          <p:cNvSpPr/>
          <p:nvPr/>
        </p:nvSpPr>
        <p:spPr>
          <a:xfrm>
            <a:off x="5390482" y="3426179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b="1" dirty="0"/>
              <a:t>عثمان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B4AB7A0-30EE-A050-565B-ED076E2C0E3C}"/>
              </a:ext>
            </a:extLst>
          </p:cNvPr>
          <p:cNvSpPr/>
          <p:nvPr/>
        </p:nvSpPr>
        <p:spPr>
          <a:xfrm>
            <a:off x="3825484" y="3426179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1600" b="1" dirty="0"/>
              <a:t>لعثمان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4CE38BC-C5E1-957B-B74B-F6DC37544F78}"/>
              </a:ext>
            </a:extLst>
          </p:cNvPr>
          <p:cNvSpPr/>
          <p:nvPr/>
        </p:nvSpPr>
        <p:spPr>
          <a:xfrm>
            <a:off x="516391" y="3429000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1600" b="1" dirty="0"/>
              <a:t>لعلي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1B7547-FF62-06DF-94FC-A6E8F84290E4}"/>
              </a:ext>
            </a:extLst>
          </p:cNvPr>
          <p:cNvSpPr/>
          <p:nvPr/>
        </p:nvSpPr>
        <p:spPr>
          <a:xfrm>
            <a:off x="2260486" y="3429000"/>
            <a:ext cx="9144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1600" b="1" dirty="0"/>
              <a:t>علي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B0E490B-7792-912A-B86F-11CA894527B1}"/>
              </a:ext>
            </a:extLst>
          </p:cNvPr>
          <p:cNvSpPr/>
          <p:nvPr/>
        </p:nvSpPr>
        <p:spPr>
          <a:xfrm>
            <a:off x="2139245" y="4862811"/>
            <a:ext cx="2918178" cy="8297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أسماء 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EC9B3901-1A3E-9115-813F-F3934D9A8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96"/>
            <a:ext cx="6666451" cy="17811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C91E0ADE-9342-7B80-4535-D99BE7D909D5}"/>
                  </a:ext>
                </a:extLst>
              </p14:cNvPr>
              <p14:cNvContentPartPr/>
              <p14:nvPr/>
            </p14:nvContentPartPr>
            <p14:xfrm>
              <a:off x="6023992" y="1484784"/>
              <a:ext cx="360" cy="360"/>
            </p14:xfrm>
          </p:contentPart>
        </mc:Choice>
        <mc:Fallback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C91E0ADE-9342-7B80-4535-D99BE7D909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1352" y="1421784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صورة 8">
            <a:extLst>
              <a:ext uri="{FF2B5EF4-FFF2-40B4-BE49-F238E27FC236}">
                <a16:creationId xmlns:a16="http://schemas.microsoft.com/office/drawing/2014/main" id="{692160FF-F0C7-99ED-0CF8-198A1269B8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33536"/>
            <a:ext cx="5629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C2AAC1E-4EF0-1811-EAE0-CAD7EE94F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083" y="0"/>
            <a:ext cx="5769429" cy="685800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CA9F411-4518-C35C-21EA-A76F73AB6FFE}"/>
              </a:ext>
            </a:extLst>
          </p:cNvPr>
          <p:cNvSpPr txBox="1"/>
          <p:nvPr/>
        </p:nvSpPr>
        <p:spPr>
          <a:xfrm>
            <a:off x="286930" y="2780928"/>
            <a:ext cx="79701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الفتحة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B645311-6AC0-261B-1DED-CAC6F90C4715}"/>
              </a:ext>
            </a:extLst>
          </p:cNvPr>
          <p:cNvSpPr txBox="1"/>
          <p:nvPr/>
        </p:nvSpPr>
        <p:spPr>
          <a:xfrm>
            <a:off x="1425954" y="3610354"/>
            <a:ext cx="14061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اسم مجرور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19E331F-0027-B616-B580-6070616C0844}"/>
              </a:ext>
            </a:extLst>
          </p:cNvPr>
          <p:cNvSpPr txBox="1"/>
          <p:nvPr/>
        </p:nvSpPr>
        <p:spPr>
          <a:xfrm>
            <a:off x="1330292" y="5947531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اسم مجرور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86E332A-E42A-976A-3798-C65790133613}"/>
              </a:ext>
            </a:extLst>
          </p:cNvPr>
          <p:cNvSpPr txBox="1"/>
          <p:nvPr/>
        </p:nvSpPr>
        <p:spPr>
          <a:xfrm>
            <a:off x="1621520" y="5177517"/>
            <a:ext cx="10983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مفعول به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EED33581-A9B6-0200-0E1F-D589283F1A7E}"/>
              </a:ext>
            </a:extLst>
          </p:cNvPr>
          <p:cNvSpPr txBox="1"/>
          <p:nvPr/>
        </p:nvSpPr>
        <p:spPr>
          <a:xfrm>
            <a:off x="1547541" y="4406624"/>
            <a:ext cx="126509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نائب فاعل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B6E3FB7-D2A1-E1AB-169C-2EA76B6F206F}"/>
              </a:ext>
            </a:extLst>
          </p:cNvPr>
          <p:cNvSpPr txBox="1"/>
          <p:nvPr/>
        </p:nvSpPr>
        <p:spPr>
          <a:xfrm>
            <a:off x="0" y="5177516"/>
            <a:ext cx="131959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</a:rPr>
              <a:t>تنوين الفتح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EF9FDE27-723B-B758-6B44-5CC22DB6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73" y="-16701"/>
            <a:ext cx="5769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6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ED342A-30AC-394D-63E2-4B5CCDD4C6D5}"/>
              </a:ext>
            </a:extLst>
          </p:cNvPr>
          <p:cNvSpPr txBox="1"/>
          <p:nvPr/>
        </p:nvSpPr>
        <p:spPr>
          <a:xfrm>
            <a:off x="7959219" y="1202768"/>
            <a:ext cx="3581577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لماذا لم يلحق  التنوين كلمة (عثمان ) ؟ ولم في حالة الجر كانت علامة جرها الفتحة نيابة عن الكسرة ؟</a:t>
            </a:r>
          </a:p>
        </p:txBody>
      </p:sp>
      <p:pic>
        <p:nvPicPr>
          <p:cNvPr id="29" name="Picture 2" descr="对号卡通手绘对号卡_卡通世界">
            <a:extLst>
              <a:ext uri="{FF2B5EF4-FFF2-40B4-BE49-F238E27FC236}">
                <a16:creationId xmlns:a16="http://schemas.microsoft.com/office/drawing/2014/main" id="{E5623859-70A2-2843-56FD-14DA1B70D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536" y="3524974"/>
            <a:ext cx="466650" cy="57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5700A0D-7F51-71F5-4CAF-35DC3E1FA87D}"/>
              </a:ext>
            </a:extLst>
          </p:cNvPr>
          <p:cNvCxnSpPr>
            <a:cxnSpLocks/>
          </p:cNvCxnSpPr>
          <p:nvPr/>
        </p:nvCxnSpPr>
        <p:spPr>
          <a:xfrm rot="10800000">
            <a:off x="7750629" y="3276600"/>
            <a:ext cx="1578428" cy="609600"/>
          </a:xfrm>
          <a:prstGeom prst="curvedConnector3">
            <a:avLst>
              <a:gd name="adj1" fmla="val 50000"/>
            </a:avLst>
          </a:prstGeom>
          <a:ln w="698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Cloud 30">
            <a:extLst>
              <a:ext uri="{FF2B5EF4-FFF2-40B4-BE49-F238E27FC236}">
                <a16:creationId xmlns:a16="http://schemas.microsoft.com/office/drawing/2014/main" id="{DAFBAD7D-A399-389D-FD8E-B746CB2F76C1}"/>
              </a:ext>
            </a:extLst>
          </p:cNvPr>
          <p:cNvSpPr/>
          <p:nvPr/>
        </p:nvSpPr>
        <p:spPr>
          <a:xfrm>
            <a:off x="598715" y="4104931"/>
            <a:ext cx="3599437" cy="1739733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لأن كلمة ( عثمان ) ممنوعة من الصرف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8217C5A1-D00C-21FE-3861-68BA98CCE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925" y="1837981"/>
            <a:ext cx="2846149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2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8E7F7B40-CF5A-682D-E07C-3C7A8BFF1596}"/>
              </a:ext>
            </a:extLst>
          </p:cNvPr>
          <p:cNvSpPr/>
          <p:nvPr/>
        </p:nvSpPr>
        <p:spPr>
          <a:xfrm>
            <a:off x="2423592" y="2621287"/>
            <a:ext cx="5836356" cy="287933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>
                <a:solidFill>
                  <a:schemeClr val="tx2"/>
                </a:solidFill>
              </a:rPr>
              <a:t> هو الاسم الذي لا ينون ويكون علامة جره الفتحة نيابة عن الكسرة</a:t>
            </a:r>
          </a:p>
        </p:txBody>
      </p:sp>
      <p:pic>
        <p:nvPicPr>
          <p:cNvPr id="3" name="Picture 2" descr="تعليم الجمع لصغار تعليم وتثقيف الاطفال مجلة المحب الاطفال...">
            <a:extLst>
              <a:ext uri="{FF2B5EF4-FFF2-40B4-BE49-F238E27FC236}">
                <a16:creationId xmlns:a16="http://schemas.microsoft.com/office/drawing/2014/main" id="{56B89AC2-774F-2BBD-8CE3-16B78D7C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343" y="259087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3D04E7-DFC7-EBEC-FCC3-3A9792F95A07}"/>
              </a:ext>
            </a:extLst>
          </p:cNvPr>
          <p:cNvSpPr txBox="1"/>
          <p:nvPr/>
        </p:nvSpPr>
        <p:spPr>
          <a:xfrm>
            <a:off x="7344697" y="462116"/>
            <a:ext cx="22417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نستنتج: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68B396-47E6-C15D-AF2D-92A758E22032}"/>
              </a:ext>
            </a:extLst>
          </p:cNvPr>
          <p:cNvSpPr/>
          <p:nvPr/>
        </p:nvSpPr>
        <p:spPr>
          <a:xfrm>
            <a:off x="2724174" y="506940"/>
            <a:ext cx="5235191" cy="78050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b="1" dirty="0">
                <a:solidFill>
                  <a:schemeClr val="tx2"/>
                </a:solidFill>
              </a:rPr>
              <a:t>الممنوع من الصرف</a:t>
            </a:r>
          </a:p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14996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AEDCEC-F18D-07F6-17EB-CFF182EF7C9E}"/>
              </a:ext>
            </a:extLst>
          </p:cNvPr>
          <p:cNvSpPr/>
          <p:nvPr/>
        </p:nvSpPr>
        <p:spPr>
          <a:xfrm>
            <a:off x="1464348" y="3068960"/>
            <a:ext cx="3699895" cy="18262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اسم العلم : اسم يدل على شخص بعينه لا يشاركه فيه غيره ولا يحتاج الى قرينه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8F5EB67-7DBE-90B0-FE02-DAC2C7D0F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37"/>
            <a:ext cx="6628592" cy="1476375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3B00A98F-2AEC-4B56-6391-E94689AF3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746" y="0"/>
            <a:ext cx="5595254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4EB53FC8-3B94-D077-00F0-8B005AC04183}"/>
                  </a:ext>
                </a:extLst>
              </p14:cNvPr>
              <p14:cNvContentPartPr/>
              <p14:nvPr/>
            </p14:nvContentPartPr>
            <p14:xfrm>
              <a:off x="5551371" y="750840"/>
              <a:ext cx="408960" cy="37440"/>
            </p14:xfrm>
          </p:contentPart>
        </mc:Choice>
        <mc:Fallback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4EB53FC8-3B94-D077-00F0-8B005AC041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97371" y="643200"/>
                <a:ext cx="516600" cy="25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837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873A4CC3-E9AA-5E2F-88D4-F17FAF87E3B2}"/>
              </a:ext>
            </a:extLst>
          </p:cNvPr>
          <p:cNvSpPr/>
          <p:nvPr/>
        </p:nvSpPr>
        <p:spPr>
          <a:xfrm>
            <a:off x="1578429" y="3799113"/>
            <a:ext cx="4016827" cy="16872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ما سبب منع الأسماء السابقة من الصرف ؟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FA873EF-38FB-5EE3-EE81-A0E7515D0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746" y="0"/>
            <a:ext cx="5595254" cy="6858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4A5DA2F5-63B4-861B-2978-B73B938F3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5314"/>
            <a:ext cx="6596746" cy="342900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8739ACA-E13F-F81F-9626-0997273188A2}"/>
              </a:ext>
            </a:extLst>
          </p:cNvPr>
          <p:cNvSpPr txBox="1"/>
          <p:nvPr/>
        </p:nvSpPr>
        <p:spPr>
          <a:xfrm>
            <a:off x="2873145" y="1002268"/>
            <a:ext cx="98456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اسم كان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18DEFA1-8089-C4BE-9914-AFF726377B7E}"/>
              </a:ext>
            </a:extLst>
          </p:cNvPr>
          <p:cNvSpPr txBox="1"/>
          <p:nvPr/>
        </p:nvSpPr>
        <p:spPr>
          <a:xfrm>
            <a:off x="2619590" y="1573375"/>
            <a:ext cx="13997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اسم معطوف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375916B-9037-A4C2-211C-DE0010A9203D}"/>
              </a:ext>
            </a:extLst>
          </p:cNvPr>
          <p:cNvSpPr txBox="1"/>
          <p:nvPr/>
        </p:nvSpPr>
        <p:spPr>
          <a:xfrm>
            <a:off x="749092" y="2111842"/>
            <a:ext cx="88197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الفتحة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AC636E8-0238-EFCA-1263-12D4C236D137}"/>
              </a:ext>
            </a:extLst>
          </p:cNvPr>
          <p:cNvSpPr txBox="1"/>
          <p:nvPr/>
        </p:nvSpPr>
        <p:spPr>
          <a:xfrm>
            <a:off x="796369" y="1573376"/>
            <a:ext cx="8611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الفتحة</a:t>
            </a:r>
            <a:r>
              <a:rPr lang="ar-OM" dirty="0"/>
              <a:t>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D119898-402B-7D15-66D1-2B0B1051D55B}"/>
              </a:ext>
            </a:extLst>
          </p:cNvPr>
          <p:cNvSpPr txBox="1"/>
          <p:nvPr/>
        </p:nvSpPr>
        <p:spPr>
          <a:xfrm>
            <a:off x="696456" y="2662073"/>
            <a:ext cx="88197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</a:rPr>
              <a:t>الضمة</a:t>
            </a:r>
            <a:r>
              <a:rPr lang="ar-OM" dirty="0"/>
              <a:t> 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E4BEBC9-DE0D-E049-1D56-213CC28C80D3}"/>
              </a:ext>
            </a:extLst>
          </p:cNvPr>
          <p:cNvSpPr txBox="1"/>
          <p:nvPr/>
        </p:nvSpPr>
        <p:spPr>
          <a:xfrm>
            <a:off x="2829974" y="5733256"/>
            <a:ext cx="12971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b="1" dirty="0">
                <a:latin typeface="Andalus" panose="02020603050405020304" pitchFamily="18" charset="-78"/>
                <a:cs typeface="Andalus" panose="02020603050405020304" pitchFamily="18" charset="-78"/>
              </a:rPr>
              <a:t>أنها أعلام</a:t>
            </a:r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2" grpId="0"/>
      <p:bldP spid="13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0">
            <a:extLst>
              <a:ext uri="{FF2B5EF4-FFF2-40B4-BE49-F238E27FC236}">
                <a16:creationId xmlns:a16="http://schemas.microsoft.com/office/drawing/2014/main" id="{242E0D76-E339-9F58-195E-AFC0E06FF6EC}"/>
              </a:ext>
            </a:extLst>
          </p:cNvPr>
          <p:cNvSpPr/>
          <p:nvPr/>
        </p:nvSpPr>
        <p:spPr>
          <a:xfrm>
            <a:off x="4227677" y="369607"/>
            <a:ext cx="4704243" cy="953912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>
              <a:defRPr/>
            </a:pPr>
            <a:r>
              <a:rPr lang="ar-OM" sz="3600" dirty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متى يمنع  العلم من الصرف</a:t>
            </a:r>
          </a:p>
        </p:txBody>
      </p:sp>
      <p:cxnSp>
        <p:nvCxnSpPr>
          <p:cNvPr id="13" name="Connector: Curved 15">
            <a:extLst>
              <a:ext uri="{FF2B5EF4-FFF2-40B4-BE49-F238E27FC236}">
                <a16:creationId xmlns:a16="http://schemas.microsoft.com/office/drawing/2014/main" id="{9BFEF612-0DB5-6953-6F57-5C5D9DD244CF}"/>
              </a:ext>
            </a:extLst>
          </p:cNvPr>
          <p:cNvCxnSpPr>
            <a:cxnSpLocks/>
          </p:cNvCxnSpPr>
          <p:nvPr/>
        </p:nvCxnSpPr>
        <p:spPr>
          <a:xfrm>
            <a:off x="6595399" y="1314189"/>
            <a:ext cx="3898430" cy="1214625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Connector: Curved 40">
            <a:extLst>
              <a:ext uri="{FF2B5EF4-FFF2-40B4-BE49-F238E27FC236}">
                <a16:creationId xmlns:a16="http://schemas.microsoft.com/office/drawing/2014/main" id="{B30E851D-382C-788C-3370-6E63E3F6894C}"/>
              </a:ext>
            </a:extLst>
          </p:cNvPr>
          <p:cNvCxnSpPr>
            <a:cxnSpLocks/>
          </p:cNvCxnSpPr>
          <p:nvPr/>
        </p:nvCxnSpPr>
        <p:spPr>
          <a:xfrm>
            <a:off x="6593780" y="1370727"/>
            <a:ext cx="1643072" cy="1254428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Connector: Curved 40">
            <a:extLst>
              <a:ext uri="{FF2B5EF4-FFF2-40B4-BE49-F238E27FC236}">
                <a16:creationId xmlns:a16="http://schemas.microsoft.com/office/drawing/2014/main" id="{EEA64706-7AEA-9F04-9798-3248F2C3D5DF}"/>
              </a:ext>
            </a:extLst>
          </p:cNvPr>
          <p:cNvCxnSpPr>
            <a:cxnSpLocks/>
          </p:cNvCxnSpPr>
          <p:nvPr/>
        </p:nvCxnSpPr>
        <p:spPr>
          <a:xfrm rot="5400000">
            <a:off x="5712731" y="1909990"/>
            <a:ext cx="1468065" cy="241900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Connector: Curved 40">
            <a:extLst>
              <a:ext uri="{FF2B5EF4-FFF2-40B4-BE49-F238E27FC236}">
                <a16:creationId xmlns:a16="http://schemas.microsoft.com/office/drawing/2014/main" id="{177271B3-4D1D-78A7-E4CB-2D152F1C879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227677" y="1346320"/>
            <a:ext cx="2341656" cy="1325078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Connector: Curved 40">
            <a:extLst>
              <a:ext uri="{FF2B5EF4-FFF2-40B4-BE49-F238E27FC236}">
                <a16:creationId xmlns:a16="http://schemas.microsoft.com/office/drawing/2014/main" id="{893EBE1A-C88A-0CDF-CF96-B8FA206566C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02186" y="1314188"/>
            <a:ext cx="4265528" cy="1411353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153327A-4BFD-FAC9-1953-9FFB7677719A}"/>
              </a:ext>
            </a:extLst>
          </p:cNvPr>
          <p:cNvSpPr txBox="1"/>
          <p:nvPr/>
        </p:nvSpPr>
        <p:spPr>
          <a:xfrm>
            <a:off x="9152734" y="2725541"/>
            <a:ext cx="274305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1">
            <a:spAutoFit/>
          </a:bodyPr>
          <a:lstStyle/>
          <a:p>
            <a:r>
              <a:rPr lang="ar-OM" sz="2400" b="1" dirty="0"/>
              <a:t>منتهيا بألف ونون زائدتين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A9BEE88-A202-7B90-9F39-3FD74EA427D6}"/>
              </a:ext>
            </a:extLst>
          </p:cNvPr>
          <p:cNvSpPr txBox="1"/>
          <p:nvPr/>
        </p:nvSpPr>
        <p:spPr>
          <a:xfrm>
            <a:off x="7913243" y="2702258"/>
            <a:ext cx="914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OM" sz="2400" b="1" dirty="0"/>
              <a:t>مؤنثا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4C5A5000-899F-9C4D-7A3A-2C1DAC9F479E}"/>
              </a:ext>
            </a:extLst>
          </p:cNvPr>
          <p:cNvSpPr txBox="1"/>
          <p:nvPr/>
        </p:nvSpPr>
        <p:spPr>
          <a:xfrm>
            <a:off x="4680511" y="2764972"/>
            <a:ext cx="300114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1">
            <a:spAutoFit/>
          </a:bodyPr>
          <a:lstStyle/>
          <a:p>
            <a:r>
              <a:rPr lang="ar-OM" sz="2400" b="1" dirty="0"/>
              <a:t>أعجميا يزيد عن ثلاثة أحرف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6D93628E-00E0-2F69-3C5D-FB440911BF71}"/>
              </a:ext>
            </a:extLst>
          </p:cNvPr>
          <p:cNvSpPr txBox="1"/>
          <p:nvPr/>
        </p:nvSpPr>
        <p:spPr>
          <a:xfrm>
            <a:off x="2451558" y="2827204"/>
            <a:ext cx="19415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1">
            <a:spAutoFit/>
          </a:bodyPr>
          <a:lstStyle/>
          <a:p>
            <a:r>
              <a:rPr lang="ar-OM" sz="2400" b="1" dirty="0"/>
              <a:t>على وزن ( فُعَل )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A255A7F-B977-9DDD-3367-6849F3391C38}"/>
              </a:ext>
            </a:extLst>
          </p:cNvPr>
          <p:cNvSpPr txBox="1"/>
          <p:nvPr/>
        </p:nvSpPr>
        <p:spPr>
          <a:xfrm>
            <a:off x="101071" y="2764972"/>
            <a:ext cx="20681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1">
            <a:spAutoFit/>
          </a:bodyPr>
          <a:lstStyle/>
          <a:p>
            <a:r>
              <a:rPr lang="ar-OM" sz="2400" b="1" dirty="0"/>
              <a:t>على وزن ( الفِعِل )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9EC0402E-4C87-70A0-FFA3-DC93225FAA31}"/>
              </a:ext>
            </a:extLst>
          </p:cNvPr>
          <p:cNvSpPr txBox="1"/>
          <p:nvPr/>
        </p:nvSpPr>
        <p:spPr>
          <a:xfrm>
            <a:off x="9526306" y="3334117"/>
            <a:ext cx="199606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/>
              <a:t>      </a:t>
            </a:r>
            <a:r>
              <a:rPr lang="ar-OM" sz="2400" b="1" dirty="0"/>
              <a:t>مثل</a:t>
            </a:r>
          </a:p>
          <a:p>
            <a:r>
              <a:rPr lang="ar-OM" sz="2400" b="1" dirty="0"/>
              <a:t>زيدان ، يقضان .. 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0480699-E29D-0F56-EB96-E180CF867258}"/>
              </a:ext>
            </a:extLst>
          </p:cNvPr>
          <p:cNvSpPr txBox="1"/>
          <p:nvPr/>
        </p:nvSpPr>
        <p:spPr>
          <a:xfrm>
            <a:off x="4944856" y="3250679"/>
            <a:ext cx="189346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/>
              <a:t>      </a:t>
            </a:r>
            <a:r>
              <a:rPr lang="ar-OM" sz="2400" b="1" dirty="0"/>
              <a:t>مثل</a:t>
            </a:r>
          </a:p>
          <a:p>
            <a:r>
              <a:rPr lang="ar-OM" sz="2400" b="1" dirty="0"/>
              <a:t>إدريس ، إبراهيم 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7BA4F746-05A6-FC79-CFCD-4A43E7F597ED}"/>
              </a:ext>
            </a:extLst>
          </p:cNvPr>
          <p:cNvSpPr txBox="1"/>
          <p:nvPr/>
        </p:nvSpPr>
        <p:spPr>
          <a:xfrm>
            <a:off x="276186" y="3253767"/>
            <a:ext cx="1643399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      مثل</a:t>
            </a:r>
          </a:p>
          <a:p>
            <a:r>
              <a:rPr lang="ar-OM" sz="2400" b="1" dirty="0"/>
              <a:t>أمجد ، يعرب 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DC50839-169F-E893-45DB-38B44503ABFA}"/>
              </a:ext>
            </a:extLst>
          </p:cNvPr>
          <p:cNvSpPr txBox="1"/>
          <p:nvPr/>
        </p:nvSpPr>
        <p:spPr>
          <a:xfrm>
            <a:off x="7168296" y="3354364"/>
            <a:ext cx="176362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     مثل</a:t>
            </a:r>
          </a:p>
          <a:p>
            <a:r>
              <a:rPr lang="ar-OM" sz="2400" b="1" dirty="0"/>
              <a:t>خديجة ، زينب  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F79E4246-3302-216C-B12E-983E42A8904D}"/>
              </a:ext>
            </a:extLst>
          </p:cNvPr>
          <p:cNvSpPr txBox="1"/>
          <p:nvPr/>
        </p:nvSpPr>
        <p:spPr>
          <a:xfrm>
            <a:off x="3380153" y="3250679"/>
            <a:ext cx="73129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400" b="1" dirty="0"/>
              <a:t>مثل</a:t>
            </a:r>
          </a:p>
          <a:p>
            <a:r>
              <a:rPr lang="ar-OM" sz="2400" b="1" dirty="0"/>
              <a:t>جُمِح </a:t>
            </a:r>
          </a:p>
        </p:txBody>
      </p:sp>
    </p:spTree>
    <p:extLst>
      <p:ext uri="{BB962C8B-B14F-4D97-AF65-F5344CB8AC3E}">
        <p14:creationId xmlns:p14="http://schemas.microsoft.com/office/powerpoint/2010/main" val="129525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2" grpId="0"/>
      <p:bldP spid="43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16B46A8-513D-8E7B-21B8-A5B29A74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610952"/>
            <a:ext cx="7306791" cy="563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4344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7112D92-58C6-2687-AC5E-9109C8D532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81" t="31769" r="56482" b="21647"/>
          <a:stretch/>
        </p:blipFill>
        <p:spPr>
          <a:xfrm>
            <a:off x="407368" y="121708"/>
            <a:ext cx="1916081" cy="1857023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id="{B020CB82-841A-70CF-421D-B0AC6EC92288}"/>
              </a:ext>
            </a:extLst>
          </p:cNvPr>
          <p:cNvSpPr/>
          <p:nvPr/>
        </p:nvSpPr>
        <p:spPr>
          <a:xfrm>
            <a:off x="9984432" y="322087"/>
            <a:ext cx="1916081" cy="145626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 الصياد</a:t>
            </a:r>
          </a:p>
        </p:txBody>
      </p:sp>
      <p:sp>
        <p:nvSpPr>
          <p:cNvPr id="13" name="Rectangle: Single Corner Rounded 12">
            <a:extLst>
              <a:ext uri="{FF2B5EF4-FFF2-40B4-BE49-F238E27FC236}">
                <a16:creationId xmlns:a16="http://schemas.microsoft.com/office/drawing/2014/main" id="{18ABACD3-17EC-4A00-F5FF-A48BE98607A5}"/>
              </a:ext>
            </a:extLst>
          </p:cNvPr>
          <p:cNvSpPr/>
          <p:nvPr/>
        </p:nvSpPr>
        <p:spPr>
          <a:xfrm>
            <a:off x="2506133" y="2326551"/>
            <a:ext cx="7789333" cy="891823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قم باصطياد الأسماء الممنوعة من الصرف من الجمل الآتية: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3B5C04-BCF0-7F54-A35D-8F706F2B3750}"/>
              </a:ext>
            </a:extLst>
          </p:cNvPr>
          <p:cNvSpPr txBox="1"/>
          <p:nvPr/>
        </p:nvSpPr>
        <p:spPr>
          <a:xfrm>
            <a:off x="695400" y="3370774"/>
            <a:ext cx="7924800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فاطمة بنت محمد سيدة نساء الجنة.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يرسمُ الرسامُ لوحةً رائعةً.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زُحَل أحد الأجرام السماوية .</a:t>
            </a:r>
          </a:p>
          <a:p>
            <a:pPr marL="285750" indent="-285750">
              <a:buFontTx/>
              <a:buChar char="-"/>
            </a:pPr>
            <a:r>
              <a:rPr lang="ar-OM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يجـري الماءُ بين الوديــانِ.</a:t>
            </a:r>
          </a:p>
          <a:p>
            <a:pPr marL="285750" indent="-285750">
              <a:buFontTx/>
              <a:buChar char="-"/>
            </a:pPr>
            <a:endParaRPr lang="ar-OM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872891-D1FA-0C5C-EACA-811ECC7751AA}"/>
              </a:ext>
            </a:extLst>
          </p:cNvPr>
          <p:cNvCxnSpPr/>
          <p:nvPr/>
        </p:nvCxnSpPr>
        <p:spPr>
          <a:xfrm flipH="1">
            <a:off x="7392144" y="4077072"/>
            <a:ext cx="857956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1D7B1-4F14-BEFD-3745-4AB914D43572}"/>
              </a:ext>
            </a:extLst>
          </p:cNvPr>
          <p:cNvCxnSpPr/>
          <p:nvPr/>
        </p:nvCxnSpPr>
        <p:spPr>
          <a:xfrm flipH="1">
            <a:off x="7392144" y="5301208"/>
            <a:ext cx="857956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4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0D7543F-F0C9-D095-1721-F6576A2BD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40" y="-31778"/>
            <a:ext cx="5932432" cy="688977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819975A3-E68A-3595-10C5-71773325F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62" y="-31778"/>
            <a:ext cx="5636870" cy="6889778"/>
          </a:xfrm>
          <a:prstGeom prst="rect">
            <a:avLst/>
          </a:prstGeom>
        </p:spPr>
      </p:pic>
      <p:sp>
        <p:nvSpPr>
          <p:cNvPr id="6" name="سهم: لليسار 5">
            <a:extLst>
              <a:ext uri="{FF2B5EF4-FFF2-40B4-BE49-F238E27FC236}">
                <a16:creationId xmlns:a16="http://schemas.microsoft.com/office/drawing/2014/main" id="{DC915D3B-5277-3C60-8C01-25ECA6228230}"/>
              </a:ext>
            </a:extLst>
          </p:cNvPr>
          <p:cNvSpPr/>
          <p:nvPr/>
        </p:nvSpPr>
        <p:spPr>
          <a:xfrm>
            <a:off x="5595539" y="3429000"/>
            <a:ext cx="673800" cy="437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3" name="حبر 42">
                <a:extLst>
                  <a:ext uri="{FF2B5EF4-FFF2-40B4-BE49-F238E27FC236}">
                    <a16:creationId xmlns:a16="http://schemas.microsoft.com/office/drawing/2014/main" id="{5CD55174-3618-1945-49A1-0E48B3432EBA}"/>
                  </a:ext>
                </a:extLst>
              </p14:cNvPr>
              <p14:cNvContentPartPr/>
              <p14:nvPr/>
            </p14:nvContentPartPr>
            <p14:xfrm>
              <a:off x="11256651" y="4135200"/>
              <a:ext cx="413280" cy="144360"/>
            </p14:xfrm>
          </p:contentPart>
        </mc:Choice>
        <mc:Fallback>
          <p:pic>
            <p:nvPicPr>
              <p:cNvPr id="43" name="حبر 42">
                <a:extLst>
                  <a:ext uri="{FF2B5EF4-FFF2-40B4-BE49-F238E27FC236}">
                    <a16:creationId xmlns:a16="http://schemas.microsoft.com/office/drawing/2014/main" id="{5CD55174-3618-1945-49A1-0E48B3432E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21011" y="4063200"/>
                <a:ext cx="4849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4" name="حبر 43">
                <a:extLst>
                  <a:ext uri="{FF2B5EF4-FFF2-40B4-BE49-F238E27FC236}">
                    <a16:creationId xmlns:a16="http://schemas.microsoft.com/office/drawing/2014/main" id="{312A33A3-05B4-1D6C-B34E-C4F63FD7DDAA}"/>
                  </a:ext>
                </a:extLst>
              </p14:cNvPr>
              <p14:cNvContentPartPr/>
              <p14:nvPr/>
            </p14:nvContentPartPr>
            <p14:xfrm>
              <a:off x="10863531" y="5746920"/>
              <a:ext cx="478080" cy="11880"/>
            </p14:xfrm>
          </p:contentPart>
        </mc:Choice>
        <mc:Fallback>
          <p:pic>
            <p:nvPicPr>
              <p:cNvPr id="44" name="حبر 43">
                <a:extLst>
                  <a:ext uri="{FF2B5EF4-FFF2-40B4-BE49-F238E27FC236}">
                    <a16:creationId xmlns:a16="http://schemas.microsoft.com/office/drawing/2014/main" id="{312A33A3-05B4-1D6C-B34E-C4F63FD7DD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827891" y="5674920"/>
                <a:ext cx="54972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5" name="حبر 44">
                <a:extLst>
                  <a:ext uri="{FF2B5EF4-FFF2-40B4-BE49-F238E27FC236}">
                    <a16:creationId xmlns:a16="http://schemas.microsoft.com/office/drawing/2014/main" id="{51F13EFB-AD98-8743-5D42-DD390D18FEC9}"/>
                  </a:ext>
                </a:extLst>
              </p14:cNvPr>
              <p14:cNvContentPartPr/>
              <p14:nvPr/>
            </p14:nvContentPartPr>
            <p14:xfrm>
              <a:off x="9048329" y="5769600"/>
              <a:ext cx="457204" cy="360"/>
            </p14:xfrm>
          </p:contentPart>
        </mc:Choice>
        <mc:Fallback>
          <p:pic>
            <p:nvPicPr>
              <p:cNvPr id="45" name="حبر 44">
                <a:extLst>
                  <a:ext uri="{FF2B5EF4-FFF2-40B4-BE49-F238E27FC236}">
                    <a16:creationId xmlns:a16="http://schemas.microsoft.com/office/drawing/2014/main" id="{51F13EFB-AD98-8743-5D42-DD390D18FEC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12329" y="5697600"/>
                <a:ext cx="528845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7" name="حبر 46">
                <a:extLst>
                  <a:ext uri="{FF2B5EF4-FFF2-40B4-BE49-F238E27FC236}">
                    <a16:creationId xmlns:a16="http://schemas.microsoft.com/office/drawing/2014/main" id="{880886FC-B643-EF18-8508-7120BD2F32A6}"/>
                  </a:ext>
                </a:extLst>
              </p14:cNvPr>
              <p14:cNvContentPartPr/>
              <p14:nvPr/>
            </p14:nvContentPartPr>
            <p14:xfrm>
              <a:off x="3776931" y="238560"/>
              <a:ext cx="426600" cy="165240"/>
            </p14:xfrm>
          </p:contentPart>
        </mc:Choice>
        <mc:Fallback>
          <p:pic>
            <p:nvPicPr>
              <p:cNvPr id="47" name="حبر 46">
                <a:extLst>
                  <a:ext uri="{FF2B5EF4-FFF2-40B4-BE49-F238E27FC236}">
                    <a16:creationId xmlns:a16="http://schemas.microsoft.com/office/drawing/2014/main" id="{880886FC-B643-EF18-8508-7120BD2F32A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40931" y="166920"/>
                <a:ext cx="498240" cy="308880"/>
              </a:xfrm>
              <a:prstGeom prst="rect">
                <a:avLst/>
              </a:prstGeom>
            </p:spPr>
          </p:pic>
        </mc:Fallback>
      </mc:AlternateContent>
      <p:sp>
        <p:nvSpPr>
          <p:cNvPr id="48" name="مربع نص 47">
            <a:extLst>
              <a:ext uri="{FF2B5EF4-FFF2-40B4-BE49-F238E27FC236}">
                <a16:creationId xmlns:a16="http://schemas.microsoft.com/office/drawing/2014/main" id="{B750EE74-9D63-535A-E681-187DA8B0C9BE}"/>
              </a:ext>
            </a:extLst>
          </p:cNvPr>
          <p:cNvSpPr txBox="1"/>
          <p:nvPr/>
        </p:nvSpPr>
        <p:spPr>
          <a:xfrm>
            <a:off x="9665451" y="5355218"/>
            <a:ext cx="23006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علم مذكر  منتهي بتاء التأنيث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5AEBE1F9-B8FD-5AF5-29A9-26ED1590A977}"/>
              </a:ext>
            </a:extLst>
          </p:cNvPr>
          <p:cNvSpPr txBox="1"/>
          <p:nvPr/>
        </p:nvSpPr>
        <p:spPr>
          <a:xfrm>
            <a:off x="7793204" y="5279160"/>
            <a:ext cx="17123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علم منتهي ألف ونون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424C7288-8F19-DA5B-DF15-35D7FE17A52F}"/>
              </a:ext>
            </a:extLst>
          </p:cNvPr>
          <p:cNvSpPr txBox="1"/>
          <p:nvPr/>
        </p:nvSpPr>
        <p:spPr>
          <a:xfrm>
            <a:off x="6140181" y="5177722"/>
            <a:ext cx="16161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لأنه على وزن فُعل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26ECA69-5008-670D-A3EE-62B6199EEFF1}"/>
              </a:ext>
            </a:extLst>
          </p:cNvPr>
          <p:cNvSpPr txBox="1"/>
          <p:nvPr/>
        </p:nvSpPr>
        <p:spPr>
          <a:xfrm>
            <a:off x="1859780" y="1127425"/>
            <a:ext cx="23423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لأنه انتهى بألف ونون زائدتين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3" name="حبر 52">
                <a:extLst>
                  <a:ext uri="{FF2B5EF4-FFF2-40B4-BE49-F238E27FC236}">
                    <a16:creationId xmlns:a16="http://schemas.microsoft.com/office/drawing/2014/main" id="{3355CFC3-1274-0EF1-7560-C9276BCE2A61}"/>
                  </a:ext>
                </a:extLst>
              </p14:cNvPr>
              <p14:cNvContentPartPr/>
              <p14:nvPr/>
            </p14:nvContentPartPr>
            <p14:xfrm>
              <a:off x="7327611" y="1937760"/>
              <a:ext cx="455760" cy="55080"/>
            </p14:xfrm>
          </p:contentPart>
        </mc:Choice>
        <mc:Fallback>
          <p:pic>
            <p:nvPicPr>
              <p:cNvPr id="53" name="حبر 52">
                <a:extLst>
                  <a:ext uri="{FF2B5EF4-FFF2-40B4-BE49-F238E27FC236}">
                    <a16:creationId xmlns:a16="http://schemas.microsoft.com/office/drawing/2014/main" id="{3355CFC3-1274-0EF1-7560-C9276BCE2A6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91611" y="1865760"/>
                <a:ext cx="5274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54" name="حبر 53">
                <a:extLst>
                  <a:ext uri="{FF2B5EF4-FFF2-40B4-BE49-F238E27FC236}">
                    <a16:creationId xmlns:a16="http://schemas.microsoft.com/office/drawing/2014/main" id="{6DF44356-0D5C-1AE1-D489-E8ABF4BC9F6D}"/>
                  </a:ext>
                </a:extLst>
              </p14:cNvPr>
              <p14:cNvContentPartPr/>
              <p14:nvPr/>
            </p14:nvContentPartPr>
            <p14:xfrm>
              <a:off x="10558971" y="1871520"/>
              <a:ext cx="590040" cy="132120"/>
            </p14:xfrm>
          </p:contentPart>
        </mc:Choice>
        <mc:Fallback>
          <p:pic>
            <p:nvPicPr>
              <p:cNvPr id="54" name="حبر 53">
                <a:extLst>
                  <a:ext uri="{FF2B5EF4-FFF2-40B4-BE49-F238E27FC236}">
                    <a16:creationId xmlns:a16="http://schemas.microsoft.com/office/drawing/2014/main" id="{6DF44356-0D5C-1AE1-D489-E8ABF4BC9F6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522971" y="1799520"/>
                <a:ext cx="66168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5" name="حبر 54">
                <a:extLst>
                  <a:ext uri="{FF2B5EF4-FFF2-40B4-BE49-F238E27FC236}">
                    <a16:creationId xmlns:a16="http://schemas.microsoft.com/office/drawing/2014/main" id="{9A27A421-7ADB-98FF-870B-AB555603B0BE}"/>
                  </a:ext>
                </a:extLst>
              </p14:cNvPr>
              <p14:cNvContentPartPr/>
              <p14:nvPr/>
            </p14:nvContentPartPr>
            <p14:xfrm>
              <a:off x="9809091" y="1948200"/>
              <a:ext cx="554400" cy="360"/>
            </p14:xfrm>
          </p:contentPart>
        </mc:Choice>
        <mc:Fallback>
          <p:pic>
            <p:nvPicPr>
              <p:cNvPr id="55" name="حبر 54">
                <a:extLst>
                  <a:ext uri="{FF2B5EF4-FFF2-40B4-BE49-F238E27FC236}">
                    <a16:creationId xmlns:a16="http://schemas.microsoft.com/office/drawing/2014/main" id="{9A27A421-7ADB-98FF-870B-AB555603B0B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73451" y="1876560"/>
                <a:ext cx="6260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56" name="حبر 55">
                <a:extLst>
                  <a:ext uri="{FF2B5EF4-FFF2-40B4-BE49-F238E27FC236}">
                    <a16:creationId xmlns:a16="http://schemas.microsoft.com/office/drawing/2014/main" id="{3C85AF4C-6121-AC17-63A1-BC576D48A6F0}"/>
                  </a:ext>
                </a:extLst>
              </p14:cNvPr>
              <p14:cNvContentPartPr/>
              <p14:nvPr/>
            </p14:nvContentPartPr>
            <p14:xfrm>
              <a:off x="9166851" y="1948200"/>
              <a:ext cx="434520" cy="360"/>
            </p14:xfrm>
          </p:contentPart>
        </mc:Choice>
        <mc:Fallback>
          <p:pic>
            <p:nvPicPr>
              <p:cNvPr id="56" name="حبر 55">
                <a:extLst>
                  <a:ext uri="{FF2B5EF4-FFF2-40B4-BE49-F238E27FC236}">
                    <a16:creationId xmlns:a16="http://schemas.microsoft.com/office/drawing/2014/main" id="{3C85AF4C-6121-AC17-63A1-BC576D48A6F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130851" y="1876560"/>
                <a:ext cx="5061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57" name="حبر 56">
                <a:extLst>
                  <a:ext uri="{FF2B5EF4-FFF2-40B4-BE49-F238E27FC236}">
                    <a16:creationId xmlns:a16="http://schemas.microsoft.com/office/drawing/2014/main" id="{2EC1F67E-20DD-B12B-8035-DF5652E36368}"/>
                  </a:ext>
                </a:extLst>
              </p14:cNvPr>
              <p14:cNvContentPartPr/>
              <p14:nvPr/>
            </p14:nvContentPartPr>
            <p14:xfrm>
              <a:off x="8513811" y="1947840"/>
              <a:ext cx="467640" cy="11880"/>
            </p14:xfrm>
          </p:contentPart>
        </mc:Choice>
        <mc:Fallback>
          <p:pic>
            <p:nvPicPr>
              <p:cNvPr id="57" name="حبر 56">
                <a:extLst>
                  <a:ext uri="{FF2B5EF4-FFF2-40B4-BE49-F238E27FC236}">
                    <a16:creationId xmlns:a16="http://schemas.microsoft.com/office/drawing/2014/main" id="{2EC1F67E-20DD-B12B-8035-DF5652E3636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477811" y="1876200"/>
                <a:ext cx="53928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58" name="حبر 57">
                <a:extLst>
                  <a:ext uri="{FF2B5EF4-FFF2-40B4-BE49-F238E27FC236}">
                    <a16:creationId xmlns:a16="http://schemas.microsoft.com/office/drawing/2014/main" id="{F8F26E88-AEC4-0F62-FE47-CCA999212FD1}"/>
                  </a:ext>
                </a:extLst>
              </p14:cNvPr>
              <p14:cNvContentPartPr/>
              <p14:nvPr/>
            </p14:nvContentPartPr>
            <p14:xfrm>
              <a:off x="6870051" y="1948200"/>
              <a:ext cx="369000" cy="360"/>
            </p14:xfrm>
          </p:contentPart>
        </mc:Choice>
        <mc:Fallback>
          <p:pic>
            <p:nvPicPr>
              <p:cNvPr id="58" name="حبر 57">
                <a:extLst>
                  <a:ext uri="{FF2B5EF4-FFF2-40B4-BE49-F238E27FC236}">
                    <a16:creationId xmlns:a16="http://schemas.microsoft.com/office/drawing/2014/main" id="{F8F26E88-AEC4-0F62-FE47-CCA999212FD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834051" y="1876560"/>
                <a:ext cx="4406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59" name="حبر 58">
                <a:extLst>
                  <a:ext uri="{FF2B5EF4-FFF2-40B4-BE49-F238E27FC236}">
                    <a16:creationId xmlns:a16="http://schemas.microsoft.com/office/drawing/2014/main" id="{82B75E4F-2F42-6C7F-58C8-BEEDB9A239DF}"/>
                  </a:ext>
                </a:extLst>
              </p14:cNvPr>
              <p14:cNvContentPartPr/>
              <p14:nvPr/>
            </p14:nvContentPartPr>
            <p14:xfrm>
              <a:off x="10462131" y="2372640"/>
              <a:ext cx="326160" cy="360"/>
            </p14:xfrm>
          </p:contentPart>
        </mc:Choice>
        <mc:Fallback>
          <p:pic>
            <p:nvPicPr>
              <p:cNvPr id="59" name="حبر 58">
                <a:extLst>
                  <a:ext uri="{FF2B5EF4-FFF2-40B4-BE49-F238E27FC236}">
                    <a16:creationId xmlns:a16="http://schemas.microsoft.com/office/drawing/2014/main" id="{82B75E4F-2F42-6C7F-58C8-BEEDB9A239D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426491" y="2301000"/>
                <a:ext cx="3978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60" name="حبر 59">
                <a:extLst>
                  <a:ext uri="{FF2B5EF4-FFF2-40B4-BE49-F238E27FC236}">
                    <a16:creationId xmlns:a16="http://schemas.microsoft.com/office/drawing/2014/main" id="{4E7A7C36-7885-9513-BC1F-EB090E1ADD3D}"/>
                  </a:ext>
                </a:extLst>
              </p14:cNvPr>
              <p14:cNvContentPartPr/>
              <p14:nvPr/>
            </p14:nvContentPartPr>
            <p14:xfrm>
              <a:off x="9939771" y="2307480"/>
              <a:ext cx="314640" cy="360"/>
            </p14:xfrm>
          </p:contentPart>
        </mc:Choice>
        <mc:Fallback>
          <p:pic>
            <p:nvPicPr>
              <p:cNvPr id="60" name="حبر 59">
                <a:extLst>
                  <a:ext uri="{FF2B5EF4-FFF2-40B4-BE49-F238E27FC236}">
                    <a16:creationId xmlns:a16="http://schemas.microsoft.com/office/drawing/2014/main" id="{4E7A7C36-7885-9513-BC1F-EB090E1ADD3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903771" y="2235480"/>
                <a:ext cx="3862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61" name="حبر 60">
                <a:extLst>
                  <a:ext uri="{FF2B5EF4-FFF2-40B4-BE49-F238E27FC236}">
                    <a16:creationId xmlns:a16="http://schemas.microsoft.com/office/drawing/2014/main" id="{94CE740E-0C68-5ECB-9BC4-83CE25FE05A2}"/>
                  </a:ext>
                </a:extLst>
              </p14:cNvPr>
              <p14:cNvContentPartPr/>
              <p14:nvPr/>
            </p14:nvContentPartPr>
            <p14:xfrm>
              <a:off x="9297531" y="2307480"/>
              <a:ext cx="456120" cy="12240"/>
            </p14:xfrm>
          </p:contentPart>
        </mc:Choice>
        <mc:Fallback>
          <p:pic>
            <p:nvPicPr>
              <p:cNvPr id="61" name="حبر 60">
                <a:extLst>
                  <a:ext uri="{FF2B5EF4-FFF2-40B4-BE49-F238E27FC236}">
                    <a16:creationId xmlns:a16="http://schemas.microsoft.com/office/drawing/2014/main" id="{94CE740E-0C68-5ECB-9BC4-83CE25FE05A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261531" y="2235480"/>
                <a:ext cx="52776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62" name="حبر 61">
                <a:extLst>
                  <a:ext uri="{FF2B5EF4-FFF2-40B4-BE49-F238E27FC236}">
                    <a16:creationId xmlns:a16="http://schemas.microsoft.com/office/drawing/2014/main" id="{E78ACCB6-DFD8-06CC-2A4A-1CCED83CF906}"/>
                  </a:ext>
                </a:extLst>
              </p14:cNvPr>
              <p14:cNvContentPartPr/>
              <p14:nvPr/>
            </p14:nvContentPartPr>
            <p14:xfrm>
              <a:off x="8513811" y="2295960"/>
              <a:ext cx="303840" cy="23040"/>
            </p14:xfrm>
          </p:contentPart>
        </mc:Choice>
        <mc:Fallback>
          <p:pic>
            <p:nvPicPr>
              <p:cNvPr id="62" name="حبر 61">
                <a:extLst>
                  <a:ext uri="{FF2B5EF4-FFF2-40B4-BE49-F238E27FC236}">
                    <a16:creationId xmlns:a16="http://schemas.microsoft.com/office/drawing/2014/main" id="{E78ACCB6-DFD8-06CC-2A4A-1CCED83CF90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477811" y="2224320"/>
                <a:ext cx="37548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63" name="حبر 62">
                <a:extLst>
                  <a:ext uri="{FF2B5EF4-FFF2-40B4-BE49-F238E27FC236}">
                    <a16:creationId xmlns:a16="http://schemas.microsoft.com/office/drawing/2014/main" id="{81B49AF1-31D9-5CDF-788A-8E1CEE810A4A}"/>
                  </a:ext>
                </a:extLst>
              </p14:cNvPr>
              <p14:cNvContentPartPr/>
              <p14:nvPr/>
            </p14:nvContentPartPr>
            <p14:xfrm>
              <a:off x="7980291" y="6052200"/>
              <a:ext cx="238680" cy="17640"/>
            </p14:xfrm>
          </p:contentPart>
        </mc:Choice>
        <mc:Fallback>
          <p:pic>
            <p:nvPicPr>
              <p:cNvPr id="63" name="حبر 62">
                <a:extLst>
                  <a:ext uri="{FF2B5EF4-FFF2-40B4-BE49-F238E27FC236}">
                    <a16:creationId xmlns:a16="http://schemas.microsoft.com/office/drawing/2014/main" id="{81B49AF1-31D9-5CDF-788A-8E1CEE810A4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944291" y="5980200"/>
                <a:ext cx="31032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65" name="حبر 64">
                <a:extLst>
                  <a:ext uri="{FF2B5EF4-FFF2-40B4-BE49-F238E27FC236}">
                    <a16:creationId xmlns:a16="http://schemas.microsoft.com/office/drawing/2014/main" id="{8A685C2D-D2C4-970A-CB87-DBFF70136813}"/>
                  </a:ext>
                </a:extLst>
              </p14:cNvPr>
              <p14:cNvContentPartPr/>
              <p14:nvPr/>
            </p14:nvContentPartPr>
            <p14:xfrm>
              <a:off x="8327331" y="3515640"/>
              <a:ext cx="412920" cy="360"/>
            </p14:xfrm>
          </p:contentPart>
        </mc:Choice>
        <mc:Fallback>
          <p:pic>
            <p:nvPicPr>
              <p:cNvPr id="65" name="حبر 64">
                <a:extLst>
                  <a:ext uri="{FF2B5EF4-FFF2-40B4-BE49-F238E27FC236}">
                    <a16:creationId xmlns:a16="http://schemas.microsoft.com/office/drawing/2014/main" id="{8A685C2D-D2C4-970A-CB87-DBFF7013681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291331" y="3444000"/>
                <a:ext cx="4845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66" name="حبر 65">
                <a:extLst>
                  <a:ext uri="{FF2B5EF4-FFF2-40B4-BE49-F238E27FC236}">
                    <a16:creationId xmlns:a16="http://schemas.microsoft.com/office/drawing/2014/main" id="{EF5F6DA5-0186-87A3-FD4E-E00BF2541288}"/>
                  </a:ext>
                </a:extLst>
              </p14:cNvPr>
              <p14:cNvContentPartPr/>
              <p14:nvPr/>
            </p14:nvContentPartPr>
            <p14:xfrm>
              <a:off x="10166931" y="3242760"/>
              <a:ext cx="366120" cy="66600"/>
            </p14:xfrm>
          </p:contentPart>
        </mc:Choice>
        <mc:Fallback>
          <p:pic>
            <p:nvPicPr>
              <p:cNvPr id="66" name="حبر 65">
                <a:extLst>
                  <a:ext uri="{FF2B5EF4-FFF2-40B4-BE49-F238E27FC236}">
                    <a16:creationId xmlns:a16="http://schemas.microsoft.com/office/drawing/2014/main" id="{EF5F6DA5-0186-87A3-FD4E-E00BF254128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131291" y="3171120"/>
                <a:ext cx="437760" cy="210240"/>
              </a:xfrm>
              <a:prstGeom prst="rect">
                <a:avLst/>
              </a:prstGeom>
            </p:spPr>
          </p:pic>
        </mc:Fallback>
      </mc:AlternateContent>
      <p:sp>
        <p:nvSpPr>
          <p:cNvPr id="67" name="مربع نص 66">
            <a:extLst>
              <a:ext uri="{FF2B5EF4-FFF2-40B4-BE49-F238E27FC236}">
                <a16:creationId xmlns:a16="http://schemas.microsoft.com/office/drawing/2014/main" id="{AF954AE1-18A0-E476-8882-D6393A0747A9}"/>
              </a:ext>
            </a:extLst>
          </p:cNvPr>
          <p:cNvSpPr txBox="1"/>
          <p:nvPr/>
        </p:nvSpPr>
        <p:spPr>
          <a:xfrm>
            <a:off x="-551690" y="3597946"/>
            <a:ext cx="624241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0070C0"/>
                </a:solidFill>
              </a:rPr>
              <a:t>مضاف إليه مجرور وعلامة جره الفتحة عوضا عن الكسرة لأنه ممنوع من الصرف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561BA3AF-982F-3D7C-5D2F-D16DFAED0D57}"/>
              </a:ext>
            </a:extLst>
          </p:cNvPr>
          <p:cNvSpPr txBox="1"/>
          <p:nvPr/>
        </p:nvSpPr>
        <p:spPr>
          <a:xfrm>
            <a:off x="-65980" y="4437112"/>
            <a:ext cx="575670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>
                <a:solidFill>
                  <a:srgbClr val="0070C0"/>
                </a:solidFill>
              </a:rPr>
              <a:t>اسم مجرور وعلامة جرة الفتحة عوضا عن الكسرة لأنه ممنوع من الصرف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69" name="حبر 68">
                <a:extLst>
                  <a:ext uri="{FF2B5EF4-FFF2-40B4-BE49-F238E27FC236}">
                    <a16:creationId xmlns:a16="http://schemas.microsoft.com/office/drawing/2014/main" id="{19A01F78-458D-52D2-1376-B794B4C7A127}"/>
                  </a:ext>
                </a:extLst>
              </p14:cNvPr>
              <p14:cNvContentPartPr/>
              <p14:nvPr/>
            </p14:nvContentPartPr>
            <p14:xfrm>
              <a:off x="13203891" y="1926600"/>
              <a:ext cx="360" cy="360"/>
            </p14:xfrm>
          </p:contentPart>
        </mc:Choice>
        <mc:Fallback>
          <p:pic>
            <p:nvPicPr>
              <p:cNvPr id="69" name="حبر 68">
                <a:extLst>
                  <a:ext uri="{FF2B5EF4-FFF2-40B4-BE49-F238E27FC236}">
                    <a16:creationId xmlns:a16="http://schemas.microsoft.com/office/drawing/2014/main" id="{19A01F78-458D-52D2-1376-B794B4C7A12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3168251" y="1854960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71" name="حبر 70">
                <a:extLst>
                  <a:ext uri="{FF2B5EF4-FFF2-40B4-BE49-F238E27FC236}">
                    <a16:creationId xmlns:a16="http://schemas.microsoft.com/office/drawing/2014/main" id="{80CF042F-77AE-96DC-907E-A9904794BA9B}"/>
                  </a:ext>
                </a:extLst>
              </p14:cNvPr>
              <p14:cNvContentPartPr/>
              <p14:nvPr/>
            </p14:nvContentPartPr>
            <p14:xfrm>
              <a:off x="9753291" y="2633640"/>
              <a:ext cx="347040" cy="22680"/>
            </p14:xfrm>
          </p:contentPart>
        </mc:Choice>
        <mc:Fallback>
          <p:pic>
            <p:nvPicPr>
              <p:cNvPr id="71" name="حبر 70">
                <a:extLst>
                  <a:ext uri="{FF2B5EF4-FFF2-40B4-BE49-F238E27FC236}">
                    <a16:creationId xmlns:a16="http://schemas.microsoft.com/office/drawing/2014/main" id="{80CF042F-77AE-96DC-907E-A9904794BA9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717651" y="2562000"/>
                <a:ext cx="418680" cy="16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611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8" grpId="0"/>
      <p:bldP spid="49" grpId="0"/>
      <p:bldP spid="51" grpId="0"/>
      <p:bldP spid="52" grpId="0"/>
      <p:bldP spid="67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oud 9">
            <a:extLst>
              <a:ext uri="{FF2B5EF4-FFF2-40B4-BE49-F238E27FC236}">
                <a16:creationId xmlns:a16="http://schemas.microsoft.com/office/drawing/2014/main" id="{E6C26790-C6EE-080D-AABD-B6C22D8F59BF}"/>
              </a:ext>
            </a:extLst>
          </p:cNvPr>
          <p:cNvSpPr/>
          <p:nvPr/>
        </p:nvSpPr>
        <p:spPr>
          <a:xfrm>
            <a:off x="4223792" y="2096852"/>
            <a:ext cx="4536504" cy="266429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صفحة 141 </a:t>
            </a:r>
          </a:p>
          <a:p>
            <a:pPr algn="ctr"/>
            <a:r>
              <a:rPr lang="ar-OM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 رقم 3</a:t>
            </a: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DB413A6C-AC26-E4FF-B9FA-032368825093}"/>
              </a:ext>
            </a:extLst>
          </p:cNvPr>
          <p:cNvSpPr/>
          <p:nvPr/>
        </p:nvSpPr>
        <p:spPr>
          <a:xfrm>
            <a:off x="9264352" y="424355"/>
            <a:ext cx="2321076" cy="5373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b="1" dirty="0">
                <a:solidFill>
                  <a:srgbClr val="0070C0"/>
                </a:solidFill>
              </a:rPr>
              <a:t>الواجب المنزلي </a:t>
            </a:r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B64E8-F4D0-F6C8-B597-C3496EF3E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599" y="2546378"/>
            <a:ext cx="6400801" cy="914400"/>
          </a:xfrm>
        </p:spPr>
        <p:txBody>
          <a:bodyPr>
            <a:normAutofit/>
          </a:bodyPr>
          <a:lstStyle/>
          <a:p>
            <a:r>
              <a:rPr lang="ar-OM" sz="6000">
                <a:latin typeface="Times New Roman" panose="02020603050405020304" pitchFamily="18" charset="0"/>
                <a:cs typeface="Times New Roman" panose="02020603050405020304" pitchFamily="18" charset="0"/>
              </a:rPr>
              <a:t>شكرا على حسن </a:t>
            </a:r>
            <a:r>
              <a:rPr lang="ar-OM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المتابعة </a:t>
            </a:r>
          </a:p>
        </p:txBody>
      </p:sp>
    </p:spTree>
    <p:extLst>
      <p:ext uri="{BB962C8B-B14F-4D97-AF65-F5344CB8AC3E}">
        <p14:creationId xmlns:p14="http://schemas.microsoft.com/office/powerpoint/2010/main" val="21326138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صورة لأطفال يلعبون 16×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35_TF03461883_TF03461883" id="{9B7C600C-D025-4ADF-A803-754C5E274292}" vid="{6079AF26-4F3F-4A00-8222-20611345701E}"/>
    </a:ext>
  </a:extLst>
</a:theme>
</file>

<file path=ppt/theme/theme2.xml><?xml version="1.0" encoding="utf-8"?>
<a:theme xmlns:a="http://schemas.openxmlformats.org/drawingml/2006/main" name="نسق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