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79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284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705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133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1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41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24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03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877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312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4180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006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939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41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104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05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2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4B">
            <a:extLst>
              <a:ext uri="{FF2B5EF4-FFF2-40B4-BE49-F238E27FC236}">
                <a16:creationId xmlns:a16="http://schemas.microsoft.com/office/drawing/2014/main" id="{5EDDD6D7-17E3-4132-9D16-232CD5CAB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82039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5CA4399D-7174-4A53-9AB4-213949D86F10}"/>
              </a:ext>
            </a:extLst>
          </p:cNvPr>
          <p:cNvSpPr txBox="1"/>
          <p:nvPr/>
        </p:nvSpPr>
        <p:spPr>
          <a:xfrm>
            <a:off x="5443671" y="305068"/>
            <a:ext cx="4119073" cy="62478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000" b="1" dirty="0">
                <a:solidFill>
                  <a:srgbClr val="6F2B8F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الجذور</a:t>
            </a:r>
          </a:p>
          <a:p>
            <a:pPr algn="ctr" rtl="1"/>
            <a:r>
              <a:rPr lang="ar-OM" sz="8000" b="1" dirty="0">
                <a:solidFill>
                  <a:srgbClr val="6F2B8F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التربيعية والجذور التكعيبية</a:t>
            </a:r>
          </a:p>
          <a:p>
            <a:pPr algn="ctr" rtl="1"/>
            <a:r>
              <a:rPr lang="ar-OM" sz="8000" b="1" dirty="0">
                <a:solidFill>
                  <a:srgbClr val="6F2B8F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(1-2)</a:t>
            </a:r>
          </a:p>
        </p:txBody>
      </p:sp>
    </p:spTree>
    <p:extLst>
      <p:ext uri="{BB962C8B-B14F-4D97-AF65-F5344CB8AC3E}">
        <p14:creationId xmlns:p14="http://schemas.microsoft.com/office/powerpoint/2010/main" val="3148542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110658" y="2961756"/>
            <a:ext cx="92578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4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تقدير الجذور التربيعية والجذور التكعيبية.</a:t>
            </a:r>
            <a:endParaRPr lang="ar-OM" sz="8000" dirty="0">
              <a:solidFill>
                <a:srgbClr val="8640BB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92278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9227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9227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89C9BF5A-D4BD-4BD2-831D-2CFA56693476}"/>
              </a:ext>
            </a:extLst>
          </p:cNvPr>
          <p:cNvSpPr/>
          <p:nvPr/>
        </p:nvSpPr>
        <p:spPr>
          <a:xfrm>
            <a:off x="3957633" y="117070"/>
            <a:ext cx="2680620" cy="796599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مربعات الأعداد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D2D3A92-1D36-4E4B-A849-3FB64725E677}"/>
              </a:ext>
            </a:extLst>
          </p:cNvPr>
          <p:cNvSpPr txBox="1"/>
          <p:nvPr/>
        </p:nvSpPr>
        <p:spPr>
          <a:xfrm>
            <a:off x="8840101" y="1168282"/>
            <a:ext cx="30184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600" b="1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79A5086C-ABA5-4B74-B847-60A95A1A5A31}"/>
              </a:ext>
            </a:extLst>
          </p:cNvPr>
          <p:cNvSpPr txBox="1"/>
          <p:nvPr/>
        </p:nvSpPr>
        <p:spPr>
          <a:xfrm>
            <a:off x="8101423" y="1168282"/>
            <a:ext cx="30184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600" b="1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FAD35749-F9CF-463C-98E0-36A057C6EF32}"/>
              </a:ext>
            </a:extLst>
          </p:cNvPr>
          <p:cNvCxnSpPr/>
          <p:nvPr/>
        </p:nvCxnSpPr>
        <p:spPr>
          <a:xfrm>
            <a:off x="9098033" y="1621617"/>
            <a:ext cx="0" cy="324740"/>
          </a:xfrm>
          <a:prstGeom prst="straightConnector1">
            <a:avLst/>
          </a:prstGeom>
          <a:ln w="38100">
            <a:solidFill>
              <a:srgbClr val="BE5A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DDCF6461-B247-4887-83AB-350F07A150E7}"/>
              </a:ext>
            </a:extLst>
          </p:cNvPr>
          <p:cNvSpPr txBox="1"/>
          <p:nvPr/>
        </p:nvSpPr>
        <p:spPr>
          <a:xfrm>
            <a:off x="8933024" y="190128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2907D39-40F1-47C4-B7F2-DB58EA113E85}"/>
              </a:ext>
            </a:extLst>
          </p:cNvPr>
          <p:cNvSpPr txBox="1"/>
          <p:nvPr/>
        </p:nvSpPr>
        <p:spPr>
          <a:xfrm>
            <a:off x="8206714" y="190128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15167108-104A-480C-BE16-0C85AA980EB3}"/>
              </a:ext>
            </a:extLst>
          </p:cNvPr>
          <p:cNvGrpSpPr/>
          <p:nvPr/>
        </p:nvGrpSpPr>
        <p:grpSpPr>
          <a:xfrm>
            <a:off x="959940" y="1901280"/>
            <a:ext cx="6884667" cy="523220"/>
            <a:chOff x="959940" y="1901280"/>
            <a:chExt cx="6884667" cy="523220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B4620745-1FDE-4157-8487-DA000A5560AF}"/>
                </a:ext>
              </a:extLst>
            </p:cNvPr>
            <p:cNvSpPr txBox="1"/>
            <p:nvPr/>
          </p:nvSpPr>
          <p:spPr>
            <a:xfrm>
              <a:off x="7480405" y="190128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0E72B14A-415C-400C-A996-2BCD435042D4}"/>
                </a:ext>
              </a:extLst>
            </p:cNvPr>
            <p:cNvSpPr txBox="1"/>
            <p:nvPr/>
          </p:nvSpPr>
          <p:spPr>
            <a:xfrm>
              <a:off x="6574558" y="190128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D0611779-8E75-42BC-9153-E83F62F08815}"/>
                </a:ext>
              </a:extLst>
            </p:cNvPr>
            <p:cNvSpPr txBox="1"/>
            <p:nvPr/>
          </p:nvSpPr>
          <p:spPr>
            <a:xfrm>
              <a:off x="5668711" y="190128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BFC6D875-32A2-42DD-BD7D-61AD6BCDEF29}"/>
                </a:ext>
              </a:extLst>
            </p:cNvPr>
            <p:cNvSpPr txBox="1"/>
            <p:nvPr/>
          </p:nvSpPr>
          <p:spPr>
            <a:xfrm>
              <a:off x="4762864" y="190128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36</a:t>
              </a:r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DD810888-717E-470E-9077-6E3ABD102DFC}"/>
                </a:ext>
              </a:extLst>
            </p:cNvPr>
            <p:cNvSpPr txBox="1"/>
            <p:nvPr/>
          </p:nvSpPr>
          <p:spPr>
            <a:xfrm>
              <a:off x="3857017" y="190128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49</a:t>
              </a:r>
            </a:p>
          </p:txBody>
        </p: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0626CE1B-BDDE-424D-8C17-E297A313877C}"/>
                </a:ext>
              </a:extLst>
            </p:cNvPr>
            <p:cNvSpPr txBox="1"/>
            <p:nvPr/>
          </p:nvSpPr>
          <p:spPr>
            <a:xfrm>
              <a:off x="2951170" y="190128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64</a:t>
              </a:r>
            </a:p>
          </p:txBody>
        </p:sp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FD19B4A0-E5F8-45E8-B1F4-930408DEA79D}"/>
                </a:ext>
              </a:extLst>
            </p:cNvPr>
            <p:cNvSpPr txBox="1"/>
            <p:nvPr/>
          </p:nvSpPr>
          <p:spPr>
            <a:xfrm>
              <a:off x="2045323" y="190128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81</a:t>
              </a: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046FB731-CE41-48D1-ABD9-27CFC6ACA032}"/>
                </a:ext>
              </a:extLst>
            </p:cNvPr>
            <p:cNvSpPr txBox="1"/>
            <p:nvPr/>
          </p:nvSpPr>
          <p:spPr>
            <a:xfrm>
              <a:off x="959940" y="1901280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</a:t>
              </a:r>
            </a:p>
          </p:txBody>
        </p:sp>
      </p:grp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F2C39FE9-DC5D-41B9-A218-D9E099C7839F}"/>
              </a:ext>
            </a:extLst>
          </p:cNvPr>
          <p:cNvSpPr txBox="1"/>
          <p:nvPr/>
        </p:nvSpPr>
        <p:spPr>
          <a:xfrm>
            <a:off x="8933024" y="123822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F5CB82A-E412-4C2C-94E8-5926EDB3CB23}"/>
              </a:ext>
            </a:extLst>
          </p:cNvPr>
          <p:cNvSpPr txBox="1"/>
          <p:nvPr/>
        </p:nvSpPr>
        <p:spPr>
          <a:xfrm>
            <a:off x="8206714" y="123822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733402CC-48E0-45B8-89D6-6519DA4C1B4E}"/>
              </a:ext>
            </a:extLst>
          </p:cNvPr>
          <p:cNvGrpSpPr/>
          <p:nvPr/>
        </p:nvGrpSpPr>
        <p:grpSpPr>
          <a:xfrm>
            <a:off x="961367" y="1168282"/>
            <a:ext cx="6883240" cy="593167"/>
            <a:chOff x="961367" y="1168282"/>
            <a:chExt cx="6883240" cy="593167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4A8EAC52-86D6-43C7-ADFC-EA00804162F3}"/>
                </a:ext>
              </a:extLst>
            </p:cNvPr>
            <p:cNvSpPr txBox="1"/>
            <p:nvPr/>
          </p:nvSpPr>
          <p:spPr>
            <a:xfrm>
              <a:off x="7354198" y="11682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31AE1254-0B5E-483E-A646-BC5C3BBB1866}"/>
                </a:ext>
              </a:extLst>
            </p:cNvPr>
            <p:cNvSpPr txBox="1"/>
            <p:nvPr/>
          </p:nvSpPr>
          <p:spPr>
            <a:xfrm>
              <a:off x="6572789" y="11682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7EBECED7-A462-40B8-9FAC-2AC65B9A3027}"/>
                </a:ext>
              </a:extLst>
            </p:cNvPr>
            <p:cNvSpPr txBox="1"/>
            <p:nvPr/>
          </p:nvSpPr>
          <p:spPr>
            <a:xfrm>
              <a:off x="5671736" y="11682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212C9C2C-AF04-4386-BEEF-8DDECB18D160}"/>
                </a:ext>
              </a:extLst>
            </p:cNvPr>
            <p:cNvSpPr txBox="1"/>
            <p:nvPr/>
          </p:nvSpPr>
          <p:spPr>
            <a:xfrm>
              <a:off x="4736499" y="11682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D2E3E347-CD83-4AEE-AC37-63312D008003}"/>
                </a:ext>
              </a:extLst>
            </p:cNvPr>
            <p:cNvSpPr txBox="1"/>
            <p:nvPr/>
          </p:nvSpPr>
          <p:spPr>
            <a:xfrm>
              <a:off x="3818354" y="11682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49FC6ACF-8DB4-4B2F-8171-DFA4664EAC3F}"/>
                </a:ext>
              </a:extLst>
            </p:cNvPr>
            <p:cNvSpPr txBox="1"/>
            <p:nvPr/>
          </p:nvSpPr>
          <p:spPr>
            <a:xfrm>
              <a:off x="2942939" y="11682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2C467A19-0798-4199-A561-9D36D2A7E869}"/>
                </a:ext>
              </a:extLst>
            </p:cNvPr>
            <p:cNvSpPr txBox="1"/>
            <p:nvPr/>
          </p:nvSpPr>
          <p:spPr>
            <a:xfrm>
              <a:off x="2050432" y="11682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47D417B0-0CBE-46FE-8244-CC52757BA4F3}"/>
                </a:ext>
              </a:extLst>
            </p:cNvPr>
            <p:cNvSpPr txBox="1"/>
            <p:nvPr/>
          </p:nvSpPr>
          <p:spPr>
            <a:xfrm>
              <a:off x="961367" y="11682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DEE9F5C4-9446-4204-AE3F-C5EFCC84FD15}"/>
                </a:ext>
              </a:extLst>
            </p:cNvPr>
            <p:cNvSpPr txBox="1"/>
            <p:nvPr/>
          </p:nvSpPr>
          <p:spPr>
            <a:xfrm>
              <a:off x="7480405" y="123822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92E72601-E7F6-4FAE-8E95-05768D9284D2}"/>
                </a:ext>
              </a:extLst>
            </p:cNvPr>
            <p:cNvSpPr txBox="1"/>
            <p:nvPr/>
          </p:nvSpPr>
          <p:spPr>
            <a:xfrm>
              <a:off x="6664327" y="123822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6EC28B8F-C2BE-4710-993A-0A1394CD4786}"/>
                </a:ext>
              </a:extLst>
            </p:cNvPr>
            <p:cNvSpPr txBox="1"/>
            <p:nvPr/>
          </p:nvSpPr>
          <p:spPr>
            <a:xfrm>
              <a:off x="5758480" y="123822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55BF93DD-803E-4CE0-8CA2-58EED2AE5BEB}"/>
                </a:ext>
              </a:extLst>
            </p:cNvPr>
            <p:cNvSpPr txBox="1"/>
            <p:nvPr/>
          </p:nvSpPr>
          <p:spPr>
            <a:xfrm>
              <a:off x="4852633" y="123822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83AFBC45-7520-4B1D-AA56-B8001E81D5F0}"/>
                </a:ext>
              </a:extLst>
            </p:cNvPr>
            <p:cNvSpPr txBox="1"/>
            <p:nvPr/>
          </p:nvSpPr>
          <p:spPr>
            <a:xfrm>
              <a:off x="3946786" y="123822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18C7212B-82D5-427E-B2A0-51B003DE4E55}"/>
                </a:ext>
              </a:extLst>
            </p:cNvPr>
            <p:cNvSpPr txBox="1"/>
            <p:nvPr/>
          </p:nvSpPr>
          <p:spPr>
            <a:xfrm>
              <a:off x="3040939" y="123822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BDFB00D8-7EAE-4A0D-84C0-25035566591D}"/>
                </a:ext>
              </a:extLst>
            </p:cNvPr>
            <p:cNvSpPr txBox="1"/>
            <p:nvPr/>
          </p:nvSpPr>
          <p:spPr>
            <a:xfrm>
              <a:off x="2135092" y="123822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8AA9B632-2CF5-412A-A55D-6F81F3560D91}"/>
                </a:ext>
              </a:extLst>
            </p:cNvPr>
            <p:cNvSpPr txBox="1"/>
            <p:nvPr/>
          </p:nvSpPr>
          <p:spPr>
            <a:xfrm>
              <a:off x="1049708" y="1238229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</p:grpSp>
      <p:cxnSp>
        <p:nvCxnSpPr>
          <p:cNvPr id="36" name="رابط كسهم مستقيم 35">
            <a:extLst>
              <a:ext uri="{FF2B5EF4-FFF2-40B4-BE49-F238E27FC236}">
                <a16:creationId xmlns:a16="http://schemas.microsoft.com/office/drawing/2014/main" id="{A1294F3E-690A-4489-83BE-F7FE88778B2F}"/>
              </a:ext>
            </a:extLst>
          </p:cNvPr>
          <p:cNvCxnSpPr/>
          <p:nvPr/>
        </p:nvCxnSpPr>
        <p:spPr>
          <a:xfrm>
            <a:off x="8397278" y="1621617"/>
            <a:ext cx="0" cy="324740"/>
          </a:xfrm>
          <a:prstGeom prst="straightConnector1">
            <a:avLst/>
          </a:prstGeom>
          <a:ln w="38100">
            <a:solidFill>
              <a:srgbClr val="BE5A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مجموعة 75">
            <a:extLst>
              <a:ext uri="{FF2B5EF4-FFF2-40B4-BE49-F238E27FC236}">
                <a16:creationId xmlns:a16="http://schemas.microsoft.com/office/drawing/2014/main" id="{ED3162FB-08BE-44BC-A07A-21ED30386B6E}"/>
              </a:ext>
            </a:extLst>
          </p:cNvPr>
          <p:cNvGrpSpPr/>
          <p:nvPr/>
        </p:nvGrpSpPr>
        <p:grpSpPr>
          <a:xfrm>
            <a:off x="1342555" y="1621617"/>
            <a:ext cx="6319785" cy="324740"/>
            <a:chOff x="1342555" y="1621617"/>
            <a:chExt cx="6319785" cy="324740"/>
          </a:xfrm>
        </p:grpSpPr>
        <p:cxnSp>
          <p:nvCxnSpPr>
            <p:cNvPr id="37" name="رابط كسهم مستقيم 36">
              <a:extLst>
                <a:ext uri="{FF2B5EF4-FFF2-40B4-BE49-F238E27FC236}">
                  <a16:creationId xmlns:a16="http://schemas.microsoft.com/office/drawing/2014/main" id="{C19315B7-415E-4588-BD90-5E54F26821B7}"/>
                </a:ext>
              </a:extLst>
            </p:cNvPr>
            <p:cNvCxnSpPr/>
            <p:nvPr/>
          </p:nvCxnSpPr>
          <p:spPr>
            <a:xfrm>
              <a:off x="7662340" y="1621617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كسهم مستقيم 37">
              <a:extLst>
                <a:ext uri="{FF2B5EF4-FFF2-40B4-BE49-F238E27FC236}">
                  <a16:creationId xmlns:a16="http://schemas.microsoft.com/office/drawing/2014/main" id="{AB574A51-0B29-4837-9E27-2ECA61736765}"/>
                </a:ext>
              </a:extLst>
            </p:cNvPr>
            <p:cNvCxnSpPr/>
            <p:nvPr/>
          </p:nvCxnSpPr>
          <p:spPr>
            <a:xfrm>
              <a:off x="6859035" y="1621617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رابط كسهم مستقيم 38">
              <a:extLst>
                <a:ext uri="{FF2B5EF4-FFF2-40B4-BE49-F238E27FC236}">
                  <a16:creationId xmlns:a16="http://schemas.microsoft.com/office/drawing/2014/main" id="{ABE83285-ACDD-442E-9A04-36B705FBAD60}"/>
                </a:ext>
              </a:extLst>
            </p:cNvPr>
            <p:cNvCxnSpPr/>
            <p:nvPr/>
          </p:nvCxnSpPr>
          <p:spPr>
            <a:xfrm>
              <a:off x="5953181" y="1621617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رابط كسهم مستقيم 39">
              <a:extLst>
                <a:ext uri="{FF2B5EF4-FFF2-40B4-BE49-F238E27FC236}">
                  <a16:creationId xmlns:a16="http://schemas.microsoft.com/office/drawing/2014/main" id="{B0CACBD0-A485-428A-A58A-F1EF0DEA5B5E}"/>
                </a:ext>
              </a:extLst>
            </p:cNvPr>
            <p:cNvCxnSpPr/>
            <p:nvPr/>
          </p:nvCxnSpPr>
          <p:spPr>
            <a:xfrm>
              <a:off x="5030235" y="1621617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رابط كسهم مستقيم 40">
              <a:extLst>
                <a:ext uri="{FF2B5EF4-FFF2-40B4-BE49-F238E27FC236}">
                  <a16:creationId xmlns:a16="http://schemas.microsoft.com/office/drawing/2014/main" id="{DAA9CB5D-5F7A-4CEC-9253-B80FB985B9CE}"/>
                </a:ext>
              </a:extLst>
            </p:cNvPr>
            <p:cNvCxnSpPr/>
            <p:nvPr/>
          </p:nvCxnSpPr>
          <p:spPr>
            <a:xfrm>
              <a:off x="4124381" y="1621617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رابط كسهم مستقيم 41">
              <a:extLst>
                <a:ext uri="{FF2B5EF4-FFF2-40B4-BE49-F238E27FC236}">
                  <a16:creationId xmlns:a16="http://schemas.microsoft.com/office/drawing/2014/main" id="{BBD4A440-62E9-4565-B082-06C5B1179F34}"/>
                </a:ext>
              </a:extLst>
            </p:cNvPr>
            <p:cNvCxnSpPr/>
            <p:nvPr/>
          </p:nvCxnSpPr>
          <p:spPr>
            <a:xfrm>
              <a:off x="3215706" y="1621617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رابط كسهم مستقيم 42">
              <a:extLst>
                <a:ext uri="{FF2B5EF4-FFF2-40B4-BE49-F238E27FC236}">
                  <a16:creationId xmlns:a16="http://schemas.microsoft.com/office/drawing/2014/main" id="{9A2BDE69-7F47-407A-809D-88C11BB4CF80}"/>
                </a:ext>
              </a:extLst>
            </p:cNvPr>
            <p:cNvCxnSpPr/>
            <p:nvPr/>
          </p:nvCxnSpPr>
          <p:spPr>
            <a:xfrm>
              <a:off x="2342413" y="1621617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رابط كسهم مستقيم 43">
              <a:extLst>
                <a:ext uri="{FF2B5EF4-FFF2-40B4-BE49-F238E27FC236}">
                  <a16:creationId xmlns:a16="http://schemas.microsoft.com/office/drawing/2014/main" id="{4C6A22B0-20CE-42E6-B62B-B15205BDE408}"/>
                </a:ext>
              </a:extLst>
            </p:cNvPr>
            <p:cNvCxnSpPr/>
            <p:nvPr/>
          </p:nvCxnSpPr>
          <p:spPr>
            <a:xfrm>
              <a:off x="1342555" y="1621617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رابط كسهم مستقيم 54">
            <a:extLst>
              <a:ext uri="{FF2B5EF4-FFF2-40B4-BE49-F238E27FC236}">
                <a16:creationId xmlns:a16="http://schemas.microsoft.com/office/drawing/2014/main" id="{369114F3-9CFB-43D2-9A33-848C66306D5B}"/>
              </a:ext>
            </a:extLst>
          </p:cNvPr>
          <p:cNvCxnSpPr>
            <a:cxnSpLocks/>
          </p:cNvCxnSpPr>
          <p:nvPr/>
        </p:nvCxnSpPr>
        <p:spPr>
          <a:xfrm flipV="1">
            <a:off x="9098033" y="2313242"/>
            <a:ext cx="0" cy="324740"/>
          </a:xfrm>
          <a:prstGeom prst="straightConnector1">
            <a:avLst/>
          </a:prstGeom>
          <a:ln w="38100">
            <a:solidFill>
              <a:srgbClr val="BE5A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B9EF60F7-B8DB-4445-A8FA-9805550BA67A}"/>
              </a:ext>
            </a:extLst>
          </p:cNvPr>
          <p:cNvGrpSpPr/>
          <p:nvPr/>
        </p:nvGrpSpPr>
        <p:grpSpPr>
          <a:xfrm>
            <a:off x="8780279" y="2568035"/>
            <a:ext cx="606716" cy="593167"/>
            <a:chOff x="8780279" y="2568035"/>
            <a:chExt cx="606716" cy="593167"/>
          </a:xfrm>
        </p:grpSpPr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EEE5CBAE-CB3F-4FE2-8412-5AB6315CEC29}"/>
                </a:ext>
              </a:extLst>
            </p:cNvPr>
            <p:cNvSpPr txBox="1"/>
            <p:nvPr/>
          </p:nvSpPr>
          <p:spPr>
            <a:xfrm>
              <a:off x="8780279" y="256803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E6DD639D-6426-4F19-9BEE-B6A44FD6043B}"/>
                </a:ext>
              </a:extLst>
            </p:cNvPr>
            <p:cNvSpPr txBox="1"/>
            <p:nvPr/>
          </p:nvSpPr>
          <p:spPr>
            <a:xfrm>
              <a:off x="8843255" y="263798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-1</a:t>
              </a:r>
            </a:p>
          </p:txBody>
        </p:sp>
      </p:grp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E16BFA3B-5395-41EF-BB08-CD8590470151}"/>
              </a:ext>
            </a:extLst>
          </p:cNvPr>
          <p:cNvGrpSpPr/>
          <p:nvPr/>
        </p:nvGrpSpPr>
        <p:grpSpPr>
          <a:xfrm>
            <a:off x="8015963" y="2568035"/>
            <a:ext cx="644722" cy="593167"/>
            <a:chOff x="8015963" y="2568035"/>
            <a:chExt cx="644722" cy="593167"/>
          </a:xfrm>
        </p:grpSpPr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28B22AC6-8790-4945-870F-53826347BC3F}"/>
                </a:ext>
              </a:extLst>
            </p:cNvPr>
            <p:cNvSpPr txBox="1"/>
            <p:nvPr/>
          </p:nvSpPr>
          <p:spPr>
            <a:xfrm>
              <a:off x="8015963" y="256803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6221C5A7-C99E-40BE-A532-203034498AEC}"/>
                </a:ext>
              </a:extLst>
            </p:cNvPr>
            <p:cNvSpPr txBox="1"/>
            <p:nvPr/>
          </p:nvSpPr>
          <p:spPr>
            <a:xfrm>
              <a:off x="8116945" y="263798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-2</a:t>
              </a:r>
            </a:p>
          </p:txBody>
        </p:sp>
      </p:grpSp>
      <p:cxnSp>
        <p:nvCxnSpPr>
          <p:cNvPr id="66" name="رابط كسهم مستقيم 65">
            <a:extLst>
              <a:ext uri="{FF2B5EF4-FFF2-40B4-BE49-F238E27FC236}">
                <a16:creationId xmlns:a16="http://schemas.microsoft.com/office/drawing/2014/main" id="{44C436E9-60E4-42DE-8636-EB6F9C154A66}"/>
              </a:ext>
            </a:extLst>
          </p:cNvPr>
          <p:cNvCxnSpPr>
            <a:cxnSpLocks/>
          </p:cNvCxnSpPr>
          <p:nvPr/>
        </p:nvCxnSpPr>
        <p:spPr>
          <a:xfrm flipV="1">
            <a:off x="8397278" y="2313242"/>
            <a:ext cx="0" cy="324740"/>
          </a:xfrm>
          <a:prstGeom prst="straightConnector1">
            <a:avLst/>
          </a:prstGeom>
          <a:ln w="38100">
            <a:solidFill>
              <a:srgbClr val="BE5A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مجموعة 85">
            <a:extLst>
              <a:ext uri="{FF2B5EF4-FFF2-40B4-BE49-F238E27FC236}">
                <a16:creationId xmlns:a16="http://schemas.microsoft.com/office/drawing/2014/main" id="{E4617636-2B4B-4B43-AA73-64AC657D76EB}"/>
              </a:ext>
            </a:extLst>
          </p:cNvPr>
          <p:cNvGrpSpPr/>
          <p:nvPr/>
        </p:nvGrpSpPr>
        <p:grpSpPr>
          <a:xfrm>
            <a:off x="875907" y="2313242"/>
            <a:ext cx="7058469" cy="847960"/>
            <a:chOff x="875907" y="2313242"/>
            <a:chExt cx="7058469" cy="847960"/>
          </a:xfrm>
        </p:grpSpPr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E323E948-94F4-41AF-9813-3FDB34C8F56D}"/>
                </a:ext>
              </a:extLst>
            </p:cNvPr>
            <p:cNvSpPr txBox="1"/>
            <p:nvPr/>
          </p:nvSpPr>
          <p:spPr>
            <a:xfrm>
              <a:off x="7251646" y="256803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73E28438-B468-4564-BC01-C119419BBF9F}"/>
                </a:ext>
              </a:extLst>
            </p:cNvPr>
            <p:cNvSpPr txBox="1"/>
            <p:nvPr/>
          </p:nvSpPr>
          <p:spPr>
            <a:xfrm>
              <a:off x="6487329" y="256803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D3BEC758-7AE6-4354-9807-A48E54EBEC53}"/>
                </a:ext>
              </a:extLst>
            </p:cNvPr>
            <p:cNvSpPr txBox="1"/>
            <p:nvPr/>
          </p:nvSpPr>
          <p:spPr>
            <a:xfrm>
              <a:off x="5586276" y="256803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40EDE871-7180-40CB-ACF3-7E3CDB0B09DD}"/>
                </a:ext>
              </a:extLst>
            </p:cNvPr>
            <p:cNvSpPr txBox="1"/>
            <p:nvPr/>
          </p:nvSpPr>
          <p:spPr>
            <a:xfrm>
              <a:off x="4642494" y="256803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A0ADA2BD-1972-4014-93C3-064A7B5E6CE7}"/>
                </a:ext>
              </a:extLst>
            </p:cNvPr>
            <p:cNvSpPr txBox="1"/>
            <p:nvPr/>
          </p:nvSpPr>
          <p:spPr>
            <a:xfrm>
              <a:off x="3715802" y="256803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37845F94-51E3-4C49-A006-E37173E92652}"/>
                </a:ext>
              </a:extLst>
            </p:cNvPr>
            <p:cNvSpPr txBox="1"/>
            <p:nvPr/>
          </p:nvSpPr>
          <p:spPr>
            <a:xfrm>
              <a:off x="2848933" y="256803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5F6BE235-4A4B-41D6-9761-5A7E5157507F}"/>
                </a:ext>
              </a:extLst>
            </p:cNvPr>
            <p:cNvSpPr txBox="1"/>
            <p:nvPr/>
          </p:nvSpPr>
          <p:spPr>
            <a:xfrm>
              <a:off x="1939334" y="256803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82DA4EA6-99DB-433C-B9C6-3608ED9860D5}"/>
                </a:ext>
              </a:extLst>
            </p:cNvPr>
            <p:cNvSpPr txBox="1"/>
            <p:nvPr/>
          </p:nvSpPr>
          <p:spPr>
            <a:xfrm>
              <a:off x="875907" y="256803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E2581672-7AFA-49D6-80B2-E3F3498C727C}"/>
                </a:ext>
              </a:extLst>
            </p:cNvPr>
            <p:cNvSpPr txBox="1"/>
            <p:nvPr/>
          </p:nvSpPr>
          <p:spPr>
            <a:xfrm>
              <a:off x="7390636" y="263798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-3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F0F1B401-3C18-435B-BBE9-27D80838B5FB}"/>
                </a:ext>
              </a:extLst>
            </p:cNvPr>
            <p:cNvSpPr txBox="1"/>
            <p:nvPr/>
          </p:nvSpPr>
          <p:spPr>
            <a:xfrm>
              <a:off x="6574558" y="263798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-4</a:t>
              </a:r>
            </a:p>
          </p:txBody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AF99C9C1-A765-4A7F-A0A8-1D7E3C2976E3}"/>
                </a:ext>
              </a:extLst>
            </p:cNvPr>
            <p:cNvSpPr txBox="1"/>
            <p:nvPr/>
          </p:nvSpPr>
          <p:spPr>
            <a:xfrm>
              <a:off x="5668711" y="263798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-5</a:t>
              </a:r>
            </a:p>
          </p:txBody>
        </p: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85D48C2B-A361-4496-90AD-932851F889BE}"/>
                </a:ext>
              </a:extLst>
            </p:cNvPr>
            <p:cNvSpPr txBox="1"/>
            <p:nvPr/>
          </p:nvSpPr>
          <p:spPr>
            <a:xfrm>
              <a:off x="4762864" y="263798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-6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D5F4CDF6-C754-4A58-8BD6-C7929918C061}"/>
                </a:ext>
              </a:extLst>
            </p:cNvPr>
            <p:cNvSpPr txBox="1"/>
            <p:nvPr/>
          </p:nvSpPr>
          <p:spPr>
            <a:xfrm>
              <a:off x="3857017" y="263798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-7</a:t>
              </a: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E210687D-74A5-4DA5-A3F5-ADF72CA0ACE6}"/>
                </a:ext>
              </a:extLst>
            </p:cNvPr>
            <p:cNvSpPr txBox="1"/>
            <p:nvPr/>
          </p:nvSpPr>
          <p:spPr>
            <a:xfrm>
              <a:off x="2951170" y="263798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-8</a:t>
              </a:r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965C6188-8F8C-4A92-8B93-6C4F73EBD1EE}"/>
                </a:ext>
              </a:extLst>
            </p:cNvPr>
            <p:cNvSpPr txBox="1"/>
            <p:nvPr/>
          </p:nvSpPr>
          <p:spPr>
            <a:xfrm>
              <a:off x="2045323" y="263798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-9</a:t>
              </a:r>
            </a:p>
          </p:txBody>
        </p:sp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9151C569-FEF3-4872-9445-AA17109D49BB}"/>
                </a:ext>
              </a:extLst>
            </p:cNvPr>
            <p:cNvSpPr txBox="1"/>
            <p:nvPr/>
          </p:nvSpPr>
          <p:spPr>
            <a:xfrm>
              <a:off x="959940" y="2637982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-10</a:t>
              </a:r>
            </a:p>
          </p:txBody>
        </p:sp>
        <p:cxnSp>
          <p:nvCxnSpPr>
            <p:cNvPr id="67" name="رابط كسهم مستقيم 66">
              <a:extLst>
                <a:ext uri="{FF2B5EF4-FFF2-40B4-BE49-F238E27FC236}">
                  <a16:creationId xmlns:a16="http://schemas.microsoft.com/office/drawing/2014/main" id="{EBC2B2D5-3CAB-4248-9C41-22A0B83CD0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62340" y="2313242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رابط كسهم مستقيم 67">
              <a:extLst>
                <a:ext uri="{FF2B5EF4-FFF2-40B4-BE49-F238E27FC236}">
                  <a16:creationId xmlns:a16="http://schemas.microsoft.com/office/drawing/2014/main" id="{9BB72639-DFA9-472C-8269-6C39B886ED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9035" y="2313242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رابط كسهم مستقيم 68">
              <a:extLst>
                <a:ext uri="{FF2B5EF4-FFF2-40B4-BE49-F238E27FC236}">
                  <a16:creationId xmlns:a16="http://schemas.microsoft.com/office/drawing/2014/main" id="{D393D2A5-CA30-497E-A835-61AB67A416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181" y="2313242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رابط كسهم مستقيم 69">
              <a:extLst>
                <a:ext uri="{FF2B5EF4-FFF2-40B4-BE49-F238E27FC236}">
                  <a16:creationId xmlns:a16="http://schemas.microsoft.com/office/drawing/2014/main" id="{E5BC2C99-D8F3-4C22-956D-479B2A2737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0235" y="2313242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رابط كسهم مستقيم 70">
              <a:extLst>
                <a:ext uri="{FF2B5EF4-FFF2-40B4-BE49-F238E27FC236}">
                  <a16:creationId xmlns:a16="http://schemas.microsoft.com/office/drawing/2014/main" id="{B338133E-832D-4E89-8AEB-5AA1A1403B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24381" y="2313242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رابط كسهم مستقيم 71">
              <a:extLst>
                <a:ext uri="{FF2B5EF4-FFF2-40B4-BE49-F238E27FC236}">
                  <a16:creationId xmlns:a16="http://schemas.microsoft.com/office/drawing/2014/main" id="{44CCA646-ACC3-466C-A3C9-EB424332BA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15706" y="2313242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رابط كسهم مستقيم 72">
              <a:extLst>
                <a:ext uri="{FF2B5EF4-FFF2-40B4-BE49-F238E27FC236}">
                  <a16:creationId xmlns:a16="http://schemas.microsoft.com/office/drawing/2014/main" id="{DF505C59-48AD-4353-8946-E4234B837C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42413" y="2313242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رابط كسهم مستقيم 73">
              <a:extLst>
                <a:ext uri="{FF2B5EF4-FFF2-40B4-BE49-F238E27FC236}">
                  <a16:creationId xmlns:a16="http://schemas.microsoft.com/office/drawing/2014/main" id="{30DC1E49-E9B5-41D0-824A-5C874B72B6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42555" y="2313242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مستطيل: زوايا مستديرة 74">
            <a:extLst>
              <a:ext uri="{FF2B5EF4-FFF2-40B4-BE49-F238E27FC236}">
                <a16:creationId xmlns:a16="http://schemas.microsoft.com/office/drawing/2014/main" id="{A4E55CB6-CDFA-4D68-9EF0-DAAE53DA7C34}"/>
              </a:ext>
            </a:extLst>
          </p:cNvPr>
          <p:cNvSpPr/>
          <p:nvPr/>
        </p:nvSpPr>
        <p:spPr>
          <a:xfrm>
            <a:off x="3957633" y="3483191"/>
            <a:ext cx="2680620" cy="796599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الجذر التربيعي</a:t>
            </a:r>
          </a:p>
        </p:txBody>
      </p:sp>
      <p:grpSp>
        <p:nvGrpSpPr>
          <p:cNvPr id="85" name="مجموعة 84">
            <a:extLst>
              <a:ext uri="{FF2B5EF4-FFF2-40B4-BE49-F238E27FC236}">
                <a16:creationId xmlns:a16="http://schemas.microsoft.com/office/drawing/2014/main" id="{020E6D77-5673-4732-8829-E601EC153AE9}"/>
              </a:ext>
            </a:extLst>
          </p:cNvPr>
          <p:cNvGrpSpPr/>
          <p:nvPr/>
        </p:nvGrpSpPr>
        <p:grpSpPr>
          <a:xfrm>
            <a:off x="8334673" y="4593255"/>
            <a:ext cx="1083186" cy="646331"/>
            <a:chOff x="7430685" y="4563437"/>
            <a:chExt cx="1083186" cy="646331"/>
          </a:xfrm>
        </p:grpSpPr>
        <p:sp>
          <p:nvSpPr>
            <p:cNvPr id="2" name="مربع نص 1">
              <a:extLst>
                <a:ext uri="{FF2B5EF4-FFF2-40B4-BE49-F238E27FC236}">
                  <a16:creationId xmlns:a16="http://schemas.microsoft.com/office/drawing/2014/main" id="{B1F974C2-245E-4373-8318-C2A271DB6A1D}"/>
                </a:ext>
              </a:extLst>
            </p:cNvPr>
            <p:cNvSpPr txBox="1"/>
            <p:nvPr/>
          </p:nvSpPr>
          <p:spPr>
            <a:xfrm>
              <a:off x="7930406" y="458331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grpSp>
          <p:nvGrpSpPr>
            <p:cNvPr id="84" name="مجموعة 83">
              <a:extLst>
                <a:ext uri="{FF2B5EF4-FFF2-40B4-BE49-F238E27FC236}">
                  <a16:creationId xmlns:a16="http://schemas.microsoft.com/office/drawing/2014/main" id="{8710DA6F-55FF-4922-A31E-2146E98D9DAA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77" name="رابط مستقيم 76">
                <a:extLst>
                  <a:ext uri="{FF2B5EF4-FFF2-40B4-BE49-F238E27FC236}">
                    <a16:creationId xmlns:a16="http://schemas.microsoft.com/office/drawing/2014/main" id="{4A9A0D60-D12D-4DB9-868C-65B33EDB8B30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رابط مستقيم 78">
                <a:extLst>
                  <a:ext uri="{FF2B5EF4-FFF2-40B4-BE49-F238E27FC236}">
                    <a16:creationId xmlns:a16="http://schemas.microsoft.com/office/drawing/2014/main" id="{57691097-2570-4E3D-BABA-E3605EB84BCB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رابط مستقيم 80">
                <a:extLst>
                  <a:ext uri="{FF2B5EF4-FFF2-40B4-BE49-F238E27FC236}">
                    <a16:creationId xmlns:a16="http://schemas.microsoft.com/office/drawing/2014/main" id="{6FD4B725-99ED-4831-91DB-3C27D6EAC817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رابط مستقيم 82">
                <a:extLst>
                  <a:ext uri="{FF2B5EF4-FFF2-40B4-BE49-F238E27FC236}">
                    <a16:creationId xmlns:a16="http://schemas.microsoft.com/office/drawing/2014/main" id="{BE50463E-3876-4EA3-9EEB-0D71CA73C648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878B8AD5-1032-454A-9644-A1B9AC5AC7A5}"/>
                </a:ext>
              </a:extLst>
            </p:cNvPr>
            <p:cNvSpPr txBox="1"/>
            <p:nvPr/>
          </p:nvSpPr>
          <p:spPr>
            <a:xfrm>
              <a:off x="7430685" y="4563437"/>
              <a:ext cx="415499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36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94" name="مجموعة 93">
            <a:extLst>
              <a:ext uri="{FF2B5EF4-FFF2-40B4-BE49-F238E27FC236}">
                <a16:creationId xmlns:a16="http://schemas.microsoft.com/office/drawing/2014/main" id="{4B74FA57-9856-430A-B69E-733F3808D62C}"/>
              </a:ext>
            </a:extLst>
          </p:cNvPr>
          <p:cNvGrpSpPr/>
          <p:nvPr/>
        </p:nvGrpSpPr>
        <p:grpSpPr>
          <a:xfrm>
            <a:off x="5052872" y="4590052"/>
            <a:ext cx="1083186" cy="646331"/>
            <a:chOff x="7430685" y="4563437"/>
            <a:chExt cx="1083186" cy="646331"/>
          </a:xfrm>
        </p:grpSpPr>
        <p:sp>
          <p:nvSpPr>
            <p:cNvPr id="95" name="مربع نص 94">
              <a:extLst>
                <a:ext uri="{FF2B5EF4-FFF2-40B4-BE49-F238E27FC236}">
                  <a16:creationId xmlns:a16="http://schemas.microsoft.com/office/drawing/2014/main" id="{73AE82A4-0434-49AD-8C54-0CE28FE26023}"/>
                </a:ext>
              </a:extLst>
            </p:cNvPr>
            <p:cNvSpPr txBox="1"/>
            <p:nvPr/>
          </p:nvSpPr>
          <p:spPr>
            <a:xfrm>
              <a:off x="7930406" y="458331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grpSp>
          <p:nvGrpSpPr>
            <p:cNvPr id="96" name="مجموعة 95">
              <a:extLst>
                <a:ext uri="{FF2B5EF4-FFF2-40B4-BE49-F238E27FC236}">
                  <a16:creationId xmlns:a16="http://schemas.microsoft.com/office/drawing/2014/main" id="{9346938B-8920-46CA-93E2-4A0875C00E86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98" name="رابط مستقيم 97">
                <a:extLst>
                  <a:ext uri="{FF2B5EF4-FFF2-40B4-BE49-F238E27FC236}">
                    <a16:creationId xmlns:a16="http://schemas.microsoft.com/office/drawing/2014/main" id="{B3DCF34C-D680-41FB-93E5-6E0B2BB10A49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رابط مستقيم 98">
                <a:extLst>
                  <a:ext uri="{FF2B5EF4-FFF2-40B4-BE49-F238E27FC236}">
                    <a16:creationId xmlns:a16="http://schemas.microsoft.com/office/drawing/2014/main" id="{24EECA69-1F36-4B9C-9C5D-414AAB3BD315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رابط مستقيم 99">
                <a:extLst>
                  <a:ext uri="{FF2B5EF4-FFF2-40B4-BE49-F238E27FC236}">
                    <a16:creationId xmlns:a16="http://schemas.microsoft.com/office/drawing/2014/main" id="{89C08D74-6D54-42C3-B506-331CF6CDB55E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رابط مستقيم 100">
                <a:extLst>
                  <a:ext uri="{FF2B5EF4-FFF2-40B4-BE49-F238E27FC236}">
                    <a16:creationId xmlns:a16="http://schemas.microsoft.com/office/drawing/2014/main" id="{4EA373CB-32BE-4DA7-8A5A-3A362C579D78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مربع نص 96">
              <a:extLst>
                <a:ext uri="{FF2B5EF4-FFF2-40B4-BE49-F238E27FC236}">
                  <a16:creationId xmlns:a16="http://schemas.microsoft.com/office/drawing/2014/main" id="{9C6A6EEE-28BD-4C0C-9C89-8AC53B61F164}"/>
                </a:ext>
              </a:extLst>
            </p:cNvPr>
            <p:cNvSpPr txBox="1"/>
            <p:nvPr/>
          </p:nvSpPr>
          <p:spPr>
            <a:xfrm>
              <a:off x="7430685" y="4563437"/>
              <a:ext cx="415499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36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02" name="مجموعة 101">
            <a:extLst>
              <a:ext uri="{FF2B5EF4-FFF2-40B4-BE49-F238E27FC236}">
                <a16:creationId xmlns:a16="http://schemas.microsoft.com/office/drawing/2014/main" id="{18F345D8-16FD-4FC7-872F-51A3087E1955}"/>
              </a:ext>
            </a:extLst>
          </p:cNvPr>
          <p:cNvGrpSpPr/>
          <p:nvPr/>
        </p:nvGrpSpPr>
        <p:grpSpPr>
          <a:xfrm>
            <a:off x="1771072" y="4586849"/>
            <a:ext cx="1083186" cy="646331"/>
            <a:chOff x="7430685" y="4563437"/>
            <a:chExt cx="1083186" cy="646331"/>
          </a:xfrm>
        </p:grpSpPr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ADD4BFB6-1A25-4DCB-9998-BB23F48C9C0F}"/>
                </a:ext>
              </a:extLst>
            </p:cNvPr>
            <p:cNvSpPr txBox="1"/>
            <p:nvPr/>
          </p:nvSpPr>
          <p:spPr>
            <a:xfrm>
              <a:off x="7840637" y="458331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grpSp>
          <p:nvGrpSpPr>
            <p:cNvPr id="104" name="مجموعة 103">
              <a:extLst>
                <a:ext uri="{FF2B5EF4-FFF2-40B4-BE49-F238E27FC236}">
                  <a16:creationId xmlns:a16="http://schemas.microsoft.com/office/drawing/2014/main" id="{285C0602-BD2E-4182-B437-50F85D5518ED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106" name="رابط مستقيم 105">
                <a:extLst>
                  <a:ext uri="{FF2B5EF4-FFF2-40B4-BE49-F238E27FC236}">
                    <a16:creationId xmlns:a16="http://schemas.microsoft.com/office/drawing/2014/main" id="{048DB231-09A9-417E-A22A-514452FA35A5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رابط مستقيم 106">
                <a:extLst>
                  <a:ext uri="{FF2B5EF4-FFF2-40B4-BE49-F238E27FC236}">
                    <a16:creationId xmlns:a16="http://schemas.microsoft.com/office/drawing/2014/main" id="{8763E246-5C5D-459E-9F52-B9193B224293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رابط مستقيم 107">
                <a:extLst>
                  <a:ext uri="{FF2B5EF4-FFF2-40B4-BE49-F238E27FC236}">
                    <a16:creationId xmlns:a16="http://schemas.microsoft.com/office/drawing/2014/main" id="{E4B3F888-A44F-4306-8C71-8A2CA27EC12F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رابط مستقيم 108">
                <a:extLst>
                  <a:ext uri="{FF2B5EF4-FFF2-40B4-BE49-F238E27FC236}">
                    <a16:creationId xmlns:a16="http://schemas.microsoft.com/office/drawing/2014/main" id="{3B8EA3EB-B3E0-4A25-9FD4-9536822F4E1A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8F10D197-F8D6-42B6-B2A7-B8026B28BCEC}"/>
                </a:ext>
              </a:extLst>
            </p:cNvPr>
            <p:cNvSpPr txBox="1"/>
            <p:nvPr/>
          </p:nvSpPr>
          <p:spPr>
            <a:xfrm>
              <a:off x="7430685" y="4563437"/>
              <a:ext cx="415499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36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66" name="مجموعة 165">
            <a:extLst>
              <a:ext uri="{FF2B5EF4-FFF2-40B4-BE49-F238E27FC236}">
                <a16:creationId xmlns:a16="http://schemas.microsoft.com/office/drawing/2014/main" id="{9BD110B1-76BF-4C19-B189-0D110C6F5A82}"/>
              </a:ext>
            </a:extLst>
          </p:cNvPr>
          <p:cNvGrpSpPr/>
          <p:nvPr/>
        </p:nvGrpSpPr>
        <p:grpSpPr>
          <a:xfrm>
            <a:off x="8334673" y="5696124"/>
            <a:ext cx="1083186" cy="646331"/>
            <a:chOff x="7430685" y="4563437"/>
            <a:chExt cx="1083186" cy="646331"/>
          </a:xfrm>
        </p:grpSpPr>
        <p:sp>
          <p:nvSpPr>
            <p:cNvPr id="167" name="مربع نص 166">
              <a:extLst>
                <a:ext uri="{FF2B5EF4-FFF2-40B4-BE49-F238E27FC236}">
                  <a16:creationId xmlns:a16="http://schemas.microsoft.com/office/drawing/2014/main" id="{247EEDC1-9528-4FA9-934A-ABD2A16DD0CC}"/>
                </a:ext>
              </a:extLst>
            </p:cNvPr>
            <p:cNvSpPr txBox="1"/>
            <p:nvPr/>
          </p:nvSpPr>
          <p:spPr>
            <a:xfrm>
              <a:off x="7840637" y="458331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81</a:t>
              </a:r>
            </a:p>
          </p:txBody>
        </p:sp>
        <p:grpSp>
          <p:nvGrpSpPr>
            <p:cNvPr id="168" name="مجموعة 167">
              <a:extLst>
                <a:ext uri="{FF2B5EF4-FFF2-40B4-BE49-F238E27FC236}">
                  <a16:creationId xmlns:a16="http://schemas.microsoft.com/office/drawing/2014/main" id="{1D49D177-9C15-4438-A31E-F05474575021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170" name="رابط مستقيم 169">
                <a:extLst>
                  <a:ext uri="{FF2B5EF4-FFF2-40B4-BE49-F238E27FC236}">
                    <a16:creationId xmlns:a16="http://schemas.microsoft.com/office/drawing/2014/main" id="{4CDE1BD0-9729-4262-8540-55148FA0FCE1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رابط مستقيم 170">
                <a:extLst>
                  <a:ext uri="{FF2B5EF4-FFF2-40B4-BE49-F238E27FC236}">
                    <a16:creationId xmlns:a16="http://schemas.microsoft.com/office/drawing/2014/main" id="{8B1231FB-6EDA-424D-A366-2E7C5BAA748B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رابط مستقيم 171">
                <a:extLst>
                  <a:ext uri="{FF2B5EF4-FFF2-40B4-BE49-F238E27FC236}">
                    <a16:creationId xmlns:a16="http://schemas.microsoft.com/office/drawing/2014/main" id="{564E4E46-3C03-4A71-8A56-A84C2F3C38A9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رابط مستقيم 172">
                <a:extLst>
                  <a:ext uri="{FF2B5EF4-FFF2-40B4-BE49-F238E27FC236}">
                    <a16:creationId xmlns:a16="http://schemas.microsoft.com/office/drawing/2014/main" id="{15130DE7-744F-440F-B2A3-4420C0457622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9" name="مربع نص 168">
              <a:extLst>
                <a:ext uri="{FF2B5EF4-FFF2-40B4-BE49-F238E27FC236}">
                  <a16:creationId xmlns:a16="http://schemas.microsoft.com/office/drawing/2014/main" id="{0091A690-DE93-4545-9A4D-BD0E5E41F3D2}"/>
                </a:ext>
              </a:extLst>
            </p:cNvPr>
            <p:cNvSpPr txBox="1"/>
            <p:nvPr/>
          </p:nvSpPr>
          <p:spPr>
            <a:xfrm>
              <a:off x="7430685" y="4563437"/>
              <a:ext cx="415499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36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74" name="مجموعة 173">
            <a:extLst>
              <a:ext uri="{FF2B5EF4-FFF2-40B4-BE49-F238E27FC236}">
                <a16:creationId xmlns:a16="http://schemas.microsoft.com/office/drawing/2014/main" id="{6DDAB84C-1115-477A-B1C2-9CF64386031F}"/>
              </a:ext>
            </a:extLst>
          </p:cNvPr>
          <p:cNvGrpSpPr/>
          <p:nvPr/>
        </p:nvGrpSpPr>
        <p:grpSpPr>
          <a:xfrm>
            <a:off x="5062426" y="5692921"/>
            <a:ext cx="1083186" cy="646331"/>
            <a:chOff x="7430685" y="4563437"/>
            <a:chExt cx="1083186" cy="646331"/>
          </a:xfrm>
        </p:grpSpPr>
        <p:sp>
          <p:nvSpPr>
            <p:cNvPr id="175" name="مربع نص 174">
              <a:extLst>
                <a:ext uri="{FF2B5EF4-FFF2-40B4-BE49-F238E27FC236}">
                  <a16:creationId xmlns:a16="http://schemas.microsoft.com/office/drawing/2014/main" id="{1A4589E4-4A20-43A2-B7BB-A006C5B4B606}"/>
                </a:ext>
              </a:extLst>
            </p:cNvPr>
            <p:cNvSpPr txBox="1"/>
            <p:nvPr/>
          </p:nvSpPr>
          <p:spPr>
            <a:xfrm>
              <a:off x="7750869" y="4583315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121</a:t>
              </a:r>
            </a:p>
          </p:txBody>
        </p:sp>
        <p:grpSp>
          <p:nvGrpSpPr>
            <p:cNvPr id="176" name="مجموعة 175">
              <a:extLst>
                <a:ext uri="{FF2B5EF4-FFF2-40B4-BE49-F238E27FC236}">
                  <a16:creationId xmlns:a16="http://schemas.microsoft.com/office/drawing/2014/main" id="{A2878753-5280-49B3-9B17-C27AA45FB966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178" name="رابط مستقيم 177">
                <a:extLst>
                  <a:ext uri="{FF2B5EF4-FFF2-40B4-BE49-F238E27FC236}">
                    <a16:creationId xmlns:a16="http://schemas.microsoft.com/office/drawing/2014/main" id="{33FDB0A0-FA2F-4AD2-8387-0235A5915C65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رابط مستقيم 178">
                <a:extLst>
                  <a:ext uri="{FF2B5EF4-FFF2-40B4-BE49-F238E27FC236}">
                    <a16:creationId xmlns:a16="http://schemas.microsoft.com/office/drawing/2014/main" id="{8EE3934D-EA1D-4C0F-A713-2E5CF5BA00B8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رابط مستقيم 179">
                <a:extLst>
                  <a:ext uri="{FF2B5EF4-FFF2-40B4-BE49-F238E27FC236}">
                    <a16:creationId xmlns:a16="http://schemas.microsoft.com/office/drawing/2014/main" id="{F1A75DC5-4DF5-47B2-848B-88FC325C9996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رابط مستقيم 180">
                <a:extLst>
                  <a:ext uri="{FF2B5EF4-FFF2-40B4-BE49-F238E27FC236}">
                    <a16:creationId xmlns:a16="http://schemas.microsoft.com/office/drawing/2014/main" id="{381E6017-3E37-4563-9257-A35895DA57E3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7" name="مربع نص 176">
              <a:extLst>
                <a:ext uri="{FF2B5EF4-FFF2-40B4-BE49-F238E27FC236}">
                  <a16:creationId xmlns:a16="http://schemas.microsoft.com/office/drawing/2014/main" id="{449A9C99-ADC6-4867-8234-CE003E71AC44}"/>
                </a:ext>
              </a:extLst>
            </p:cNvPr>
            <p:cNvSpPr txBox="1"/>
            <p:nvPr/>
          </p:nvSpPr>
          <p:spPr>
            <a:xfrm>
              <a:off x="7430685" y="4563437"/>
              <a:ext cx="415499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36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82" name="مجموعة 181">
            <a:extLst>
              <a:ext uri="{FF2B5EF4-FFF2-40B4-BE49-F238E27FC236}">
                <a16:creationId xmlns:a16="http://schemas.microsoft.com/office/drawing/2014/main" id="{E93DFAA3-5B6A-4889-AB1D-3031453E9D0A}"/>
              </a:ext>
            </a:extLst>
          </p:cNvPr>
          <p:cNvGrpSpPr/>
          <p:nvPr/>
        </p:nvGrpSpPr>
        <p:grpSpPr>
          <a:xfrm>
            <a:off x="1790180" y="5689718"/>
            <a:ext cx="1083186" cy="646331"/>
            <a:chOff x="7430685" y="4563437"/>
            <a:chExt cx="1083186" cy="646331"/>
          </a:xfrm>
        </p:grpSpPr>
        <p:sp>
          <p:nvSpPr>
            <p:cNvPr id="183" name="مربع نص 182">
              <a:extLst>
                <a:ext uri="{FF2B5EF4-FFF2-40B4-BE49-F238E27FC236}">
                  <a16:creationId xmlns:a16="http://schemas.microsoft.com/office/drawing/2014/main" id="{D4C5EBEB-29F2-49F2-8F7D-9F9EF272EFB5}"/>
                </a:ext>
              </a:extLst>
            </p:cNvPr>
            <p:cNvSpPr txBox="1"/>
            <p:nvPr/>
          </p:nvSpPr>
          <p:spPr>
            <a:xfrm>
              <a:off x="7750869" y="4583315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169</a:t>
              </a:r>
            </a:p>
          </p:txBody>
        </p:sp>
        <p:grpSp>
          <p:nvGrpSpPr>
            <p:cNvPr id="184" name="مجموعة 183">
              <a:extLst>
                <a:ext uri="{FF2B5EF4-FFF2-40B4-BE49-F238E27FC236}">
                  <a16:creationId xmlns:a16="http://schemas.microsoft.com/office/drawing/2014/main" id="{84A6AE5E-C8BC-4751-AB14-15B7D555BF1C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186" name="رابط مستقيم 185">
                <a:extLst>
                  <a:ext uri="{FF2B5EF4-FFF2-40B4-BE49-F238E27FC236}">
                    <a16:creationId xmlns:a16="http://schemas.microsoft.com/office/drawing/2014/main" id="{D472CA26-18D1-411F-B334-1880A955203D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رابط مستقيم 186">
                <a:extLst>
                  <a:ext uri="{FF2B5EF4-FFF2-40B4-BE49-F238E27FC236}">
                    <a16:creationId xmlns:a16="http://schemas.microsoft.com/office/drawing/2014/main" id="{E327A32B-C8A4-4CC7-B64D-CC83185A07C4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رابط مستقيم 187">
                <a:extLst>
                  <a:ext uri="{FF2B5EF4-FFF2-40B4-BE49-F238E27FC236}">
                    <a16:creationId xmlns:a16="http://schemas.microsoft.com/office/drawing/2014/main" id="{47346FC6-1B23-46F5-AB79-0E8905AA8AAC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رابط مستقيم 188">
                <a:extLst>
                  <a:ext uri="{FF2B5EF4-FFF2-40B4-BE49-F238E27FC236}">
                    <a16:creationId xmlns:a16="http://schemas.microsoft.com/office/drawing/2014/main" id="{C8B4E0B2-11D2-4AE9-A9F7-5D55A6105FD8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5" name="مربع نص 184">
              <a:extLst>
                <a:ext uri="{FF2B5EF4-FFF2-40B4-BE49-F238E27FC236}">
                  <a16:creationId xmlns:a16="http://schemas.microsoft.com/office/drawing/2014/main" id="{4287D7BF-F434-4C9A-A672-46995300F0FC}"/>
                </a:ext>
              </a:extLst>
            </p:cNvPr>
            <p:cNvSpPr txBox="1"/>
            <p:nvPr/>
          </p:nvSpPr>
          <p:spPr>
            <a:xfrm>
              <a:off x="7430685" y="4563437"/>
              <a:ext cx="415499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36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sp>
        <p:nvSpPr>
          <p:cNvPr id="206" name="مربع نص 205">
            <a:extLst>
              <a:ext uri="{FF2B5EF4-FFF2-40B4-BE49-F238E27FC236}">
                <a16:creationId xmlns:a16="http://schemas.microsoft.com/office/drawing/2014/main" id="{BF30F92D-F7BB-4A51-9618-BF9EA50B42EA}"/>
              </a:ext>
            </a:extLst>
          </p:cNvPr>
          <p:cNvSpPr txBox="1"/>
          <p:nvPr/>
        </p:nvSpPr>
        <p:spPr>
          <a:xfrm>
            <a:off x="8069677" y="46067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07" name="مربع نص 206">
            <a:extLst>
              <a:ext uri="{FF2B5EF4-FFF2-40B4-BE49-F238E27FC236}">
                <a16:creationId xmlns:a16="http://schemas.microsoft.com/office/drawing/2014/main" id="{BD288E88-88D4-4CBA-BC95-258D5EA5994D}"/>
              </a:ext>
            </a:extLst>
          </p:cNvPr>
          <p:cNvSpPr txBox="1"/>
          <p:nvPr/>
        </p:nvSpPr>
        <p:spPr>
          <a:xfrm>
            <a:off x="7769486" y="4606727"/>
            <a:ext cx="41229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أو</a:t>
            </a:r>
          </a:p>
        </p:txBody>
      </p:sp>
      <p:sp>
        <p:nvSpPr>
          <p:cNvPr id="208" name="مربع نص 207">
            <a:extLst>
              <a:ext uri="{FF2B5EF4-FFF2-40B4-BE49-F238E27FC236}">
                <a16:creationId xmlns:a16="http://schemas.microsoft.com/office/drawing/2014/main" id="{C15CAD1C-13AF-456B-BEED-FE91E14CC0D1}"/>
              </a:ext>
            </a:extLst>
          </p:cNvPr>
          <p:cNvSpPr txBox="1"/>
          <p:nvPr/>
        </p:nvSpPr>
        <p:spPr>
          <a:xfrm>
            <a:off x="7344722" y="4606727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</a:t>
            </a:r>
          </a:p>
        </p:txBody>
      </p:sp>
      <p:grpSp>
        <p:nvGrpSpPr>
          <p:cNvPr id="228" name="مجموعة 227">
            <a:extLst>
              <a:ext uri="{FF2B5EF4-FFF2-40B4-BE49-F238E27FC236}">
                <a16:creationId xmlns:a16="http://schemas.microsoft.com/office/drawing/2014/main" id="{51113ED0-DA15-48C1-BBA3-4FA86DF92AE8}"/>
              </a:ext>
            </a:extLst>
          </p:cNvPr>
          <p:cNvGrpSpPr/>
          <p:nvPr/>
        </p:nvGrpSpPr>
        <p:grpSpPr>
          <a:xfrm>
            <a:off x="7681088" y="4971570"/>
            <a:ext cx="381163" cy="523220"/>
            <a:chOff x="7160925" y="3370789"/>
            <a:chExt cx="381163" cy="523220"/>
          </a:xfrm>
        </p:grpSpPr>
        <p:sp>
          <p:nvSpPr>
            <p:cNvPr id="224" name="مربع نص 223">
              <a:extLst>
                <a:ext uri="{FF2B5EF4-FFF2-40B4-BE49-F238E27FC236}">
                  <a16:creationId xmlns:a16="http://schemas.microsoft.com/office/drawing/2014/main" id="{58F790C9-A212-4A6F-9D67-FD857C513BCB}"/>
                </a:ext>
              </a:extLst>
            </p:cNvPr>
            <p:cNvSpPr txBox="1"/>
            <p:nvPr/>
          </p:nvSpPr>
          <p:spPr>
            <a:xfrm>
              <a:off x="7160925" y="337078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grpSp>
          <p:nvGrpSpPr>
            <p:cNvPr id="227" name="مجموعة 226">
              <a:extLst>
                <a:ext uri="{FF2B5EF4-FFF2-40B4-BE49-F238E27FC236}">
                  <a16:creationId xmlns:a16="http://schemas.microsoft.com/office/drawing/2014/main" id="{FDE116D7-B940-4A2E-8FE4-1B32C0D062AD}"/>
                </a:ext>
              </a:extLst>
            </p:cNvPr>
            <p:cNvGrpSpPr/>
            <p:nvPr/>
          </p:nvGrpSpPr>
          <p:grpSpPr>
            <a:xfrm>
              <a:off x="7434088" y="3500438"/>
              <a:ext cx="108000" cy="171817"/>
              <a:chOff x="7434088" y="3500438"/>
              <a:chExt cx="108000" cy="171817"/>
            </a:xfrm>
          </p:grpSpPr>
          <p:sp>
            <p:nvSpPr>
              <p:cNvPr id="225" name="علامة الطرح 224">
                <a:extLst>
                  <a:ext uri="{FF2B5EF4-FFF2-40B4-BE49-F238E27FC236}">
                    <a16:creationId xmlns:a16="http://schemas.microsoft.com/office/drawing/2014/main" id="{C5FDB812-CBCE-4F5A-8C53-7F6A307228AB}"/>
                  </a:ext>
                </a:extLst>
              </p:cNvPr>
              <p:cNvSpPr/>
              <p:nvPr/>
            </p:nvSpPr>
            <p:spPr>
              <a:xfrm>
                <a:off x="7451050" y="3586447"/>
                <a:ext cx="74077" cy="85808"/>
              </a:xfrm>
              <a:prstGeom prst="mathMinus">
                <a:avLst>
                  <a:gd name="adj1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26" name="علامة الجمع 225">
                <a:extLst>
                  <a:ext uri="{FF2B5EF4-FFF2-40B4-BE49-F238E27FC236}">
                    <a16:creationId xmlns:a16="http://schemas.microsoft.com/office/drawing/2014/main" id="{3C8F874E-C1DF-4C9F-AF55-A14455D92AF4}"/>
                  </a:ext>
                </a:extLst>
              </p:cNvPr>
              <p:cNvSpPr/>
              <p:nvPr/>
            </p:nvSpPr>
            <p:spPr>
              <a:xfrm>
                <a:off x="7434088" y="3500438"/>
                <a:ext cx="108000" cy="108000"/>
              </a:xfrm>
              <a:prstGeom prst="mathPlus">
                <a:avLst>
                  <a:gd name="adj1" fmla="val 1656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</p:grpSp>
      <p:grpSp>
        <p:nvGrpSpPr>
          <p:cNvPr id="229" name="مجموعة 228">
            <a:extLst>
              <a:ext uri="{FF2B5EF4-FFF2-40B4-BE49-F238E27FC236}">
                <a16:creationId xmlns:a16="http://schemas.microsoft.com/office/drawing/2014/main" id="{5AECFC92-2ADA-4B88-8902-08DD78330D3B}"/>
              </a:ext>
            </a:extLst>
          </p:cNvPr>
          <p:cNvGrpSpPr/>
          <p:nvPr/>
        </p:nvGrpSpPr>
        <p:grpSpPr>
          <a:xfrm>
            <a:off x="4691905" y="4609930"/>
            <a:ext cx="381163" cy="523220"/>
            <a:chOff x="7160925" y="3370789"/>
            <a:chExt cx="381163" cy="523220"/>
          </a:xfrm>
        </p:grpSpPr>
        <p:sp>
          <p:nvSpPr>
            <p:cNvPr id="230" name="مربع نص 229">
              <a:extLst>
                <a:ext uri="{FF2B5EF4-FFF2-40B4-BE49-F238E27FC236}">
                  <a16:creationId xmlns:a16="http://schemas.microsoft.com/office/drawing/2014/main" id="{5E1A0AE6-6383-42F4-8C19-3DCDE6DE6BCD}"/>
                </a:ext>
              </a:extLst>
            </p:cNvPr>
            <p:cNvSpPr txBox="1"/>
            <p:nvPr/>
          </p:nvSpPr>
          <p:spPr>
            <a:xfrm>
              <a:off x="7160925" y="337078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grpSp>
          <p:nvGrpSpPr>
            <p:cNvPr id="231" name="مجموعة 230">
              <a:extLst>
                <a:ext uri="{FF2B5EF4-FFF2-40B4-BE49-F238E27FC236}">
                  <a16:creationId xmlns:a16="http://schemas.microsoft.com/office/drawing/2014/main" id="{497C7A20-D997-416C-8836-A446C50360A5}"/>
                </a:ext>
              </a:extLst>
            </p:cNvPr>
            <p:cNvGrpSpPr/>
            <p:nvPr/>
          </p:nvGrpSpPr>
          <p:grpSpPr>
            <a:xfrm>
              <a:off x="7434088" y="3500438"/>
              <a:ext cx="108000" cy="171817"/>
              <a:chOff x="7434088" y="3500438"/>
              <a:chExt cx="108000" cy="171817"/>
            </a:xfrm>
          </p:grpSpPr>
          <p:sp>
            <p:nvSpPr>
              <p:cNvPr id="232" name="علامة الطرح 231">
                <a:extLst>
                  <a:ext uri="{FF2B5EF4-FFF2-40B4-BE49-F238E27FC236}">
                    <a16:creationId xmlns:a16="http://schemas.microsoft.com/office/drawing/2014/main" id="{15A23E11-3BCC-4C5D-AE0E-322AADBA1BB0}"/>
                  </a:ext>
                </a:extLst>
              </p:cNvPr>
              <p:cNvSpPr/>
              <p:nvPr/>
            </p:nvSpPr>
            <p:spPr>
              <a:xfrm>
                <a:off x="7451050" y="3586447"/>
                <a:ext cx="74077" cy="85808"/>
              </a:xfrm>
              <a:prstGeom prst="mathMinus">
                <a:avLst>
                  <a:gd name="adj1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33" name="علامة الجمع 232">
                <a:extLst>
                  <a:ext uri="{FF2B5EF4-FFF2-40B4-BE49-F238E27FC236}">
                    <a16:creationId xmlns:a16="http://schemas.microsoft.com/office/drawing/2014/main" id="{3C8E2AD5-E553-47A1-80DB-8A3F09873184}"/>
                  </a:ext>
                </a:extLst>
              </p:cNvPr>
              <p:cNvSpPr/>
              <p:nvPr/>
            </p:nvSpPr>
            <p:spPr>
              <a:xfrm>
                <a:off x="7434088" y="3500438"/>
                <a:ext cx="108000" cy="108000"/>
              </a:xfrm>
              <a:prstGeom prst="mathPlus">
                <a:avLst>
                  <a:gd name="adj1" fmla="val 1656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</p:grpSp>
      <p:grpSp>
        <p:nvGrpSpPr>
          <p:cNvPr id="234" name="مجموعة 233">
            <a:extLst>
              <a:ext uri="{FF2B5EF4-FFF2-40B4-BE49-F238E27FC236}">
                <a16:creationId xmlns:a16="http://schemas.microsoft.com/office/drawing/2014/main" id="{4AEAD2AD-79D1-43F5-B13C-D8F2A01EAF77}"/>
              </a:ext>
            </a:extLst>
          </p:cNvPr>
          <p:cNvGrpSpPr/>
          <p:nvPr/>
        </p:nvGrpSpPr>
        <p:grpSpPr>
          <a:xfrm>
            <a:off x="1423662" y="4609930"/>
            <a:ext cx="381163" cy="523220"/>
            <a:chOff x="7160925" y="3370789"/>
            <a:chExt cx="381163" cy="523220"/>
          </a:xfrm>
        </p:grpSpPr>
        <p:sp>
          <p:nvSpPr>
            <p:cNvPr id="235" name="مربع نص 234">
              <a:extLst>
                <a:ext uri="{FF2B5EF4-FFF2-40B4-BE49-F238E27FC236}">
                  <a16:creationId xmlns:a16="http://schemas.microsoft.com/office/drawing/2014/main" id="{3C19819E-3FCB-4D0D-96AE-B131525156F3}"/>
                </a:ext>
              </a:extLst>
            </p:cNvPr>
            <p:cNvSpPr txBox="1"/>
            <p:nvPr/>
          </p:nvSpPr>
          <p:spPr>
            <a:xfrm>
              <a:off x="7160925" y="337078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grpSp>
          <p:nvGrpSpPr>
            <p:cNvPr id="236" name="مجموعة 235">
              <a:extLst>
                <a:ext uri="{FF2B5EF4-FFF2-40B4-BE49-F238E27FC236}">
                  <a16:creationId xmlns:a16="http://schemas.microsoft.com/office/drawing/2014/main" id="{E29AB384-F7AB-4056-A9C9-A3912BBEDCB4}"/>
                </a:ext>
              </a:extLst>
            </p:cNvPr>
            <p:cNvGrpSpPr/>
            <p:nvPr/>
          </p:nvGrpSpPr>
          <p:grpSpPr>
            <a:xfrm>
              <a:off x="7434088" y="3500438"/>
              <a:ext cx="108000" cy="171817"/>
              <a:chOff x="7434088" y="3500438"/>
              <a:chExt cx="108000" cy="171817"/>
            </a:xfrm>
          </p:grpSpPr>
          <p:sp>
            <p:nvSpPr>
              <p:cNvPr id="237" name="علامة الطرح 236">
                <a:extLst>
                  <a:ext uri="{FF2B5EF4-FFF2-40B4-BE49-F238E27FC236}">
                    <a16:creationId xmlns:a16="http://schemas.microsoft.com/office/drawing/2014/main" id="{FFF5E92A-5413-4CE5-8176-4A2A05DFD38C}"/>
                  </a:ext>
                </a:extLst>
              </p:cNvPr>
              <p:cNvSpPr/>
              <p:nvPr/>
            </p:nvSpPr>
            <p:spPr>
              <a:xfrm>
                <a:off x="7451050" y="3586447"/>
                <a:ext cx="74077" cy="85808"/>
              </a:xfrm>
              <a:prstGeom prst="mathMinus">
                <a:avLst>
                  <a:gd name="adj1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38" name="علامة الجمع 237">
                <a:extLst>
                  <a:ext uri="{FF2B5EF4-FFF2-40B4-BE49-F238E27FC236}">
                    <a16:creationId xmlns:a16="http://schemas.microsoft.com/office/drawing/2014/main" id="{DB7B67F3-880B-42F7-A4A6-E95AA998EEDC}"/>
                  </a:ext>
                </a:extLst>
              </p:cNvPr>
              <p:cNvSpPr/>
              <p:nvPr/>
            </p:nvSpPr>
            <p:spPr>
              <a:xfrm>
                <a:off x="7434088" y="3500438"/>
                <a:ext cx="108000" cy="108000"/>
              </a:xfrm>
              <a:prstGeom prst="mathPlus">
                <a:avLst>
                  <a:gd name="adj1" fmla="val 1656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</p:grpSp>
      <p:grpSp>
        <p:nvGrpSpPr>
          <p:cNvPr id="239" name="مجموعة 238">
            <a:extLst>
              <a:ext uri="{FF2B5EF4-FFF2-40B4-BE49-F238E27FC236}">
                <a16:creationId xmlns:a16="http://schemas.microsoft.com/office/drawing/2014/main" id="{1833CE8F-A6C9-478F-9A3B-CC9677FD46AD}"/>
              </a:ext>
            </a:extLst>
          </p:cNvPr>
          <p:cNvGrpSpPr/>
          <p:nvPr/>
        </p:nvGrpSpPr>
        <p:grpSpPr>
          <a:xfrm>
            <a:off x="4520659" y="5696124"/>
            <a:ext cx="552409" cy="523220"/>
            <a:chOff x="6989679" y="3370789"/>
            <a:chExt cx="552409" cy="523220"/>
          </a:xfrm>
        </p:grpSpPr>
        <p:sp>
          <p:nvSpPr>
            <p:cNvPr id="240" name="مربع نص 239">
              <a:extLst>
                <a:ext uri="{FF2B5EF4-FFF2-40B4-BE49-F238E27FC236}">
                  <a16:creationId xmlns:a16="http://schemas.microsoft.com/office/drawing/2014/main" id="{BA7C3512-5DDA-4A7A-81DA-EFD52A6986C4}"/>
                </a:ext>
              </a:extLst>
            </p:cNvPr>
            <p:cNvSpPr txBox="1"/>
            <p:nvPr/>
          </p:nvSpPr>
          <p:spPr>
            <a:xfrm>
              <a:off x="6989679" y="3370789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11</a:t>
              </a:r>
            </a:p>
          </p:txBody>
        </p:sp>
        <p:grpSp>
          <p:nvGrpSpPr>
            <p:cNvPr id="241" name="مجموعة 240">
              <a:extLst>
                <a:ext uri="{FF2B5EF4-FFF2-40B4-BE49-F238E27FC236}">
                  <a16:creationId xmlns:a16="http://schemas.microsoft.com/office/drawing/2014/main" id="{8239DB87-8D77-46EB-A830-187602619483}"/>
                </a:ext>
              </a:extLst>
            </p:cNvPr>
            <p:cNvGrpSpPr/>
            <p:nvPr/>
          </p:nvGrpSpPr>
          <p:grpSpPr>
            <a:xfrm>
              <a:off x="7434088" y="3500438"/>
              <a:ext cx="108000" cy="171817"/>
              <a:chOff x="7434088" y="3500438"/>
              <a:chExt cx="108000" cy="171817"/>
            </a:xfrm>
          </p:grpSpPr>
          <p:sp>
            <p:nvSpPr>
              <p:cNvPr id="242" name="علامة الطرح 241">
                <a:extLst>
                  <a:ext uri="{FF2B5EF4-FFF2-40B4-BE49-F238E27FC236}">
                    <a16:creationId xmlns:a16="http://schemas.microsoft.com/office/drawing/2014/main" id="{2E18202B-1BB5-4F02-855B-DE8DD7033B38}"/>
                  </a:ext>
                </a:extLst>
              </p:cNvPr>
              <p:cNvSpPr/>
              <p:nvPr/>
            </p:nvSpPr>
            <p:spPr>
              <a:xfrm>
                <a:off x="7451050" y="3586447"/>
                <a:ext cx="74077" cy="85808"/>
              </a:xfrm>
              <a:prstGeom prst="mathMinus">
                <a:avLst>
                  <a:gd name="adj1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43" name="علامة الجمع 242">
                <a:extLst>
                  <a:ext uri="{FF2B5EF4-FFF2-40B4-BE49-F238E27FC236}">
                    <a16:creationId xmlns:a16="http://schemas.microsoft.com/office/drawing/2014/main" id="{03B11E34-73D2-4DF9-8B16-40511DF5E47B}"/>
                  </a:ext>
                </a:extLst>
              </p:cNvPr>
              <p:cNvSpPr/>
              <p:nvPr/>
            </p:nvSpPr>
            <p:spPr>
              <a:xfrm>
                <a:off x="7434088" y="3500438"/>
                <a:ext cx="108000" cy="108000"/>
              </a:xfrm>
              <a:prstGeom prst="mathPlus">
                <a:avLst>
                  <a:gd name="adj1" fmla="val 1656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</p:grpSp>
      <p:grpSp>
        <p:nvGrpSpPr>
          <p:cNvPr id="244" name="مجموعة 243">
            <a:extLst>
              <a:ext uri="{FF2B5EF4-FFF2-40B4-BE49-F238E27FC236}">
                <a16:creationId xmlns:a16="http://schemas.microsoft.com/office/drawing/2014/main" id="{2EDD41F7-C947-45C0-9D28-D6157EF2D4BD}"/>
              </a:ext>
            </a:extLst>
          </p:cNvPr>
          <p:cNvGrpSpPr/>
          <p:nvPr/>
        </p:nvGrpSpPr>
        <p:grpSpPr>
          <a:xfrm>
            <a:off x="1225257" y="5696124"/>
            <a:ext cx="579568" cy="523220"/>
            <a:chOff x="6962520" y="3370789"/>
            <a:chExt cx="579568" cy="523220"/>
          </a:xfrm>
        </p:grpSpPr>
        <p:sp>
          <p:nvSpPr>
            <p:cNvPr id="245" name="مربع نص 244">
              <a:extLst>
                <a:ext uri="{FF2B5EF4-FFF2-40B4-BE49-F238E27FC236}">
                  <a16:creationId xmlns:a16="http://schemas.microsoft.com/office/drawing/2014/main" id="{96CB6B19-7B79-42CB-9F1F-F1DAEAC741EC}"/>
                </a:ext>
              </a:extLst>
            </p:cNvPr>
            <p:cNvSpPr txBox="1"/>
            <p:nvPr/>
          </p:nvSpPr>
          <p:spPr>
            <a:xfrm>
              <a:off x="6962520" y="3370789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13</a:t>
              </a:r>
            </a:p>
          </p:txBody>
        </p:sp>
        <p:grpSp>
          <p:nvGrpSpPr>
            <p:cNvPr id="246" name="مجموعة 245">
              <a:extLst>
                <a:ext uri="{FF2B5EF4-FFF2-40B4-BE49-F238E27FC236}">
                  <a16:creationId xmlns:a16="http://schemas.microsoft.com/office/drawing/2014/main" id="{A5800087-AF09-4401-8476-704FB671BD55}"/>
                </a:ext>
              </a:extLst>
            </p:cNvPr>
            <p:cNvGrpSpPr/>
            <p:nvPr/>
          </p:nvGrpSpPr>
          <p:grpSpPr>
            <a:xfrm>
              <a:off x="7434088" y="3500438"/>
              <a:ext cx="108000" cy="171817"/>
              <a:chOff x="7434088" y="3500438"/>
              <a:chExt cx="108000" cy="171817"/>
            </a:xfrm>
          </p:grpSpPr>
          <p:sp>
            <p:nvSpPr>
              <p:cNvPr id="247" name="علامة الطرح 246">
                <a:extLst>
                  <a:ext uri="{FF2B5EF4-FFF2-40B4-BE49-F238E27FC236}">
                    <a16:creationId xmlns:a16="http://schemas.microsoft.com/office/drawing/2014/main" id="{DF2CC50C-3510-4923-BF3A-E7AD06650790}"/>
                  </a:ext>
                </a:extLst>
              </p:cNvPr>
              <p:cNvSpPr/>
              <p:nvPr/>
            </p:nvSpPr>
            <p:spPr>
              <a:xfrm>
                <a:off x="7451050" y="3586447"/>
                <a:ext cx="74077" cy="85808"/>
              </a:xfrm>
              <a:prstGeom prst="mathMinus">
                <a:avLst>
                  <a:gd name="adj1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48" name="علامة الجمع 247">
                <a:extLst>
                  <a:ext uri="{FF2B5EF4-FFF2-40B4-BE49-F238E27FC236}">
                    <a16:creationId xmlns:a16="http://schemas.microsoft.com/office/drawing/2014/main" id="{CEFC1EC3-E6DE-439D-A1E9-ED0A1E168242}"/>
                  </a:ext>
                </a:extLst>
              </p:cNvPr>
              <p:cNvSpPr/>
              <p:nvPr/>
            </p:nvSpPr>
            <p:spPr>
              <a:xfrm>
                <a:off x="7434088" y="3500438"/>
                <a:ext cx="108000" cy="108000"/>
              </a:xfrm>
              <a:prstGeom prst="mathPlus">
                <a:avLst>
                  <a:gd name="adj1" fmla="val 1656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</p:grpSp>
      <p:grpSp>
        <p:nvGrpSpPr>
          <p:cNvPr id="249" name="مجموعة 248">
            <a:extLst>
              <a:ext uri="{FF2B5EF4-FFF2-40B4-BE49-F238E27FC236}">
                <a16:creationId xmlns:a16="http://schemas.microsoft.com/office/drawing/2014/main" id="{357B6E03-2E66-4705-87E3-0359EA8485BC}"/>
              </a:ext>
            </a:extLst>
          </p:cNvPr>
          <p:cNvGrpSpPr/>
          <p:nvPr/>
        </p:nvGrpSpPr>
        <p:grpSpPr>
          <a:xfrm>
            <a:off x="7996752" y="5696124"/>
            <a:ext cx="381163" cy="523220"/>
            <a:chOff x="7160925" y="3370789"/>
            <a:chExt cx="381163" cy="523220"/>
          </a:xfrm>
        </p:grpSpPr>
        <p:sp>
          <p:nvSpPr>
            <p:cNvPr id="250" name="مربع نص 249">
              <a:extLst>
                <a:ext uri="{FF2B5EF4-FFF2-40B4-BE49-F238E27FC236}">
                  <a16:creationId xmlns:a16="http://schemas.microsoft.com/office/drawing/2014/main" id="{75DC61F4-31A5-4F82-838C-560E78A643B9}"/>
                </a:ext>
              </a:extLst>
            </p:cNvPr>
            <p:cNvSpPr txBox="1"/>
            <p:nvPr/>
          </p:nvSpPr>
          <p:spPr>
            <a:xfrm>
              <a:off x="7160925" y="337078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grpSp>
          <p:nvGrpSpPr>
            <p:cNvPr id="251" name="مجموعة 250">
              <a:extLst>
                <a:ext uri="{FF2B5EF4-FFF2-40B4-BE49-F238E27FC236}">
                  <a16:creationId xmlns:a16="http://schemas.microsoft.com/office/drawing/2014/main" id="{F51DD92D-A700-46FA-9D40-9E6E32AE25E4}"/>
                </a:ext>
              </a:extLst>
            </p:cNvPr>
            <p:cNvGrpSpPr/>
            <p:nvPr/>
          </p:nvGrpSpPr>
          <p:grpSpPr>
            <a:xfrm>
              <a:off x="7434088" y="3500438"/>
              <a:ext cx="108000" cy="171817"/>
              <a:chOff x="7434088" y="3500438"/>
              <a:chExt cx="108000" cy="171817"/>
            </a:xfrm>
          </p:grpSpPr>
          <p:sp>
            <p:nvSpPr>
              <p:cNvPr id="252" name="علامة الطرح 251">
                <a:extLst>
                  <a:ext uri="{FF2B5EF4-FFF2-40B4-BE49-F238E27FC236}">
                    <a16:creationId xmlns:a16="http://schemas.microsoft.com/office/drawing/2014/main" id="{70272418-0B4E-485B-8017-A2DBACD03B67}"/>
                  </a:ext>
                </a:extLst>
              </p:cNvPr>
              <p:cNvSpPr/>
              <p:nvPr/>
            </p:nvSpPr>
            <p:spPr>
              <a:xfrm>
                <a:off x="7451050" y="3586447"/>
                <a:ext cx="74077" cy="85808"/>
              </a:xfrm>
              <a:prstGeom prst="mathMinus">
                <a:avLst>
                  <a:gd name="adj1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53" name="علامة الجمع 252">
                <a:extLst>
                  <a:ext uri="{FF2B5EF4-FFF2-40B4-BE49-F238E27FC236}">
                    <a16:creationId xmlns:a16="http://schemas.microsoft.com/office/drawing/2014/main" id="{4F05AD9F-5588-4483-85C2-EF7EAC72047D}"/>
                  </a:ext>
                </a:extLst>
              </p:cNvPr>
              <p:cNvSpPr/>
              <p:nvPr/>
            </p:nvSpPr>
            <p:spPr>
              <a:xfrm>
                <a:off x="7434088" y="3500438"/>
                <a:ext cx="108000" cy="108000"/>
              </a:xfrm>
              <a:prstGeom prst="mathPlus">
                <a:avLst>
                  <a:gd name="adj1" fmla="val 1656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</p:grpSp>
      <p:sp>
        <p:nvSpPr>
          <p:cNvPr id="87" name="مستطيل: زوايا مستديرة 86">
            <a:extLst>
              <a:ext uri="{FF2B5EF4-FFF2-40B4-BE49-F238E27FC236}">
                <a16:creationId xmlns:a16="http://schemas.microsoft.com/office/drawing/2014/main" id="{AF7F51A3-9D02-4CB9-83CF-D174F555326D}"/>
              </a:ext>
            </a:extLst>
          </p:cNvPr>
          <p:cNvSpPr/>
          <p:nvPr/>
        </p:nvSpPr>
        <p:spPr>
          <a:xfrm>
            <a:off x="1049708" y="1974783"/>
            <a:ext cx="8231419" cy="2577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64" name="شكل حر: شكل 163">
            <a:extLst>
              <a:ext uri="{FF2B5EF4-FFF2-40B4-BE49-F238E27FC236}">
                <a16:creationId xmlns:a16="http://schemas.microsoft.com/office/drawing/2014/main" id="{7A848C21-99DF-4F54-8EF6-C132C8D0E56F}"/>
              </a:ext>
            </a:extLst>
          </p:cNvPr>
          <p:cNvSpPr/>
          <p:nvPr/>
        </p:nvSpPr>
        <p:spPr>
          <a:xfrm>
            <a:off x="636169" y="323842"/>
            <a:ext cx="3161519" cy="1828773"/>
          </a:xfrm>
          <a:custGeom>
            <a:avLst/>
            <a:gdLst>
              <a:gd name="connsiteX0" fmla="*/ 2601768 w 3161519"/>
              <a:gd name="connsiteY0" fmla="*/ 0 h 1828773"/>
              <a:gd name="connsiteX1" fmla="*/ 3161519 w 3161519"/>
              <a:gd name="connsiteY1" fmla="*/ 170899 h 1828773"/>
              <a:gd name="connsiteX2" fmla="*/ 2601768 w 3161519"/>
              <a:gd name="connsiteY2" fmla="*/ 341798 h 1828773"/>
              <a:gd name="connsiteX3" fmla="*/ 2601768 w 3161519"/>
              <a:gd name="connsiteY3" fmla="*/ 205079 h 1828773"/>
              <a:gd name="connsiteX4" fmla="*/ 877006 w 3161519"/>
              <a:gd name="connsiteY4" fmla="*/ 205079 h 1828773"/>
              <a:gd name="connsiteX5" fmla="*/ 68359 w 3161519"/>
              <a:gd name="connsiteY5" fmla="*/ 1013726 h 1828773"/>
              <a:gd name="connsiteX6" fmla="*/ 68360 w 3161519"/>
              <a:gd name="connsiteY6" fmla="*/ 1762133 h 1828773"/>
              <a:gd name="connsiteX7" fmla="*/ 393091 w 3161519"/>
              <a:gd name="connsiteY7" fmla="*/ 1762133 h 1828773"/>
              <a:gd name="connsiteX8" fmla="*/ 393091 w 3161519"/>
              <a:gd name="connsiteY8" fmla="*/ 1828773 h 1828773"/>
              <a:gd name="connsiteX9" fmla="*/ 68360 w 3161519"/>
              <a:gd name="connsiteY9" fmla="*/ 1828773 h 1828773"/>
              <a:gd name="connsiteX10" fmla="*/ 218 w 3161519"/>
              <a:gd name="connsiteY10" fmla="*/ 1828773 h 1828773"/>
              <a:gd name="connsiteX11" fmla="*/ 0 w 3161519"/>
              <a:gd name="connsiteY11" fmla="*/ 1828773 h 1828773"/>
              <a:gd name="connsiteX12" fmla="*/ 0 w 3161519"/>
              <a:gd name="connsiteY12" fmla="*/ 1013725 h 1828773"/>
              <a:gd name="connsiteX13" fmla="*/ 877006 w 3161519"/>
              <a:gd name="connsiteY13" fmla="*/ 136719 h 1828773"/>
              <a:gd name="connsiteX14" fmla="*/ 2601768 w 3161519"/>
              <a:gd name="connsiteY14" fmla="*/ 136719 h 182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61519" h="1828773">
                <a:moveTo>
                  <a:pt x="2601768" y="0"/>
                </a:moveTo>
                <a:lnTo>
                  <a:pt x="3161519" y="170899"/>
                </a:lnTo>
                <a:lnTo>
                  <a:pt x="2601768" y="341798"/>
                </a:lnTo>
                <a:lnTo>
                  <a:pt x="2601768" y="205079"/>
                </a:lnTo>
                <a:lnTo>
                  <a:pt x="877006" y="205079"/>
                </a:lnTo>
                <a:cubicBezTo>
                  <a:pt x="430403" y="205079"/>
                  <a:pt x="68359" y="567123"/>
                  <a:pt x="68359" y="1013726"/>
                </a:cubicBezTo>
                <a:lnTo>
                  <a:pt x="68360" y="1762133"/>
                </a:lnTo>
                <a:lnTo>
                  <a:pt x="393091" y="1762133"/>
                </a:lnTo>
                <a:lnTo>
                  <a:pt x="393091" y="1828773"/>
                </a:lnTo>
                <a:lnTo>
                  <a:pt x="68360" y="1828773"/>
                </a:lnTo>
                <a:lnTo>
                  <a:pt x="218" y="1828773"/>
                </a:lnTo>
                <a:lnTo>
                  <a:pt x="0" y="1828773"/>
                </a:lnTo>
                <a:lnTo>
                  <a:pt x="0" y="1013725"/>
                </a:lnTo>
                <a:cubicBezTo>
                  <a:pt x="0" y="529368"/>
                  <a:pt x="392649" y="136719"/>
                  <a:pt x="877006" y="136719"/>
                </a:cubicBezTo>
                <a:lnTo>
                  <a:pt x="2601768" y="13671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74949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6" grpId="0"/>
      <p:bldP spid="17" grpId="0"/>
      <p:bldP spid="26" grpId="0"/>
      <p:bldP spid="27" grpId="0"/>
      <p:bldP spid="75" grpId="0" animBg="1"/>
      <p:bldP spid="206" grpId="0"/>
      <p:bldP spid="207" grpId="0"/>
      <p:bldP spid="208" grpId="0"/>
      <p:bldP spid="87" grpId="0" animBg="1"/>
      <p:bldP spid="1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6230C4B1-178E-4775-92A3-91ACE566E5EC}"/>
              </a:ext>
            </a:extLst>
          </p:cNvPr>
          <p:cNvSpPr/>
          <p:nvPr/>
        </p:nvSpPr>
        <p:spPr>
          <a:xfrm>
            <a:off x="3957633" y="117070"/>
            <a:ext cx="2680620" cy="796599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مكعبات الأعداد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AD41FF5-4A97-4B7E-9353-0B90792DD148}"/>
              </a:ext>
            </a:extLst>
          </p:cNvPr>
          <p:cNvSpPr txBox="1"/>
          <p:nvPr/>
        </p:nvSpPr>
        <p:spPr>
          <a:xfrm>
            <a:off x="8840101" y="1023434"/>
            <a:ext cx="30184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600" b="1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cxnSp>
        <p:nvCxnSpPr>
          <p:cNvPr id="13" name="رابط كسهم مستقيم 12">
            <a:extLst>
              <a:ext uri="{FF2B5EF4-FFF2-40B4-BE49-F238E27FC236}">
                <a16:creationId xmlns:a16="http://schemas.microsoft.com/office/drawing/2014/main" id="{D1FB7CFA-6490-4742-9200-73B1AA090AFC}"/>
              </a:ext>
            </a:extLst>
          </p:cNvPr>
          <p:cNvCxnSpPr/>
          <p:nvPr/>
        </p:nvCxnSpPr>
        <p:spPr>
          <a:xfrm>
            <a:off x="9098033" y="1476769"/>
            <a:ext cx="0" cy="324740"/>
          </a:xfrm>
          <a:prstGeom prst="straightConnector1">
            <a:avLst/>
          </a:prstGeom>
          <a:ln w="38100">
            <a:solidFill>
              <a:srgbClr val="BE5A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7F2DB38-C23D-4AF2-AB5C-0FBF4B7AE546}"/>
              </a:ext>
            </a:extLst>
          </p:cNvPr>
          <p:cNvSpPr txBox="1"/>
          <p:nvPr/>
        </p:nvSpPr>
        <p:spPr>
          <a:xfrm>
            <a:off x="8933024" y="17564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5ED58242-BB3D-42CB-A6E6-5B2A5A8292D0}"/>
              </a:ext>
            </a:extLst>
          </p:cNvPr>
          <p:cNvSpPr txBox="1"/>
          <p:nvPr/>
        </p:nvSpPr>
        <p:spPr>
          <a:xfrm>
            <a:off x="8206714" y="17564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DEFCCCA0-269D-4F49-BF14-62ED81A20463}"/>
              </a:ext>
            </a:extLst>
          </p:cNvPr>
          <p:cNvSpPr txBox="1"/>
          <p:nvPr/>
        </p:nvSpPr>
        <p:spPr>
          <a:xfrm>
            <a:off x="7390636" y="1756432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</a:t>
            </a:r>
          </a:p>
        </p:txBody>
      </p:sp>
      <p:grpSp>
        <p:nvGrpSpPr>
          <p:cNvPr id="125" name="مجموعة 124">
            <a:extLst>
              <a:ext uri="{FF2B5EF4-FFF2-40B4-BE49-F238E27FC236}">
                <a16:creationId xmlns:a16="http://schemas.microsoft.com/office/drawing/2014/main" id="{984492FC-CF10-487C-80DE-AD76AA850056}"/>
              </a:ext>
            </a:extLst>
          </p:cNvPr>
          <p:cNvGrpSpPr/>
          <p:nvPr/>
        </p:nvGrpSpPr>
        <p:grpSpPr>
          <a:xfrm>
            <a:off x="870173" y="1756432"/>
            <a:ext cx="6248125" cy="523220"/>
            <a:chOff x="870173" y="1756432"/>
            <a:chExt cx="6248125" cy="523220"/>
          </a:xfrm>
        </p:grpSpPr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4CDE8A4A-36B3-4CCC-8227-982E8500322E}"/>
                </a:ext>
              </a:extLst>
            </p:cNvPr>
            <p:cNvSpPr txBox="1"/>
            <p:nvPr/>
          </p:nvSpPr>
          <p:spPr>
            <a:xfrm>
              <a:off x="6574558" y="175643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64</a:t>
              </a:r>
            </a:p>
          </p:txBody>
        </p:sp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99EA18CB-D949-4292-9291-F9E0B40BAE48}"/>
                </a:ext>
              </a:extLst>
            </p:cNvPr>
            <p:cNvSpPr txBox="1"/>
            <p:nvPr/>
          </p:nvSpPr>
          <p:spPr>
            <a:xfrm>
              <a:off x="5578943" y="1756432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125</a:t>
              </a: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95E148C0-CBD7-4A4F-B19D-8354B5A549A4}"/>
                </a:ext>
              </a:extLst>
            </p:cNvPr>
            <p:cNvSpPr txBox="1"/>
            <p:nvPr/>
          </p:nvSpPr>
          <p:spPr>
            <a:xfrm>
              <a:off x="4673096" y="1756432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216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2720251B-43B0-4293-9D37-B9DEA042993F}"/>
                </a:ext>
              </a:extLst>
            </p:cNvPr>
            <p:cNvSpPr txBox="1"/>
            <p:nvPr/>
          </p:nvSpPr>
          <p:spPr>
            <a:xfrm>
              <a:off x="3767249" y="1756432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343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CCC04EA8-421C-41C3-8479-55B4C7109A6C}"/>
                </a:ext>
              </a:extLst>
            </p:cNvPr>
            <p:cNvSpPr txBox="1"/>
            <p:nvPr/>
          </p:nvSpPr>
          <p:spPr>
            <a:xfrm>
              <a:off x="2861402" y="1756432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512</a:t>
              </a:r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9FC13C7D-3FE5-459D-B461-EB50FBBBC42C}"/>
                </a:ext>
              </a:extLst>
            </p:cNvPr>
            <p:cNvSpPr txBox="1"/>
            <p:nvPr/>
          </p:nvSpPr>
          <p:spPr>
            <a:xfrm>
              <a:off x="1955555" y="1756432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729</a:t>
              </a:r>
            </a:p>
          </p:txBody>
        </p: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0FF722EA-7A57-4263-AE00-8FB57A8C7F3F}"/>
                </a:ext>
              </a:extLst>
            </p:cNvPr>
            <p:cNvSpPr txBox="1"/>
            <p:nvPr/>
          </p:nvSpPr>
          <p:spPr>
            <a:xfrm>
              <a:off x="870173" y="1756432"/>
              <a:ext cx="90281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</p:grp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43676789-6FC5-42CF-BB1B-8AE2D703E72F}"/>
              </a:ext>
            </a:extLst>
          </p:cNvPr>
          <p:cNvSpPr txBox="1"/>
          <p:nvPr/>
        </p:nvSpPr>
        <p:spPr>
          <a:xfrm>
            <a:off x="8933024" y="10933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122" name="مجموعة 121">
            <a:extLst>
              <a:ext uri="{FF2B5EF4-FFF2-40B4-BE49-F238E27FC236}">
                <a16:creationId xmlns:a16="http://schemas.microsoft.com/office/drawing/2014/main" id="{918F073A-C026-486A-82DA-03FDA1BF874D}"/>
              </a:ext>
            </a:extLst>
          </p:cNvPr>
          <p:cNvGrpSpPr/>
          <p:nvPr/>
        </p:nvGrpSpPr>
        <p:grpSpPr>
          <a:xfrm>
            <a:off x="961367" y="1023434"/>
            <a:ext cx="7609549" cy="593167"/>
            <a:chOff x="961367" y="1023434"/>
            <a:chExt cx="7609549" cy="593167"/>
          </a:xfrm>
        </p:grpSpPr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4F55A3E8-F04A-4391-BFB6-5245C081655C}"/>
                </a:ext>
              </a:extLst>
            </p:cNvPr>
            <p:cNvSpPr txBox="1"/>
            <p:nvPr/>
          </p:nvSpPr>
          <p:spPr>
            <a:xfrm>
              <a:off x="8101423" y="102343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27477CAD-5241-498E-B2C6-F7B880C9B66C}"/>
                </a:ext>
              </a:extLst>
            </p:cNvPr>
            <p:cNvSpPr txBox="1"/>
            <p:nvPr/>
          </p:nvSpPr>
          <p:spPr>
            <a:xfrm>
              <a:off x="7354198" y="102343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129659EE-52F3-4839-9B69-5FF1460926CB}"/>
                </a:ext>
              </a:extLst>
            </p:cNvPr>
            <p:cNvSpPr txBox="1"/>
            <p:nvPr/>
          </p:nvSpPr>
          <p:spPr>
            <a:xfrm>
              <a:off x="6572789" y="102343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B5DE35D0-8B6F-4257-A3A7-EAD7707E79A3}"/>
                </a:ext>
              </a:extLst>
            </p:cNvPr>
            <p:cNvSpPr txBox="1"/>
            <p:nvPr/>
          </p:nvSpPr>
          <p:spPr>
            <a:xfrm>
              <a:off x="5671736" y="102343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E2E2EBA2-43DC-4B82-B5F0-C280B8205344}"/>
                </a:ext>
              </a:extLst>
            </p:cNvPr>
            <p:cNvSpPr txBox="1"/>
            <p:nvPr/>
          </p:nvSpPr>
          <p:spPr>
            <a:xfrm>
              <a:off x="4736499" y="102343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A67B2267-5ABF-44DA-89A3-69FD696FCFF1}"/>
                </a:ext>
              </a:extLst>
            </p:cNvPr>
            <p:cNvSpPr txBox="1"/>
            <p:nvPr/>
          </p:nvSpPr>
          <p:spPr>
            <a:xfrm>
              <a:off x="3818354" y="102343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127236F9-D508-4D9A-8EBD-16AC702E6C08}"/>
                </a:ext>
              </a:extLst>
            </p:cNvPr>
            <p:cNvSpPr txBox="1"/>
            <p:nvPr/>
          </p:nvSpPr>
          <p:spPr>
            <a:xfrm>
              <a:off x="2942939" y="102343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79BFF92F-6E4F-42E9-8F86-99BB1ADEDCF4}"/>
                </a:ext>
              </a:extLst>
            </p:cNvPr>
            <p:cNvSpPr txBox="1"/>
            <p:nvPr/>
          </p:nvSpPr>
          <p:spPr>
            <a:xfrm>
              <a:off x="2050432" y="102343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565AFBA8-6D39-4574-8F5C-A8D77C20DA74}"/>
                </a:ext>
              </a:extLst>
            </p:cNvPr>
            <p:cNvSpPr txBox="1"/>
            <p:nvPr/>
          </p:nvSpPr>
          <p:spPr>
            <a:xfrm>
              <a:off x="961367" y="102343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38190976-7D15-40DB-B9E6-04A3983A4427}"/>
                </a:ext>
              </a:extLst>
            </p:cNvPr>
            <p:cNvSpPr txBox="1"/>
            <p:nvPr/>
          </p:nvSpPr>
          <p:spPr>
            <a:xfrm>
              <a:off x="8206714" y="10933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940A1105-8E1D-4014-BF36-5B710244AB5C}"/>
                </a:ext>
              </a:extLst>
            </p:cNvPr>
            <p:cNvSpPr txBox="1"/>
            <p:nvPr/>
          </p:nvSpPr>
          <p:spPr>
            <a:xfrm>
              <a:off x="7480405" y="10933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31CA04A3-BF07-4777-82B5-1B0918C987F7}"/>
                </a:ext>
              </a:extLst>
            </p:cNvPr>
            <p:cNvSpPr txBox="1"/>
            <p:nvPr/>
          </p:nvSpPr>
          <p:spPr>
            <a:xfrm>
              <a:off x="6664327" y="10933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082A2364-4FB9-4787-ABDE-CD4D38CCA701}"/>
                </a:ext>
              </a:extLst>
            </p:cNvPr>
            <p:cNvSpPr txBox="1"/>
            <p:nvPr/>
          </p:nvSpPr>
          <p:spPr>
            <a:xfrm>
              <a:off x="5758480" y="10933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9B82B53C-5220-4CA5-AA9A-E188E8189EAE}"/>
                </a:ext>
              </a:extLst>
            </p:cNvPr>
            <p:cNvSpPr txBox="1"/>
            <p:nvPr/>
          </p:nvSpPr>
          <p:spPr>
            <a:xfrm>
              <a:off x="4852633" y="10933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E3A5BBA6-29B7-476E-AD73-A0F0484A202A}"/>
                </a:ext>
              </a:extLst>
            </p:cNvPr>
            <p:cNvSpPr txBox="1"/>
            <p:nvPr/>
          </p:nvSpPr>
          <p:spPr>
            <a:xfrm>
              <a:off x="3946786" y="10933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E18754A5-50E5-47CA-9C46-ED1B7CE80CB1}"/>
                </a:ext>
              </a:extLst>
            </p:cNvPr>
            <p:cNvSpPr txBox="1"/>
            <p:nvPr/>
          </p:nvSpPr>
          <p:spPr>
            <a:xfrm>
              <a:off x="3040939" y="10933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A8228089-DF27-43F2-A882-B59E37B43196}"/>
                </a:ext>
              </a:extLst>
            </p:cNvPr>
            <p:cNvSpPr txBox="1"/>
            <p:nvPr/>
          </p:nvSpPr>
          <p:spPr>
            <a:xfrm>
              <a:off x="2135092" y="10933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AF027E2D-C178-4E86-AB0C-DEE37CE06D57}"/>
                </a:ext>
              </a:extLst>
            </p:cNvPr>
            <p:cNvSpPr txBox="1"/>
            <p:nvPr/>
          </p:nvSpPr>
          <p:spPr>
            <a:xfrm>
              <a:off x="1049708" y="1093381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</p:grpSp>
      <p:cxnSp>
        <p:nvCxnSpPr>
          <p:cNvPr id="34" name="رابط كسهم مستقيم 33">
            <a:extLst>
              <a:ext uri="{FF2B5EF4-FFF2-40B4-BE49-F238E27FC236}">
                <a16:creationId xmlns:a16="http://schemas.microsoft.com/office/drawing/2014/main" id="{D98ACF11-89CF-49CE-B77B-B63F0CA6D85B}"/>
              </a:ext>
            </a:extLst>
          </p:cNvPr>
          <p:cNvCxnSpPr/>
          <p:nvPr/>
        </p:nvCxnSpPr>
        <p:spPr>
          <a:xfrm>
            <a:off x="8397278" y="1476769"/>
            <a:ext cx="0" cy="324740"/>
          </a:xfrm>
          <a:prstGeom prst="straightConnector1">
            <a:avLst/>
          </a:prstGeom>
          <a:ln w="38100">
            <a:solidFill>
              <a:srgbClr val="BE5A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كسهم مستقيم 34">
            <a:extLst>
              <a:ext uri="{FF2B5EF4-FFF2-40B4-BE49-F238E27FC236}">
                <a16:creationId xmlns:a16="http://schemas.microsoft.com/office/drawing/2014/main" id="{EB2712B1-D5BB-46F7-9A69-1AE92E288E2F}"/>
              </a:ext>
            </a:extLst>
          </p:cNvPr>
          <p:cNvCxnSpPr/>
          <p:nvPr/>
        </p:nvCxnSpPr>
        <p:spPr>
          <a:xfrm>
            <a:off x="7662340" y="1476769"/>
            <a:ext cx="0" cy="324740"/>
          </a:xfrm>
          <a:prstGeom prst="straightConnector1">
            <a:avLst/>
          </a:prstGeom>
          <a:ln w="38100">
            <a:solidFill>
              <a:srgbClr val="BE5A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مجموعة 122">
            <a:extLst>
              <a:ext uri="{FF2B5EF4-FFF2-40B4-BE49-F238E27FC236}">
                <a16:creationId xmlns:a16="http://schemas.microsoft.com/office/drawing/2014/main" id="{B128D7E6-1743-48CE-867E-490783F09378}"/>
              </a:ext>
            </a:extLst>
          </p:cNvPr>
          <p:cNvGrpSpPr/>
          <p:nvPr/>
        </p:nvGrpSpPr>
        <p:grpSpPr>
          <a:xfrm>
            <a:off x="1342555" y="1476769"/>
            <a:ext cx="5516480" cy="324740"/>
            <a:chOff x="1342555" y="1476769"/>
            <a:chExt cx="5516480" cy="324740"/>
          </a:xfrm>
        </p:grpSpPr>
        <p:cxnSp>
          <p:nvCxnSpPr>
            <p:cNvPr id="36" name="رابط كسهم مستقيم 35">
              <a:extLst>
                <a:ext uri="{FF2B5EF4-FFF2-40B4-BE49-F238E27FC236}">
                  <a16:creationId xmlns:a16="http://schemas.microsoft.com/office/drawing/2014/main" id="{043A43BE-7C36-4332-8B51-E2578E62A428}"/>
                </a:ext>
              </a:extLst>
            </p:cNvPr>
            <p:cNvCxnSpPr/>
            <p:nvPr/>
          </p:nvCxnSpPr>
          <p:spPr>
            <a:xfrm>
              <a:off x="6859035" y="1476769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رابط كسهم مستقيم 36">
              <a:extLst>
                <a:ext uri="{FF2B5EF4-FFF2-40B4-BE49-F238E27FC236}">
                  <a16:creationId xmlns:a16="http://schemas.microsoft.com/office/drawing/2014/main" id="{8B32443A-D57C-4772-811F-A7323D8CF3AC}"/>
                </a:ext>
              </a:extLst>
            </p:cNvPr>
            <p:cNvCxnSpPr/>
            <p:nvPr/>
          </p:nvCxnSpPr>
          <p:spPr>
            <a:xfrm>
              <a:off x="5953181" y="1476769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كسهم مستقيم 37">
              <a:extLst>
                <a:ext uri="{FF2B5EF4-FFF2-40B4-BE49-F238E27FC236}">
                  <a16:creationId xmlns:a16="http://schemas.microsoft.com/office/drawing/2014/main" id="{D5A82762-395D-48B2-A1BE-8D38DF3E9B23}"/>
                </a:ext>
              </a:extLst>
            </p:cNvPr>
            <p:cNvCxnSpPr/>
            <p:nvPr/>
          </p:nvCxnSpPr>
          <p:spPr>
            <a:xfrm>
              <a:off x="5030235" y="1476769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رابط كسهم مستقيم 38">
              <a:extLst>
                <a:ext uri="{FF2B5EF4-FFF2-40B4-BE49-F238E27FC236}">
                  <a16:creationId xmlns:a16="http://schemas.microsoft.com/office/drawing/2014/main" id="{3F27C940-538E-4593-B427-4133F65B94EA}"/>
                </a:ext>
              </a:extLst>
            </p:cNvPr>
            <p:cNvCxnSpPr/>
            <p:nvPr/>
          </p:nvCxnSpPr>
          <p:spPr>
            <a:xfrm>
              <a:off x="4124381" y="1476769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رابط كسهم مستقيم 39">
              <a:extLst>
                <a:ext uri="{FF2B5EF4-FFF2-40B4-BE49-F238E27FC236}">
                  <a16:creationId xmlns:a16="http://schemas.microsoft.com/office/drawing/2014/main" id="{C2FC62A7-63F3-4F2C-AA3C-0EB5915EFA74}"/>
                </a:ext>
              </a:extLst>
            </p:cNvPr>
            <p:cNvCxnSpPr/>
            <p:nvPr/>
          </p:nvCxnSpPr>
          <p:spPr>
            <a:xfrm>
              <a:off x="3215706" y="1476769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رابط كسهم مستقيم 40">
              <a:extLst>
                <a:ext uri="{FF2B5EF4-FFF2-40B4-BE49-F238E27FC236}">
                  <a16:creationId xmlns:a16="http://schemas.microsoft.com/office/drawing/2014/main" id="{61A2136F-3C2F-41A6-A9BA-33FB072ADEC6}"/>
                </a:ext>
              </a:extLst>
            </p:cNvPr>
            <p:cNvCxnSpPr/>
            <p:nvPr/>
          </p:nvCxnSpPr>
          <p:spPr>
            <a:xfrm>
              <a:off x="2342413" y="1476769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رابط كسهم مستقيم 41">
              <a:extLst>
                <a:ext uri="{FF2B5EF4-FFF2-40B4-BE49-F238E27FC236}">
                  <a16:creationId xmlns:a16="http://schemas.microsoft.com/office/drawing/2014/main" id="{917C779A-DAAF-4E3A-95BE-8A75791454C5}"/>
                </a:ext>
              </a:extLst>
            </p:cNvPr>
            <p:cNvCxnSpPr/>
            <p:nvPr/>
          </p:nvCxnSpPr>
          <p:spPr>
            <a:xfrm>
              <a:off x="1342555" y="1476769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AA785F8B-96E8-4050-931C-FFF8BC0C5832}"/>
              </a:ext>
            </a:extLst>
          </p:cNvPr>
          <p:cNvSpPr txBox="1"/>
          <p:nvPr/>
        </p:nvSpPr>
        <p:spPr>
          <a:xfrm>
            <a:off x="8780279" y="2386975"/>
            <a:ext cx="30184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600" b="1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cxnSp>
        <p:nvCxnSpPr>
          <p:cNvPr id="53" name="رابط كسهم مستقيم 52">
            <a:extLst>
              <a:ext uri="{FF2B5EF4-FFF2-40B4-BE49-F238E27FC236}">
                <a16:creationId xmlns:a16="http://schemas.microsoft.com/office/drawing/2014/main" id="{7B28369F-A21A-4224-A7F4-C31F88C1F631}"/>
              </a:ext>
            </a:extLst>
          </p:cNvPr>
          <p:cNvCxnSpPr>
            <a:cxnSpLocks/>
          </p:cNvCxnSpPr>
          <p:nvPr/>
        </p:nvCxnSpPr>
        <p:spPr>
          <a:xfrm>
            <a:off x="9098033" y="2788900"/>
            <a:ext cx="0" cy="324740"/>
          </a:xfrm>
          <a:prstGeom prst="straightConnector1">
            <a:avLst/>
          </a:prstGeom>
          <a:ln w="38100">
            <a:solidFill>
              <a:srgbClr val="BE5A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9F67F01C-672B-4B2A-AFFB-346EC8D73909}"/>
              </a:ext>
            </a:extLst>
          </p:cNvPr>
          <p:cNvSpPr txBox="1"/>
          <p:nvPr/>
        </p:nvSpPr>
        <p:spPr>
          <a:xfrm>
            <a:off x="8843255" y="2456922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</a:t>
            </a:r>
          </a:p>
        </p:txBody>
      </p:sp>
      <p:grpSp>
        <p:nvGrpSpPr>
          <p:cNvPr id="126" name="مجموعة 125">
            <a:extLst>
              <a:ext uri="{FF2B5EF4-FFF2-40B4-BE49-F238E27FC236}">
                <a16:creationId xmlns:a16="http://schemas.microsoft.com/office/drawing/2014/main" id="{B0155CD9-4BCE-49D2-A0AE-8D07D55EB3EE}"/>
              </a:ext>
            </a:extLst>
          </p:cNvPr>
          <p:cNvGrpSpPr/>
          <p:nvPr/>
        </p:nvGrpSpPr>
        <p:grpSpPr>
          <a:xfrm>
            <a:off x="8015963" y="2386975"/>
            <a:ext cx="644722" cy="593167"/>
            <a:chOff x="8015963" y="2386975"/>
            <a:chExt cx="644722" cy="593167"/>
          </a:xfrm>
        </p:grpSpPr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52352E6C-4C0F-4891-84A5-3FEEA339EF96}"/>
                </a:ext>
              </a:extLst>
            </p:cNvPr>
            <p:cNvSpPr txBox="1"/>
            <p:nvPr/>
          </p:nvSpPr>
          <p:spPr>
            <a:xfrm>
              <a:off x="8015963" y="238697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8E401385-291D-45C4-AF98-22240541104D}"/>
                </a:ext>
              </a:extLst>
            </p:cNvPr>
            <p:cNvSpPr txBox="1"/>
            <p:nvPr/>
          </p:nvSpPr>
          <p:spPr>
            <a:xfrm>
              <a:off x="8116945" y="245692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-2</a:t>
              </a:r>
            </a:p>
          </p:txBody>
        </p:sp>
      </p:grpSp>
      <p:cxnSp>
        <p:nvCxnSpPr>
          <p:cNvPr id="64" name="رابط كسهم مستقيم 63">
            <a:extLst>
              <a:ext uri="{FF2B5EF4-FFF2-40B4-BE49-F238E27FC236}">
                <a16:creationId xmlns:a16="http://schemas.microsoft.com/office/drawing/2014/main" id="{A2102869-B4D8-4633-A787-E5B02071F050}"/>
              </a:ext>
            </a:extLst>
          </p:cNvPr>
          <p:cNvCxnSpPr>
            <a:cxnSpLocks/>
          </p:cNvCxnSpPr>
          <p:nvPr/>
        </p:nvCxnSpPr>
        <p:spPr>
          <a:xfrm>
            <a:off x="8397278" y="2788900"/>
            <a:ext cx="0" cy="324740"/>
          </a:xfrm>
          <a:prstGeom prst="straightConnector1">
            <a:avLst/>
          </a:prstGeom>
          <a:ln w="38100">
            <a:solidFill>
              <a:srgbClr val="BE5A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مستطيل: زوايا مستديرة 72">
            <a:extLst>
              <a:ext uri="{FF2B5EF4-FFF2-40B4-BE49-F238E27FC236}">
                <a16:creationId xmlns:a16="http://schemas.microsoft.com/office/drawing/2014/main" id="{4E71A521-4033-4288-9818-BC594C17F373}"/>
              </a:ext>
            </a:extLst>
          </p:cNvPr>
          <p:cNvSpPr/>
          <p:nvPr/>
        </p:nvSpPr>
        <p:spPr>
          <a:xfrm>
            <a:off x="3957633" y="3683446"/>
            <a:ext cx="2680620" cy="796599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الجذر التكعيبي</a:t>
            </a:r>
          </a:p>
        </p:txBody>
      </p:sp>
      <p:sp>
        <p:nvSpPr>
          <p:cNvPr id="124" name="مربع نص 123">
            <a:extLst>
              <a:ext uri="{FF2B5EF4-FFF2-40B4-BE49-F238E27FC236}">
                <a16:creationId xmlns:a16="http://schemas.microsoft.com/office/drawing/2014/main" id="{96713C66-0722-4E76-9036-265F502293B0}"/>
              </a:ext>
            </a:extLst>
          </p:cNvPr>
          <p:cNvSpPr txBox="1"/>
          <p:nvPr/>
        </p:nvSpPr>
        <p:spPr>
          <a:xfrm>
            <a:off x="7659362" y="477873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55" name="مربع نص 154">
            <a:extLst>
              <a:ext uri="{FF2B5EF4-FFF2-40B4-BE49-F238E27FC236}">
                <a16:creationId xmlns:a16="http://schemas.microsoft.com/office/drawing/2014/main" id="{0F841B1D-664A-45B7-ADB8-61CCD5663D87}"/>
              </a:ext>
            </a:extLst>
          </p:cNvPr>
          <p:cNvSpPr txBox="1"/>
          <p:nvPr/>
        </p:nvSpPr>
        <p:spPr>
          <a:xfrm>
            <a:off x="8843255" y="3098144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</a:t>
            </a:r>
          </a:p>
        </p:txBody>
      </p:sp>
      <p:sp>
        <p:nvSpPr>
          <p:cNvPr id="156" name="مربع نص 155">
            <a:extLst>
              <a:ext uri="{FF2B5EF4-FFF2-40B4-BE49-F238E27FC236}">
                <a16:creationId xmlns:a16="http://schemas.microsoft.com/office/drawing/2014/main" id="{F62B40DB-EA58-4A28-8750-591768A393A8}"/>
              </a:ext>
            </a:extLst>
          </p:cNvPr>
          <p:cNvSpPr txBox="1"/>
          <p:nvPr/>
        </p:nvSpPr>
        <p:spPr>
          <a:xfrm>
            <a:off x="8116945" y="3098144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-8</a:t>
            </a:r>
          </a:p>
        </p:txBody>
      </p:sp>
      <p:grpSp>
        <p:nvGrpSpPr>
          <p:cNvPr id="127" name="مجموعة 126">
            <a:extLst>
              <a:ext uri="{FF2B5EF4-FFF2-40B4-BE49-F238E27FC236}">
                <a16:creationId xmlns:a16="http://schemas.microsoft.com/office/drawing/2014/main" id="{69E008FA-D4C8-4CF6-AA91-D0154FB45924}"/>
              </a:ext>
            </a:extLst>
          </p:cNvPr>
          <p:cNvGrpSpPr/>
          <p:nvPr/>
        </p:nvGrpSpPr>
        <p:grpSpPr>
          <a:xfrm>
            <a:off x="780405" y="2386975"/>
            <a:ext cx="7243739" cy="1234389"/>
            <a:chOff x="780405" y="2386975"/>
            <a:chExt cx="7243739" cy="1234389"/>
          </a:xfrm>
        </p:grpSpPr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DA373EAA-1434-43ED-88FA-387DA93E25C9}"/>
                </a:ext>
              </a:extLst>
            </p:cNvPr>
            <p:cNvSpPr txBox="1"/>
            <p:nvPr/>
          </p:nvSpPr>
          <p:spPr>
            <a:xfrm>
              <a:off x="7251646" y="238697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491C1B0A-F0E3-4CE0-AD46-6ACF231CDF2F}"/>
                </a:ext>
              </a:extLst>
            </p:cNvPr>
            <p:cNvSpPr txBox="1"/>
            <p:nvPr/>
          </p:nvSpPr>
          <p:spPr>
            <a:xfrm>
              <a:off x="6487329" y="238697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E2C1D8B1-49CD-45A8-BBED-9D1B1EDBCF29}"/>
                </a:ext>
              </a:extLst>
            </p:cNvPr>
            <p:cNvSpPr txBox="1"/>
            <p:nvPr/>
          </p:nvSpPr>
          <p:spPr>
            <a:xfrm>
              <a:off x="5586276" y="238697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D14D0902-23A9-4B6B-BABF-FA355D186B3B}"/>
                </a:ext>
              </a:extLst>
            </p:cNvPr>
            <p:cNvSpPr txBox="1"/>
            <p:nvPr/>
          </p:nvSpPr>
          <p:spPr>
            <a:xfrm>
              <a:off x="4642494" y="238697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18B6D23B-C48A-4905-9EE4-2C4E70191472}"/>
                </a:ext>
              </a:extLst>
            </p:cNvPr>
            <p:cNvSpPr txBox="1"/>
            <p:nvPr/>
          </p:nvSpPr>
          <p:spPr>
            <a:xfrm>
              <a:off x="3715802" y="238697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6FE7ABBE-2EAC-486D-A1DC-5ABCB9F5EE68}"/>
                </a:ext>
              </a:extLst>
            </p:cNvPr>
            <p:cNvSpPr txBox="1"/>
            <p:nvPr/>
          </p:nvSpPr>
          <p:spPr>
            <a:xfrm>
              <a:off x="2848933" y="238697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0F454A0A-20FD-4858-9288-D82134C38588}"/>
                </a:ext>
              </a:extLst>
            </p:cNvPr>
            <p:cNvSpPr txBox="1"/>
            <p:nvPr/>
          </p:nvSpPr>
          <p:spPr>
            <a:xfrm>
              <a:off x="1939334" y="238697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17DAE6A7-AE0B-4D61-9C74-193278DBDDFE}"/>
                </a:ext>
              </a:extLst>
            </p:cNvPr>
            <p:cNvSpPr txBox="1"/>
            <p:nvPr/>
          </p:nvSpPr>
          <p:spPr>
            <a:xfrm>
              <a:off x="875907" y="2386975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51B087F8-E16A-411E-AA03-E88F738C61D8}"/>
                </a:ext>
              </a:extLst>
            </p:cNvPr>
            <p:cNvSpPr txBox="1"/>
            <p:nvPr/>
          </p:nvSpPr>
          <p:spPr>
            <a:xfrm>
              <a:off x="7390636" y="245692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-3</a:t>
              </a:r>
            </a:p>
          </p:txBody>
        </p: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A464D90E-04A7-43AB-AFBB-6364BBFD5E4F}"/>
                </a:ext>
              </a:extLst>
            </p:cNvPr>
            <p:cNvSpPr txBox="1"/>
            <p:nvPr/>
          </p:nvSpPr>
          <p:spPr>
            <a:xfrm>
              <a:off x="6574558" y="245692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-4</a:t>
              </a:r>
            </a:p>
          </p:txBody>
        </p: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BC54F357-2521-46B1-A7B8-CF11CB69DA0F}"/>
                </a:ext>
              </a:extLst>
            </p:cNvPr>
            <p:cNvSpPr txBox="1"/>
            <p:nvPr/>
          </p:nvSpPr>
          <p:spPr>
            <a:xfrm>
              <a:off x="5668711" y="245692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-5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0380F406-15B4-45B6-BDC1-AF520DDA5139}"/>
                </a:ext>
              </a:extLst>
            </p:cNvPr>
            <p:cNvSpPr txBox="1"/>
            <p:nvPr/>
          </p:nvSpPr>
          <p:spPr>
            <a:xfrm>
              <a:off x="4762864" y="245692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-6</a:t>
              </a:r>
            </a:p>
          </p:txBody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77EC5A0B-9896-4D7C-A6CA-89128BD29143}"/>
                </a:ext>
              </a:extLst>
            </p:cNvPr>
            <p:cNvSpPr txBox="1"/>
            <p:nvPr/>
          </p:nvSpPr>
          <p:spPr>
            <a:xfrm>
              <a:off x="3857017" y="245692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-7</a:t>
              </a:r>
            </a:p>
          </p:txBody>
        </p: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C1BE656F-8D02-4265-8428-83D28F8EC85B}"/>
                </a:ext>
              </a:extLst>
            </p:cNvPr>
            <p:cNvSpPr txBox="1"/>
            <p:nvPr/>
          </p:nvSpPr>
          <p:spPr>
            <a:xfrm>
              <a:off x="2951170" y="245692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-8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0EB74C91-B04C-4C68-B23C-2681D7D04B1B}"/>
                </a:ext>
              </a:extLst>
            </p:cNvPr>
            <p:cNvSpPr txBox="1"/>
            <p:nvPr/>
          </p:nvSpPr>
          <p:spPr>
            <a:xfrm>
              <a:off x="2045323" y="245692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-9</a:t>
              </a: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C1511AD3-F08F-49FD-9A33-AD499960FE43}"/>
                </a:ext>
              </a:extLst>
            </p:cNvPr>
            <p:cNvSpPr txBox="1"/>
            <p:nvPr/>
          </p:nvSpPr>
          <p:spPr>
            <a:xfrm>
              <a:off x="959940" y="2456922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-10</a:t>
              </a:r>
            </a:p>
          </p:txBody>
        </p:sp>
        <p:cxnSp>
          <p:nvCxnSpPr>
            <p:cNvPr id="65" name="رابط كسهم مستقيم 64">
              <a:extLst>
                <a:ext uri="{FF2B5EF4-FFF2-40B4-BE49-F238E27FC236}">
                  <a16:creationId xmlns:a16="http://schemas.microsoft.com/office/drawing/2014/main" id="{A5BD3DFF-8427-42C5-9516-DAE57586AB11}"/>
                </a:ext>
              </a:extLst>
            </p:cNvPr>
            <p:cNvCxnSpPr>
              <a:cxnSpLocks/>
            </p:cNvCxnSpPr>
            <p:nvPr/>
          </p:nvCxnSpPr>
          <p:spPr>
            <a:xfrm>
              <a:off x="7662340" y="2788900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رابط كسهم مستقيم 65">
              <a:extLst>
                <a:ext uri="{FF2B5EF4-FFF2-40B4-BE49-F238E27FC236}">
                  <a16:creationId xmlns:a16="http://schemas.microsoft.com/office/drawing/2014/main" id="{8FFAFB9B-AB8E-4FD8-9AEB-159BE64EE717}"/>
                </a:ext>
              </a:extLst>
            </p:cNvPr>
            <p:cNvCxnSpPr>
              <a:cxnSpLocks/>
            </p:cNvCxnSpPr>
            <p:nvPr/>
          </p:nvCxnSpPr>
          <p:spPr>
            <a:xfrm>
              <a:off x="6859035" y="2788900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رابط كسهم مستقيم 66">
              <a:extLst>
                <a:ext uri="{FF2B5EF4-FFF2-40B4-BE49-F238E27FC236}">
                  <a16:creationId xmlns:a16="http://schemas.microsoft.com/office/drawing/2014/main" id="{591865CE-9D3A-48F9-9BC7-B004F35C5327}"/>
                </a:ext>
              </a:extLst>
            </p:cNvPr>
            <p:cNvCxnSpPr>
              <a:cxnSpLocks/>
            </p:cNvCxnSpPr>
            <p:nvPr/>
          </p:nvCxnSpPr>
          <p:spPr>
            <a:xfrm>
              <a:off x="5953181" y="2788900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رابط كسهم مستقيم 67">
              <a:extLst>
                <a:ext uri="{FF2B5EF4-FFF2-40B4-BE49-F238E27FC236}">
                  <a16:creationId xmlns:a16="http://schemas.microsoft.com/office/drawing/2014/main" id="{D6941CA9-EEC7-4C80-B54E-B73616B4CE89}"/>
                </a:ext>
              </a:extLst>
            </p:cNvPr>
            <p:cNvCxnSpPr>
              <a:cxnSpLocks/>
            </p:cNvCxnSpPr>
            <p:nvPr/>
          </p:nvCxnSpPr>
          <p:spPr>
            <a:xfrm>
              <a:off x="5030235" y="2788900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رابط كسهم مستقيم 68">
              <a:extLst>
                <a:ext uri="{FF2B5EF4-FFF2-40B4-BE49-F238E27FC236}">
                  <a16:creationId xmlns:a16="http://schemas.microsoft.com/office/drawing/2014/main" id="{B6CC1F30-EDC6-444D-86CE-AED2AC0CFD7E}"/>
                </a:ext>
              </a:extLst>
            </p:cNvPr>
            <p:cNvCxnSpPr>
              <a:cxnSpLocks/>
            </p:cNvCxnSpPr>
            <p:nvPr/>
          </p:nvCxnSpPr>
          <p:spPr>
            <a:xfrm>
              <a:off x="4124381" y="2788900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رابط كسهم مستقيم 69">
              <a:extLst>
                <a:ext uri="{FF2B5EF4-FFF2-40B4-BE49-F238E27FC236}">
                  <a16:creationId xmlns:a16="http://schemas.microsoft.com/office/drawing/2014/main" id="{FD3A0F6B-7CCA-4D38-9BEC-33B4DF373546}"/>
                </a:ext>
              </a:extLst>
            </p:cNvPr>
            <p:cNvCxnSpPr>
              <a:cxnSpLocks/>
            </p:cNvCxnSpPr>
            <p:nvPr/>
          </p:nvCxnSpPr>
          <p:spPr>
            <a:xfrm>
              <a:off x="3215706" y="2788900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رابط كسهم مستقيم 70">
              <a:extLst>
                <a:ext uri="{FF2B5EF4-FFF2-40B4-BE49-F238E27FC236}">
                  <a16:creationId xmlns:a16="http://schemas.microsoft.com/office/drawing/2014/main" id="{670AE593-4F61-4751-B209-855138C2C496}"/>
                </a:ext>
              </a:extLst>
            </p:cNvPr>
            <p:cNvCxnSpPr>
              <a:cxnSpLocks/>
            </p:cNvCxnSpPr>
            <p:nvPr/>
          </p:nvCxnSpPr>
          <p:spPr>
            <a:xfrm>
              <a:off x="2342413" y="2788900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رابط كسهم مستقيم 71">
              <a:extLst>
                <a:ext uri="{FF2B5EF4-FFF2-40B4-BE49-F238E27FC236}">
                  <a16:creationId xmlns:a16="http://schemas.microsoft.com/office/drawing/2014/main" id="{FF00F627-A2FA-4432-8728-17AE8EAF381D}"/>
                </a:ext>
              </a:extLst>
            </p:cNvPr>
            <p:cNvCxnSpPr>
              <a:cxnSpLocks/>
            </p:cNvCxnSpPr>
            <p:nvPr/>
          </p:nvCxnSpPr>
          <p:spPr>
            <a:xfrm>
              <a:off x="1342555" y="2788900"/>
              <a:ext cx="0" cy="324740"/>
            </a:xfrm>
            <a:prstGeom prst="straightConnector1">
              <a:avLst/>
            </a:prstGeom>
            <a:ln w="38100">
              <a:solidFill>
                <a:srgbClr val="BE5A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مربع نص 156">
              <a:extLst>
                <a:ext uri="{FF2B5EF4-FFF2-40B4-BE49-F238E27FC236}">
                  <a16:creationId xmlns:a16="http://schemas.microsoft.com/office/drawing/2014/main" id="{849EB510-4F76-4690-8BF0-A6370E7D5766}"/>
                </a:ext>
              </a:extLst>
            </p:cNvPr>
            <p:cNvSpPr txBox="1"/>
            <p:nvPr/>
          </p:nvSpPr>
          <p:spPr>
            <a:xfrm>
              <a:off x="7300868" y="3098144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-27</a:t>
              </a:r>
            </a:p>
          </p:txBody>
        </p:sp>
        <p:sp>
          <p:nvSpPr>
            <p:cNvPr id="158" name="مربع نص 157">
              <a:extLst>
                <a:ext uri="{FF2B5EF4-FFF2-40B4-BE49-F238E27FC236}">
                  <a16:creationId xmlns:a16="http://schemas.microsoft.com/office/drawing/2014/main" id="{EFBE5D14-3C40-4A4E-B8B6-BA1263DCE420}"/>
                </a:ext>
              </a:extLst>
            </p:cNvPr>
            <p:cNvSpPr txBox="1"/>
            <p:nvPr/>
          </p:nvSpPr>
          <p:spPr>
            <a:xfrm>
              <a:off x="6484790" y="3098144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-64</a:t>
              </a:r>
            </a:p>
          </p:txBody>
        </p:sp>
        <p:sp>
          <p:nvSpPr>
            <p:cNvPr id="159" name="مربع نص 158">
              <a:extLst>
                <a:ext uri="{FF2B5EF4-FFF2-40B4-BE49-F238E27FC236}">
                  <a16:creationId xmlns:a16="http://schemas.microsoft.com/office/drawing/2014/main" id="{B614BC27-1E68-4833-A888-5651C7FFF125}"/>
                </a:ext>
              </a:extLst>
            </p:cNvPr>
            <p:cNvSpPr txBox="1"/>
            <p:nvPr/>
          </p:nvSpPr>
          <p:spPr>
            <a:xfrm>
              <a:off x="5489176" y="3098144"/>
              <a:ext cx="90281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-125</a:t>
              </a:r>
            </a:p>
          </p:txBody>
        </p:sp>
        <p:sp>
          <p:nvSpPr>
            <p:cNvPr id="160" name="مربع نص 159">
              <a:extLst>
                <a:ext uri="{FF2B5EF4-FFF2-40B4-BE49-F238E27FC236}">
                  <a16:creationId xmlns:a16="http://schemas.microsoft.com/office/drawing/2014/main" id="{CE23D65E-4B6D-4D0D-8888-7275DAA873C4}"/>
                </a:ext>
              </a:extLst>
            </p:cNvPr>
            <p:cNvSpPr txBox="1"/>
            <p:nvPr/>
          </p:nvSpPr>
          <p:spPr>
            <a:xfrm>
              <a:off x="4583329" y="3098144"/>
              <a:ext cx="90281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-216</a:t>
              </a:r>
            </a:p>
          </p:txBody>
        </p:sp>
        <p:sp>
          <p:nvSpPr>
            <p:cNvPr id="161" name="مربع نص 160">
              <a:extLst>
                <a:ext uri="{FF2B5EF4-FFF2-40B4-BE49-F238E27FC236}">
                  <a16:creationId xmlns:a16="http://schemas.microsoft.com/office/drawing/2014/main" id="{3E6A482B-6CB7-4128-A338-F5B5A741135A}"/>
                </a:ext>
              </a:extLst>
            </p:cNvPr>
            <p:cNvSpPr txBox="1"/>
            <p:nvPr/>
          </p:nvSpPr>
          <p:spPr>
            <a:xfrm>
              <a:off x="3677482" y="3098144"/>
              <a:ext cx="90281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-343</a:t>
              </a:r>
            </a:p>
          </p:txBody>
        </p:sp>
        <p:sp>
          <p:nvSpPr>
            <p:cNvPr id="162" name="مربع نص 161">
              <a:extLst>
                <a:ext uri="{FF2B5EF4-FFF2-40B4-BE49-F238E27FC236}">
                  <a16:creationId xmlns:a16="http://schemas.microsoft.com/office/drawing/2014/main" id="{ACD580D2-F6E9-4738-8FFB-781CBC40268B}"/>
                </a:ext>
              </a:extLst>
            </p:cNvPr>
            <p:cNvSpPr txBox="1"/>
            <p:nvPr/>
          </p:nvSpPr>
          <p:spPr>
            <a:xfrm>
              <a:off x="2771635" y="3098144"/>
              <a:ext cx="90281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-512</a:t>
              </a:r>
            </a:p>
          </p:txBody>
        </p:sp>
        <p:sp>
          <p:nvSpPr>
            <p:cNvPr id="163" name="مربع نص 162">
              <a:extLst>
                <a:ext uri="{FF2B5EF4-FFF2-40B4-BE49-F238E27FC236}">
                  <a16:creationId xmlns:a16="http://schemas.microsoft.com/office/drawing/2014/main" id="{EEB75DFD-CC3D-4C7D-A948-EE1DE42CA24B}"/>
                </a:ext>
              </a:extLst>
            </p:cNvPr>
            <p:cNvSpPr txBox="1"/>
            <p:nvPr/>
          </p:nvSpPr>
          <p:spPr>
            <a:xfrm>
              <a:off x="1865788" y="3098144"/>
              <a:ext cx="90281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-729</a:t>
              </a:r>
            </a:p>
          </p:txBody>
        </p:sp>
        <p:sp>
          <p:nvSpPr>
            <p:cNvPr id="164" name="مربع نص 163">
              <a:extLst>
                <a:ext uri="{FF2B5EF4-FFF2-40B4-BE49-F238E27FC236}">
                  <a16:creationId xmlns:a16="http://schemas.microsoft.com/office/drawing/2014/main" id="{A81E83BC-072C-4A5A-A953-B28B58D82D14}"/>
                </a:ext>
              </a:extLst>
            </p:cNvPr>
            <p:cNvSpPr txBox="1"/>
            <p:nvPr/>
          </p:nvSpPr>
          <p:spPr>
            <a:xfrm>
              <a:off x="780405" y="3098144"/>
              <a:ext cx="1082348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-1000</a:t>
              </a:r>
            </a:p>
          </p:txBody>
        </p:sp>
      </p:grpSp>
      <p:grpSp>
        <p:nvGrpSpPr>
          <p:cNvPr id="74" name="مجموعة 73">
            <a:extLst>
              <a:ext uri="{FF2B5EF4-FFF2-40B4-BE49-F238E27FC236}">
                <a16:creationId xmlns:a16="http://schemas.microsoft.com/office/drawing/2014/main" id="{DF2EE693-5EF8-4509-AC2E-ED76D72D82A2}"/>
              </a:ext>
            </a:extLst>
          </p:cNvPr>
          <p:cNvGrpSpPr/>
          <p:nvPr/>
        </p:nvGrpSpPr>
        <p:grpSpPr>
          <a:xfrm>
            <a:off x="8044967" y="4765267"/>
            <a:ext cx="1083186" cy="646331"/>
            <a:chOff x="7430685" y="4563437"/>
            <a:chExt cx="1083186" cy="646331"/>
          </a:xfrm>
        </p:grpSpPr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A54DD873-A862-4C69-BF6E-E174CDD77722}"/>
                </a:ext>
              </a:extLst>
            </p:cNvPr>
            <p:cNvSpPr txBox="1"/>
            <p:nvPr/>
          </p:nvSpPr>
          <p:spPr>
            <a:xfrm>
              <a:off x="7930406" y="458331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grpSp>
          <p:nvGrpSpPr>
            <p:cNvPr id="76" name="مجموعة 75">
              <a:extLst>
                <a:ext uri="{FF2B5EF4-FFF2-40B4-BE49-F238E27FC236}">
                  <a16:creationId xmlns:a16="http://schemas.microsoft.com/office/drawing/2014/main" id="{CD20F228-DE00-4378-AE85-46DB1B1DC7BB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78" name="رابط مستقيم 77">
                <a:extLst>
                  <a:ext uri="{FF2B5EF4-FFF2-40B4-BE49-F238E27FC236}">
                    <a16:creationId xmlns:a16="http://schemas.microsoft.com/office/drawing/2014/main" id="{57A046CD-F955-4556-8FFC-6D655106FA43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رابط مستقيم 78">
                <a:extLst>
                  <a:ext uri="{FF2B5EF4-FFF2-40B4-BE49-F238E27FC236}">
                    <a16:creationId xmlns:a16="http://schemas.microsoft.com/office/drawing/2014/main" id="{21A89EF9-A6E7-48D3-8626-2C91B252BDE8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رابط مستقيم 79">
                <a:extLst>
                  <a:ext uri="{FF2B5EF4-FFF2-40B4-BE49-F238E27FC236}">
                    <a16:creationId xmlns:a16="http://schemas.microsoft.com/office/drawing/2014/main" id="{43B57647-2494-421D-B328-1CCC588BA28D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رابط مستقيم 80">
                <a:extLst>
                  <a:ext uri="{FF2B5EF4-FFF2-40B4-BE49-F238E27FC236}">
                    <a16:creationId xmlns:a16="http://schemas.microsoft.com/office/drawing/2014/main" id="{626BA7F6-1B3A-4AB1-A7A8-2F5DE773A256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مربع نص 76">
              <a:extLst>
                <a:ext uri="{FF2B5EF4-FFF2-40B4-BE49-F238E27FC236}">
                  <a16:creationId xmlns:a16="http://schemas.microsoft.com/office/drawing/2014/main" id="{F13FBA2E-949C-4377-BABE-4FE14167D798}"/>
                </a:ext>
              </a:extLst>
            </p:cNvPr>
            <p:cNvSpPr txBox="1"/>
            <p:nvPr/>
          </p:nvSpPr>
          <p:spPr>
            <a:xfrm>
              <a:off x="7430685" y="4563437"/>
              <a:ext cx="415499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36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73" name="مجموعة 172">
            <a:extLst>
              <a:ext uri="{FF2B5EF4-FFF2-40B4-BE49-F238E27FC236}">
                <a16:creationId xmlns:a16="http://schemas.microsoft.com/office/drawing/2014/main" id="{B48EBBBD-0BE2-4E69-8F93-67D9D5ADE32D}"/>
              </a:ext>
            </a:extLst>
          </p:cNvPr>
          <p:cNvGrpSpPr/>
          <p:nvPr/>
        </p:nvGrpSpPr>
        <p:grpSpPr>
          <a:xfrm>
            <a:off x="4763166" y="4743449"/>
            <a:ext cx="1233835" cy="664946"/>
            <a:chOff x="4763166" y="4743449"/>
            <a:chExt cx="1233835" cy="664946"/>
          </a:xfrm>
        </p:grpSpPr>
        <p:grpSp>
          <p:nvGrpSpPr>
            <p:cNvPr id="82" name="مجموعة 81">
              <a:extLst>
                <a:ext uri="{FF2B5EF4-FFF2-40B4-BE49-F238E27FC236}">
                  <a16:creationId xmlns:a16="http://schemas.microsoft.com/office/drawing/2014/main" id="{DB56E621-B733-4E9A-9108-DA317A148248}"/>
                </a:ext>
              </a:extLst>
            </p:cNvPr>
            <p:cNvGrpSpPr/>
            <p:nvPr/>
          </p:nvGrpSpPr>
          <p:grpSpPr>
            <a:xfrm>
              <a:off x="4763166" y="4762064"/>
              <a:ext cx="1083186" cy="646331"/>
              <a:chOff x="7430685" y="4563437"/>
              <a:chExt cx="1083186" cy="646331"/>
            </a:xfrm>
          </p:grpSpPr>
          <p:sp>
            <p:nvSpPr>
              <p:cNvPr id="83" name="مربع نص 82">
                <a:extLst>
                  <a:ext uri="{FF2B5EF4-FFF2-40B4-BE49-F238E27FC236}">
                    <a16:creationId xmlns:a16="http://schemas.microsoft.com/office/drawing/2014/main" id="{E42F8820-FAD9-4A5A-B0E1-7B3DBA8A79A1}"/>
                  </a:ext>
                </a:extLst>
              </p:cNvPr>
              <p:cNvSpPr txBox="1"/>
              <p:nvPr/>
            </p:nvSpPr>
            <p:spPr>
              <a:xfrm>
                <a:off x="7750869" y="4583315"/>
                <a:ext cx="723276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-27</a:t>
                </a:r>
              </a:p>
            </p:txBody>
          </p:sp>
          <p:grpSp>
            <p:nvGrpSpPr>
              <p:cNvPr id="84" name="مجموعة 83">
                <a:extLst>
                  <a:ext uri="{FF2B5EF4-FFF2-40B4-BE49-F238E27FC236}">
                    <a16:creationId xmlns:a16="http://schemas.microsoft.com/office/drawing/2014/main" id="{163B9303-591E-4B1A-B022-40344346848B}"/>
                  </a:ext>
                </a:extLst>
              </p:cNvPr>
              <p:cNvGrpSpPr/>
              <p:nvPr/>
            </p:nvGrpSpPr>
            <p:grpSpPr>
              <a:xfrm>
                <a:off x="7813116" y="4583315"/>
                <a:ext cx="700755" cy="324740"/>
                <a:chOff x="7187013" y="4854011"/>
                <a:chExt cx="700755" cy="324740"/>
              </a:xfrm>
            </p:grpSpPr>
            <p:cxnSp>
              <p:nvCxnSpPr>
                <p:cNvPr id="86" name="رابط مستقيم 85">
                  <a:extLst>
                    <a:ext uri="{FF2B5EF4-FFF2-40B4-BE49-F238E27FC236}">
                      <a16:creationId xmlns:a16="http://schemas.microsoft.com/office/drawing/2014/main" id="{2015221C-FF3B-45E9-9B52-8F6B083B97A1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رابط مستقيم 86">
                  <a:extLst>
                    <a:ext uri="{FF2B5EF4-FFF2-40B4-BE49-F238E27FC236}">
                      <a16:creationId xmlns:a16="http://schemas.microsoft.com/office/drawing/2014/main" id="{FC1F7D94-8F0D-4D15-9947-AEB0AD0861A4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رابط مستقيم 87">
                  <a:extLst>
                    <a:ext uri="{FF2B5EF4-FFF2-40B4-BE49-F238E27FC236}">
                      <a16:creationId xmlns:a16="http://schemas.microsoft.com/office/drawing/2014/main" id="{00D79795-754C-4DA8-B5FE-F52EEA55DD03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رابط مستقيم 88">
                  <a:extLst>
                    <a:ext uri="{FF2B5EF4-FFF2-40B4-BE49-F238E27FC236}">
                      <a16:creationId xmlns:a16="http://schemas.microsoft.com/office/drawing/2014/main" id="{DB4E7F2C-7F1C-43AB-93EB-30D3F40F630B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5" name="مربع نص 84">
                <a:extLst>
                  <a:ext uri="{FF2B5EF4-FFF2-40B4-BE49-F238E27FC236}">
                    <a16:creationId xmlns:a16="http://schemas.microsoft.com/office/drawing/2014/main" id="{0C42AEA4-0E88-4235-B8B8-B9EFA76E06D8}"/>
                  </a:ext>
                </a:extLst>
              </p:cNvPr>
              <p:cNvSpPr txBox="1"/>
              <p:nvPr/>
            </p:nvSpPr>
            <p:spPr>
              <a:xfrm>
                <a:off x="7430685" y="4563437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36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sp>
          <p:nvSpPr>
            <p:cNvPr id="166" name="مربع نص 165">
              <a:extLst>
                <a:ext uri="{FF2B5EF4-FFF2-40B4-BE49-F238E27FC236}">
                  <a16:creationId xmlns:a16="http://schemas.microsoft.com/office/drawing/2014/main" id="{39D717AB-473C-4C58-AB29-14EC94CC89F0}"/>
                </a:ext>
              </a:extLst>
            </p:cNvPr>
            <p:cNvSpPr txBox="1"/>
            <p:nvPr/>
          </p:nvSpPr>
          <p:spPr>
            <a:xfrm>
              <a:off x="5695153" y="47434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75" name="مجموعة 174">
            <a:extLst>
              <a:ext uri="{FF2B5EF4-FFF2-40B4-BE49-F238E27FC236}">
                <a16:creationId xmlns:a16="http://schemas.microsoft.com/office/drawing/2014/main" id="{E49D880A-14F2-463E-B415-974A444FB3A3}"/>
              </a:ext>
            </a:extLst>
          </p:cNvPr>
          <p:cNvGrpSpPr/>
          <p:nvPr/>
        </p:nvGrpSpPr>
        <p:grpSpPr>
          <a:xfrm>
            <a:off x="1481366" y="4753177"/>
            <a:ext cx="1239463" cy="652015"/>
            <a:chOff x="1481366" y="4753177"/>
            <a:chExt cx="1239463" cy="652015"/>
          </a:xfrm>
        </p:grpSpPr>
        <p:grpSp>
          <p:nvGrpSpPr>
            <p:cNvPr id="90" name="مجموعة 89">
              <a:extLst>
                <a:ext uri="{FF2B5EF4-FFF2-40B4-BE49-F238E27FC236}">
                  <a16:creationId xmlns:a16="http://schemas.microsoft.com/office/drawing/2014/main" id="{04BFB2A1-B99F-4098-BB4D-606B8E17D1E2}"/>
                </a:ext>
              </a:extLst>
            </p:cNvPr>
            <p:cNvGrpSpPr/>
            <p:nvPr/>
          </p:nvGrpSpPr>
          <p:grpSpPr>
            <a:xfrm>
              <a:off x="1481366" y="4758861"/>
              <a:ext cx="1083186" cy="646331"/>
              <a:chOff x="7430685" y="4563437"/>
              <a:chExt cx="1083186" cy="646331"/>
            </a:xfrm>
          </p:grpSpPr>
          <p:sp>
            <p:nvSpPr>
              <p:cNvPr id="91" name="مربع نص 90">
                <a:extLst>
                  <a:ext uri="{FF2B5EF4-FFF2-40B4-BE49-F238E27FC236}">
                    <a16:creationId xmlns:a16="http://schemas.microsoft.com/office/drawing/2014/main" id="{97E9D076-D384-4057-BDB8-8E528896CACD}"/>
                  </a:ext>
                </a:extLst>
              </p:cNvPr>
              <p:cNvSpPr txBox="1"/>
              <p:nvPr/>
            </p:nvSpPr>
            <p:spPr>
              <a:xfrm>
                <a:off x="7750869" y="4583315"/>
                <a:ext cx="723276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125</a:t>
                </a:r>
              </a:p>
            </p:txBody>
          </p:sp>
          <p:grpSp>
            <p:nvGrpSpPr>
              <p:cNvPr id="92" name="مجموعة 91">
                <a:extLst>
                  <a:ext uri="{FF2B5EF4-FFF2-40B4-BE49-F238E27FC236}">
                    <a16:creationId xmlns:a16="http://schemas.microsoft.com/office/drawing/2014/main" id="{D74838C2-3FC1-4176-990A-F6BD36027312}"/>
                  </a:ext>
                </a:extLst>
              </p:cNvPr>
              <p:cNvGrpSpPr/>
              <p:nvPr/>
            </p:nvGrpSpPr>
            <p:grpSpPr>
              <a:xfrm>
                <a:off x="7813116" y="4583315"/>
                <a:ext cx="700755" cy="324740"/>
                <a:chOff x="7187013" y="4854011"/>
                <a:chExt cx="700755" cy="324740"/>
              </a:xfrm>
            </p:grpSpPr>
            <p:cxnSp>
              <p:nvCxnSpPr>
                <p:cNvPr id="94" name="رابط مستقيم 93">
                  <a:extLst>
                    <a:ext uri="{FF2B5EF4-FFF2-40B4-BE49-F238E27FC236}">
                      <a16:creationId xmlns:a16="http://schemas.microsoft.com/office/drawing/2014/main" id="{9ECBFA83-9F4C-46EE-ADD9-DDCD51C03FF6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رابط مستقيم 94">
                  <a:extLst>
                    <a:ext uri="{FF2B5EF4-FFF2-40B4-BE49-F238E27FC236}">
                      <a16:creationId xmlns:a16="http://schemas.microsoft.com/office/drawing/2014/main" id="{C698CD39-7201-46DD-B4A6-7F7538102AD2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رابط مستقيم 95">
                  <a:extLst>
                    <a:ext uri="{FF2B5EF4-FFF2-40B4-BE49-F238E27FC236}">
                      <a16:creationId xmlns:a16="http://schemas.microsoft.com/office/drawing/2014/main" id="{BE174E61-5E0C-46BB-BB0E-07BCAA1CA42A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رابط مستقيم 96">
                  <a:extLst>
                    <a:ext uri="{FF2B5EF4-FFF2-40B4-BE49-F238E27FC236}">
                      <a16:creationId xmlns:a16="http://schemas.microsoft.com/office/drawing/2014/main" id="{B82B20ED-87D1-4524-A2DC-02234E4C261E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3" name="مربع نص 92">
                <a:extLst>
                  <a:ext uri="{FF2B5EF4-FFF2-40B4-BE49-F238E27FC236}">
                    <a16:creationId xmlns:a16="http://schemas.microsoft.com/office/drawing/2014/main" id="{A7653DB2-ADE3-4933-B6A2-4D8147E05A5B}"/>
                  </a:ext>
                </a:extLst>
              </p:cNvPr>
              <p:cNvSpPr txBox="1"/>
              <p:nvPr/>
            </p:nvSpPr>
            <p:spPr>
              <a:xfrm>
                <a:off x="7430685" y="4563437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36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sp>
          <p:nvSpPr>
            <p:cNvPr id="167" name="مربع نص 166">
              <a:extLst>
                <a:ext uri="{FF2B5EF4-FFF2-40B4-BE49-F238E27FC236}">
                  <a16:creationId xmlns:a16="http://schemas.microsoft.com/office/drawing/2014/main" id="{F917A582-6289-4A3C-B50F-F46C7B096669}"/>
                </a:ext>
              </a:extLst>
            </p:cNvPr>
            <p:cNvSpPr txBox="1"/>
            <p:nvPr/>
          </p:nvSpPr>
          <p:spPr>
            <a:xfrm>
              <a:off x="2418981" y="4753177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71" name="مجموعة 170">
            <a:extLst>
              <a:ext uri="{FF2B5EF4-FFF2-40B4-BE49-F238E27FC236}">
                <a16:creationId xmlns:a16="http://schemas.microsoft.com/office/drawing/2014/main" id="{45F6797C-80D1-4888-8E3E-C68F26298350}"/>
              </a:ext>
            </a:extLst>
          </p:cNvPr>
          <p:cNvGrpSpPr/>
          <p:nvPr/>
        </p:nvGrpSpPr>
        <p:grpSpPr>
          <a:xfrm>
            <a:off x="8044967" y="5859904"/>
            <a:ext cx="1221082" cy="654563"/>
            <a:chOff x="8044967" y="5859904"/>
            <a:chExt cx="1221082" cy="654563"/>
          </a:xfrm>
        </p:grpSpPr>
        <p:grpSp>
          <p:nvGrpSpPr>
            <p:cNvPr id="98" name="مجموعة 97">
              <a:extLst>
                <a:ext uri="{FF2B5EF4-FFF2-40B4-BE49-F238E27FC236}">
                  <a16:creationId xmlns:a16="http://schemas.microsoft.com/office/drawing/2014/main" id="{6439CD57-D243-4124-9787-4B5C662DB495}"/>
                </a:ext>
              </a:extLst>
            </p:cNvPr>
            <p:cNvGrpSpPr/>
            <p:nvPr/>
          </p:nvGrpSpPr>
          <p:grpSpPr>
            <a:xfrm>
              <a:off x="8044967" y="5868136"/>
              <a:ext cx="1133228" cy="646331"/>
              <a:chOff x="7430685" y="4563437"/>
              <a:chExt cx="1133228" cy="646331"/>
            </a:xfrm>
          </p:grpSpPr>
          <p:sp>
            <p:nvSpPr>
              <p:cNvPr id="99" name="مربع نص 98">
                <a:extLst>
                  <a:ext uri="{FF2B5EF4-FFF2-40B4-BE49-F238E27FC236}">
                    <a16:creationId xmlns:a16="http://schemas.microsoft.com/office/drawing/2014/main" id="{C9D6A527-9821-4B90-8DC4-E8446903D795}"/>
                  </a:ext>
                </a:extLst>
              </p:cNvPr>
              <p:cNvSpPr txBox="1"/>
              <p:nvPr/>
            </p:nvSpPr>
            <p:spPr>
              <a:xfrm>
                <a:off x="7661102" y="4583315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-343</a:t>
                </a:r>
              </a:p>
            </p:txBody>
          </p:sp>
          <p:grpSp>
            <p:nvGrpSpPr>
              <p:cNvPr id="100" name="مجموعة 99">
                <a:extLst>
                  <a:ext uri="{FF2B5EF4-FFF2-40B4-BE49-F238E27FC236}">
                    <a16:creationId xmlns:a16="http://schemas.microsoft.com/office/drawing/2014/main" id="{B8DC9B58-49A7-4C22-B23A-3AA12A39A886}"/>
                  </a:ext>
                </a:extLst>
              </p:cNvPr>
              <p:cNvGrpSpPr/>
              <p:nvPr/>
            </p:nvGrpSpPr>
            <p:grpSpPr>
              <a:xfrm>
                <a:off x="7813116" y="4583315"/>
                <a:ext cx="700755" cy="324740"/>
                <a:chOff x="7187013" y="4854011"/>
                <a:chExt cx="700755" cy="324740"/>
              </a:xfrm>
            </p:grpSpPr>
            <p:cxnSp>
              <p:nvCxnSpPr>
                <p:cNvPr id="102" name="رابط مستقيم 101">
                  <a:extLst>
                    <a:ext uri="{FF2B5EF4-FFF2-40B4-BE49-F238E27FC236}">
                      <a16:creationId xmlns:a16="http://schemas.microsoft.com/office/drawing/2014/main" id="{419C140F-2F75-4A18-AA0A-AE4A9FE63C75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رابط مستقيم 102">
                  <a:extLst>
                    <a:ext uri="{FF2B5EF4-FFF2-40B4-BE49-F238E27FC236}">
                      <a16:creationId xmlns:a16="http://schemas.microsoft.com/office/drawing/2014/main" id="{32C03CEE-D6EF-47F0-93E0-C78AB664EF10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رابط مستقيم 103">
                  <a:extLst>
                    <a:ext uri="{FF2B5EF4-FFF2-40B4-BE49-F238E27FC236}">
                      <a16:creationId xmlns:a16="http://schemas.microsoft.com/office/drawing/2014/main" id="{D41EFD22-87CC-4E09-92D1-352AAF4C089D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رابط مستقيم 104">
                  <a:extLst>
                    <a:ext uri="{FF2B5EF4-FFF2-40B4-BE49-F238E27FC236}">
                      <a16:creationId xmlns:a16="http://schemas.microsoft.com/office/drawing/2014/main" id="{8CC8345D-F193-4082-9D7F-45CDE6F0BCEF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1" name="مربع نص 100">
                <a:extLst>
                  <a:ext uri="{FF2B5EF4-FFF2-40B4-BE49-F238E27FC236}">
                    <a16:creationId xmlns:a16="http://schemas.microsoft.com/office/drawing/2014/main" id="{E46160AA-98CE-472E-82E5-EBBC1F82755B}"/>
                  </a:ext>
                </a:extLst>
              </p:cNvPr>
              <p:cNvSpPr txBox="1"/>
              <p:nvPr/>
            </p:nvSpPr>
            <p:spPr>
              <a:xfrm>
                <a:off x="7430685" y="4563437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36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sp>
          <p:nvSpPr>
            <p:cNvPr id="168" name="مربع نص 167">
              <a:extLst>
                <a:ext uri="{FF2B5EF4-FFF2-40B4-BE49-F238E27FC236}">
                  <a16:creationId xmlns:a16="http://schemas.microsoft.com/office/drawing/2014/main" id="{EA801E20-9698-4D04-83A2-1CD825C20164}"/>
                </a:ext>
              </a:extLst>
            </p:cNvPr>
            <p:cNvSpPr txBox="1"/>
            <p:nvPr/>
          </p:nvSpPr>
          <p:spPr>
            <a:xfrm>
              <a:off x="8964201" y="585990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74" name="مجموعة 173">
            <a:extLst>
              <a:ext uri="{FF2B5EF4-FFF2-40B4-BE49-F238E27FC236}">
                <a16:creationId xmlns:a16="http://schemas.microsoft.com/office/drawing/2014/main" id="{9E3511E4-D26D-4A22-B0C0-F6623875C5D9}"/>
              </a:ext>
            </a:extLst>
          </p:cNvPr>
          <p:cNvGrpSpPr/>
          <p:nvPr/>
        </p:nvGrpSpPr>
        <p:grpSpPr>
          <a:xfrm>
            <a:off x="4772720" y="5859904"/>
            <a:ext cx="1224281" cy="651360"/>
            <a:chOff x="4772720" y="5859904"/>
            <a:chExt cx="1224281" cy="651360"/>
          </a:xfrm>
        </p:grpSpPr>
        <p:grpSp>
          <p:nvGrpSpPr>
            <p:cNvPr id="106" name="مجموعة 105">
              <a:extLst>
                <a:ext uri="{FF2B5EF4-FFF2-40B4-BE49-F238E27FC236}">
                  <a16:creationId xmlns:a16="http://schemas.microsoft.com/office/drawing/2014/main" id="{1CA88FCD-5F00-4B42-B057-AA69AB17B611}"/>
                </a:ext>
              </a:extLst>
            </p:cNvPr>
            <p:cNvGrpSpPr/>
            <p:nvPr/>
          </p:nvGrpSpPr>
          <p:grpSpPr>
            <a:xfrm>
              <a:off x="4772720" y="5864933"/>
              <a:ext cx="1083186" cy="646331"/>
              <a:chOff x="7430685" y="4563437"/>
              <a:chExt cx="1083186" cy="646331"/>
            </a:xfrm>
          </p:grpSpPr>
          <p:sp>
            <p:nvSpPr>
              <p:cNvPr id="107" name="مربع نص 106">
                <a:extLst>
                  <a:ext uri="{FF2B5EF4-FFF2-40B4-BE49-F238E27FC236}">
                    <a16:creationId xmlns:a16="http://schemas.microsoft.com/office/drawing/2014/main" id="{B53A8F82-C868-4A03-86F0-2416B607B038}"/>
                  </a:ext>
                </a:extLst>
              </p:cNvPr>
              <p:cNvSpPr txBox="1"/>
              <p:nvPr/>
            </p:nvSpPr>
            <p:spPr>
              <a:xfrm>
                <a:off x="7750869" y="4583315"/>
                <a:ext cx="723276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729</a:t>
                </a:r>
              </a:p>
            </p:txBody>
          </p:sp>
          <p:grpSp>
            <p:nvGrpSpPr>
              <p:cNvPr id="108" name="مجموعة 107">
                <a:extLst>
                  <a:ext uri="{FF2B5EF4-FFF2-40B4-BE49-F238E27FC236}">
                    <a16:creationId xmlns:a16="http://schemas.microsoft.com/office/drawing/2014/main" id="{528D0AF7-4462-41F8-9F30-67313138A026}"/>
                  </a:ext>
                </a:extLst>
              </p:cNvPr>
              <p:cNvGrpSpPr/>
              <p:nvPr/>
            </p:nvGrpSpPr>
            <p:grpSpPr>
              <a:xfrm>
                <a:off x="7813116" y="4583315"/>
                <a:ext cx="700755" cy="324740"/>
                <a:chOff x="7187013" y="4854011"/>
                <a:chExt cx="700755" cy="324740"/>
              </a:xfrm>
            </p:grpSpPr>
            <p:cxnSp>
              <p:nvCxnSpPr>
                <p:cNvPr id="110" name="رابط مستقيم 109">
                  <a:extLst>
                    <a:ext uri="{FF2B5EF4-FFF2-40B4-BE49-F238E27FC236}">
                      <a16:creationId xmlns:a16="http://schemas.microsoft.com/office/drawing/2014/main" id="{4D64C741-0A81-46F0-BEE4-448B263F195C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رابط مستقيم 110">
                  <a:extLst>
                    <a:ext uri="{FF2B5EF4-FFF2-40B4-BE49-F238E27FC236}">
                      <a16:creationId xmlns:a16="http://schemas.microsoft.com/office/drawing/2014/main" id="{47C0F0C0-5886-427E-B509-A0FF89AC2763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رابط مستقيم 111">
                  <a:extLst>
                    <a:ext uri="{FF2B5EF4-FFF2-40B4-BE49-F238E27FC236}">
                      <a16:creationId xmlns:a16="http://schemas.microsoft.com/office/drawing/2014/main" id="{489CACE9-55FF-4EB7-B2E3-05492702CE6A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رابط مستقيم 112">
                  <a:extLst>
                    <a:ext uri="{FF2B5EF4-FFF2-40B4-BE49-F238E27FC236}">
                      <a16:creationId xmlns:a16="http://schemas.microsoft.com/office/drawing/2014/main" id="{612CFCF4-09C1-4841-A028-25C448034122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9" name="مربع نص 108">
                <a:extLst>
                  <a:ext uri="{FF2B5EF4-FFF2-40B4-BE49-F238E27FC236}">
                    <a16:creationId xmlns:a16="http://schemas.microsoft.com/office/drawing/2014/main" id="{52AC24AF-CADA-4874-9145-EF26A6F731EC}"/>
                  </a:ext>
                </a:extLst>
              </p:cNvPr>
              <p:cNvSpPr txBox="1"/>
              <p:nvPr/>
            </p:nvSpPr>
            <p:spPr>
              <a:xfrm>
                <a:off x="7430685" y="4563437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36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sp>
          <p:nvSpPr>
            <p:cNvPr id="169" name="مربع نص 168">
              <a:extLst>
                <a:ext uri="{FF2B5EF4-FFF2-40B4-BE49-F238E27FC236}">
                  <a16:creationId xmlns:a16="http://schemas.microsoft.com/office/drawing/2014/main" id="{EB77AE36-4586-4F49-AD7A-F388874B81EC}"/>
                </a:ext>
              </a:extLst>
            </p:cNvPr>
            <p:cNvSpPr txBox="1"/>
            <p:nvPr/>
          </p:nvSpPr>
          <p:spPr>
            <a:xfrm>
              <a:off x="5695153" y="585990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76" name="مجموعة 175">
            <a:extLst>
              <a:ext uri="{FF2B5EF4-FFF2-40B4-BE49-F238E27FC236}">
                <a16:creationId xmlns:a16="http://schemas.microsoft.com/office/drawing/2014/main" id="{957DEC2F-141F-4859-94AA-1D5F2688F236}"/>
              </a:ext>
            </a:extLst>
          </p:cNvPr>
          <p:cNvGrpSpPr/>
          <p:nvPr/>
        </p:nvGrpSpPr>
        <p:grpSpPr>
          <a:xfrm>
            <a:off x="1500474" y="5859904"/>
            <a:ext cx="1230083" cy="648157"/>
            <a:chOff x="1500474" y="5859904"/>
            <a:chExt cx="1230083" cy="648157"/>
          </a:xfrm>
        </p:grpSpPr>
        <p:grpSp>
          <p:nvGrpSpPr>
            <p:cNvPr id="114" name="مجموعة 113">
              <a:extLst>
                <a:ext uri="{FF2B5EF4-FFF2-40B4-BE49-F238E27FC236}">
                  <a16:creationId xmlns:a16="http://schemas.microsoft.com/office/drawing/2014/main" id="{6AC9A6EC-2A6F-40AA-8D11-3A827181F2D9}"/>
                </a:ext>
              </a:extLst>
            </p:cNvPr>
            <p:cNvGrpSpPr/>
            <p:nvPr/>
          </p:nvGrpSpPr>
          <p:grpSpPr>
            <a:xfrm>
              <a:off x="1500474" y="5861730"/>
              <a:ext cx="1115122" cy="646331"/>
              <a:chOff x="7430685" y="4563437"/>
              <a:chExt cx="1115122" cy="646331"/>
            </a:xfrm>
          </p:grpSpPr>
          <p:sp>
            <p:nvSpPr>
              <p:cNvPr id="115" name="مربع نص 114">
                <a:extLst>
                  <a:ext uri="{FF2B5EF4-FFF2-40B4-BE49-F238E27FC236}">
                    <a16:creationId xmlns:a16="http://schemas.microsoft.com/office/drawing/2014/main" id="{E2DEDEF0-A274-4E90-A5DA-559556DCAE04}"/>
                  </a:ext>
                </a:extLst>
              </p:cNvPr>
              <p:cNvSpPr txBox="1"/>
              <p:nvPr/>
            </p:nvSpPr>
            <p:spPr>
              <a:xfrm>
                <a:off x="7642996" y="4583315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1000</a:t>
                </a:r>
              </a:p>
            </p:txBody>
          </p:sp>
          <p:grpSp>
            <p:nvGrpSpPr>
              <p:cNvPr id="116" name="مجموعة 115">
                <a:extLst>
                  <a:ext uri="{FF2B5EF4-FFF2-40B4-BE49-F238E27FC236}">
                    <a16:creationId xmlns:a16="http://schemas.microsoft.com/office/drawing/2014/main" id="{2394E50A-A39C-46FA-9BF5-313F925E24DF}"/>
                  </a:ext>
                </a:extLst>
              </p:cNvPr>
              <p:cNvGrpSpPr/>
              <p:nvPr/>
            </p:nvGrpSpPr>
            <p:grpSpPr>
              <a:xfrm>
                <a:off x="7813116" y="4583315"/>
                <a:ext cx="700755" cy="324740"/>
                <a:chOff x="7187013" y="4854011"/>
                <a:chExt cx="700755" cy="324740"/>
              </a:xfrm>
            </p:grpSpPr>
            <p:cxnSp>
              <p:nvCxnSpPr>
                <p:cNvPr id="118" name="رابط مستقيم 117">
                  <a:extLst>
                    <a:ext uri="{FF2B5EF4-FFF2-40B4-BE49-F238E27FC236}">
                      <a16:creationId xmlns:a16="http://schemas.microsoft.com/office/drawing/2014/main" id="{7C0488E7-159B-49D3-85B7-4628E28C6F74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رابط مستقيم 118">
                  <a:extLst>
                    <a:ext uri="{FF2B5EF4-FFF2-40B4-BE49-F238E27FC236}">
                      <a16:creationId xmlns:a16="http://schemas.microsoft.com/office/drawing/2014/main" id="{196E7181-1748-4B52-A652-E57460977564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رابط مستقيم 119">
                  <a:extLst>
                    <a:ext uri="{FF2B5EF4-FFF2-40B4-BE49-F238E27FC236}">
                      <a16:creationId xmlns:a16="http://schemas.microsoft.com/office/drawing/2014/main" id="{593C8C39-455C-4480-8303-2480BEF32085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رابط مستقيم 120">
                  <a:extLst>
                    <a:ext uri="{FF2B5EF4-FFF2-40B4-BE49-F238E27FC236}">
                      <a16:creationId xmlns:a16="http://schemas.microsoft.com/office/drawing/2014/main" id="{CF3731FB-3A55-482C-9362-62B80C954DDC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7" name="مربع نص 116">
                <a:extLst>
                  <a:ext uri="{FF2B5EF4-FFF2-40B4-BE49-F238E27FC236}">
                    <a16:creationId xmlns:a16="http://schemas.microsoft.com/office/drawing/2014/main" id="{6DAF4B92-B544-4B8F-B3C6-B3189E626E2F}"/>
                  </a:ext>
                </a:extLst>
              </p:cNvPr>
              <p:cNvSpPr txBox="1"/>
              <p:nvPr/>
            </p:nvSpPr>
            <p:spPr>
              <a:xfrm>
                <a:off x="7430685" y="4563437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36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sp>
          <p:nvSpPr>
            <p:cNvPr id="170" name="مربع نص 169">
              <a:extLst>
                <a:ext uri="{FF2B5EF4-FFF2-40B4-BE49-F238E27FC236}">
                  <a16:creationId xmlns:a16="http://schemas.microsoft.com/office/drawing/2014/main" id="{7BD1FC00-CDD8-4C4B-AC1D-9D219426FDCE}"/>
                </a:ext>
              </a:extLst>
            </p:cNvPr>
            <p:cNvSpPr txBox="1"/>
            <p:nvPr/>
          </p:nvSpPr>
          <p:spPr>
            <a:xfrm>
              <a:off x="2428709" y="585990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177" name="مربع نص 176">
            <a:extLst>
              <a:ext uri="{FF2B5EF4-FFF2-40B4-BE49-F238E27FC236}">
                <a16:creationId xmlns:a16="http://schemas.microsoft.com/office/drawing/2014/main" id="{1AAA52CD-FFE2-434B-8893-DEA6D8D72045}"/>
              </a:ext>
            </a:extLst>
          </p:cNvPr>
          <p:cNvSpPr txBox="1"/>
          <p:nvPr/>
        </p:nvSpPr>
        <p:spPr>
          <a:xfrm>
            <a:off x="4336390" y="4778739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-3</a:t>
            </a:r>
          </a:p>
        </p:txBody>
      </p:sp>
      <p:sp>
        <p:nvSpPr>
          <p:cNvPr id="178" name="مربع نص 177">
            <a:extLst>
              <a:ext uri="{FF2B5EF4-FFF2-40B4-BE49-F238E27FC236}">
                <a16:creationId xmlns:a16="http://schemas.microsoft.com/office/drawing/2014/main" id="{2A1A5940-15B3-403C-A3F4-ADD91B5B503F}"/>
              </a:ext>
            </a:extLst>
          </p:cNvPr>
          <p:cNvSpPr txBox="1"/>
          <p:nvPr/>
        </p:nvSpPr>
        <p:spPr>
          <a:xfrm>
            <a:off x="1130723" y="477873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79" name="مربع نص 178">
            <a:extLst>
              <a:ext uri="{FF2B5EF4-FFF2-40B4-BE49-F238E27FC236}">
                <a16:creationId xmlns:a16="http://schemas.microsoft.com/office/drawing/2014/main" id="{F44754A3-C102-4E6B-8EFC-DDFEE0768819}"/>
              </a:ext>
            </a:extLst>
          </p:cNvPr>
          <p:cNvSpPr txBox="1"/>
          <p:nvPr/>
        </p:nvSpPr>
        <p:spPr>
          <a:xfrm>
            <a:off x="7569593" y="5881609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-7</a:t>
            </a:r>
          </a:p>
        </p:txBody>
      </p:sp>
      <p:sp>
        <p:nvSpPr>
          <p:cNvPr id="180" name="مربع نص 179">
            <a:extLst>
              <a:ext uri="{FF2B5EF4-FFF2-40B4-BE49-F238E27FC236}">
                <a16:creationId xmlns:a16="http://schemas.microsoft.com/office/drawing/2014/main" id="{2AEFABD0-E236-43A5-9DF0-EF006AF6CAD1}"/>
              </a:ext>
            </a:extLst>
          </p:cNvPr>
          <p:cNvSpPr txBox="1"/>
          <p:nvPr/>
        </p:nvSpPr>
        <p:spPr>
          <a:xfrm>
            <a:off x="4426159" y="588160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181" name="مربع نص 180">
            <a:extLst>
              <a:ext uri="{FF2B5EF4-FFF2-40B4-BE49-F238E27FC236}">
                <a16:creationId xmlns:a16="http://schemas.microsoft.com/office/drawing/2014/main" id="{B3CDEC74-D182-407D-B997-DCCB634DCDFD}"/>
              </a:ext>
            </a:extLst>
          </p:cNvPr>
          <p:cNvSpPr txBox="1"/>
          <p:nvPr/>
        </p:nvSpPr>
        <p:spPr>
          <a:xfrm>
            <a:off x="1040954" y="5881609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128" name="مستطيل: زوايا مستديرة 127">
            <a:extLst>
              <a:ext uri="{FF2B5EF4-FFF2-40B4-BE49-F238E27FC236}">
                <a16:creationId xmlns:a16="http://schemas.microsoft.com/office/drawing/2014/main" id="{FF89681F-BA30-45CF-83FF-EE36700C0D94}"/>
              </a:ext>
            </a:extLst>
          </p:cNvPr>
          <p:cNvSpPr/>
          <p:nvPr/>
        </p:nvSpPr>
        <p:spPr>
          <a:xfrm>
            <a:off x="959940" y="1801509"/>
            <a:ext cx="8218255" cy="3104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82" name="مستطيل: زوايا مستديرة 181">
            <a:extLst>
              <a:ext uri="{FF2B5EF4-FFF2-40B4-BE49-F238E27FC236}">
                <a16:creationId xmlns:a16="http://schemas.microsoft.com/office/drawing/2014/main" id="{4119A8DA-177D-4730-84DB-6FCE0F0367AB}"/>
              </a:ext>
            </a:extLst>
          </p:cNvPr>
          <p:cNvSpPr/>
          <p:nvPr/>
        </p:nvSpPr>
        <p:spPr>
          <a:xfrm>
            <a:off x="840909" y="3153301"/>
            <a:ext cx="8456318" cy="3104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183" name="مربع نص 182">
            <a:extLst>
              <a:ext uri="{FF2B5EF4-FFF2-40B4-BE49-F238E27FC236}">
                <a16:creationId xmlns:a16="http://schemas.microsoft.com/office/drawing/2014/main" id="{A1CD2913-2860-4942-A12A-82C42A53E7BA}"/>
              </a:ext>
            </a:extLst>
          </p:cNvPr>
          <p:cNvSpPr txBox="1"/>
          <p:nvPr/>
        </p:nvSpPr>
        <p:spPr>
          <a:xfrm>
            <a:off x="8964201" y="4743449"/>
            <a:ext cx="30184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600" b="1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26752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  <p:bldP spid="16" grpId="0"/>
      <p:bldP spid="24" grpId="0"/>
      <p:bldP spid="43" grpId="0"/>
      <p:bldP spid="54" grpId="0"/>
      <p:bldP spid="73" grpId="0" animBg="1"/>
      <p:bldP spid="124" grpId="0"/>
      <p:bldP spid="155" grpId="0"/>
      <p:bldP spid="156" grpId="0"/>
      <p:bldP spid="177" grpId="0"/>
      <p:bldP spid="178" grpId="0"/>
      <p:bldP spid="179" grpId="0"/>
      <p:bldP spid="180" grpId="0"/>
      <p:bldP spid="181" grpId="0"/>
      <p:bldP spid="128" grpId="0" animBg="1"/>
      <p:bldP spid="182" grpId="0" animBg="1"/>
      <p:bldP spid="18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A3776EC9-BF8A-47E6-B4F4-942216C35B9D}"/>
              </a:ext>
            </a:extLst>
          </p:cNvPr>
          <p:cNvSpPr/>
          <p:nvPr/>
        </p:nvSpPr>
        <p:spPr>
          <a:xfrm>
            <a:off x="3684760" y="117070"/>
            <a:ext cx="3226366" cy="796599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تقدير الجذر التربيعي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32E8D81-8C54-49C0-98F1-BE58C8942CFF}"/>
              </a:ext>
            </a:extLst>
          </p:cNvPr>
          <p:cNvSpPr txBox="1"/>
          <p:nvPr/>
        </p:nvSpPr>
        <p:spPr>
          <a:xfrm>
            <a:off x="6976268" y="1417870"/>
            <a:ext cx="25843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مثال : قدر قيمة ما يلي :</a:t>
            </a: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9427B009-5478-4169-B79E-332701899E9B}"/>
              </a:ext>
            </a:extLst>
          </p:cNvPr>
          <p:cNvGrpSpPr/>
          <p:nvPr/>
        </p:nvGrpSpPr>
        <p:grpSpPr>
          <a:xfrm>
            <a:off x="7664773" y="2064201"/>
            <a:ext cx="1083186" cy="646331"/>
            <a:chOff x="7430685" y="4563437"/>
            <a:chExt cx="1083186" cy="646331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3A184B28-FC60-4394-9743-12002486FEB3}"/>
                </a:ext>
              </a:extLst>
            </p:cNvPr>
            <p:cNvSpPr txBox="1"/>
            <p:nvPr/>
          </p:nvSpPr>
          <p:spPr>
            <a:xfrm>
              <a:off x="7840637" y="458331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45</a:t>
              </a:r>
            </a:p>
          </p:txBody>
        </p:sp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3621DCD2-805F-4336-9AB5-8B994A67F6C9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9" name="رابط مستقيم 8">
                <a:extLst>
                  <a:ext uri="{FF2B5EF4-FFF2-40B4-BE49-F238E27FC236}">
                    <a16:creationId xmlns:a16="http://schemas.microsoft.com/office/drawing/2014/main" id="{6A37D62E-D4CF-4744-8A7A-BFEEA00069C3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رابط مستقيم 9">
                <a:extLst>
                  <a:ext uri="{FF2B5EF4-FFF2-40B4-BE49-F238E27FC236}">
                    <a16:creationId xmlns:a16="http://schemas.microsoft.com/office/drawing/2014/main" id="{7E397221-E8B6-4CC7-AA41-F860169A9C03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رابط مستقيم 10">
                <a:extLst>
                  <a:ext uri="{FF2B5EF4-FFF2-40B4-BE49-F238E27FC236}">
                    <a16:creationId xmlns:a16="http://schemas.microsoft.com/office/drawing/2014/main" id="{6A3A263D-AC7F-4ABA-9DF5-54B622072B77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رابط مستقيم 11">
                <a:extLst>
                  <a:ext uri="{FF2B5EF4-FFF2-40B4-BE49-F238E27FC236}">
                    <a16:creationId xmlns:a16="http://schemas.microsoft.com/office/drawing/2014/main" id="{9BE415F7-B55A-461C-AE24-40FC89A15F14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EF31DF87-2126-4A07-9FF9-D496BE1ED360}"/>
                </a:ext>
              </a:extLst>
            </p:cNvPr>
            <p:cNvSpPr txBox="1"/>
            <p:nvPr/>
          </p:nvSpPr>
          <p:spPr>
            <a:xfrm>
              <a:off x="7430685" y="4563437"/>
              <a:ext cx="415499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36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BEC43C66-5623-4F69-8667-F3EEBFB82BF1}"/>
              </a:ext>
            </a:extLst>
          </p:cNvPr>
          <p:cNvSpPr txBox="1"/>
          <p:nvPr/>
        </p:nvSpPr>
        <p:spPr>
          <a:xfrm>
            <a:off x="2533948" y="2211172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45</a:t>
            </a: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A014AA36-AF76-4DC4-8CAA-3E23EB4C9D1C}"/>
              </a:ext>
            </a:extLst>
          </p:cNvPr>
          <p:cNvGrpSpPr/>
          <p:nvPr/>
        </p:nvGrpSpPr>
        <p:grpSpPr>
          <a:xfrm>
            <a:off x="2533948" y="2211172"/>
            <a:ext cx="700755" cy="324740"/>
            <a:chOff x="7187013" y="4854011"/>
            <a:chExt cx="700755" cy="324740"/>
          </a:xfrm>
        </p:grpSpPr>
        <p:cxnSp>
          <p:nvCxnSpPr>
            <p:cNvPr id="17" name="رابط مستقيم 16">
              <a:extLst>
                <a:ext uri="{FF2B5EF4-FFF2-40B4-BE49-F238E27FC236}">
                  <a16:creationId xmlns:a16="http://schemas.microsoft.com/office/drawing/2014/main" id="{95C5CF01-9F60-4593-A83E-0AB0F4289310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رابط مستقيم 17">
              <a:extLst>
                <a:ext uri="{FF2B5EF4-FFF2-40B4-BE49-F238E27FC236}">
                  <a16:creationId xmlns:a16="http://schemas.microsoft.com/office/drawing/2014/main" id="{4A0EEB79-270D-4435-AE0F-688A99ACFCC0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0E3D48F0-1CB0-421B-A4E5-A55EEFC985BB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مستقيم 19">
              <a:extLst>
                <a:ext uri="{FF2B5EF4-FFF2-40B4-BE49-F238E27FC236}">
                  <a16:creationId xmlns:a16="http://schemas.microsoft.com/office/drawing/2014/main" id="{3D7F835C-BCBA-4277-879B-5804A9AD1F8A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3721ED49-9B9E-4677-8591-07DA55458B58}"/>
              </a:ext>
            </a:extLst>
          </p:cNvPr>
          <p:cNvSpPr txBox="1"/>
          <p:nvPr/>
        </p:nvSpPr>
        <p:spPr>
          <a:xfrm>
            <a:off x="3205799" y="2211172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96826B42-B1CC-4FAD-B58B-3EC74CAA11B9}"/>
              </a:ext>
            </a:extLst>
          </p:cNvPr>
          <p:cNvSpPr txBox="1"/>
          <p:nvPr/>
        </p:nvSpPr>
        <p:spPr>
          <a:xfrm>
            <a:off x="2164625" y="2211172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731D412A-516C-4845-A7A1-85F33632F4C4}"/>
              </a:ext>
            </a:extLst>
          </p:cNvPr>
          <p:cNvSpPr txBox="1"/>
          <p:nvPr/>
        </p:nvSpPr>
        <p:spPr>
          <a:xfrm>
            <a:off x="3578629" y="2211172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9D859475-362A-4439-A352-67F6B828C43F}"/>
              </a:ext>
            </a:extLst>
          </p:cNvPr>
          <p:cNvSpPr txBox="1"/>
          <p:nvPr/>
        </p:nvSpPr>
        <p:spPr>
          <a:xfrm>
            <a:off x="1497948" y="2211172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49</a:t>
            </a:r>
          </a:p>
        </p:txBody>
      </p: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D8EEE2B1-D092-44E4-B58C-5DC2C3E4571B}"/>
              </a:ext>
            </a:extLst>
          </p:cNvPr>
          <p:cNvGrpSpPr/>
          <p:nvPr/>
        </p:nvGrpSpPr>
        <p:grpSpPr>
          <a:xfrm>
            <a:off x="3501422" y="2211172"/>
            <a:ext cx="700755" cy="324740"/>
            <a:chOff x="7187013" y="4854011"/>
            <a:chExt cx="700755" cy="324740"/>
          </a:xfrm>
        </p:grpSpPr>
        <p:cxnSp>
          <p:nvCxnSpPr>
            <p:cNvPr id="26" name="رابط مستقيم 25">
              <a:extLst>
                <a:ext uri="{FF2B5EF4-FFF2-40B4-BE49-F238E27FC236}">
                  <a16:creationId xmlns:a16="http://schemas.microsoft.com/office/drawing/2014/main" id="{08C598CF-794C-4682-A60A-820525F026D9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رابط مستقيم 26">
              <a:extLst>
                <a:ext uri="{FF2B5EF4-FFF2-40B4-BE49-F238E27FC236}">
                  <a16:creationId xmlns:a16="http://schemas.microsoft.com/office/drawing/2014/main" id="{D834E1AC-C692-4E62-BB18-25FC3079A60C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رابط مستقيم 27">
              <a:extLst>
                <a:ext uri="{FF2B5EF4-FFF2-40B4-BE49-F238E27FC236}">
                  <a16:creationId xmlns:a16="http://schemas.microsoft.com/office/drawing/2014/main" id="{37F9AB68-0C9E-4A9D-84D6-AE287B718DA1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DB0F0E52-9ECF-4A92-9061-322DE03C404F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2BE98828-B80E-4C00-BFF4-8EB073F148B8}"/>
              </a:ext>
            </a:extLst>
          </p:cNvPr>
          <p:cNvGrpSpPr/>
          <p:nvPr/>
        </p:nvGrpSpPr>
        <p:grpSpPr>
          <a:xfrm>
            <a:off x="1413621" y="2211172"/>
            <a:ext cx="700755" cy="324740"/>
            <a:chOff x="7187013" y="4854011"/>
            <a:chExt cx="700755" cy="324740"/>
          </a:xfrm>
        </p:grpSpPr>
        <p:cxnSp>
          <p:nvCxnSpPr>
            <p:cNvPr id="31" name="رابط مستقيم 30">
              <a:extLst>
                <a:ext uri="{FF2B5EF4-FFF2-40B4-BE49-F238E27FC236}">
                  <a16:creationId xmlns:a16="http://schemas.microsoft.com/office/drawing/2014/main" id="{A6AB4773-6506-4BB2-A750-5C3816B0960D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رابط مستقيم 31">
              <a:extLst>
                <a:ext uri="{FF2B5EF4-FFF2-40B4-BE49-F238E27FC236}">
                  <a16:creationId xmlns:a16="http://schemas.microsoft.com/office/drawing/2014/main" id="{2C4AF15A-9CC0-4BA3-A2D6-7EFA0E683880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رابط مستقيم 32">
              <a:extLst>
                <a:ext uri="{FF2B5EF4-FFF2-40B4-BE49-F238E27FC236}">
                  <a16:creationId xmlns:a16="http://schemas.microsoft.com/office/drawing/2014/main" id="{3F488682-CC1C-433F-B73B-2D197EF80995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رابط مستقيم 33">
              <a:extLst>
                <a:ext uri="{FF2B5EF4-FFF2-40B4-BE49-F238E27FC236}">
                  <a16:creationId xmlns:a16="http://schemas.microsoft.com/office/drawing/2014/main" id="{F66697EC-4A37-4A45-A42C-D8156D612F61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9AE7145B-DC67-4F49-96B5-5A1C065DC633}"/>
              </a:ext>
            </a:extLst>
          </p:cNvPr>
          <p:cNvGrpSpPr/>
          <p:nvPr/>
        </p:nvGrpSpPr>
        <p:grpSpPr>
          <a:xfrm>
            <a:off x="2533948" y="2669335"/>
            <a:ext cx="700755" cy="523220"/>
            <a:chOff x="2533948" y="2165134"/>
            <a:chExt cx="700755" cy="523220"/>
          </a:xfrm>
        </p:grpSpPr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6B323A28-7B62-498E-B66F-3BCF2A2FA87F}"/>
                </a:ext>
              </a:extLst>
            </p:cNvPr>
            <p:cNvSpPr txBox="1"/>
            <p:nvPr/>
          </p:nvSpPr>
          <p:spPr>
            <a:xfrm>
              <a:off x="2533948" y="2165134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45</a:t>
              </a:r>
            </a:p>
          </p:txBody>
        </p:sp>
        <p:grpSp>
          <p:nvGrpSpPr>
            <p:cNvPr id="36" name="مجموعة 35">
              <a:extLst>
                <a:ext uri="{FF2B5EF4-FFF2-40B4-BE49-F238E27FC236}">
                  <a16:creationId xmlns:a16="http://schemas.microsoft.com/office/drawing/2014/main" id="{EBCE3C6F-654F-47C3-A965-3252B8A17967}"/>
                </a:ext>
              </a:extLst>
            </p:cNvPr>
            <p:cNvGrpSpPr/>
            <p:nvPr/>
          </p:nvGrpSpPr>
          <p:grpSpPr>
            <a:xfrm>
              <a:off x="2533948" y="2165134"/>
              <a:ext cx="700755" cy="324740"/>
              <a:chOff x="7187013" y="4854011"/>
              <a:chExt cx="700755" cy="324740"/>
            </a:xfrm>
          </p:grpSpPr>
          <p:cxnSp>
            <p:nvCxnSpPr>
              <p:cNvPr id="37" name="رابط مستقيم 36">
                <a:extLst>
                  <a:ext uri="{FF2B5EF4-FFF2-40B4-BE49-F238E27FC236}">
                    <a16:creationId xmlns:a16="http://schemas.microsoft.com/office/drawing/2014/main" id="{313CC06F-BFE2-49E2-8332-DDBA9FA2EC80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رابط مستقيم 37">
                <a:extLst>
                  <a:ext uri="{FF2B5EF4-FFF2-40B4-BE49-F238E27FC236}">
                    <a16:creationId xmlns:a16="http://schemas.microsoft.com/office/drawing/2014/main" id="{0AF4D756-4294-4498-A4CD-47935388C1E0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رابط مستقيم 38">
                <a:extLst>
                  <a:ext uri="{FF2B5EF4-FFF2-40B4-BE49-F238E27FC236}">
                    <a16:creationId xmlns:a16="http://schemas.microsoft.com/office/drawing/2014/main" id="{BD0417BE-BEA3-4284-9BFC-F7118DEEB70C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رابط مستقيم 39">
                <a:extLst>
                  <a:ext uri="{FF2B5EF4-FFF2-40B4-BE49-F238E27FC236}">
                    <a16:creationId xmlns:a16="http://schemas.microsoft.com/office/drawing/2014/main" id="{4EA55ADE-10B4-4519-A2AB-C482684DA71B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9FC2E7BA-7966-4EFA-97C7-4F5E800C29F6}"/>
              </a:ext>
            </a:extLst>
          </p:cNvPr>
          <p:cNvSpPr txBox="1"/>
          <p:nvPr/>
        </p:nvSpPr>
        <p:spPr>
          <a:xfrm>
            <a:off x="3205799" y="2669335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021A359F-03D8-478A-B003-D4F22AE9A283}"/>
              </a:ext>
            </a:extLst>
          </p:cNvPr>
          <p:cNvSpPr txBox="1"/>
          <p:nvPr/>
        </p:nvSpPr>
        <p:spPr>
          <a:xfrm>
            <a:off x="2164625" y="2669335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FD0C77FB-8DE7-43FA-80D7-AAF37192B2A5}"/>
              </a:ext>
            </a:extLst>
          </p:cNvPr>
          <p:cNvSpPr txBox="1"/>
          <p:nvPr/>
        </p:nvSpPr>
        <p:spPr>
          <a:xfrm>
            <a:off x="3668398" y="266933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EE4046E4-4DA5-42E4-88CE-41BE55EFD223}"/>
              </a:ext>
            </a:extLst>
          </p:cNvPr>
          <p:cNvSpPr txBox="1"/>
          <p:nvPr/>
        </p:nvSpPr>
        <p:spPr>
          <a:xfrm>
            <a:off x="1587717" y="266933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E605D65D-F60A-437D-96A4-5E7523A97329}"/>
              </a:ext>
            </a:extLst>
          </p:cNvPr>
          <p:cNvSpPr txBox="1"/>
          <p:nvPr/>
        </p:nvSpPr>
        <p:spPr>
          <a:xfrm>
            <a:off x="1133102" y="358091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CB98CB8D-9C05-44E8-9AE8-A4F075E8467A}"/>
              </a:ext>
            </a:extLst>
          </p:cNvPr>
          <p:cNvSpPr txBox="1"/>
          <p:nvPr/>
        </p:nvSpPr>
        <p:spPr>
          <a:xfrm>
            <a:off x="4063243" y="358091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6FECECDD-2970-4B53-B7F4-B154E62E022A}"/>
              </a:ext>
            </a:extLst>
          </p:cNvPr>
          <p:cNvGrpSpPr/>
          <p:nvPr/>
        </p:nvGrpSpPr>
        <p:grpSpPr>
          <a:xfrm>
            <a:off x="742384" y="3454409"/>
            <a:ext cx="3966787" cy="147432"/>
            <a:chOff x="742384" y="2950208"/>
            <a:chExt cx="3966787" cy="147432"/>
          </a:xfrm>
        </p:grpSpPr>
        <p:cxnSp>
          <p:nvCxnSpPr>
            <p:cNvPr id="46" name="رابط كسهم مستقيم 45">
              <a:extLst>
                <a:ext uri="{FF2B5EF4-FFF2-40B4-BE49-F238E27FC236}">
                  <a16:creationId xmlns:a16="http://schemas.microsoft.com/office/drawing/2014/main" id="{4F51BC8F-295B-4B0F-B9E9-16C0C11CA438}"/>
                </a:ext>
              </a:extLst>
            </p:cNvPr>
            <p:cNvCxnSpPr>
              <a:cxnSpLocks/>
            </p:cNvCxnSpPr>
            <p:nvPr/>
          </p:nvCxnSpPr>
          <p:spPr>
            <a:xfrm>
              <a:off x="742384" y="3097640"/>
              <a:ext cx="396678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رابط مستقيم 50">
              <a:extLst>
                <a:ext uri="{FF2B5EF4-FFF2-40B4-BE49-F238E27FC236}">
                  <a16:creationId xmlns:a16="http://schemas.microsoft.com/office/drawing/2014/main" id="{BA2AAFB7-6AAB-4B67-AF1F-3B93A518ACA3}"/>
                </a:ext>
              </a:extLst>
            </p:cNvPr>
            <p:cNvCxnSpPr/>
            <p:nvPr/>
          </p:nvCxnSpPr>
          <p:spPr>
            <a:xfrm>
              <a:off x="1315203" y="2950208"/>
              <a:ext cx="0" cy="144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رابط مستقيم 51">
              <a:extLst>
                <a:ext uri="{FF2B5EF4-FFF2-40B4-BE49-F238E27FC236}">
                  <a16:creationId xmlns:a16="http://schemas.microsoft.com/office/drawing/2014/main" id="{D51296AA-C5AD-424A-8DB8-13FA66D8DB69}"/>
                </a:ext>
              </a:extLst>
            </p:cNvPr>
            <p:cNvCxnSpPr/>
            <p:nvPr/>
          </p:nvCxnSpPr>
          <p:spPr>
            <a:xfrm>
              <a:off x="1608092" y="3023233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رابط مستقيم 52">
              <a:extLst>
                <a:ext uri="{FF2B5EF4-FFF2-40B4-BE49-F238E27FC236}">
                  <a16:creationId xmlns:a16="http://schemas.microsoft.com/office/drawing/2014/main" id="{0EE6088E-8DC8-48EA-8A44-798B90D90A48}"/>
                </a:ext>
              </a:extLst>
            </p:cNvPr>
            <p:cNvCxnSpPr/>
            <p:nvPr/>
          </p:nvCxnSpPr>
          <p:spPr>
            <a:xfrm>
              <a:off x="1900981" y="3023233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رابط مستقيم 53">
              <a:extLst>
                <a:ext uri="{FF2B5EF4-FFF2-40B4-BE49-F238E27FC236}">
                  <a16:creationId xmlns:a16="http://schemas.microsoft.com/office/drawing/2014/main" id="{A531ED47-9102-482A-91E2-1587E41E8770}"/>
                </a:ext>
              </a:extLst>
            </p:cNvPr>
            <p:cNvCxnSpPr/>
            <p:nvPr/>
          </p:nvCxnSpPr>
          <p:spPr>
            <a:xfrm>
              <a:off x="2193870" y="3023233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رابط مستقيم 54">
              <a:extLst>
                <a:ext uri="{FF2B5EF4-FFF2-40B4-BE49-F238E27FC236}">
                  <a16:creationId xmlns:a16="http://schemas.microsoft.com/office/drawing/2014/main" id="{8B6C8C96-CE9C-42EB-9C2E-1E9AEDC2C7C8}"/>
                </a:ext>
              </a:extLst>
            </p:cNvPr>
            <p:cNvCxnSpPr/>
            <p:nvPr/>
          </p:nvCxnSpPr>
          <p:spPr>
            <a:xfrm>
              <a:off x="2486759" y="3023233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رابط مستقيم 55">
              <a:extLst>
                <a:ext uri="{FF2B5EF4-FFF2-40B4-BE49-F238E27FC236}">
                  <a16:creationId xmlns:a16="http://schemas.microsoft.com/office/drawing/2014/main" id="{CF460046-26FD-47AE-A0AC-D81F65774F7D}"/>
                </a:ext>
              </a:extLst>
            </p:cNvPr>
            <p:cNvCxnSpPr/>
            <p:nvPr/>
          </p:nvCxnSpPr>
          <p:spPr>
            <a:xfrm>
              <a:off x="2779648" y="2953383"/>
              <a:ext cx="0" cy="126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رابط مستقيم 56">
              <a:extLst>
                <a:ext uri="{FF2B5EF4-FFF2-40B4-BE49-F238E27FC236}">
                  <a16:creationId xmlns:a16="http://schemas.microsoft.com/office/drawing/2014/main" id="{1D6DB833-372A-4DB2-8D28-47C549BBA787}"/>
                </a:ext>
              </a:extLst>
            </p:cNvPr>
            <p:cNvCxnSpPr/>
            <p:nvPr/>
          </p:nvCxnSpPr>
          <p:spPr>
            <a:xfrm>
              <a:off x="3072537" y="3023233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رابط مستقيم 57">
              <a:extLst>
                <a:ext uri="{FF2B5EF4-FFF2-40B4-BE49-F238E27FC236}">
                  <a16:creationId xmlns:a16="http://schemas.microsoft.com/office/drawing/2014/main" id="{C33D2EA5-767F-4561-80EC-49B7EFB589D8}"/>
                </a:ext>
              </a:extLst>
            </p:cNvPr>
            <p:cNvCxnSpPr/>
            <p:nvPr/>
          </p:nvCxnSpPr>
          <p:spPr>
            <a:xfrm>
              <a:off x="3365426" y="3023233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رابط مستقيم 58">
              <a:extLst>
                <a:ext uri="{FF2B5EF4-FFF2-40B4-BE49-F238E27FC236}">
                  <a16:creationId xmlns:a16="http://schemas.microsoft.com/office/drawing/2014/main" id="{A47B1835-7D41-4498-B232-B1BC10327F7A}"/>
                </a:ext>
              </a:extLst>
            </p:cNvPr>
            <p:cNvCxnSpPr/>
            <p:nvPr/>
          </p:nvCxnSpPr>
          <p:spPr>
            <a:xfrm>
              <a:off x="3658315" y="3023233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رابط مستقيم 59">
              <a:extLst>
                <a:ext uri="{FF2B5EF4-FFF2-40B4-BE49-F238E27FC236}">
                  <a16:creationId xmlns:a16="http://schemas.microsoft.com/office/drawing/2014/main" id="{F94AB994-51B1-4455-9AEE-8AE727FB1CFE}"/>
                </a:ext>
              </a:extLst>
            </p:cNvPr>
            <p:cNvCxnSpPr/>
            <p:nvPr/>
          </p:nvCxnSpPr>
          <p:spPr>
            <a:xfrm>
              <a:off x="3951204" y="3023233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رابط مستقيم 60">
              <a:extLst>
                <a:ext uri="{FF2B5EF4-FFF2-40B4-BE49-F238E27FC236}">
                  <a16:creationId xmlns:a16="http://schemas.microsoft.com/office/drawing/2014/main" id="{5173E67F-D3D7-4088-A283-C211227ABE8D}"/>
                </a:ext>
              </a:extLst>
            </p:cNvPr>
            <p:cNvCxnSpPr/>
            <p:nvPr/>
          </p:nvCxnSpPr>
          <p:spPr>
            <a:xfrm>
              <a:off x="4244089" y="2950208"/>
              <a:ext cx="0" cy="144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BEE7B9F5-D9A4-484F-A185-3BDE2C0D5664}"/>
              </a:ext>
            </a:extLst>
          </p:cNvPr>
          <p:cNvSpPr txBox="1"/>
          <p:nvPr/>
        </p:nvSpPr>
        <p:spPr>
          <a:xfrm>
            <a:off x="2416761" y="3580911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6.5</a:t>
            </a:r>
          </a:p>
        </p:txBody>
      </p:sp>
      <p:pic>
        <p:nvPicPr>
          <p:cNvPr id="64" name="صورة 63">
            <a:extLst>
              <a:ext uri="{FF2B5EF4-FFF2-40B4-BE49-F238E27FC236}">
                <a16:creationId xmlns:a16="http://schemas.microsoft.com/office/drawing/2014/main" id="{0ADD66DC-B122-449B-8642-4CB4BD231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357" y="3182073"/>
            <a:ext cx="582773" cy="523220"/>
          </a:xfrm>
          <a:prstGeom prst="rect">
            <a:avLst/>
          </a:prstGeom>
        </p:spPr>
      </p:pic>
      <p:grpSp>
        <p:nvGrpSpPr>
          <p:cNvPr id="45" name="مجموعة 44">
            <a:extLst>
              <a:ext uri="{FF2B5EF4-FFF2-40B4-BE49-F238E27FC236}">
                <a16:creationId xmlns:a16="http://schemas.microsoft.com/office/drawing/2014/main" id="{3E6B5D2A-D7BB-4259-9549-276457D06170}"/>
              </a:ext>
            </a:extLst>
          </p:cNvPr>
          <p:cNvGrpSpPr/>
          <p:nvPr/>
        </p:nvGrpSpPr>
        <p:grpSpPr>
          <a:xfrm>
            <a:off x="2830581" y="1440307"/>
            <a:ext cx="1120623" cy="705809"/>
            <a:chOff x="2830581" y="936106"/>
            <a:chExt cx="1120623" cy="705809"/>
          </a:xfrm>
        </p:grpSpPr>
        <p:sp>
          <p:nvSpPr>
            <p:cNvPr id="65" name="سهم: منحني لأسفل 64">
              <a:extLst>
                <a:ext uri="{FF2B5EF4-FFF2-40B4-BE49-F238E27FC236}">
                  <a16:creationId xmlns:a16="http://schemas.microsoft.com/office/drawing/2014/main" id="{8329C385-EECB-42EC-BF7F-CF572DAD2C2B}"/>
                </a:ext>
              </a:extLst>
            </p:cNvPr>
            <p:cNvSpPr/>
            <p:nvPr/>
          </p:nvSpPr>
          <p:spPr>
            <a:xfrm>
              <a:off x="2830581" y="1295758"/>
              <a:ext cx="1120623" cy="346157"/>
            </a:xfrm>
            <a:prstGeom prst="curvedDownArrow">
              <a:avLst>
                <a:gd name="adj1" fmla="val 0"/>
                <a:gd name="adj2" fmla="val 50000"/>
                <a:gd name="adj3" fmla="val 5112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759B529B-430A-42F8-8930-C83226994248}"/>
                </a:ext>
              </a:extLst>
            </p:cNvPr>
            <p:cNvSpPr txBox="1"/>
            <p:nvPr/>
          </p:nvSpPr>
          <p:spPr>
            <a:xfrm>
              <a:off x="3117086" y="93610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</p:grp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CC1A0FE5-FDDA-4102-B01A-24FC63A50149}"/>
              </a:ext>
            </a:extLst>
          </p:cNvPr>
          <p:cNvGrpSpPr/>
          <p:nvPr/>
        </p:nvGrpSpPr>
        <p:grpSpPr>
          <a:xfrm>
            <a:off x="1715493" y="1440307"/>
            <a:ext cx="1120623" cy="705809"/>
            <a:chOff x="1715493" y="936106"/>
            <a:chExt cx="1120623" cy="705809"/>
          </a:xfrm>
        </p:grpSpPr>
        <p:sp>
          <p:nvSpPr>
            <p:cNvPr id="66" name="سهم: منحني لأسفل 65">
              <a:extLst>
                <a:ext uri="{FF2B5EF4-FFF2-40B4-BE49-F238E27FC236}">
                  <a16:creationId xmlns:a16="http://schemas.microsoft.com/office/drawing/2014/main" id="{08072780-6D10-43DE-8BC2-4EA6CEF68119}"/>
                </a:ext>
              </a:extLst>
            </p:cNvPr>
            <p:cNvSpPr/>
            <p:nvPr/>
          </p:nvSpPr>
          <p:spPr>
            <a:xfrm flipH="1">
              <a:off x="1715493" y="1295758"/>
              <a:ext cx="1120623" cy="346157"/>
            </a:xfrm>
            <a:prstGeom prst="curvedDownArrow">
              <a:avLst>
                <a:gd name="adj1" fmla="val 0"/>
                <a:gd name="adj2" fmla="val 50000"/>
                <a:gd name="adj3" fmla="val 5112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1B86C2CC-A5BF-40F2-8625-BE1CF4AB4A5D}"/>
                </a:ext>
              </a:extLst>
            </p:cNvPr>
            <p:cNvSpPr txBox="1"/>
            <p:nvPr/>
          </p:nvSpPr>
          <p:spPr>
            <a:xfrm>
              <a:off x="2122557" y="93610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</p:grp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062263C4-7061-4A76-BEA0-976D874D613E}"/>
              </a:ext>
            </a:extLst>
          </p:cNvPr>
          <p:cNvSpPr txBox="1"/>
          <p:nvPr/>
        </p:nvSpPr>
        <p:spPr>
          <a:xfrm>
            <a:off x="5222131" y="2730410"/>
            <a:ext cx="426270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6.5 أو 6.6 أو 6.7 أو 6.8 أو 6.9</a:t>
            </a:r>
          </a:p>
        </p:txBody>
      </p:sp>
      <p:grpSp>
        <p:nvGrpSpPr>
          <p:cNvPr id="70" name="مجموعة 69">
            <a:extLst>
              <a:ext uri="{FF2B5EF4-FFF2-40B4-BE49-F238E27FC236}">
                <a16:creationId xmlns:a16="http://schemas.microsoft.com/office/drawing/2014/main" id="{D9C23935-29AB-4190-92DD-D35288B66398}"/>
              </a:ext>
            </a:extLst>
          </p:cNvPr>
          <p:cNvGrpSpPr/>
          <p:nvPr/>
        </p:nvGrpSpPr>
        <p:grpSpPr>
          <a:xfrm>
            <a:off x="7592289" y="4893931"/>
            <a:ext cx="1083186" cy="646331"/>
            <a:chOff x="7430685" y="4563437"/>
            <a:chExt cx="1083186" cy="646331"/>
          </a:xfrm>
        </p:grpSpPr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9DC0F227-4E79-440F-977B-7D4102C105F7}"/>
                </a:ext>
              </a:extLst>
            </p:cNvPr>
            <p:cNvSpPr txBox="1"/>
            <p:nvPr/>
          </p:nvSpPr>
          <p:spPr>
            <a:xfrm>
              <a:off x="7840637" y="458331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65</a:t>
              </a:r>
            </a:p>
          </p:txBody>
        </p:sp>
        <p:grpSp>
          <p:nvGrpSpPr>
            <p:cNvPr id="72" name="مجموعة 71">
              <a:extLst>
                <a:ext uri="{FF2B5EF4-FFF2-40B4-BE49-F238E27FC236}">
                  <a16:creationId xmlns:a16="http://schemas.microsoft.com/office/drawing/2014/main" id="{4E367CFB-A13F-4FAA-9B86-125B1A4944D1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74" name="رابط مستقيم 73">
                <a:extLst>
                  <a:ext uri="{FF2B5EF4-FFF2-40B4-BE49-F238E27FC236}">
                    <a16:creationId xmlns:a16="http://schemas.microsoft.com/office/drawing/2014/main" id="{6DE2D738-52C5-42A8-B7CD-A16C18793948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رابط مستقيم 74">
                <a:extLst>
                  <a:ext uri="{FF2B5EF4-FFF2-40B4-BE49-F238E27FC236}">
                    <a16:creationId xmlns:a16="http://schemas.microsoft.com/office/drawing/2014/main" id="{0303CA39-F6B2-4537-92E8-1F0AF8D7E216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رابط مستقيم 75">
                <a:extLst>
                  <a:ext uri="{FF2B5EF4-FFF2-40B4-BE49-F238E27FC236}">
                    <a16:creationId xmlns:a16="http://schemas.microsoft.com/office/drawing/2014/main" id="{BEC4EA10-13AD-4A98-9B13-87168ADC4C6E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رابط مستقيم 76">
                <a:extLst>
                  <a:ext uri="{FF2B5EF4-FFF2-40B4-BE49-F238E27FC236}">
                    <a16:creationId xmlns:a16="http://schemas.microsoft.com/office/drawing/2014/main" id="{3AC34ED8-1923-4A51-A249-A5920647A846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436B15E8-ED2D-4E05-918B-B3E871A421AA}"/>
                </a:ext>
              </a:extLst>
            </p:cNvPr>
            <p:cNvSpPr txBox="1"/>
            <p:nvPr/>
          </p:nvSpPr>
          <p:spPr>
            <a:xfrm>
              <a:off x="7430685" y="4563437"/>
              <a:ext cx="415499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36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BFDB9FB4-DDAE-4877-A936-B7B56F6EFD01}"/>
              </a:ext>
            </a:extLst>
          </p:cNvPr>
          <p:cNvSpPr txBox="1"/>
          <p:nvPr/>
        </p:nvSpPr>
        <p:spPr>
          <a:xfrm>
            <a:off x="2533948" y="5020544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65</a:t>
            </a:r>
          </a:p>
        </p:txBody>
      </p:sp>
      <p:grpSp>
        <p:nvGrpSpPr>
          <p:cNvPr id="79" name="مجموعة 78">
            <a:extLst>
              <a:ext uri="{FF2B5EF4-FFF2-40B4-BE49-F238E27FC236}">
                <a16:creationId xmlns:a16="http://schemas.microsoft.com/office/drawing/2014/main" id="{AE96B130-945F-47FB-8A18-B7E01A62A937}"/>
              </a:ext>
            </a:extLst>
          </p:cNvPr>
          <p:cNvGrpSpPr/>
          <p:nvPr/>
        </p:nvGrpSpPr>
        <p:grpSpPr>
          <a:xfrm>
            <a:off x="2533948" y="5020544"/>
            <a:ext cx="700755" cy="324740"/>
            <a:chOff x="7187013" y="4854011"/>
            <a:chExt cx="700755" cy="324740"/>
          </a:xfrm>
        </p:grpSpPr>
        <p:cxnSp>
          <p:nvCxnSpPr>
            <p:cNvPr id="80" name="رابط مستقيم 79">
              <a:extLst>
                <a:ext uri="{FF2B5EF4-FFF2-40B4-BE49-F238E27FC236}">
                  <a16:creationId xmlns:a16="http://schemas.microsoft.com/office/drawing/2014/main" id="{78745B3C-23B9-4E67-ABAA-27E2982C0AB5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رابط مستقيم 80">
              <a:extLst>
                <a:ext uri="{FF2B5EF4-FFF2-40B4-BE49-F238E27FC236}">
                  <a16:creationId xmlns:a16="http://schemas.microsoft.com/office/drawing/2014/main" id="{0ECE770C-2F45-446D-9825-C4B736431E89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رابط مستقيم 81">
              <a:extLst>
                <a:ext uri="{FF2B5EF4-FFF2-40B4-BE49-F238E27FC236}">
                  <a16:creationId xmlns:a16="http://schemas.microsoft.com/office/drawing/2014/main" id="{58B5FFA3-E6A9-4DF9-8732-F2008E7A5B7F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رابط مستقيم 82">
              <a:extLst>
                <a:ext uri="{FF2B5EF4-FFF2-40B4-BE49-F238E27FC236}">
                  <a16:creationId xmlns:a16="http://schemas.microsoft.com/office/drawing/2014/main" id="{195CAA13-84C7-4E3B-ADF2-E7A82CE9FF07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4F22DA28-8B5C-4912-B86D-CC59F6B19123}"/>
              </a:ext>
            </a:extLst>
          </p:cNvPr>
          <p:cNvSpPr txBox="1"/>
          <p:nvPr/>
        </p:nvSpPr>
        <p:spPr>
          <a:xfrm>
            <a:off x="3205799" y="5020544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C37DCAF8-D78C-4C99-BF91-29E192D9EF0E}"/>
              </a:ext>
            </a:extLst>
          </p:cNvPr>
          <p:cNvSpPr txBox="1"/>
          <p:nvPr/>
        </p:nvSpPr>
        <p:spPr>
          <a:xfrm>
            <a:off x="2164625" y="5020544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3B54DD40-F0A3-41B2-BF80-09020C13DAAE}"/>
              </a:ext>
            </a:extLst>
          </p:cNvPr>
          <p:cNvSpPr txBox="1"/>
          <p:nvPr/>
        </p:nvSpPr>
        <p:spPr>
          <a:xfrm>
            <a:off x="3578629" y="5020544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64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6A436F8F-0D87-43B0-A9C5-959C745816F4}"/>
              </a:ext>
            </a:extLst>
          </p:cNvPr>
          <p:cNvSpPr txBox="1"/>
          <p:nvPr/>
        </p:nvSpPr>
        <p:spPr>
          <a:xfrm>
            <a:off x="1497948" y="5020544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81</a:t>
            </a:r>
          </a:p>
        </p:txBody>
      </p:sp>
      <p:grpSp>
        <p:nvGrpSpPr>
          <p:cNvPr id="88" name="مجموعة 87">
            <a:extLst>
              <a:ext uri="{FF2B5EF4-FFF2-40B4-BE49-F238E27FC236}">
                <a16:creationId xmlns:a16="http://schemas.microsoft.com/office/drawing/2014/main" id="{83194BAC-B52B-4458-B73D-E63C04C78F57}"/>
              </a:ext>
            </a:extLst>
          </p:cNvPr>
          <p:cNvGrpSpPr/>
          <p:nvPr/>
        </p:nvGrpSpPr>
        <p:grpSpPr>
          <a:xfrm>
            <a:off x="3501422" y="5020544"/>
            <a:ext cx="700755" cy="324740"/>
            <a:chOff x="7187013" y="4854011"/>
            <a:chExt cx="700755" cy="324740"/>
          </a:xfrm>
        </p:grpSpPr>
        <p:cxnSp>
          <p:nvCxnSpPr>
            <p:cNvPr id="89" name="رابط مستقيم 88">
              <a:extLst>
                <a:ext uri="{FF2B5EF4-FFF2-40B4-BE49-F238E27FC236}">
                  <a16:creationId xmlns:a16="http://schemas.microsoft.com/office/drawing/2014/main" id="{DF5E5C00-9019-456D-BB59-555A24DAEA79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رابط مستقيم 89">
              <a:extLst>
                <a:ext uri="{FF2B5EF4-FFF2-40B4-BE49-F238E27FC236}">
                  <a16:creationId xmlns:a16="http://schemas.microsoft.com/office/drawing/2014/main" id="{B80C3416-B26F-4356-A0C5-45C288E45D0D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رابط مستقيم 90">
              <a:extLst>
                <a:ext uri="{FF2B5EF4-FFF2-40B4-BE49-F238E27FC236}">
                  <a16:creationId xmlns:a16="http://schemas.microsoft.com/office/drawing/2014/main" id="{C49446CB-39D5-4ECE-8924-BE37F4928394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رابط مستقيم 91">
              <a:extLst>
                <a:ext uri="{FF2B5EF4-FFF2-40B4-BE49-F238E27FC236}">
                  <a16:creationId xmlns:a16="http://schemas.microsoft.com/office/drawing/2014/main" id="{6D837FCB-3A7C-494B-A7FB-633F44B1FCC5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مجموعة 92">
            <a:extLst>
              <a:ext uri="{FF2B5EF4-FFF2-40B4-BE49-F238E27FC236}">
                <a16:creationId xmlns:a16="http://schemas.microsoft.com/office/drawing/2014/main" id="{8B981992-FF11-4191-BDFD-F8BC8CBFA086}"/>
              </a:ext>
            </a:extLst>
          </p:cNvPr>
          <p:cNvGrpSpPr/>
          <p:nvPr/>
        </p:nvGrpSpPr>
        <p:grpSpPr>
          <a:xfrm>
            <a:off x="1413621" y="5020544"/>
            <a:ext cx="700755" cy="324740"/>
            <a:chOff x="7187013" y="4854011"/>
            <a:chExt cx="700755" cy="324740"/>
          </a:xfrm>
        </p:grpSpPr>
        <p:cxnSp>
          <p:nvCxnSpPr>
            <p:cNvPr id="94" name="رابط مستقيم 93">
              <a:extLst>
                <a:ext uri="{FF2B5EF4-FFF2-40B4-BE49-F238E27FC236}">
                  <a16:creationId xmlns:a16="http://schemas.microsoft.com/office/drawing/2014/main" id="{9E7C80E0-EBCC-4D8C-982D-66DB71CF74C3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رابط مستقيم 94">
              <a:extLst>
                <a:ext uri="{FF2B5EF4-FFF2-40B4-BE49-F238E27FC236}">
                  <a16:creationId xmlns:a16="http://schemas.microsoft.com/office/drawing/2014/main" id="{424629A8-DBA0-4D8A-9D1A-4B2D23FB4369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رابط مستقيم 95">
              <a:extLst>
                <a:ext uri="{FF2B5EF4-FFF2-40B4-BE49-F238E27FC236}">
                  <a16:creationId xmlns:a16="http://schemas.microsoft.com/office/drawing/2014/main" id="{7D4262E8-6732-409A-9F6D-725235123C81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رابط مستقيم 96">
              <a:extLst>
                <a:ext uri="{FF2B5EF4-FFF2-40B4-BE49-F238E27FC236}">
                  <a16:creationId xmlns:a16="http://schemas.microsoft.com/office/drawing/2014/main" id="{C26CB7F1-6C6F-47E0-9B9C-AA7781D5C528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81A5B951-1326-492A-A3E2-D1F17DAC3373}"/>
              </a:ext>
            </a:extLst>
          </p:cNvPr>
          <p:cNvGrpSpPr/>
          <p:nvPr/>
        </p:nvGrpSpPr>
        <p:grpSpPr>
          <a:xfrm>
            <a:off x="2533948" y="5478707"/>
            <a:ext cx="700755" cy="523220"/>
            <a:chOff x="2533948" y="4974506"/>
            <a:chExt cx="700755" cy="523220"/>
          </a:xfrm>
        </p:grpSpPr>
        <p:sp>
          <p:nvSpPr>
            <p:cNvPr id="98" name="مربع نص 97">
              <a:extLst>
                <a:ext uri="{FF2B5EF4-FFF2-40B4-BE49-F238E27FC236}">
                  <a16:creationId xmlns:a16="http://schemas.microsoft.com/office/drawing/2014/main" id="{0E25642D-3A1A-45EA-923A-6AA1A8DF09ED}"/>
                </a:ext>
              </a:extLst>
            </p:cNvPr>
            <p:cNvSpPr txBox="1"/>
            <p:nvPr/>
          </p:nvSpPr>
          <p:spPr>
            <a:xfrm>
              <a:off x="2533948" y="4974506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65</a:t>
              </a:r>
            </a:p>
          </p:txBody>
        </p:sp>
        <p:grpSp>
          <p:nvGrpSpPr>
            <p:cNvPr id="99" name="مجموعة 98">
              <a:extLst>
                <a:ext uri="{FF2B5EF4-FFF2-40B4-BE49-F238E27FC236}">
                  <a16:creationId xmlns:a16="http://schemas.microsoft.com/office/drawing/2014/main" id="{1AD0675F-8026-46A6-8B6C-767C364322F0}"/>
                </a:ext>
              </a:extLst>
            </p:cNvPr>
            <p:cNvGrpSpPr/>
            <p:nvPr/>
          </p:nvGrpSpPr>
          <p:grpSpPr>
            <a:xfrm>
              <a:off x="2533948" y="4974506"/>
              <a:ext cx="700755" cy="324740"/>
              <a:chOff x="7187013" y="4854011"/>
              <a:chExt cx="700755" cy="324740"/>
            </a:xfrm>
          </p:grpSpPr>
          <p:cxnSp>
            <p:nvCxnSpPr>
              <p:cNvPr id="100" name="رابط مستقيم 99">
                <a:extLst>
                  <a:ext uri="{FF2B5EF4-FFF2-40B4-BE49-F238E27FC236}">
                    <a16:creationId xmlns:a16="http://schemas.microsoft.com/office/drawing/2014/main" id="{D0CA6015-CDCC-4DF4-9910-3F507D24B0C8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رابط مستقيم 100">
                <a:extLst>
                  <a:ext uri="{FF2B5EF4-FFF2-40B4-BE49-F238E27FC236}">
                    <a16:creationId xmlns:a16="http://schemas.microsoft.com/office/drawing/2014/main" id="{AE45B982-630E-47F6-912C-9BC895634597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رابط مستقيم 101">
                <a:extLst>
                  <a:ext uri="{FF2B5EF4-FFF2-40B4-BE49-F238E27FC236}">
                    <a16:creationId xmlns:a16="http://schemas.microsoft.com/office/drawing/2014/main" id="{C8E31165-5109-4189-B35D-6D55EF02F151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رابط مستقيم 102">
                <a:extLst>
                  <a:ext uri="{FF2B5EF4-FFF2-40B4-BE49-F238E27FC236}">
                    <a16:creationId xmlns:a16="http://schemas.microsoft.com/office/drawing/2014/main" id="{7C88F804-01D2-4D9B-BF61-3438A2B00A49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7328B240-1530-44A0-9916-CEAA0AC880D7}"/>
              </a:ext>
            </a:extLst>
          </p:cNvPr>
          <p:cNvSpPr txBox="1"/>
          <p:nvPr/>
        </p:nvSpPr>
        <p:spPr>
          <a:xfrm>
            <a:off x="3205799" y="5478707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05" name="مربع نص 104">
            <a:extLst>
              <a:ext uri="{FF2B5EF4-FFF2-40B4-BE49-F238E27FC236}">
                <a16:creationId xmlns:a16="http://schemas.microsoft.com/office/drawing/2014/main" id="{6C7111D4-1EB8-48FA-9392-D2F6D2292C01}"/>
              </a:ext>
            </a:extLst>
          </p:cNvPr>
          <p:cNvSpPr txBox="1"/>
          <p:nvPr/>
        </p:nvSpPr>
        <p:spPr>
          <a:xfrm>
            <a:off x="2164625" y="5478707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06" name="مربع نص 105">
            <a:extLst>
              <a:ext uri="{FF2B5EF4-FFF2-40B4-BE49-F238E27FC236}">
                <a16:creationId xmlns:a16="http://schemas.microsoft.com/office/drawing/2014/main" id="{51A742C4-FADD-4D29-BD4C-71F3F4BBD3EB}"/>
              </a:ext>
            </a:extLst>
          </p:cNvPr>
          <p:cNvSpPr txBox="1"/>
          <p:nvPr/>
        </p:nvSpPr>
        <p:spPr>
          <a:xfrm>
            <a:off x="3668398" y="547870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8DF10335-6BB3-4CEC-A683-C1CB0481A993}"/>
              </a:ext>
            </a:extLst>
          </p:cNvPr>
          <p:cNvSpPr txBox="1"/>
          <p:nvPr/>
        </p:nvSpPr>
        <p:spPr>
          <a:xfrm>
            <a:off x="1587717" y="547870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81CF0798-58A5-4DEE-8C99-0008BDA3DD51}"/>
              </a:ext>
            </a:extLst>
          </p:cNvPr>
          <p:cNvSpPr txBox="1"/>
          <p:nvPr/>
        </p:nvSpPr>
        <p:spPr>
          <a:xfrm>
            <a:off x="1133102" y="63902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110" name="مربع نص 109">
            <a:extLst>
              <a:ext uri="{FF2B5EF4-FFF2-40B4-BE49-F238E27FC236}">
                <a16:creationId xmlns:a16="http://schemas.microsoft.com/office/drawing/2014/main" id="{59A13167-167E-4682-A9EB-9993A867B5F5}"/>
              </a:ext>
            </a:extLst>
          </p:cNvPr>
          <p:cNvSpPr txBox="1"/>
          <p:nvPr/>
        </p:nvSpPr>
        <p:spPr>
          <a:xfrm>
            <a:off x="4063243" y="63902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grpSp>
        <p:nvGrpSpPr>
          <p:cNvPr id="50" name="مجموعة 49">
            <a:extLst>
              <a:ext uri="{FF2B5EF4-FFF2-40B4-BE49-F238E27FC236}">
                <a16:creationId xmlns:a16="http://schemas.microsoft.com/office/drawing/2014/main" id="{2E5B8915-7EAF-4FBB-8770-8A2470D3DDD8}"/>
              </a:ext>
            </a:extLst>
          </p:cNvPr>
          <p:cNvGrpSpPr/>
          <p:nvPr/>
        </p:nvGrpSpPr>
        <p:grpSpPr>
          <a:xfrm>
            <a:off x="742384" y="6263781"/>
            <a:ext cx="3966787" cy="147432"/>
            <a:chOff x="742384" y="5759580"/>
            <a:chExt cx="3966787" cy="147432"/>
          </a:xfrm>
        </p:grpSpPr>
        <p:cxnSp>
          <p:nvCxnSpPr>
            <p:cNvPr id="108" name="رابط كسهم مستقيم 107">
              <a:extLst>
                <a:ext uri="{FF2B5EF4-FFF2-40B4-BE49-F238E27FC236}">
                  <a16:creationId xmlns:a16="http://schemas.microsoft.com/office/drawing/2014/main" id="{B8F50343-1E44-4A7A-AEF3-4947B80E3316}"/>
                </a:ext>
              </a:extLst>
            </p:cNvPr>
            <p:cNvCxnSpPr>
              <a:cxnSpLocks/>
            </p:cNvCxnSpPr>
            <p:nvPr/>
          </p:nvCxnSpPr>
          <p:spPr>
            <a:xfrm>
              <a:off x="742384" y="5907012"/>
              <a:ext cx="396678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رابط مستقيم 110">
              <a:extLst>
                <a:ext uri="{FF2B5EF4-FFF2-40B4-BE49-F238E27FC236}">
                  <a16:creationId xmlns:a16="http://schemas.microsoft.com/office/drawing/2014/main" id="{56544ADB-2A43-4B8A-8493-EA015E36414F}"/>
                </a:ext>
              </a:extLst>
            </p:cNvPr>
            <p:cNvCxnSpPr/>
            <p:nvPr/>
          </p:nvCxnSpPr>
          <p:spPr>
            <a:xfrm>
              <a:off x="1315203" y="5759580"/>
              <a:ext cx="0" cy="144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رابط مستقيم 111">
              <a:extLst>
                <a:ext uri="{FF2B5EF4-FFF2-40B4-BE49-F238E27FC236}">
                  <a16:creationId xmlns:a16="http://schemas.microsoft.com/office/drawing/2014/main" id="{F5D4D70B-6AA6-4A92-B4F6-ACF4930AA92A}"/>
                </a:ext>
              </a:extLst>
            </p:cNvPr>
            <p:cNvCxnSpPr/>
            <p:nvPr/>
          </p:nvCxnSpPr>
          <p:spPr>
            <a:xfrm>
              <a:off x="1608092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رابط مستقيم 112">
              <a:extLst>
                <a:ext uri="{FF2B5EF4-FFF2-40B4-BE49-F238E27FC236}">
                  <a16:creationId xmlns:a16="http://schemas.microsoft.com/office/drawing/2014/main" id="{6AB491E5-A783-4BC2-9ABD-10E63CE17842}"/>
                </a:ext>
              </a:extLst>
            </p:cNvPr>
            <p:cNvCxnSpPr/>
            <p:nvPr/>
          </p:nvCxnSpPr>
          <p:spPr>
            <a:xfrm>
              <a:off x="1900981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رابط مستقيم 113">
              <a:extLst>
                <a:ext uri="{FF2B5EF4-FFF2-40B4-BE49-F238E27FC236}">
                  <a16:creationId xmlns:a16="http://schemas.microsoft.com/office/drawing/2014/main" id="{B74BE853-A006-441C-BC79-FBBF76ABF8A9}"/>
                </a:ext>
              </a:extLst>
            </p:cNvPr>
            <p:cNvCxnSpPr/>
            <p:nvPr/>
          </p:nvCxnSpPr>
          <p:spPr>
            <a:xfrm>
              <a:off x="2193870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رابط مستقيم 114">
              <a:extLst>
                <a:ext uri="{FF2B5EF4-FFF2-40B4-BE49-F238E27FC236}">
                  <a16:creationId xmlns:a16="http://schemas.microsoft.com/office/drawing/2014/main" id="{63756B07-B25C-4A55-8A8D-31B454258FB5}"/>
                </a:ext>
              </a:extLst>
            </p:cNvPr>
            <p:cNvCxnSpPr/>
            <p:nvPr/>
          </p:nvCxnSpPr>
          <p:spPr>
            <a:xfrm>
              <a:off x="2486759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رابط مستقيم 115">
              <a:extLst>
                <a:ext uri="{FF2B5EF4-FFF2-40B4-BE49-F238E27FC236}">
                  <a16:creationId xmlns:a16="http://schemas.microsoft.com/office/drawing/2014/main" id="{3AEC9AC8-7B1A-4645-B94A-1F93A192DFB4}"/>
                </a:ext>
              </a:extLst>
            </p:cNvPr>
            <p:cNvCxnSpPr/>
            <p:nvPr/>
          </p:nvCxnSpPr>
          <p:spPr>
            <a:xfrm>
              <a:off x="2779648" y="5762755"/>
              <a:ext cx="0" cy="144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رابط مستقيم 116">
              <a:extLst>
                <a:ext uri="{FF2B5EF4-FFF2-40B4-BE49-F238E27FC236}">
                  <a16:creationId xmlns:a16="http://schemas.microsoft.com/office/drawing/2014/main" id="{BAFA8B74-B3AA-4ED1-B832-C9EB59D55D9A}"/>
                </a:ext>
              </a:extLst>
            </p:cNvPr>
            <p:cNvCxnSpPr/>
            <p:nvPr/>
          </p:nvCxnSpPr>
          <p:spPr>
            <a:xfrm>
              <a:off x="3072537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رابط مستقيم 117">
              <a:extLst>
                <a:ext uri="{FF2B5EF4-FFF2-40B4-BE49-F238E27FC236}">
                  <a16:creationId xmlns:a16="http://schemas.microsoft.com/office/drawing/2014/main" id="{AECE216E-ACA2-4428-9A5D-6C0177E29BD0}"/>
                </a:ext>
              </a:extLst>
            </p:cNvPr>
            <p:cNvCxnSpPr/>
            <p:nvPr/>
          </p:nvCxnSpPr>
          <p:spPr>
            <a:xfrm>
              <a:off x="3365426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رابط مستقيم 118">
              <a:extLst>
                <a:ext uri="{FF2B5EF4-FFF2-40B4-BE49-F238E27FC236}">
                  <a16:creationId xmlns:a16="http://schemas.microsoft.com/office/drawing/2014/main" id="{1EC3ABC1-8CED-4C7A-8E0E-0612622515D9}"/>
                </a:ext>
              </a:extLst>
            </p:cNvPr>
            <p:cNvCxnSpPr/>
            <p:nvPr/>
          </p:nvCxnSpPr>
          <p:spPr>
            <a:xfrm>
              <a:off x="3658315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رابط مستقيم 119">
              <a:extLst>
                <a:ext uri="{FF2B5EF4-FFF2-40B4-BE49-F238E27FC236}">
                  <a16:creationId xmlns:a16="http://schemas.microsoft.com/office/drawing/2014/main" id="{1E3C2293-CAFA-4129-9525-A3D6B3123286}"/>
                </a:ext>
              </a:extLst>
            </p:cNvPr>
            <p:cNvCxnSpPr/>
            <p:nvPr/>
          </p:nvCxnSpPr>
          <p:spPr>
            <a:xfrm>
              <a:off x="3951204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رابط مستقيم 120">
              <a:extLst>
                <a:ext uri="{FF2B5EF4-FFF2-40B4-BE49-F238E27FC236}">
                  <a16:creationId xmlns:a16="http://schemas.microsoft.com/office/drawing/2014/main" id="{4FABC2E7-622F-4352-A6BF-8A2773BB75DC}"/>
                </a:ext>
              </a:extLst>
            </p:cNvPr>
            <p:cNvCxnSpPr/>
            <p:nvPr/>
          </p:nvCxnSpPr>
          <p:spPr>
            <a:xfrm>
              <a:off x="4244089" y="5759580"/>
              <a:ext cx="0" cy="144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مربع نص 121">
            <a:extLst>
              <a:ext uri="{FF2B5EF4-FFF2-40B4-BE49-F238E27FC236}">
                <a16:creationId xmlns:a16="http://schemas.microsoft.com/office/drawing/2014/main" id="{6FC28BA2-5999-4494-9BFD-751D9040B04E}"/>
              </a:ext>
            </a:extLst>
          </p:cNvPr>
          <p:cNvSpPr txBox="1"/>
          <p:nvPr/>
        </p:nvSpPr>
        <p:spPr>
          <a:xfrm>
            <a:off x="2416761" y="6390283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8.5</a:t>
            </a:r>
          </a:p>
        </p:txBody>
      </p:sp>
      <p:grpSp>
        <p:nvGrpSpPr>
          <p:cNvPr id="123" name="مجموعة 122">
            <a:extLst>
              <a:ext uri="{FF2B5EF4-FFF2-40B4-BE49-F238E27FC236}">
                <a16:creationId xmlns:a16="http://schemas.microsoft.com/office/drawing/2014/main" id="{9CADF3C2-E0BC-4D54-9C63-348E12492570}"/>
              </a:ext>
            </a:extLst>
          </p:cNvPr>
          <p:cNvGrpSpPr/>
          <p:nvPr/>
        </p:nvGrpSpPr>
        <p:grpSpPr>
          <a:xfrm>
            <a:off x="2830581" y="4249679"/>
            <a:ext cx="1120623" cy="705809"/>
            <a:chOff x="2830581" y="3745478"/>
            <a:chExt cx="1120623" cy="705809"/>
          </a:xfrm>
        </p:grpSpPr>
        <p:sp>
          <p:nvSpPr>
            <p:cNvPr id="124" name="سهم: منحني لأسفل 123">
              <a:extLst>
                <a:ext uri="{FF2B5EF4-FFF2-40B4-BE49-F238E27FC236}">
                  <a16:creationId xmlns:a16="http://schemas.microsoft.com/office/drawing/2014/main" id="{53AF479B-2AE7-4D33-A0A1-7CBD8A52CBC5}"/>
                </a:ext>
              </a:extLst>
            </p:cNvPr>
            <p:cNvSpPr/>
            <p:nvPr/>
          </p:nvSpPr>
          <p:spPr>
            <a:xfrm>
              <a:off x="2830581" y="4105130"/>
              <a:ext cx="1120623" cy="346157"/>
            </a:xfrm>
            <a:prstGeom prst="curvedDownArrow">
              <a:avLst>
                <a:gd name="adj1" fmla="val 0"/>
                <a:gd name="adj2" fmla="val 50000"/>
                <a:gd name="adj3" fmla="val 5112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26" name="مربع نص 125">
              <a:extLst>
                <a:ext uri="{FF2B5EF4-FFF2-40B4-BE49-F238E27FC236}">
                  <a16:creationId xmlns:a16="http://schemas.microsoft.com/office/drawing/2014/main" id="{DFEB5250-6C13-478D-8E0A-6947A68F1890}"/>
                </a:ext>
              </a:extLst>
            </p:cNvPr>
            <p:cNvSpPr txBox="1"/>
            <p:nvPr/>
          </p:nvSpPr>
          <p:spPr>
            <a:xfrm>
              <a:off x="3117086" y="374547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</p:grpSp>
      <p:grpSp>
        <p:nvGrpSpPr>
          <p:cNvPr id="62" name="مجموعة 61">
            <a:extLst>
              <a:ext uri="{FF2B5EF4-FFF2-40B4-BE49-F238E27FC236}">
                <a16:creationId xmlns:a16="http://schemas.microsoft.com/office/drawing/2014/main" id="{D22AB209-F99B-4873-B341-888ED8A77821}"/>
              </a:ext>
            </a:extLst>
          </p:cNvPr>
          <p:cNvGrpSpPr/>
          <p:nvPr/>
        </p:nvGrpSpPr>
        <p:grpSpPr>
          <a:xfrm>
            <a:off x="1715493" y="4249679"/>
            <a:ext cx="1120623" cy="705809"/>
            <a:chOff x="1715493" y="3745478"/>
            <a:chExt cx="1120623" cy="705809"/>
          </a:xfrm>
        </p:grpSpPr>
        <p:sp>
          <p:nvSpPr>
            <p:cNvPr id="125" name="سهم: منحني لأسفل 124">
              <a:extLst>
                <a:ext uri="{FF2B5EF4-FFF2-40B4-BE49-F238E27FC236}">
                  <a16:creationId xmlns:a16="http://schemas.microsoft.com/office/drawing/2014/main" id="{E095990E-E8D5-4943-9D3F-B5DB0D404F82}"/>
                </a:ext>
              </a:extLst>
            </p:cNvPr>
            <p:cNvSpPr/>
            <p:nvPr/>
          </p:nvSpPr>
          <p:spPr>
            <a:xfrm flipH="1">
              <a:off x="1715493" y="4105130"/>
              <a:ext cx="1120623" cy="346157"/>
            </a:xfrm>
            <a:prstGeom prst="curvedDownArrow">
              <a:avLst>
                <a:gd name="adj1" fmla="val 0"/>
                <a:gd name="adj2" fmla="val 50000"/>
                <a:gd name="adj3" fmla="val 5112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27" name="مربع نص 126">
              <a:extLst>
                <a:ext uri="{FF2B5EF4-FFF2-40B4-BE49-F238E27FC236}">
                  <a16:creationId xmlns:a16="http://schemas.microsoft.com/office/drawing/2014/main" id="{D18DB814-E1D7-4027-9500-80F7C5860985}"/>
                </a:ext>
              </a:extLst>
            </p:cNvPr>
            <p:cNvSpPr txBox="1"/>
            <p:nvPr/>
          </p:nvSpPr>
          <p:spPr>
            <a:xfrm>
              <a:off x="2032788" y="374547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</a:t>
              </a:r>
            </a:p>
          </p:txBody>
        </p:sp>
      </p:grpSp>
      <p:sp>
        <p:nvSpPr>
          <p:cNvPr id="128" name="مربع نص 127">
            <a:extLst>
              <a:ext uri="{FF2B5EF4-FFF2-40B4-BE49-F238E27FC236}">
                <a16:creationId xmlns:a16="http://schemas.microsoft.com/office/drawing/2014/main" id="{E29FDE44-B47A-4130-8EA6-A3EE5A1F4A99}"/>
              </a:ext>
            </a:extLst>
          </p:cNvPr>
          <p:cNvSpPr txBox="1"/>
          <p:nvPr/>
        </p:nvSpPr>
        <p:spPr>
          <a:xfrm>
            <a:off x="5592075" y="5560140"/>
            <a:ext cx="337784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8.1 أو 8.2 أو 8.3 أو 8.4</a:t>
            </a:r>
          </a:p>
        </p:txBody>
      </p:sp>
      <p:pic>
        <p:nvPicPr>
          <p:cNvPr id="129" name="صورة 128">
            <a:extLst>
              <a:ext uri="{FF2B5EF4-FFF2-40B4-BE49-F238E27FC236}">
                <a16:creationId xmlns:a16="http://schemas.microsoft.com/office/drawing/2014/main" id="{AA7F31AE-19A1-4C46-8D8F-D991B3116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819" y="5982380"/>
            <a:ext cx="608704" cy="546501"/>
          </a:xfrm>
          <a:prstGeom prst="rect">
            <a:avLst/>
          </a:prstGeom>
        </p:spPr>
      </p:pic>
      <p:grpSp>
        <p:nvGrpSpPr>
          <p:cNvPr id="130" name="مجموعة 129">
            <a:extLst>
              <a:ext uri="{FF2B5EF4-FFF2-40B4-BE49-F238E27FC236}">
                <a16:creationId xmlns:a16="http://schemas.microsoft.com/office/drawing/2014/main" id="{45817431-7958-493F-9745-EC741A7F8189}"/>
              </a:ext>
            </a:extLst>
          </p:cNvPr>
          <p:cNvGrpSpPr/>
          <p:nvPr/>
        </p:nvGrpSpPr>
        <p:grpSpPr>
          <a:xfrm>
            <a:off x="8047204" y="3400119"/>
            <a:ext cx="700755" cy="523220"/>
            <a:chOff x="7813116" y="4583315"/>
            <a:chExt cx="700755" cy="523220"/>
          </a:xfrm>
        </p:grpSpPr>
        <p:sp>
          <p:nvSpPr>
            <p:cNvPr id="131" name="مربع نص 130">
              <a:extLst>
                <a:ext uri="{FF2B5EF4-FFF2-40B4-BE49-F238E27FC236}">
                  <a16:creationId xmlns:a16="http://schemas.microsoft.com/office/drawing/2014/main" id="{85827E8B-B836-4C2F-8DF9-16B04D6646F7}"/>
                </a:ext>
              </a:extLst>
            </p:cNvPr>
            <p:cNvSpPr txBox="1"/>
            <p:nvPr/>
          </p:nvSpPr>
          <p:spPr>
            <a:xfrm>
              <a:off x="7840637" y="458331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45</a:t>
              </a:r>
            </a:p>
          </p:txBody>
        </p:sp>
        <p:grpSp>
          <p:nvGrpSpPr>
            <p:cNvPr id="132" name="مجموعة 131">
              <a:extLst>
                <a:ext uri="{FF2B5EF4-FFF2-40B4-BE49-F238E27FC236}">
                  <a16:creationId xmlns:a16="http://schemas.microsoft.com/office/drawing/2014/main" id="{884EAE73-2BC3-4704-A2A3-B0AD7D0F18A9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134" name="رابط مستقيم 133">
                <a:extLst>
                  <a:ext uri="{FF2B5EF4-FFF2-40B4-BE49-F238E27FC236}">
                    <a16:creationId xmlns:a16="http://schemas.microsoft.com/office/drawing/2014/main" id="{E2ACC95E-9B6F-43E5-8A4A-C8069AC348CF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رابط مستقيم 134">
                <a:extLst>
                  <a:ext uri="{FF2B5EF4-FFF2-40B4-BE49-F238E27FC236}">
                    <a16:creationId xmlns:a16="http://schemas.microsoft.com/office/drawing/2014/main" id="{20FB2F13-FFAA-4FB0-B032-BA3088449451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رابط مستقيم 135">
                <a:extLst>
                  <a:ext uri="{FF2B5EF4-FFF2-40B4-BE49-F238E27FC236}">
                    <a16:creationId xmlns:a16="http://schemas.microsoft.com/office/drawing/2014/main" id="{BEF3CAF4-E38B-4C6D-8A4D-55EC4F044544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رابط مستقيم 136">
                <a:extLst>
                  <a:ext uri="{FF2B5EF4-FFF2-40B4-BE49-F238E27FC236}">
                    <a16:creationId xmlns:a16="http://schemas.microsoft.com/office/drawing/2014/main" id="{F41BF5FC-6831-4D8F-A76A-F9E3DA3E2FBF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8" name="مربع نص 137">
            <a:extLst>
              <a:ext uri="{FF2B5EF4-FFF2-40B4-BE49-F238E27FC236}">
                <a16:creationId xmlns:a16="http://schemas.microsoft.com/office/drawing/2014/main" id="{0C2BA517-0328-4B38-8E1C-9D0A7B589B11}"/>
              </a:ext>
            </a:extLst>
          </p:cNvPr>
          <p:cNvSpPr txBox="1"/>
          <p:nvPr/>
        </p:nvSpPr>
        <p:spPr>
          <a:xfrm>
            <a:off x="5520443" y="3400119"/>
            <a:ext cx="24961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لأقرب عدد كامل = 7</a:t>
            </a:r>
          </a:p>
        </p:txBody>
      </p:sp>
      <p:grpSp>
        <p:nvGrpSpPr>
          <p:cNvPr id="139" name="مجموعة 138">
            <a:extLst>
              <a:ext uri="{FF2B5EF4-FFF2-40B4-BE49-F238E27FC236}">
                <a16:creationId xmlns:a16="http://schemas.microsoft.com/office/drawing/2014/main" id="{9C96A3FE-A31A-4920-8ABB-5092519ADE6E}"/>
              </a:ext>
            </a:extLst>
          </p:cNvPr>
          <p:cNvGrpSpPr/>
          <p:nvPr/>
        </p:nvGrpSpPr>
        <p:grpSpPr>
          <a:xfrm>
            <a:off x="8047204" y="6103238"/>
            <a:ext cx="700755" cy="523220"/>
            <a:chOff x="7813116" y="4583315"/>
            <a:chExt cx="700755" cy="523220"/>
          </a:xfrm>
        </p:grpSpPr>
        <p:sp>
          <p:nvSpPr>
            <p:cNvPr id="140" name="مربع نص 139">
              <a:extLst>
                <a:ext uri="{FF2B5EF4-FFF2-40B4-BE49-F238E27FC236}">
                  <a16:creationId xmlns:a16="http://schemas.microsoft.com/office/drawing/2014/main" id="{AA3E4EE6-3669-45BA-9920-4116ECA9B179}"/>
                </a:ext>
              </a:extLst>
            </p:cNvPr>
            <p:cNvSpPr txBox="1"/>
            <p:nvPr/>
          </p:nvSpPr>
          <p:spPr>
            <a:xfrm>
              <a:off x="7840637" y="458331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65</a:t>
              </a:r>
            </a:p>
          </p:txBody>
        </p:sp>
        <p:grpSp>
          <p:nvGrpSpPr>
            <p:cNvPr id="141" name="مجموعة 140">
              <a:extLst>
                <a:ext uri="{FF2B5EF4-FFF2-40B4-BE49-F238E27FC236}">
                  <a16:creationId xmlns:a16="http://schemas.microsoft.com/office/drawing/2014/main" id="{4923A2C0-B158-474D-BBCE-E63501399905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142" name="رابط مستقيم 141">
                <a:extLst>
                  <a:ext uri="{FF2B5EF4-FFF2-40B4-BE49-F238E27FC236}">
                    <a16:creationId xmlns:a16="http://schemas.microsoft.com/office/drawing/2014/main" id="{3EAEA170-A84C-4A77-BAB6-D5503C9FCA77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رابط مستقيم 142">
                <a:extLst>
                  <a:ext uri="{FF2B5EF4-FFF2-40B4-BE49-F238E27FC236}">
                    <a16:creationId xmlns:a16="http://schemas.microsoft.com/office/drawing/2014/main" id="{AE09F183-3C60-49F4-955C-5E8CD19C59B0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رابط مستقيم 143">
                <a:extLst>
                  <a:ext uri="{FF2B5EF4-FFF2-40B4-BE49-F238E27FC236}">
                    <a16:creationId xmlns:a16="http://schemas.microsoft.com/office/drawing/2014/main" id="{1CA960AF-D287-49AB-ACCC-6D46A9609935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رابط مستقيم 144">
                <a:extLst>
                  <a:ext uri="{FF2B5EF4-FFF2-40B4-BE49-F238E27FC236}">
                    <a16:creationId xmlns:a16="http://schemas.microsoft.com/office/drawing/2014/main" id="{62EF0A63-65E0-466E-87BE-6FEE2604588B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6" name="مربع نص 145">
            <a:extLst>
              <a:ext uri="{FF2B5EF4-FFF2-40B4-BE49-F238E27FC236}">
                <a16:creationId xmlns:a16="http://schemas.microsoft.com/office/drawing/2014/main" id="{459898B1-A5F6-43FD-A3CD-0AD8EEF3F949}"/>
              </a:ext>
            </a:extLst>
          </p:cNvPr>
          <p:cNvSpPr txBox="1"/>
          <p:nvPr/>
        </p:nvSpPr>
        <p:spPr>
          <a:xfrm>
            <a:off x="5520443" y="6103238"/>
            <a:ext cx="24961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لأقرب عدد كامل = 8</a:t>
            </a:r>
          </a:p>
        </p:txBody>
      </p:sp>
      <p:grpSp>
        <p:nvGrpSpPr>
          <p:cNvPr id="159" name="مجموعة 158">
            <a:extLst>
              <a:ext uri="{FF2B5EF4-FFF2-40B4-BE49-F238E27FC236}">
                <a16:creationId xmlns:a16="http://schemas.microsoft.com/office/drawing/2014/main" id="{6884A991-83E8-4323-9A3A-3E455F73DE45}"/>
              </a:ext>
            </a:extLst>
          </p:cNvPr>
          <p:cNvGrpSpPr/>
          <p:nvPr/>
        </p:nvGrpSpPr>
        <p:grpSpPr>
          <a:xfrm>
            <a:off x="447972" y="1027114"/>
            <a:ext cx="6619607" cy="400110"/>
            <a:chOff x="447972" y="1027114"/>
            <a:chExt cx="6619607" cy="400110"/>
          </a:xfrm>
        </p:grpSpPr>
        <p:sp>
          <p:nvSpPr>
            <p:cNvPr id="158" name="مستطيل: زوايا مستديرة 157">
              <a:extLst>
                <a:ext uri="{FF2B5EF4-FFF2-40B4-BE49-F238E27FC236}">
                  <a16:creationId xmlns:a16="http://schemas.microsoft.com/office/drawing/2014/main" id="{B1072EF2-AFA3-421F-9EC4-037133857AC4}"/>
                </a:ext>
              </a:extLst>
            </p:cNvPr>
            <p:cNvSpPr/>
            <p:nvPr/>
          </p:nvSpPr>
          <p:spPr>
            <a:xfrm>
              <a:off x="475874" y="1036774"/>
              <a:ext cx="6591705" cy="317251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grpSp>
          <p:nvGrpSpPr>
            <p:cNvPr id="133" name="مجموعة 132">
              <a:extLst>
                <a:ext uri="{FF2B5EF4-FFF2-40B4-BE49-F238E27FC236}">
                  <a16:creationId xmlns:a16="http://schemas.microsoft.com/office/drawing/2014/main" id="{1EA41E03-02CE-432E-A049-BE928D2A0CF6}"/>
                </a:ext>
              </a:extLst>
            </p:cNvPr>
            <p:cNvGrpSpPr/>
            <p:nvPr/>
          </p:nvGrpSpPr>
          <p:grpSpPr>
            <a:xfrm>
              <a:off x="447972" y="1027114"/>
              <a:ext cx="6619607" cy="400110"/>
              <a:chOff x="447972" y="1027114"/>
              <a:chExt cx="6619607" cy="400110"/>
            </a:xfrm>
          </p:grpSpPr>
          <p:sp>
            <p:nvSpPr>
              <p:cNvPr id="147" name="مربع نص 146">
                <a:extLst>
                  <a:ext uri="{FF2B5EF4-FFF2-40B4-BE49-F238E27FC236}">
                    <a16:creationId xmlns:a16="http://schemas.microsoft.com/office/drawing/2014/main" id="{6B6B48BB-114A-404D-8319-935C1580BED3}"/>
                  </a:ext>
                </a:extLst>
              </p:cNvPr>
              <p:cNvSpPr txBox="1"/>
              <p:nvPr/>
            </p:nvSpPr>
            <p:spPr>
              <a:xfrm>
                <a:off x="6754673" y="1027114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</a:t>
                </a:r>
              </a:p>
            </p:txBody>
          </p:sp>
          <p:sp>
            <p:nvSpPr>
              <p:cNvPr id="148" name="مربع نص 147">
                <a:extLst>
                  <a:ext uri="{FF2B5EF4-FFF2-40B4-BE49-F238E27FC236}">
                    <a16:creationId xmlns:a16="http://schemas.microsoft.com/office/drawing/2014/main" id="{34B1AA7B-8839-46B8-808C-C96AC5841B45}"/>
                  </a:ext>
                </a:extLst>
              </p:cNvPr>
              <p:cNvSpPr txBox="1"/>
              <p:nvPr/>
            </p:nvSpPr>
            <p:spPr>
              <a:xfrm>
                <a:off x="6167917" y="1027114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</a:t>
                </a:r>
              </a:p>
            </p:txBody>
          </p:sp>
          <p:sp>
            <p:nvSpPr>
              <p:cNvPr id="150" name="مربع نص 149">
                <a:extLst>
                  <a:ext uri="{FF2B5EF4-FFF2-40B4-BE49-F238E27FC236}">
                    <a16:creationId xmlns:a16="http://schemas.microsoft.com/office/drawing/2014/main" id="{464B722B-9EB5-4CF6-96F8-117E296BC507}"/>
                  </a:ext>
                </a:extLst>
              </p:cNvPr>
              <p:cNvSpPr txBox="1"/>
              <p:nvPr/>
            </p:nvSpPr>
            <p:spPr>
              <a:xfrm>
                <a:off x="5581164" y="1027114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9</a:t>
                </a:r>
              </a:p>
            </p:txBody>
          </p:sp>
          <p:sp>
            <p:nvSpPr>
              <p:cNvPr id="151" name="مربع نص 150">
                <a:extLst>
                  <a:ext uri="{FF2B5EF4-FFF2-40B4-BE49-F238E27FC236}">
                    <a16:creationId xmlns:a16="http://schemas.microsoft.com/office/drawing/2014/main" id="{3FFE71E7-6C80-479E-AD3D-8397DB22FD14}"/>
                  </a:ext>
                </a:extLst>
              </p:cNvPr>
              <p:cNvSpPr txBox="1"/>
              <p:nvPr/>
            </p:nvSpPr>
            <p:spPr>
              <a:xfrm>
                <a:off x="4866171" y="102711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16</a:t>
                </a:r>
              </a:p>
            </p:txBody>
          </p:sp>
          <p:sp>
            <p:nvSpPr>
              <p:cNvPr id="152" name="مربع نص 151">
                <a:extLst>
                  <a:ext uri="{FF2B5EF4-FFF2-40B4-BE49-F238E27FC236}">
                    <a16:creationId xmlns:a16="http://schemas.microsoft.com/office/drawing/2014/main" id="{F9B4DDCD-746E-4EF2-96E0-79ED3B9D2C35}"/>
                  </a:ext>
                </a:extLst>
              </p:cNvPr>
              <p:cNvSpPr txBox="1"/>
              <p:nvPr/>
            </p:nvSpPr>
            <p:spPr>
              <a:xfrm>
                <a:off x="4151178" y="102711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25</a:t>
                </a:r>
              </a:p>
            </p:txBody>
          </p:sp>
          <p:sp>
            <p:nvSpPr>
              <p:cNvPr id="153" name="مربع نص 152">
                <a:extLst>
                  <a:ext uri="{FF2B5EF4-FFF2-40B4-BE49-F238E27FC236}">
                    <a16:creationId xmlns:a16="http://schemas.microsoft.com/office/drawing/2014/main" id="{C3588173-7D61-48DC-A056-71B4329FC96A}"/>
                  </a:ext>
                </a:extLst>
              </p:cNvPr>
              <p:cNvSpPr txBox="1"/>
              <p:nvPr/>
            </p:nvSpPr>
            <p:spPr>
              <a:xfrm>
                <a:off x="3436185" y="102711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36</a:t>
                </a:r>
              </a:p>
            </p:txBody>
          </p:sp>
          <p:sp>
            <p:nvSpPr>
              <p:cNvPr id="154" name="مربع نص 153">
                <a:extLst>
                  <a:ext uri="{FF2B5EF4-FFF2-40B4-BE49-F238E27FC236}">
                    <a16:creationId xmlns:a16="http://schemas.microsoft.com/office/drawing/2014/main" id="{AE80EA2D-3C66-419D-946E-B94B89511C4B}"/>
                  </a:ext>
                </a:extLst>
              </p:cNvPr>
              <p:cNvSpPr txBox="1"/>
              <p:nvPr/>
            </p:nvSpPr>
            <p:spPr>
              <a:xfrm>
                <a:off x="2721192" y="102711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49</a:t>
                </a:r>
              </a:p>
            </p:txBody>
          </p:sp>
          <p:sp>
            <p:nvSpPr>
              <p:cNvPr id="155" name="مربع نص 154">
                <a:extLst>
                  <a:ext uri="{FF2B5EF4-FFF2-40B4-BE49-F238E27FC236}">
                    <a16:creationId xmlns:a16="http://schemas.microsoft.com/office/drawing/2014/main" id="{12BB44E3-9049-400E-8629-CBF2A6FCEE40}"/>
                  </a:ext>
                </a:extLst>
              </p:cNvPr>
              <p:cNvSpPr txBox="1"/>
              <p:nvPr/>
            </p:nvSpPr>
            <p:spPr>
              <a:xfrm>
                <a:off x="2006199" y="102711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64</a:t>
                </a:r>
              </a:p>
            </p:txBody>
          </p:sp>
          <p:sp>
            <p:nvSpPr>
              <p:cNvPr id="156" name="مربع نص 155">
                <a:extLst>
                  <a:ext uri="{FF2B5EF4-FFF2-40B4-BE49-F238E27FC236}">
                    <a16:creationId xmlns:a16="http://schemas.microsoft.com/office/drawing/2014/main" id="{C18F0D8D-40D4-457C-8ED5-64DB8B80C913}"/>
                  </a:ext>
                </a:extLst>
              </p:cNvPr>
              <p:cNvSpPr txBox="1"/>
              <p:nvPr/>
            </p:nvSpPr>
            <p:spPr>
              <a:xfrm>
                <a:off x="1291206" y="102711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81</a:t>
                </a:r>
              </a:p>
            </p:txBody>
          </p:sp>
          <p:sp>
            <p:nvSpPr>
              <p:cNvPr id="157" name="مربع نص 156">
                <a:extLst>
                  <a:ext uri="{FF2B5EF4-FFF2-40B4-BE49-F238E27FC236}">
                    <a16:creationId xmlns:a16="http://schemas.microsoft.com/office/drawing/2014/main" id="{CB7C66D5-400D-4324-97BB-D5A9AAC80385}"/>
                  </a:ext>
                </a:extLst>
              </p:cNvPr>
              <p:cNvSpPr txBox="1"/>
              <p:nvPr/>
            </p:nvSpPr>
            <p:spPr>
              <a:xfrm>
                <a:off x="447972" y="1027114"/>
                <a:ext cx="569387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9658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2" grpId="0"/>
      <p:bldP spid="23" grpId="0"/>
      <p:bldP spid="24" grpId="0"/>
      <p:bldP spid="41" grpId="0"/>
      <p:bldP spid="42" grpId="0"/>
      <p:bldP spid="43" grpId="0"/>
      <p:bldP spid="44" grpId="0"/>
      <p:bldP spid="48" grpId="0"/>
      <p:bldP spid="49" grpId="0"/>
      <p:bldP spid="63" grpId="0"/>
      <p:bldP spid="69" grpId="0"/>
      <p:bldP spid="78" grpId="0"/>
      <p:bldP spid="84" grpId="0"/>
      <p:bldP spid="85" grpId="0"/>
      <p:bldP spid="86" grpId="0"/>
      <p:bldP spid="87" grpId="0"/>
      <p:bldP spid="104" grpId="0"/>
      <p:bldP spid="105" grpId="0"/>
      <p:bldP spid="106" grpId="0"/>
      <p:bldP spid="107" grpId="0"/>
      <p:bldP spid="109" grpId="0"/>
      <p:bldP spid="110" grpId="0"/>
      <p:bldP spid="122" grpId="0"/>
      <p:bldP spid="128" grpId="0"/>
      <p:bldP spid="138" grpId="0"/>
      <p:bldP spid="1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D81E4554-1608-497F-8632-37F291DD6796}"/>
              </a:ext>
            </a:extLst>
          </p:cNvPr>
          <p:cNvSpPr/>
          <p:nvPr/>
        </p:nvSpPr>
        <p:spPr>
          <a:xfrm>
            <a:off x="3684760" y="117070"/>
            <a:ext cx="3226366" cy="796599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تقدير الجذر التكعيبي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D39F163-258D-4B2D-B2C5-0B431F521CF7}"/>
              </a:ext>
            </a:extLst>
          </p:cNvPr>
          <p:cNvSpPr txBox="1"/>
          <p:nvPr/>
        </p:nvSpPr>
        <p:spPr>
          <a:xfrm>
            <a:off x="6976268" y="1404557"/>
            <a:ext cx="25843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مثال : قدر قيمة ما يلي :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A7015E55-79F9-49AB-A6C9-A7F57A113661}"/>
              </a:ext>
            </a:extLst>
          </p:cNvPr>
          <p:cNvSpPr txBox="1"/>
          <p:nvPr/>
        </p:nvSpPr>
        <p:spPr>
          <a:xfrm>
            <a:off x="3276135" y="2197859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1A3DB4C8-4315-43FB-A8A7-19D2E00B67B5}"/>
              </a:ext>
            </a:extLst>
          </p:cNvPr>
          <p:cNvSpPr txBox="1"/>
          <p:nvPr/>
        </p:nvSpPr>
        <p:spPr>
          <a:xfrm>
            <a:off x="2164625" y="2197859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2B5C4626-1BD0-4155-A3F0-A2D8F4769990}"/>
              </a:ext>
            </a:extLst>
          </p:cNvPr>
          <p:cNvSpPr txBox="1"/>
          <p:nvPr/>
        </p:nvSpPr>
        <p:spPr>
          <a:xfrm>
            <a:off x="3276135" y="2656022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8EAABC2A-A326-4612-B6D6-40C562CC307D}"/>
              </a:ext>
            </a:extLst>
          </p:cNvPr>
          <p:cNvSpPr txBox="1"/>
          <p:nvPr/>
        </p:nvSpPr>
        <p:spPr>
          <a:xfrm>
            <a:off x="2164625" y="2656022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6C9E332-EB65-4997-82D9-A103F6B481CF}"/>
              </a:ext>
            </a:extLst>
          </p:cNvPr>
          <p:cNvSpPr txBox="1"/>
          <p:nvPr/>
        </p:nvSpPr>
        <p:spPr>
          <a:xfrm>
            <a:off x="3668398" y="26560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45792FAC-A663-4685-A9A0-CBAA92C9F0F5}"/>
              </a:ext>
            </a:extLst>
          </p:cNvPr>
          <p:cNvSpPr txBox="1"/>
          <p:nvPr/>
        </p:nvSpPr>
        <p:spPr>
          <a:xfrm>
            <a:off x="1587717" y="26560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4AA4EE47-7A5A-44D4-9D8B-FFCD28388034}"/>
              </a:ext>
            </a:extLst>
          </p:cNvPr>
          <p:cNvSpPr txBox="1"/>
          <p:nvPr/>
        </p:nvSpPr>
        <p:spPr>
          <a:xfrm>
            <a:off x="1133102" y="356759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F07944E4-6918-4DEE-9A16-7EF170AF4297}"/>
              </a:ext>
            </a:extLst>
          </p:cNvPr>
          <p:cNvSpPr txBox="1"/>
          <p:nvPr/>
        </p:nvSpPr>
        <p:spPr>
          <a:xfrm>
            <a:off x="4063243" y="356759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F090D2E0-0493-4DBB-BC8B-90762A550E78}"/>
              </a:ext>
            </a:extLst>
          </p:cNvPr>
          <p:cNvGrpSpPr/>
          <p:nvPr/>
        </p:nvGrpSpPr>
        <p:grpSpPr>
          <a:xfrm>
            <a:off x="742384" y="3441096"/>
            <a:ext cx="3966787" cy="147432"/>
            <a:chOff x="742384" y="2950208"/>
            <a:chExt cx="3966787" cy="147432"/>
          </a:xfrm>
        </p:grpSpPr>
        <p:cxnSp>
          <p:nvCxnSpPr>
            <p:cNvPr id="42" name="رابط كسهم مستقيم 41">
              <a:extLst>
                <a:ext uri="{FF2B5EF4-FFF2-40B4-BE49-F238E27FC236}">
                  <a16:creationId xmlns:a16="http://schemas.microsoft.com/office/drawing/2014/main" id="{A385F0F0-6223-433E-8E0C-1736FD466AB0}"/>
                </a:ext>
              </a:extLst>
            </p:cNvPr>
            <p:cNvCxnSpPr>
              <a:cxnSpLocks/>
            </p:cNvCxnSpPr>
            <p:nvPr/>
          </p:nvCxnSpPr>
          <p:spPr>
            <a:xfrm>
              <a:off x="742384" y="3097640"/>
              <a:ext cx="396678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F04F0CE2-C8DC-4540-9933-5EB3FAA27617}"/>
                </a:ext>
              </a:extLst>
            </p:cNvPr>
            <p:cNvGrpSpPr/>
            <p:nvPr/>
          </p:nvGrpSpPr>
          <p:grpSpPr>
            <a:xfrm>
              <a:off x="1315203" y="2950208"/>
              <a:ext cx="2928886" cy="147175"/>
              <a:chOff x="1315203" y="2950208"/>
              <a:chExt cx="2928886" cy="147175"/>
            </a:xfrm>
          </p:grpSpPr>
          <p:cxnSp>
            <p:nvCxnSpPr>
              <p:cNvPr id="45" name="رابط مستقيم 44">
                <a:extLst>
                  <a:ext uri="{FF2B5EF4-FFF2-40B4-BE49-F238E27FC236}">
                    <a16:creationId xmlns:a16="http://schemas.microsoft.com/office/drawing/2014/main" id="{A954AE9E-B45D-4251-AC36-3B3539CB2C94}"/>
                  </a:ext>
                </a:extLst>
              </p:cNvPr>
              <p:cNvCxnSpPr/>
              <p:nvPr/>
            </p:nvCxnSpPr>
            <p:spPr>
              <a:xfrm>
                <a:off x="1315203" y="2950208"/>
                <a:ext cx="0" cy="144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رابط مستقيم 45">
                <a:extLst>
                  <a:ext uri="{FF2B5EF4-FFF2-40B4-BE49-F238E27FC236}">
                    <a16:creationId xmlns:a16="http://schemas.microsoft.com/office/drawing/2014/main" id="{13453A77-D921-492C-97C9-6AC5C4F2677C}"/>
                  </a:ext>
                </a:extLst>
              </p:cNvPr>
              <p:cNvCxnSpPr/>
              <p:nvPr/>
            </p:nvCxnSpPr>
            <p:spPr>
              <a:xfrm>
                <a:off x="1608092" y="3023233"/>
                <a:ext cx="0" cy="7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رابط مستقيم 46">
                <a:extLst>
                  <a:ext uri="{FF2B5EF4-FFF2-40B4-BE49-F238E27FC236}">
                    <a16:creationId xmlns:a16="http://schemas.microsoft.com/office/drawing/2014/main" id="{8880A683-4BBE-4E10-90D2-2FDC264864ED}"/>
                  </a:ext>
                </a:extLst>
              </p:cNvPr>
              <p:cNvCxnSpPr/>
              <p:nvPr/>
            </p:nvCxnSpPr>
            <p:spPr>
              <a:xfrm>
                <a:off x="1900981" y="3023233"/>
                <a:ext cx="0" cy="7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رابط مستقيم 47">
                <a:extLst>
                  <a:ext uri="{FF2B5EF4-FFF2-40B4-BE49-F238E27FC236}">
                    <a16:creationId xmlns:a16="http://schemas.microsoft.com/office/drawing/2014/main" id="{63CCF9B8-C036-4C0F-9A9A-0A8A3D464B24}"/>
                  </a:ext>
                </a:extLst>
              </p:cNvPr>
              <p:cNvCxnSpPr/>
              <p:nvPr/>
            </p:nvCxnSpPr>
            <p:spPr>
              <a:xfrm>
                <a:off x="2193870" y="3023233"/>
                <a:ext cx="0" cy="7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رابط مستقيم 48">
                <a:extLst>
                  <a:ext uri="{FF2B5EF4-FFF2-40B4-BE49-F238E27FC236}">
                    <a16:creationId xmlns:a16="http://schemas.microsoft.com/office/drawing/2014/main" id="{C022F5F7-9D8E-4B11-945A-378DC9E34B9A}"/>
                  </a:ext>
                </a:extLst>
              </p:cNvPr>
              <p:cNvCxnSpPr/>
              <p:nvPr/>
            </p:nvCxnSpPr>
            <p:spPr>
              <a:xfrm>
                <a:off x="2486759" y="3023233"/>
                <a:ext cx="0" cy="7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رابط مستقيم 49">
                <a:extLst>
                  <a:ext uri="{FF2B5EF4-FFF2-40B4-BE49-F238E27FC236}">
                    <a16:creationId xmlns:a16="http://schemas.microsoft.com/office/drawing/2014/main" id="{3AC5C0DF-A208-4E5B-BCA3-5F1D37AEFBDD}"/>
                  </a:ext>
                </a:extLst>
              </p:cNvPr>
              <p:cNvCxnSpPr/>
              <p:nvPr/>
            </p:nvCxnSpPr>
            <p:spPr>
              <a:xfrm>
                <a:off x="2779648" y="2953383"/>
                <a:ext cx="0" cy="144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رابط مستقيم 50">
                <a:extLst>
                  <a:ext uri="{FF2B5EF4-FFF2-40B4-BE49-F238E27FC236}">
                    <a16:creationId xmlns:a16="http://schemas.microsoft.com/office/drawing/2014/main" id="{726B9720-6EF3-4E1B-848D-80EA72F0DD8D}"/>
                  </a:ext>
                </a:extLst>
              </p:cNvPr>
              <p:cNvCxnSpPr/>
              <p:nvPr/>
            </p:nvCxnSpPr>
            <p:spPr>
              <a:xfrm>
                <a:off x="3072537" y="3023233"/>
                <a:ext cx="0" cy="7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رابط مستقيم 51">
                <a:extLst>
                  <a:ext uri="{FF2B5EF4-FFF2-40B4-BE49-F238E27FC236}">
                    <a16:creationId xmlns:a16="http://schemas.microsoft.com/office/drawing/2014/main" id="{32063D65-9958-47ED-B37F-011BD38F93DA}"/>
                  </a:ext>
                </a:extLst>
              </p:cNvPr>
              <p:cNvCxnSpPr/>
              <p:nvPr/>
            </p:nvCxnSpPr>
            <p:spPr>
              <a:xfrm>
                <a:off x="3365426" y="3023233"/>
                <a:ext cx="0" cy="7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رابط مستقيم 52">
                <a:extLst>
                  <a:ext uri="{FF2B5EF4-FFF2-40B4-BE49-F238E27FC236}">
                    <a16:creationId xmlns:a16="http://schemas.microsoft.com/office/drawing/2014/main" id="{BB05DDD3-72C9-4E41-9854-8DA690D6B82C}"/>
                  </a:ext>
                </a:extLst>
              </p:cNvPr>
              <p:cNvCxnSpPr/>
              <p:nvPr/>
            </p:nvCxnSpPr>
            <p:spPr>
              <a:xfrm>
                <a:off x="3658315" y="3023233"/>
                <a:ext cx="0" cy="7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رابط مستقيم 53">
                <a:extLst>
                  <a:ext uri="{FF2B5EF4-FFF2-40B4-BE49-F238E27FC236}">
                    <a16:creationId xmlns:a16="http://schemas.microsoft.com/office/drawing/2014/main" id="{9EFA81F2-54CE-437A-9939-E94C16B4F3B3}"/>
                  </a:ext>
                </a:extLst>
              </p:cNvPr>
              <p:cNvCxnSpPr/>
              <p:nvPr/>
            </p:nvCxnSpPr>
            <p:spPr>
              <a:xfrm>
                <a:off x="3951204" y="3023233"/>
                <a:ext cx="0" cy="7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رابط مستقيم 54">
                <a:extLst>
                  <a:ext uri="{FF2B5EF4-FFF2-40B4-BE49-F238E27FC236}">
                    <a16:creationId xmlns:a16="http://schemas.microsoft.com/office/drawing/2014/main" id="{C808E1CA-44BC-479E-A9FD-07888CB131CF}"/>
                  </a:ext>
                </a:extLst>
              </p:cNvPr>
              <p:cNvCxnSpPr/>
              <p:nvPr/>
            </p:nvCxnSpPr>
            <p:spPr>
              <a:xfrm>
                <a:off x="4244089" y="2950208"/>
                <a:ext cx="0" cy="144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DD27C536-EA74-4B6B-B7ED-86F186B4F811}"/>
              </a:ext>
            </a:extLst>
          </p:cNvPr>
          <p:cNvSpPr txBox="1"/>
          <p:nvPr/>
        </p:nvSpPr>
        <p:spPr>
          <a:xfrm>
            <a:off x="2416761" y="3567598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3.5</a:t>
            </a:r>
          </a:p>
        </p:txBody>
      </p: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F956EB57-ED30-4116-9BCE-257B4475DCDD}"/>
              </a:ext>
            </a:extLst>
          </p:cNvPr>
          <p:cNvGrpSpPr/>
          <p:nvPr/>
        </p:nvGrpSpPr>
        <p:grpSpPr>
          <a:xfrm>
            <a:off x="2830581" y="1426994"/>
            <a:ext cx="1120623" cy="705809"/>
            <a:chOff x="2830581" y="936106"/>
            <a:chExt cx="1120623" cy="705809"/>
          </a:xfrm>
        </p:grpSpPr>
        <p:sp>
          <p:nvSpPr>
            <p:cNvPr id="58" name="سهم: منحني لأسفل 57">
              <a:extLst>
                <a:ext uri="{FF2B5EF4-FFF2-40B4-BE49-F238E27FC236}">
                  <a16:creationId xmlns:a16="http://schemas.microsoft.com/office/drawing/2014/main" id="{2C931AEA-1951-4F1A-90C1-1F556A09DBFB}"/>
                </a:ext>
              </a:extLst>
            </p:cNvPr>
            <p:cNvSpPr/>
            <p:nvPr/>
          </p:nvSpPr>
          <p:spPr>
            <a:xfrm>
              <a:off x="2830581" y="1295758"/>
              <a:ext cx="1120623" cy="346157"/>
            </a:xfrm>
            <a:prstGeom prst="curvedDownArrow">
              <a:avLst>
                <a:gd name="adj1" fmla="val 0"/>
                <a:gd name="adj2" fmla="val 50000"/>
                <a:gd name="adj3" fmla="val 5112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BE6C8182-8613-4F36-8431-5097077306BE}"/>
                </a:ext>
              </a:extLst>
            </p:cNvPr>
            <p:cNvSpPr txBox="1"/>
            <p:nvPr/>
          </p:nvSpPr>
          <p:spPr>
            <a:xfrm>
              <a:off x="3027317" y="936106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18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72753232-1B9C-4D04-8407-44A4E9B15C78}"/>
              </a:ext>
            </a:extLst>
          </p:cNvPr>
          <p:cNvGrpSpPr/>
          <p:nvPr/>
        </p:nvGrpSpPr>
        <p:grpSpPr>
          <a:xfrm>
            <a:off x="1715493" y="1426994"/>
            <a:ext cx="1120623" cy="705809"/>
            <a:chOff x="1715493" y="936106"/>
            <a:chExt cx="1120623" cy="705809"/>
          </a:xfrm>
        </p:grpSpPr>
        <p:sp>
          <p:nvSpPr>
            <p:cNvPr id="59" name="سهم: منحني لأسفل 58">
              <a:extLst>
                <a:ext uri="{FF2B5EF4-FFF2-40B4-BE49-F238E27FC236}">
                  <a16:creationId xmlns:a16="http://schemas.microsoft.com/office/drawing/2014/main" id="{A02723F4-D7A2-4AD8-95E9-4E91E2015065}"/>
                </a:ext>
              </a:extLst>
            </p:cNvPr>
            <p:cNvSpPr/>
            <p:nvPr/>
          </p:nvSpPr>
          <p:spPr>
            <a:xfrm flipH="1">
              <a:off x="1715493" y="1295758"/>
              <a:ext cx="1120623" cy="346157"/>
            </a:xfrm>
            <a:prstGeom prst="curvedDownArrow">
              <a:avLst>
                <a:gd name="adj1" fmla="val 0"/>
                <a:gd name="adj2" fmla="val 50000"/>
                <a:gd name="adj3" fmla="val 5112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EF6D4CCA-70A4-413D-BBA0-85DC08DFEBA7}"/>
                </a:ext>
              </a:extLst>
            </p:cNvPr>
            <p:cNvSpPr txBox="1"/>
            <p:nvPr/>
          </p:nvSpPr>
          <p:spPr>
            <a:xfrm>
              <a:off x="2032788" y="936106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19</a:t>
              </a:r>
            </a:p>
          </p:txBody>
        </p:sp>
      </p:grp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9812F2A6-B3FB-4974-99E1-CAAF082473E4}"/>
              </a:ext>
            </a:extLst>
          </p:cNvPr>
          <p:cNvSpPr txBox="1"/>
          <p:nvPr/>
        </p:nvSpPr>
        <p:spPr>
          <a:xfrm>
            <a:off x="5365956" y="2717097"/>
            <a:ext cx="337784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 أو 3.2 أو 3.3 أو 3.4</a:t>
            </a:r>
          </a:p>
        </p:txBody>
      </p:sp>
      <p:sp>
        <p:nvSpPr>
          <p:cNvPr id="97" name="مربع نص 96">
            <a:extLst>
              <a:ext uri="{FF2B5EF4-FFF2-40B4-BE49-F238E27FC236}">
                <a16:creationId xmlns:a16="http://schemas.microsoft.com/office/drawing/2014/main" id="{1C8BDBFC-082A-4C4A-8204-E0D889B12764}"/>
              </a:ext>
            </a:extLst>
          </p:cNvPr>
          <p:cNvSpPr txBox="1"/>
          <p:nvPr/>
        </p:nvSpPr>
        <p:spPr>
          <a:xfrm>
            <a:off x="3266087" y="5465394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98" name="مربع نص 97">
            <a:extLst>
              <a:ext uri="{FF2B5EF4-FFF2-40B4-BE49-F238E27FC236}">
                <a16:creationId xmlns:a16="http://schemas.microsoft.com/office/drawing/2014/main" id="{EDCEF3A5-46B2-4266-ABAE-1824199622B9}"/>
              </a:ext>
            </a:extLst>
          </p:cNvPr>
          <p:cNvSpPr txBox="1"/>
          <p:nvPr/>
        </p:nvSpPr>
        <p:spPr>
          <a:xfrm>
            <a:off x="2164625" y="5465394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C9FD26CB-067C-47B4-8E55-F186F17B67BD}"/>
              </a:ext>
            </a:extLst>
          </p:cNvPr>
          <p:cNvSpPr txBox="1"/>
          <p:nvPr/>
        </p:nvSpPr>
        <p:spPr>
          <a:xfrm>
            <a:off x="3668398" y="546539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17A3BA3B-1358-4257-B496-FDC579236EAC}"/>
              </a:ext>
            </a:extLst>
          </p:cNvPr>
          <p:cNvSpPr txBox="1"/>
          <p:nvPr/>
        </p:nvSpPr>
        <p:spPr>
          <a:xfrm>
            <a:off x="1587717" y="546539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8AEC5E4E-329F-4C4F-99DC-BEA28FD6E84E}"/>
              </a:ext>
            </a:extLst>
          </p:cNvPr>
          <p:cNvSpPr txBox="1"/>
          <p:nvPr/>
        </p:nvSpPr>
        <p:spPr>
          <a:xfrm>
            <a:off x="1133102" y="637697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7003BCD6-5263-46E0-86DF-036535F9FC6E}"/>
              </a:ext>
            </a:extLst>
          </p:cNvPr>
          <p:cNvSpPr txBox="1"/>
          <p:nvPr/>
        </p:nvSpPr>
        <p:spPr>
          <a:xfrm>
            <a:off x="4063243" y="637697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grpSp>
        <p:nvGrpSpPr>
          <p:cNvPr id="150" name="مجموعة 149">
            <a:extLst>
              <a:ext uri="{FF2B5EF4-FFF2-40B4-BE49-F238E27FC236}">
                <a16:creationId xmlns:a16="http://schemas.microsoft.com/office/drawing/2014/main" id="{8BFC1853-7EAE-4AFE-B048-F5F74460BE5C}"/>
              </a:ext>
            </a:extLst>
          </p:cNvPr>
          <p:cNvGrpSpPr/>
          <p:nvPr/>
        </p:nvGrpSpPr>
        <p:grpSpPr>
          <a:xfrm>
            <a:off x="742384" y="6250468"/>
            <a:ext cx="3966787" cy="147432"/>
            <a:chOff x="742384" y="5759580"/>
            <a:chExt cx="3966787" cy="147432"/>
          </a:xfrm>
        </p:grpSpPr>
        <p:cxnSp>
          <p:nvCxnSpPr>
            <p:cNvPr id="101" name="رابط كسهم مستقيم 100">
              <a:extLst>
                <a:ext uri="{FF2B5EF4-FFF2-40B4-BE49-F238E27FC236}">
                  <a16:creationId xmlns:a16="http://schemas.microsoft.com/office/drawing/2014/main" id="{0BDBD1CF-28DF-4D32-92AB-DC6EFB2EB23A}"/>
                </a:ext>
              </a:extLst>
            </p:cNvPr>
            <p:cNvCxnSpPr>
              <a:cxnSpLocks/>
            </p:cNvCxnSpPr>
            <p:nvPr/>
          </p:nvCxnSpPr>
          <p:spPr>
            <a:xfrm>
              <a:off x="742384" y="5907012"/>
              <a:ext cx="396678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رابط مستقيم 103">
              <a:extLst>
                <a:ext uri="{FF2B5EF4-FFF2-40B4-BE49-F238E27FC236}">
                  <a16:creationId xmlns:a16="http://schemas.microsoft.com/office/drawing/2014/main" id="{F65D4D63-89D1-4DC6-B7F4-8C6CE82F4994}"/>
                </a:ext>
              </a:extLst>
            </p:cNvPr>
            <p:cNvCxnSpPr/>
            <p:nvPr/>
          </p:nvCxnSpPr>
          <p:spPr>
            <a:xfrm>
              <a:off x="1315203" y="5759580"/>
              <a:ext cx="0" cy="144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رابط مستقيم 104">
              <a:extLst>
                <a:ext uri="{FF2B5EF4-FFF2-40B4-BE49-F238E27FC236}">
                  <a16:creationId xmlns:a16="http://schemas.microsoft.com/office/drawing/2014/main" id="{61849960-AEB7-4965-B177-480FB18DC48F}"/>
                </a:ext>
              </a:extLst>
            </p:cNvPr>
            <p:cNvCxnSpPr/>
            <p:nvPr/>
          </p:nvCxnSpPr>
          <p:spPr>
            <a:xfrm>
              <a:off x="1608092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رابط مستقيم 105">
              <a:extLst>
                <a:ext uri="{FF2B5EF4-FFF2-40B4-BE49-F238E27FC236}">
                  <a16:creationId xmlns:a16="http://schemas.microsoft.com/office/drawing/2014/main" id="{1E18959E-3D56-4C6B-ADBE-3020B76F4F20}"/>
                </a:ext>
              </a:extLst>
            </p:cNvPr>
            <p:cNvCxnSpPr/>
            <p:nvPr/>
          </p:nvCxnSpPr>
          <p:spPr>
            <a:xfrm>
              <a:off x="1900981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رابط مستقيم 106">
              <a:extLst>
                <a:ext uri="{FF2B5EF4-FFF2-40B4-BE49-F238E27FC236}">
                  <a16:creationId xmlns:a16="http://schemas.microsoft.com/office/drawing/2014/main" id="{536C534A-CD87-4DD3-A3DF-B6EA6BD4CD76}"/>
                </a:ext>
              </a:extLst>
            </p:cNvPr>
            <p:cNvCxnSpPr/>
            <p:nvPr/>
          </p:nvCxnSpPr>
          <p:spPr>
            <a:xfrm>
              <a:off x="2193870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رابط مستقيم 107">
              <a:extLst>
                <a:ext uri="{FF2B5EF4-FFF2-40B4-BE49-F238E27FC236}">
                  <a16:creationId xmlns:a16="http://schemas.microsoft.com/office/drawing/2014/main" id="{8F8BB9A8-4BF6-4973-8BFD-384092895B00}"/>
                </a:ext>
              </a:extLst>
            </p:cNvPr>
            <p:cNvCxnSpPr/>
            <p:nvPr/>
          </p:nvCxnSpPr>
          <p:spPr>
            <a:xfrm>
              <a:off x="2486759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رابط مستقيم 108">
              <a:extLst>
                <a:ext uri="{FF2B5EF4-FFF2-40B4-BE49-F238E27FC236}">
                  <a16:creationId xmlns:a16="http://schemas.microsoft.com/office/drawing/2014/main" id="{B5D72EBE-6470-4506-8B5A-1E499D74F861}"/>
                </a:ext>
              </a:extLst>
            </p:cNvPr>
            <p:cNvCxnSpPr/>
            <p:nvPr/>
          </p:nvCxnSpPr>
          <p:spPr>
            <a:xfrm>
              <a:off x="2779648" y="5762755"/>
              <a:ext cx="0" cy="144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رابط مستقيم 109">
              <a:extLst>
                <a:ext uri="{FF2B5EF4-FFF2-40B4-BE49-F238E27FC236}">
                  <a16:creationId xmlns:a16="http://schemas.microsoft.com/office/drawing/2014/main" id="{C455CEA1-88B0-4FE9-A211-41B7DA1CDF48}"/>
                </a:ext>
              </a:extLst>
            </p:cNvPr>
            <p:cNvCxnSpPr/>
            <p:nvPr/>
          </p:nvCxnSpPr>
          <p:spPr>
            <a:xfrm>
              <a:off x="3072537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رابط مستقيم 110">
              <a:extLst>
                <a:ext uri="{FF2B5EF4-FFF2-40B4-BE49-F238E27FC236}">
                  <a16:creationId xmlns:a16="http://schemas.microsoft.com/office/drawing/2014/main" id="{5F206EF5-0BE3-426C-98FC-A72DC1307750}"/>
                </a:ext>
              </a:extLst>
            </p:cNvPr>
            <p:cNvCxnSpPr/>
            <p:nvPr/>
          </p:nvCxnSpPr>
          <p:spPr>
            <a:xfrm>
              <a:off x="3365426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رابط مستقيم 111">
              <a:extLst>
                <a:ext uri="{FF2B5EF4-FFF2-40B4-BE49-F238E27FC236}">
                  <a16:creationId xmlns:a16="http://schemas.microsoft.com/office/drawing/2014/main" id="{01A7BBA6-1379-4262-A4AA-3B5A2AF7C36D}"/>
                </a:ext>
              </a:extLst>
            </p:cNvPr>
            <p:cNvCxnSpPr/>
            <p:nvPr/>
          </p:nvCxnSpPr>
          <p:spPr>
            <a:xfrm>
              <a:off x="3658315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رابط مستقيم 112">
              <a:extLst>
                <a:ext uri="{FF2B5EF4-FFF2-40B4-BE49-F238E27FC236}">
                  <a16:creationId xmlns:a16="http://schemas.microsoft.com/office/drawing/2014/main" id="{308CF9B6-E0D2-4AB0-A277-7FA6DD6FEE11}"/>
                </a:ext>
              </a:extLst>
            </p:cNvPr>
            <p:cNvCxnSpPr/>
            <p:nvPr/>
          </p:nvCxnSpPr>
          <p:spPr>
            <a:xfrm>
              <a:off x="3951204" y="5832605"/>
              <a:ext cx="0" cy="7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رابط مستقيم 113">
              <a:extLst>
                <a:ext uri="{FF2B5EF4-FFF2-40B4-BE49-F238E27FC236}">
                  <a16:creationId xmlns:a16="http://schemas.microsoft.com/office/drawing/2014/main" id="{C531B83C-E206-4379-8022-984BBF0BA17D}"/>
                </a:ext>
              </a:extLst>
            </p:cNvPr>
            <p:cNvCxnSpPr/>
            <p:nvPr/>
          </p:nvCxnSpPr>
          <p:spPr>
            <a:xfrm>
              <a:off x="4244089" y="5759580"/>
              <a:ext cx="0" cy="144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مربع نص 114">
            <a:extLst>
              <a:ext uri="{FF2B5EF4-FFF2-40B4-BE49-F238E27FC236}">
                <a16:creationId xmlns:a16="http://schemas.microsoft.com/office/drawing/2014/main" id="{8F48E705-E02F-48C2-A3FA-D3076547799E}"/>
              </a:ext>
            </a:extLst>
          </p:cNvPr>
          <p:cNvSpPr txBox="1"/>
          <p:nvPr/>
        </p:nvSpPr>
        <p:spPr>
          <a:xfrm>
            <a:off x="2416761" y="6376970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4.5</a:t>
            </a:r>
          </a:p>
        </p:txBody>
      </p:sp>
      <p:grpSp>
        <p:nvGrpSpPr>
          <p:cNvPr id="121" name="مجموعة 120">
            <a:extLst>
              <a:ext uri="{FF2B5EF4-FFF2-40B4-BE49-F238E27FC236}">
                <a16:creationId xmlns:a16="http://schemas.microsoft.com/office/drawing/2014/main" id="{8D85B53F-F4E7-467B-8284-BCA3B56F0A0B}"/>
              </a:ext>
            </a:extLst>
          </p:cNvPr>
          <p:cNvGrpSpPr/>
          <p:nvPr/>
        </p:nvGrpSpPr>
        <p:grpSpPr>
          <a:xfrm>
            <a:off x="2830581" y="4236366"/>
            <a:ext cx="1120623" cy="705809"/>
            <a:chOff x="2830581" y="3745478"/>
            <a:chExt cx="1120623" cy="705809"/>
          </a:xfrm>
        </p:grpSpPr>
        <p:sp>
          <p:nvSpPr>
            <p:cNvPr id="116" name="سهم: منحني لأسفل 115">
              <a:extLst>
                <a:ext uri="{FF2B5EF4-FFF2-40B4-BE49-F238E27FC236}">
                  <a16:creationId xmlns:a16="http://schemas.microsoft.com/office/drawing/2014/main" id="{7F127749-6625-41D3-9F8F-1004D33AA3C8}"/>
                </a:ext>
              </a:extLst>
            </p:cNvPr>
            <p:cNvSpPr/>
            <p:nvPr/>
          </p:nvSpPr>
          <p:spPr>
            <a:xfrm>
              <a:off x="2830581" y="4105130"/>
              <a:ext cx="1120623" cy="346157"/>
            </a:xfrm>
            <a:prstGeom prst="curvedDownArrow">
              <a:avLst>
                <a:gd name="adj1" fmla="val 0"/>
                <a:gd name="adj2" fmla="val 50000"/>
                <a:gd name="adj3" fmla="val 5112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18" name="مربع نص 117">
              <a:extLst>
                <a:ext uri="{FF2B5EF4-FFF2-40B4-BE49-F238E27FC236}">
                  <a16:creationId xmlns:a16="http://schemas.microsoft.com/office/drawing/2014/main" id="{162F0AF2-3CB3-4568-AB24-5DF9D100CA2E}"/>
                </a:ext>
              </a:extLst>
            </p:cNvPr>
            <p:cNvSpPr txBox="1"/>
            <p:nvPr/>
          </p:nvSpPr>
          <p:spPr>
            <a:xfrm>
              <a:off x="3117086" y="374547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</p:grpSp>
      <p:grpSp>
        <p:nvGrpSpPr>
          <p:cNvPr id="148" name="مجموعة 147">
            <a:extLst>
              <a:ext uri="{FF2B5EF4-FFF2-40B4-BE49-F238E27FC236}">
                <a16:creationId xmlns:a16="http://schemas.microsoft.com/office/drawing/2014/main" id="{3381A9C4-7EBA-4B72-8711-3292CF0785FB}"/>
              </a:ext>
            </a:extLst>
          </p:cNvPr>
          <p:cNvGrpSpPr/>
          <p:nvPr/>
        </p:nvGrpSpPr>
        <p:grpSpPr>
          <a:xfrm>
            <a:off x="1715493" y="4236366"/>
            <a:ext cx="1120623" cy="705809"/>
            <a:chOff x="1715493" y="3745478"/>
            <a:chExt cx="1120623" cy="705809"/>
          </a:xfrm>
        </p:grpSpPr>
        <p:sp>
          <p:nvSpPr>
            <p:cNvPr id="117" name="سهم: منحني لأسفل 116">
              <a:extLst>
                <a:ext uri="{FF2B5EF4-FFF2-40B4-BE49-F238E27FC236}">
                  <a16:creationId xmlns:a16="http://schemas.microsoft.com/office/drawing/2014/main" id="{A1D540DA-86D6-4E1F-9B13-079FC1C62167}"/>
                </a:ext>
              </a:extLst>
            </p:cNvPr>
            <p:cNvSpPr/>
            <p:nvPr/>
          </p:nvSpPr>
          <p:spPr>
            <a:xfrm flipH="1">
              <a:off x="1715493" y="4105130"/>
              <a:ext cx="1120623" cy="346157"/>
            </a:xfrm>
            <a:prstGeom prst="curvedDownArrow">
              <a:avLst>
                <a:gd name="adj1" fmla="val 0"/>
                <a:gd name="adj2" fmla="val 50000"/>
                <a:gd name="adj3" fmla="val 5112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3F77DFB7-4652-4AEE-9A1B-B1E6C23286BC}"/>
                </a:ext>
              </a:extLst>
            </p:cNvPr>
            <p:cNvSpPr txBox="1"/>
            <p:nvPr/>
          </p:nvSpPr>
          <p:spPr>
            <a:xfrm>
              <a:off x="2032788" y="374547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</a:t>
              </a:r>
            </a:p>
          </p:txBody>
        </p:sp>
      </p:grpSp>
      <p:sp>
        <p:nvSpPr>
          <p:cNvPr id="120" name="مربع نص 119">
            <a:extLst>
              <a:ext uri="{FF2B5EF4-FFF2-40B4-BE49-F238E27FC236}">
                <a16:creationId xmlns:a16="http://schemas.microsoft.com/office/drawing/2014/main" id="{3249A856-3CCC-4CB6-94A3-5AFCB8596BD8}"/>
              </a:ext>
            </a:extLst>
          </p:cNvPr>
          <p:cNvSpPr txBox="1"/>
          <p:nvPr/>
        </p:nvSpPr>
        <p:spPr>
          <a:xfrm>
            <a:off x="5592075" y="5546827"/>
            <a:ext cx="337784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4.1 أو 4.2 أو 4.3 أو 4.4</a:t>
            </a:r>
          </a:p>
        </p:txBody>
      </p:sp>
      <p:sp>
        <p:nvSpPr>
          <p:cNvPr id="129" name="مربع نص 128">
            <a:extLst>
              <a:ext uri="{FF2B5EF4-FFF2-40B4-BE49-F238E27FC236}">
                <a16:creationId xmlns:a16="http://schemas.microsoft.com/office/drawing/2014/main" id="{CE91BCFF-9C2A-47FA-B24D-903AB839C803}"/>
              </a:ext>
            </a:extLst>
          </p:cNvPr>
          <p:cNvSpPr txBox="1"/>
          <p:nvPr/>
        </p:nvSpPr>
        <p:spPr>
          <a:xfrm>
            <a:off x="5520443" y="3386806"/>
            <a:ext cx="24961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لأقرب عدد كامل = 3</a:t>
            </a:r>
          </a:p>
        </p:txBody>
      </p: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217AE486-6BB6-444E-98C7-4EFF41E2350F}"/>
              </a:ext>
            </a:extLst>
          </p:cNvPr>
          <p:cNvSpPr txBox="1"/>
          <p:nvPr/>
        </p:nvSpPr>
        <p:spPr>
          <a:xfrm>
            <a:off x="5520443" y="6299066"/>
            <a:ext cx="24961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لأقرب عدد كامل = 4</a:t>
            </a:r>
          </a:p>
        </p:txBody>
      </p:sp>
      <p:grpSp>
        <p:nvGrpSpPr>
          <p:cNvPr id="139" name="مجموعة 138">
            <a:extLst>
              <a:ext uri="{FF2B5EF4-FFF2-40B4-BE49-F238E27FC236}">
                <a16:creationId xmlns:a16="http://schemas.microsoft.com/office/drawing/2014/main" id="{595DE9FE-2E66-4967-A4BA-04AA857F1BC8}"/>
              </a:ext>
            </a:extLst>
          </p:cNvPr>
          <p:cNvGrpSpPr/>
          <p:nvPr/>
        </p:nvGrpSpPr>
        <p:grpSpPr>
          <a:xfrm>
            <a:off x="7664773" y="2020109"/>
            <a:ext cx="1234136" cy="677110"/>
            <a:chOff x="7664773" y="1529221"/>
            <a:chExt cx="1234136" cy="677110"/>
          </a:xfrm>
        </p:grpSpPr>
        <p:grpSp>
          <p:nvGrpSpPr>
            <p:cNvPr id="4" name="مجموعة 3">
              <a:extLst>
                <a:ext uri="{FF2B5EF4-FFF2-40B4-BE49-F238E27FC236}">
                  <a16:creationId xmlns:a16="http://schemas.microsoft.com/office/drawing/2014/main" id="{148938EB-C342-4822-8D3A-18027C79C985}"/>
                </a:ext>
              </a:extLst>
            </p:cNvPr>
            <p:cNvGrpSpPr/>
            <p:nvPr/>
          </p:nvGrpSpPr>
          <p:grpSpPr>
            <a:xfrm>
              <a:off x="7664773" y="1560000"/>
              <a:ext cx="1083186" cy="646331"/>
              <a:chOff x="7430685" y="4563437"/>
              <a:chExt cx="1083186" cy="646331"/>
            </a:xfrm>
          </p:grpSpPr>
          <p:sp>
            <p:nvSpPr>
              <p:cNvPr id="5" name="مربع نص 4">
                <a:extLst>
                  <a:ext uri="{FF2B5EF4-FFF2-40B4-BE49-F238E27FC236}">
                    <a16:creationId xmlns:a16="http://schemas.microsoft.com/office/drawing/2014/main" id="{169385C8-E6B8-4561-AC11-1BF996BF6C39}"/>
                  </a:ext>
                </a:extLst>
              </p:cNvPr>
              <p:cNvSpPr txBox="1"/>
              <p:nvPr/>
            </p:nvSpPr>
            <p:spPr>
              <a:xfrm>
                <a:off x="7840637" y="4583315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45</a:t>
                </a:r>
              </a:p>
            </p:txBody>
          </p:sp>
          <p:grpSp>
            <p:nvGrpSpPr>
              <p:cNvPr id="6" name="مجموعة 5">
                <a:extLst>
                  <a:ext uri="{FF2B5EF4-FFF2-40B4-BE49-F238E27FC236}">
                    <a16:creationId xmlns:a16="http://schemas.microsoft.com/office/drawing/2014/main" id="{8CA09177-8655-413B-869D-DF57BED3D4F6}"/>
                  </a:ext>
                </a:extLst>
              </p:cNvPr>
              <p:cNvGrpSpPr/>
              <p:nvPr/>
            </p:nvGrpSpPr>
            <p:grpSpPr>
              <a:xfrm>
                <a:off x="7813116" y="4583315"/>
                <a:ext cx="700755" cy="324740"/>
                <a:chOff x="7187013" y="4854011"/>
                <a:chExt cx="700755" cy="324740"/>
              </a:xfrm>
            </p:grpSpPr>
            <p:cxnSp>
              <p:nvCxnSpPr>
                <p:cNvPr id="8" name="رابط مستقيم 7">
                  <a:extLst>
                    <a:ext uri="{FF2B5EF4-FFF2-40B4-BE49-F238E27FC236}">
                      <a16:creationId xmlns:a16="http://schemas.microsoft.com/office/drawing/2014/main" id="{33E826D7-AAC6-4B61-9B5F-CDA7ADDF186B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رابط مستقيم 8">
                  <a:extLst>
                    <a:ext uri="{FF2B5EF4-FFF2-40B4-BE49-F238E27FC236}">
                      <a16:creationId xmlns:a16="http://schemas.microsoft.com/office/drawing/2014/main" id="{3ECFDF21-8B50-4D40-824E-DFA1F70FFC8C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رابط مستقيم 9">
                  <a:extLst>
                    <a:ext uri="{FF2B5EF4-FFF2-40B4-BE49-F238E27FC236}">
                      <a16:creationId xmlns:a16="http://schemas.microsoft.com/office/drawing/2014/main" id="{4049ED61-5C94-4B48-A337-3B23C737E7DE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رابط مستقيم 10">
                  <a:extLst>
                    <a:ext uri="{FF2B5EF4-FFF2-40B4-BE49-F238E27FC236}">
                      <a16:creationId xmlns:a16="http://schemas.microsoft.com/office/drawing/2014/main" id="{BC5D01A2-4D34-4714-B9E4-F55E092B2DAB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مربع نص 6">
                <a:extLst>
                  <a:ext uri="{FF2B5EF4-FFF2-40B4-BE49-F238E27FC236}">
                    <a16:creationId xmlns:a16="http://schemas.microsoft.com/office/drawing/2014/main" id="{7E140F59-BF95-47BA-A916-B7CB265C14AF}"/>
                  </a:ext>
                </a:extLst>
              </p:cNvPr>
              <p:cNvSpPr txBox="1"/>
              <p:nvPr/>
            </p:nvSpPr>
            <p:spPr>
              <a:xfrm>
                <a:off x="7430685" y="4563437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36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sp>
          <p:nvSpPr>
            <p:cNvPr id="138" name="مربع نص 137">
              <a:extLst>
                <a:ext uri="{FF2B5EF4-FFF2-40B4-BE49-F238E27FC236}">
                  <a16:creationId xmlns:a16="http://schemas.microsoft.com/office/drawing/2014/main" id="{46812840-76B1-4ACB-80D7-BB4EB9317A55}"/>
                </a:ext>
              </a:extLst>
            </p:cNvPr>
            <p:cNvSpPr txBox="1"/>
            <p:nvPr/>
          </p:nvSpPr>
          <p:spPr>
            <a:xfrm>
              <a:off x="8597061" y="1529221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49" name="مجموعة 148">
            <a:extLst>
              <a:ext uri="{FF2B5EF4-FFF2-40B4-BE49-F238E27FC236}">
                <a16:creationId xmlns:a16="http://schemas.microsoft.com/office/drawing/2014/main" id="{CB63B034-4E9C-425C-868B-54333634F67C}"/>
              </a:ext>
            </a:extLst>
          </p:cNvPr>
          <p:cNvGrpSpPr/>
          <p:nvPr/>
        </p:nvGrpSpPr>
        <p:grpSpPr>
          <a:xfrm>
            <a:off x="3501422" y="2139837"/>
            <a:ext cx="849078" cy="382762"/>
            <a:chOff x="3501422" y="1648949"/>
            <a:chExt cx="849078" cy="382762"/>
          </a:xfrm>
        </p:grpSpPr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1B1FDB26-BD8F-430F-BEB1-08B49BA1F400}"/>
                </a:ext>
              </a:extLst>
            </p:cNvPr>
            <p:cNvCxnSpPr/>
            <p:nvPr/>
          </p:nvCxnSpPr>
          <p:spPr>
            <a:xfrm>
              <a:off x="3501422" y="170697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9805C1CE-5996-4D78-AE96-3AD3B2B5B585}"/>
                </a:ext>
              </a:extLst>
            </p:cNvPr>
            <p:cNvCxnSpPr/>
            <p:nvPr/>
          </p:nvCxnSpPr>
          <p:spPr>
            <a:xfrm>
              <a:off x="4065445" y="170697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رابط مستقيم 24">
              <a:extLst>
                <a:ext uri="{FF2B5EF4-FFF2-40B4-BE49-F238E27FC236}">
                  <a16:creationId xmlns:a16="http://schemas.microsoft.com/office/drawing/2014/main" id="{62C77ED7-5FD6-4871-9D61-495120F08F6F}"/>
                </a:ext>
              </a:extLst>
            </p:cNvPr>
            <p:cNvCxnSpPr/>
            <p:nvPr/>
          </p:nvCxnSpPr>
          <p:spPr>
            <a:xfrm flipV="1">
              <a:off x="4133811" y="190352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رابط مستقيم 25">
              <a:extLst>
                <a:ext uri="{FF2B5EF4-FFF2-40B4-BE49-F238E27FC236}">
                  <a16:creationId xmlns:a16="http://schemas.microsoft.com/office/drawing/2014/main" id="{35AB8420-0DFA-4EB1-9748-8E222DCFFC05}"/>
                </a:ext>
              </a:extLst>
            </p:cNvPr>
            <p:cNvCxnSpPr/>
            <p:nvPr/>
          </p:nvCxnSpPr>
          <p:spPr>
            <a:xfrm>
              <a:off x="4176540" y="190352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مربع نص 139">
              <a:extLst>
                <a:ext uri="{FF2B5EF4-FFF2-40B4-BE49-F238E27FC236}">
                  <a16:creationId xmlns:a16="http://schemas.microsoft.com/office/drawing/2014/main" id="{D31F0A8E-A694-488A-80E2-24E723D63903}"/>
                </a:ext>
              </a:extLst>
            </p:cNvPr>
            <p:cNvSpPr txBox="1"/>
            <p:nvPr/>
          </p:nvSpPr>
          <p:spPr>
            <a:xfrm>
              <a:off x="4048652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53" name="مجموعة 152">
            <a:extLst>
              <a:ext uri="{FF2B5EF4-FFF2-40B4-BE49-F238E27FC236}">
                <a16:creationId xmlns:a16="http://schemas.microsoft.com/office/drawing/2014/main" id="{9A652D1E-7464-4362-A10A-B5D8F3D6D6B7}"/>
              </a:ext>
            </a:extLst>
          </p:cNvPr>
          <p:cNvGrpSpPr/>
          <p:nvPr/>
        </p:nvGrpSpPr>
        <p:grpSpPr>
          <a:xfrm>
            <a:off x="2533948" y="2139837"/>
            <a:ext cx="840437" cy="382762"/>
            <a:chOff x="2533948" y="1648949"/>
            <a:chExt cx="840437" cy="382762"/>
          </a:xfrm>
        </p:grpSpPr>
        <p:grpSp>
          <p:nvGrpSpPr>
            <p:cNvPr id="13" name="مجموعة 12">
              <a:extLst>
                <a:ext uri="{FF2B5EF4-FFF2-40B4-BE49-F238E27FC236}">
                  <a16:creationId xmlns:a16="http://schemas.microsoft.com/office/drawing/2014/main" id="{FFD4BB9B-2AA1-4332-AF66-BDFF4913B4E1}"/>
                </a:ext>
              </a:extLst>
            </p:cNvPr>
            <p:cNvGrpSpPr/>
            <p:nvPr/>
          </p:nvGrpSpPr>
          <p:grpSpPr>
            <a:xfrm>
              <a:off x="2533948" y="1706971"/>
              <a:ext cx="700755" cy="324740"/>
              <a:chOff x="7187013" y="4854011"/>
              <a:chExt cx="700755" cy="324740"/>
            </a:xfrm>
          </p:grpSpPr>
          <p:cxnSp>
            <p:nvCxnSpPr>
              <p:cNvPr id="14" name="رابط مستقيم 13">
                <a:extLst>
                  <a:ext uri="{FF2B5EF4-FFF2-40B4-BE49-F238E27FC236}">
                    <a16:creationId xmlns:a16="http://schemas.microsoft.com/office/drawing/2014/main" id="{0EF9AB64-D271-405D-B995-E7EDD9E57F33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رابط مستقيم 14">
                <a:extLst>
                  <a:ext uri="{FF2B5EF4-FFF2-40B4-BE49-F238E27FC236}">
                    <a16:creationId xmlns:a16="http://schemas.microsoft.com/office/drawing/2014/main" id="{46BF7E65-C725-4312-87B4-A885F884361D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رابط مستقيم 15">
                <a:extLst>
                  <a:ext uri="{FF2B5EF4-FFF2-40B4-BE49-F238E27FC236}">
                    <a16:creationId xmlns:a16="http://schemas.microsoft.com/office/drawing/2014/main" id="{E1014147-1A37-4435-B711-7F7359E1419F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رابط مستقيم 16">
                <a:extLst>
                  <a:ext uri="{FF2B5EF4-FFF2-40B4-BE49-F238E27FC236}">
                    <a16:creationId xmlns:a16="http://schemas.microsoft.com/office/drawing/2014/main" id="{1FAE8478-1E92-454B-A507-2B1E5F89D755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1" name="مربع نص 140">
              <a:extLst>
                <a:ext uri="{FF2B5EF4-FFF2-40B4-BE49-F238E27FC236}">
                  <a16:creationId xmlns:a16="http://schemas.microsoft.com/office/drawing/2014/main" id="{67DE3C19-D380-43BB-AB32-2E7054CEBFCA}"/>
                </a:ext>
              </a:extLst>
            </p:cNvPr>
            <p:cNvSpPr txBox="1"/>
            <p:nvPr/>
          </p:nvSpPr>
          <p:spPr>
            <a:xfrm>
              <a:off x="3072537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51" name="مجموعة 150">
            <a:extLst>
              <a:ext uri="{FF2B5EF4-FFF2-40B4-BE49-F238E27FC236}">
                <a16:creationId xmlns:a16="http://schemas.microsoft.com/office/drawing/2014/main" id="{A4D79C19-3F95-42C5-B8D8-6F6F06CC7D0C}"/>
              </a:ext>
            </a:extLst>
          </p:cNvPr>
          <p:cNvGrpSpPr/>
          <p:nvPr/>
        </p:nvGrpSpPr>
        <p:grpSpPr>
          <a:xfrm>
            <a:off x="1413621" y="2139837"/>
            <a:ext cx="825150" cy="382762"/>
            <a:chOff x="1413621" y="1648949"/>
            <a:chExt cx="825150" cy="382762"/>
          </a:xfrm>
        </p:grpSpPr>
        <p:grpSp>
          <p:nvGrpSpPr>
            <p:cNvPr id="27" name="مجموعة 26">
              <a:extLst>
                <a:ext uri="{FF2B5EF4-FFF2-40B4-BE49-F238E27FC236}">
                  <a16:creationId xmlns:a16="http://schemas.microsoft.com/office/drawing/2014/main" id="{B422B1FE-AC41-4CE1-AA9C-62A8DAB1FB05}"/>
                </a:ext>
              </a:extLst>
            </p:cNvPr>
            <p:cNvGrpSpPr/>
            <p:nvPr/>
          </p:nvGrpSpPr>
          <p:grpSpPr>
            <a:xfrm>
              <a:off x="1413621" y="1706971"/>
              <a:ext cx="700755" cy="324740"/>
              <a:chOff x="7187013" y="4854011"/>
              <a:chExt cx="700755" cy="324740"/>
            </a:xfrm>
          </p:grpSpPr>
          <p:cxnSp>
            <p:nvCxnSpPr>
              <p:cNvPr id="28" name="رابط مستقيم 27">
                <a:extLst>
                  <a:ext uri="{FF2B5EF4-FFF2-40B4-BE49-F238E27FC236}">
                    <a16:creationId xmlns:a16="http://schemas.microsoft.com/office/drawing/2014/main" id="{8F7F80C3-D299-42FA-BF47-F345521D385C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رابط مستقيم 28">
                <a:extLst>
                  <a:ext uri="{FF2B5EF4-FFF2-40B4-BE49-F238E27FC236}">
                    <a16:creationId xmlns:a16="http://schemas.microsoft.com/office/drawing/2014/main" id="{F7089D6E-3FE8-4BA4-BF3F-7B7B094DD555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رابط مستقيم 29">
                <a:extLst>
                  <a:ext uri="{FF2B5EF4-FFF2-40B4-BE49-F238E27FC236}">
                    <a16:creationId xmlns:a16="http://schemas.microsoft.com/office/drawing/2014/main" id="{78C8C806-3BAC-4E36-A2EC-814BFE584E3F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رابط مستقيم 30">
                <a:extLst>
                  <a:ext uri="{FF2B5EF4-FFF2-40B4-BE49-F238E27FC236}">
                    <a16:creationId xmlns:a16="http://schemas.microsoft.com/office/drawing/2014/main" id="{3DAAC96D-F71E-465F-BCBF-E115299CED0E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2" name="مربع نص 141">
              <a:extLst>
                <a:ext uri="{FF2B5EF4-FFF2-40B4-BE49-F238E27FC236}">
                  <a16:creationId xmlns:a16="http://schemas.microsoft.com/office/drawing/2014/main" id="{D300A1A5-6CB5-48FB-814F-40F40DC51DF7}"/>
                </a:ext>
              </a:extLst>
            </p:cNvPr>
            <p:cNvSpPr txBox="1"/>
            <p:nvPr/>
          </p:nvSpPr>
          <p:spPr>
            <a:xfrm>
              <a:off x="1936923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55" name="مجموعة 154">
            <a:extLst>
              <a:ext uri="{FF2B5EF4-FFF2-40B4-BE49-F238E27FC236}">
                <a16:creationId xmlns:a16="http://schemas.microsoft.com/office/drawing/2014/main" id="{F66B2447-3082-497C-BE80-C104506CE9A2}"/>
              </a:ext>
            </a:extLst>
          </p:cNvPr>
          <p:cNvGrpSpPr/>
          <p:nvPr/>
        </p:nvGrpSpPr>
        <p:grpSpPr>
          <a:xfrm>
            <a:off x="3501422" y="4955702"/>
            <a:ext cx="849078" cy="574749"/>
            <a:chOff x="3501422" y="4464814"/>
            <a:chExt cx="849078" cy="574749"/>
          </a:xfrm>
        </p:grpSpPr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6925FE81-CFD4-41DD-95B3-42E939396C4B}"/>
                </a:ext>
              </a:extLst>
            </p:cNvPr>
            <p:cNvSpPr txBox="1"/>
            <p:nvPr/>
          </p:nvSpPr>
          <p:spPr>
            <a:xfrm>
              <a:off x="3578629" y="4516343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64</a:t>
              </a:r>
            </a:p>
          </p:txBody>
        </p:sp>
        <p:grpSp>
          <p:nvGrpSpPr>
            <p:cNvPr id="81" name="مجموعة 80">
              <a:extLst>
                <a:ext uri="{FF2B5EF4-FFF2-40B4-BE49-F238E27FC236}">
                  <a16:creationId xmlns:a16="http://schemas.microsoft.com/office/drawing/2014/main" id="{02537B42-DFED-48DA-978C-CEBD43F98B76}"/>
                </a:ext>
              </a:extLst>
            </p:cNvPr>
            <p:cNvGrpSpPr/>
            <p:nvPr/>
          </p:nvGrpSpPr>
          <p:grpSpPr>
            <a:xfrm>
              <a:off x="3501422" y="4516343"/>
              <a:ext cx="700755" cy="324740"/>
              <a:chOff x="7187013" y="4854011"/>
              <a:chExt cx="700755" cy="324740"/>
            </a:xfrm>
          </p:grpSpPr>
          <p:cxnSp>
            <p:nvCxnSpPr>
              <p:cNvPr id="82" name="رابط مستقيم 81">
                <a:extLst>
                  <a:ext uri="{FF2B5EF4-FFF2-40B4-BE49-F238E27FC236}">
                    <a16:creationId xmlns:a16="http://schemas.microsoft.com/office/drawing/2014/main" id="{20251039-1C08-4D57-B6EE-D3CE89DC378F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رابط مستقيم 82">
                <a:extLst>
                  <a:ext uri="{FF2B5EF4-FFF2-40B4-BE49-F238E27FC236}">
                    <a16:creationId xmlns:a16="http://schemas.microsoft.com/office/drawing/2014/main" id="{D1710C63-4857-4D36-A6E9-848DDDF3281F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رابط مستقيم 83">
                <a:extLst>
                  <a:ext uri="{FF2B5EF4-FFF2-40B4-BE49-F238E27FC236}">
                    <a16:creationId xmlns:a16="http://schemas.microsoft.com/office/drawing/2014/main" id="{436B0EEF-5FC9-424F-9544-DB5B46F4B7BC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رابط مستقيم 84">
                <a:extLst>
                  <a:ext uri="{FF2B5EF4-FFF2-40B4-BE49-F238E27FC236}">
                    <a16:creationId xmlns:a16="http://schemas.microsoft.com/office/drawing/2014/main" id="{3727A497-639F-47A6-9895-801FEBA642CA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61649C31-3B52-41E2-907F-FD8BC42D3185}"/>
                </a:ext>
              </a:extLst>
            </p:cNvPr>
            <p:cNvSpPr txBox="1"/>
            <p:nvPr/>
          </p:nvSpPr>
          <p:spPr>
            <a:xfrm>
              <a:off x="4048652" y="446481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460345EF-85FA-4EE2-8DF2-497563767BC8}"/>
              </a:ext>
            </a:extLst>
          </p:cNvPr>
          <p:cNvGrpSpPr/>
          <p:nvPr/>
        </p:nvGrpSpPr>
        <p:grpSpPr>
          <a:xfrm>
            <a:off x="2164625" y="4955702"/>
            <a:ext cx="1488106" cy="574749"/>
            <a:chOff x="2164625" y="4464814"/>
            <a:chExt cx="1488106" cy="574749"/>
          </a:xfrm>
        </p:grpSpPr>
        <p:sp>
          <p:nvSpPr>
            <p:cNvPr id="77" name="مربع نص 76">
              <a:extLst>
                <a:ext uri="{FF2B5EF4-FFF2-40B4-BE49-F238E27FC236}">
                  <a16:creationId xmlns:a16="http://schemas.microsoft.com/office/drawing/2014/main" id="{18334A41-7A2B-4308-B0D0-4F1433367DA3}"/>
                </a:ext>
              </a:extLst>
            </p:cNvPr>
            <p:cNvSpPr txBox="1"/>
            <p:nvPr/>
          </p:nvSpPr>
          <p:spPr>
            <a:xfrm>
              <a:off x="3266087" y="4516343"/>
              <a:ext cx="386644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78" name="مربع نص 77">
              <a:extLst>
                <a:ext uri="{FF2B5EF4-FFF2-40B4-BE49-F238E27FC236}">
                  <a16:creationId xmlns:a16="http://schemas.microsoft.com/office/drawing/2014/main" id="{74C36A33-CEC8-4B48-8100-310D17947197}"/>
                </a:ext>
              </a:extLst>
            </p:cNvPr>
            <p:cNvSpPr txBox="1"/>
            <p:nvPr/>
          </p:nvSpPr>
          <p:spPr>
            <a:xfrm>
              <a:off x="2164625" y="4516343"/>
              <a:ext cx="386644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grpSp>
          <p:nvGrpSpPr>
            <p:cNvPr id="156" name="مجموعة 155">
              <a:extLst>
                <a:ext uri="{FF2B5EF4-FFF2-40B4-BE49-F238E27FC236}">
                  <a16:creationId xmlns:a16="http://schemas.microsoft.com/office/drawing/2014/main" id="{D1F33551-9005-4DEC-9F0D-28C783C1BE7D}"/>
                </a:ext>
              </a:extLst>
            </p:cNvPr>
            <p:cNvGrpSpPr/>
            <p:nvPr/>
          </p:nvGrpSpPr>
          <p:grpSpPr>
            <a:xfrm>
              <a:off x="2533948" y="4464814"/>
              <a:ext cx="840437" cy="574749"/>
              <a:chOff x="2533948" y="4464814"/>
              <a:chExt cx="840437" cy="574749"/>
            </a:xfrm>
          </p:grpSpPr>
          <p:sp>
            <p:nvSpPr>
              <p:cNvPr id="71" name="مربع نص 70">
                <a:extLst>
                  <a:ext uri="{FF2B5EF4-FFF2-40B4-BE49-F238E27FC236}">
                    <a16:creationId xmlns:a16="http://schemas.microsoft.com/office/drawing/2014/main" id="{7AC300C5-69FB-4A62-9641-01BED23C02EF}"/>
                  </a:ext>
                </a:extLst>
              </p:cNvPr>
              <p:cNvSpPr txBox="1"/>
              <p:nvPr/>
            </p:nvSpPr>
            <p:spPr>
              <a:xfrm>
                <a:off x="2533948" y="4516343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65</a:t>
                </a:r>
              </a:p>
            </p:txBody>
          </p:sp>
          <p:grpSp>
            <p:nvGrpSpPr>
              <p:cNvPr id="72" name="مجموعة 71">
                <a:extLst>
                  <a:ext uri="{FF2B5EF4-FFF2-40B4-BE49-F238E27FC236}">
                    <a16:creationId xmlns:a16="http://schemas.microsoft.com/office/drawing/2014/main" id="{F21B3E20-C7FB-46C9-A932-96758FE08564}"/>
                  </a:ext>
                </a:extLst>
              </p:cNvPr>
              <p:cNvGrpSpPr/>
              <p:nvPr/>
            </p:nvGrpSpPr>
            <p:grpSpPr>
              <a:xfrm>
                <a:off x="2533948" y="4516343"/>
                <a:ext cx="700755" cy="324740"/>
                <a:chOff x="7187013" y="4854011"/>
                <a:chExt cx="700755" cy="324740"/>
              </a:xfrm>
            </p:grpSpPr>
            <p:cxnSp>
              <p:nvCxnSpPr>
                <p:cNvPr id="73" name="رابط مستقيم 72">
                  <a:extLst>
                    <a:ext uri="{FF2B5EF4-FFF2-40B4-BE49-F238E27FC236}">
                      <a16:creationId xmlns:a16="http://schemas.microsoft.com/office/drawing/2014/main" id="{13F1C320-36E7-4564-B921-1E40E58894B7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رابط مستقيم 73">
                  <a:extLst>
                    <a:ext uri="{FF2B5EF4-FFF2-40B4-BE49-F238E27FC236}">
                      <a16:creationId xmlns:a16="http://schemas.microsoft.com/office/drawing/2014/main" id="{6E5F4B95-0606-4BF3-A53D-034B73E2FF1C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رابط مستقيم 74">
                  <a:extLst>
                    <a:ext uri="{FF2B5EF4-FFF2-40B4-BE49-F238E27FC236}">
                      <a16:creationId xmlns:a16="http://schemas.microsoft.com/office/drawing/2014/main" id="{B2372A74-8F34-447F-811F-C38637B95503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رابط مستقيم 75">
                  <a:extLst>
                    <a:ext uri="{FF2B5EF4-FFF2-40B4-BE49-F238E27FC236}">
                      <a16:creationId xmlns:a16="http://schemas.microsoft.com/office/drawing/2014/main" id="{C0CD7B23-D89C-4937-BA15-0A8D45671046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4" name="مربع نص 143">
                <a:extLst>
                  <a:ext uri="{FF2B5EF4-FFF2-40B4-BE49-F238E27FC236}">
                    <a16:creationId xmlns:a16="http://schemas.microsoft.com/office/drawing/2014/main" id="{E267C7CA-B15A-4351-80B8-B7A2EB3F82EB}"/>
                  </a:ext>
                </a:extLst>
              </p:cNvPr>
              <p:cNvSpPr txBox="1"/>
              <p:nvPr/>
            </p:nvSpPr>
            <p:spPr>
              <a:xfrm>
                <a:off x="3072537" y="4464814"/>
                <a:ext cx="301848" cy="33855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1"/>
                <a:r>
                  <a:rPr lang="ar-OM" sz="1600" b="1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</p:grpSp>
      </p:grpSp>
      <p:grpSp>
        <p:nvGrpSpPr>
          <p:cNvPr id="157" name="مجموعة 156">
            <a:extLst>
              <a:ext uri="{FF2B5EF4-FFF2-40B4-BE49-F238E27FC236}">
                <a16:creationId xmlns:a16="http://schemas.microsoft.com/office/drawing/2014/main" id="{069638ED-0E09-4517-8735-F09FD36E8AD7}"/>
              </a:ext>
            </a:extLst>
          </p:cNvPr>
          <p:cNvGrpSpPr/>
          <p:nvPr/>
        </p:nvGrpSpPr>
        <p:grpSpPr>
          <a:xfrm>
            <a:off x="1307700" y="4955702"/>
            <a:ext cx="931071" cy="574749"/>
            <a:chOff x="1307700" y="4464814"/>
            <a:chExt cx="931071" cy="574749"/>
          </a:xfrm>
        </p:grpSpPr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29805EC1-AC35-41DD-A581-1FC30C61482F}"/>
                </a:ext>
              </a:extLst>
            </p:cNvPr>
            <p:cNvSpPr txBox="1"/>
            <p:nvPr/>
          </p:nvSpPr>
          <p:spPr>
            <a:xfrm>
              <a:off x="1307700" y="4516343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125</a:t>
              </a:r>
            </a:p>
          </p:txBody>
        </p:sp>
        <p:grpSp>
          <p:nvGrpSpPr>
            <p:cNvPr id="86" name="مجموعة 85">
              <a:extLst>
                <a:ext uri="{FF2B5EF4-FFF2-40B4-BE49-F238E27FC236}">
                  <a16:creationId xmlns:a16="http://schemas.microsoft.com/office/drawing/2014/main" id="{F4B58A1F-6FCC-4667-B3C1-56C5B695966A}"/>
                </a:ext>
              </a:extLst>
            </p:cNvPr>
            <p:cNvGrpSpPr/>
            <p:nvPr/>
          </p:nvGrpSpPr>
          <p:grpSpPr>
            <a:xfrm>
              <a:off x="1413621" y="4516343"/>
              <a:ext cx="700755" cy="324740"/>
              <a:chOff x="7187013" y="4854011"/>
              <a:chExt cx="700755" cy="324740"/>
            </a:xfrm>
          </p:grpSpPr>
          <p:cxnSp>
            <p:nvCxnSpPr>
              <p:cNvPr id="87" name="رابط مستقيم 86">
                <a:extLst>
                  <a:ext uri="{FF2B5EF4-FFF2-40B4-BE49-F238E27FC236}">
                    <a16:creationId xmlns:a16="http://schemas.microsoft.com/office/drawing/2014/main" id="{27B9C641-DEB1-4A52-BBCC-9603FEAE6CE7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رابط مستقيم 87">
                <a:extLst>
                  <a:ext uri="{FF2B5EF4-FFF2-40B4-BE49-F238E27FC236}">
                    <a16:creationId xmlns:a16="http://schemas.microsoft.com/office/drawing/2014/main" id="{89772DEA-4AE0-4F89-B5C4-447CD13CFA51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رابط مستقيم 88">
                <a:extLst>
                  <a:ext uri="{FF2B5EF4-FFF2-40B4-BE49-F238E27FC236}">
                    <a16:creationId xmlns:a16="http://schemas.microsoft.com/office/drawing/2014/main" id="{22D196C9-F101-446E-9A18-C46DB7F5864E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رابط مستقيم 89">
                <a:extLst>
                  <a:ext uri="{FF2B5EF4-FFF2-40B4-BE49-F238E27FC236}">
                    <a16:creationId xmlns:a16="http://schemas.microsoft.com/office/drawing/2014/main" id="{29B69859-F4DA-46A8-9CCE-A0A256BF0B41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5" name="مربع نص 144">
              <a:extLst>
                <a:ext uri="{FF2B5EF4-FFF2-40B4-BE49-F238E27FC236}">
                  <a16:creationId xmlns:a16="http://schemas.microsoft.com/office/drawing/2014/main" id="{507F6058-7AEC-49EF-B5BF-AA8C3C349345}"/>
                </a:ext>
              </a:extLst>
            </p:cNvPr>
            <p:cNvSpPr txBox="1"/>
            <p:nvPr/>
          </p:nvSpPr>
          <p:spPr>
            <a:xfrm>
              <a:off x="1936923" y="4464814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58" name="مجموعة 157">
            <a:extLst>
              <a:ext uri="{FF2B5EF4-FFF2-40B4-BE49-F238E27FC236}">
                <a16:creationId xmlns:a16="http://schemas.microsoft.com/office/drawing/2014/main" id="{87235700-51E9-499F-89DF-84B2A7C24BAE}"/>
              </a:ext>
            </a:extLst>
          </p:cNvPr>
          <p:cNvGrpSpPr/>
          <p:nvPr/>
        </p:nvGrpSpPr>
        <p:grpSpPr>
          <a:xfrm>
            <a:off x="2533948" y="5426211"/>
            <a:ext cx="840437" cy="562403"/>
            <a:chOff x="2533948" y="4935323"/>
            <a:chExt cx="840437" cy="562403"/>
          </a:xfrm>
        </p:grpSpPr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6E367EE2-61E5-4281-B967-B29E62391153}"/>
                </a:ext>
              </a:extLst>
            </p:cNvPr>
            <p:cNvSpPr txBox="1"/>
            <p:nvPr/>
          </p:nvSpPr>
          <p:spPr>
            <a:xfrm>
              <a:off x="2533948" y="4974506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65</a:t>
              </a:r>
            </a:p>
          </p:txBody>
        </p:sp>
        <p:grpSp>
          <p:nvGrpSpPr>
            <p:cNvPr id="92" name="مجموعة 91">
              <a:extLst>
                <a:ext uri="{FF2B5EF4-FFF2-40B4-BE49-F238E27FC236}">
                  <a16:creationId xmlns:a16="http://schemas.microsoft.com/office/drawing/2014/main" id="{8B3B688D-F873-4F34-A32F-3A9533C57A50}"/>
                </a:ext>
              </a:extLst>
            </p:cNvPr>
            <p:cNvGrpSpPr/>
            <p:nvPr/>
          </p:nvGrpSpPr>
          <p:grpSpPr>
            <a:xfrm>
              <a:off x="2533948" y="4974506"/>
              <a:ext cx="700755" cy="324740"/>
              <a:chOff x="7187013" y="4854011"/>
              <a:chExt cx="700755" cy="324740"/>
            </a:xfrm>
          </p:grpSpPr>
          <p:cxnSp>
            <p:nvCxnSpPr>
              <p:cNvPr id="93" name="رابط مستقيم 92">
                <a:extLst>
                  <a:ext uri="{FF2B5EF4-FFF2-40B4-BE49-F238E27FC236}">
                    <a16:creationId xmlns:a16="http://schemas.microsoft.com/office/drawing/2014/main" id="{FA3B16BC-1FEA-4797-9603-99234A1DF26B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رابط مستقيم 93">
                <a:extLst>
                  <a:ext uri="{FF2B5EF4-FFF2-40B4-BE49-F238E27FC236}">
                    <a16:creationId xmlns:a16="http://schemas.microsoft.com/office/drawing/2014/main" id="{9EEF5B6C-C8A8-42C0-BE94-F9F027CFFCF5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رابط مستقيم 94">
                <a:extLst>
                  <a:ext uri="{FF2B5EF4-FFF2-40B4-BE49-F238E27FC236}">
                    <a16:creationId xmlns:a16="http://schemas.microsoft.com/office/drawing/2014/main" id="{8660169A-C03F-4B42-9A3D-81B4529F8D1A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رابط مستقيم 95">
                <a:extLst>
                  <a:ext uri="{FF2B5EF4-FFF2-40B4-BE49-F238E27FC236}">
                    <a16:creationId xmlns:a16="http://schemas.microsoft.com/office/drawing/2014/main" id="{F59849D2-700D-4F6C-981F-3F7A5076760B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مربع نص 145">
              <a:extLst>
                <a:ext uri="{FF2B5EF4-FFF2-40B4-BE49-F238E27FC236}">
                  <a16:creationId xmlns:a16="http://schemas.microsoft.com/office/drawing/2014/main" id="{16EF64AF-7540-49AA-9917-342EF691E11B}"/>
                </a:ext>
              </a:extLst>
            </p:cNvPr>
            <p:cNvSpPr txBox="1"/>
            <p:nvPr/>
          </p:nvSpPr>
          <p:spPr>
            <a:xfrm>
              <a:off x="3072537" y="4935323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54" name="مجموعة 153">
            <a:extLst>
              <a:ext uri="{FF2B5EF4-FFF2-40B4-BE49-F238E27FC236}">
                <a16:creationId xmlns:a16="http://schemas.microsoft.com/office/drawing/2014/main" id="{0A006669-A3E9-4747-BBA2-7C3631E2773C}"/>
              </a:ext>
            </a:extLst>
          </p:cNvPr>
          <p:cNvGrpSpPr/>
          <p:nvPr/>
        </p:nvGrpSpPr>
        <p:grpSpPr>
          <a:xfrm>
            <a:off x="2533948" y="2612270"/>
            <a:ext cx="840437" cy="566972"/>
            <a:chOff x="2533948" y="2121382"/>
            <a:chExt cx="840437" cy="566972"/>
          </a:xfrm>
        </p:grpSpPr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4ABA625B-021C-44B1-BD73-5C1C794932EA}"/>
                </a:ext>
              </a:extLst>
            </p:cNvPr>
            <p:cNvSpPr txBox="1"/>
            <p:nvPr/>
          </p:nvSpPr>
          <p:spPr>
            <a:xfrm>
              <a:off x="2533948" y="2165134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45</a:t>
              </a:r>
            </a:p>
          </p:txBody>
        </p:sp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F77CF167-7937-4781-84BF-3B3B7767E62B}"/>
                </a:ext>
              </a:extLst>
            </p:cNvPr>
            <p:cNvGrpSpPr/>
            <p:nvPr/>
          </p:nvGrpSpPr>
          <p:grpSpPr>
            <a:xfrm>
              <a:off x="2533948" y="2165134"/>
              <a:ext cx="700755" cy="324740"/>
              <a:chOff x="7187013" y="4854011"/>
              <a:chExt cx="700755" cy="324740"/>
            </a:xfrm>
          </p:grpSpPr>
          <p:cxnSp>
            <p:nvCxnSpPr>
              <p:cNvPr id="34" name="رابط مستقيم 33">
                <a:extLst>
                  <a:ext uri="{FF2B5EF4-FFF2-40B4-BE49-F238E27FC236}">
                    <a16:creationId xmlns:a16="http://schemas.microsoft.com/office/drawing/2014/main" id="{4CAF24F6-801A-41A1-B5BF-56D3432B4DBA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رابط مستقيم 34">
                <a:extLst>
                  <a:ext uri="{FF2B5EF4-FFF2-40B4-BE49-F238E27FC236}">
                    <a16:creationId xmlns:a16="http://schemas.microsoft.com/office/drawing/2014/main" id="{9771212F-5EBA-43DE-B374-AAE9E6254FA0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رابط مستقيم 35">
                <a:extLst>
                  <a:ext uri="{FF2B5EF4-FFF2-40B4-BE49-F238E27FC236}">
                    <a16:creationId xmlns:a16="http://schemas.microsoft.com/office/drawing/2014/main" id="{90875CB7-21E7-4A15-BA86-05C7E3E09705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رابط مستقيم 36">
                <a:extLst>
                  <a:ext uri="{FF2B5EF4-FFF2-40B4-BE49-F238E27FC236}">
                    <a16:creationId xmlns:a16="http://schemas.microsoft.com/office/drawing/2014/main" id="{ACB5920A-EF62-48B4-A7D5-2744BF1FFE7D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7" name="مربع نص 146">
              <a:extLst>
                <a:ext uri="{FF2B5EF4-FFF2-40B4-BE49-F238E27FC236}">
                  <a16:creationId xmlns:a16="http://schemas.microsoft.com/office/drawing/2014/main" id="{28C8025F-022E-4376-A37E-5A74B5A17C34}"/>
                </a:ext>
              </a:extLst>
            </p:cNvPr>
            <p:cNvSpPr txBox="1"/>
            <p:nvPr/>
          </p:nvSpPr>
          <p:spPr>
            <a:xfrm>
              <a:off x="3072537" y="21213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68" name="مجموعة 167">
            <a:extLst>
              <a:ext uri="{FF2B5EF4-FFF2-40B4-BE49-F238E27FC236}">
                <a16:creationId xmlns:a16="http://schemas.microsoft.com/office/drawing/2014/main" id="{A2257FE6-5F77-4178-97BA-2CCF1AD904EE}"/>
              </a:ext>
            </a:extLst>
          </p:cNvPr>
          <p:cNvGrpSpPr/>
          <p:nvPr/>
        </p:nvGrpSpPr>
        <p:grpSpPr>
          <a:xfrm>
            <a:off x="8047204" y="3326294"/>
            <a:ext cx="835563" cy="583732"/>
            <a:chOff x="8047204" y="2835406"/>
            <a:chExt cx="835563" cy="583732"/>
          </a:xfrm>
        </p:grpSpPr>
        <p:grpSp>
          <p:nvGrpSpPr>
            <p:cNvPr id="122" name="مجموعة 121">
              <a:extLst>
                <a:ext uri="{FF2B5EF4-FFF2-40B4-BE49-F238E27FC236}">
                  <a16:creationId xmlns:a16="http://schemas.microsoft.com/office/drawing/2014/main" id="{FD6AAC72-FEC7-467E-AA78-9CD025E19244}"/>
                </a:ext>
              </a:extLst>
            </p:cNvPr>
            <p:cNvGrpSpPr/>
            <p:nvPr/>
          </p:nvGrpSpPr>
          <p:grpSpPr>
            <a:xfrm>
              <a:off x="8047204" y="2895918"/>
              <a:ext cx="700755" cy="523220"/>
              <a:chOff x="7813116" y="4583315"/>
              <a:chExt cx="700755" cy="523220"/>
            </a:xfrm>
          </p:grpSpPr>
          <p:sp>
            <p:nvSpPr>
              <p:cNvPr id="123" name="مربع نص 122">
                <a:extLst>
                  <a:ext uri="{FF2B5EF4-FFF2-40B4-BE49-F238E27FC236}">
                    <a16:creationId xmlns:a16="http://schemas.microsoft.com/office/drawing/2014/main" id="{272DE0C7-B81D-4A5F-8B81-FECB70707D9E}"/>
                  </a:ext>
                </a:extLst>
              </p:cNvPr>
              <p:cNvSpPr txBox="1"/>
              <p:nvPr/>
            </p:nvSpPr>
            <p:spPr>
              <a:xfrm>
                <a:off x="7840637" y="4583315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45</a:t>
                </a:r>
              </a:p>
            </p:txBody>
          </p:sp>
          <p:grpSp>
            <p:nvGrpSpPr>
              <p:cNvPr id="124" name="مجموعة 123">
                <a:extLst>
                  <a:ext uri="{FF2B5EF4-FFF2-40B4-BE49-F238E27FC236}">
                    <a16:creationId xmlns:a16="http://schemas.microsoft.com/office/drawing/2014/main" id="{56B7BDEF-BAF6-44B6-A3D5-CE7F887A0C9C}"/>
                  </a:ext>
                </a:extLst>
              </p:cNvPr>
              <p:cNvGrpSpPr/>
              <p:nvPr/>
            </p:nvGrpSpPr>
            <p:grpSpPr>
              <a:xfrm>
                <a:off x="7813116" y="4583315"/>
                <a:ext cx="700755" cy="324740"/>
                <a:chOff x="7187013" y="4854011"/>
                <a:chExt cx="700755" cy="324740"/>
              </a:xfrm>
            </p:grpSpPr>
            <p:cxnSp>
              <p:nvCxnSpPr>
                <p:cNvPr id="125" name="رابط مستقيم 124">
                  <a:extLst>
                    <a:ext uri="{FF2B5EF4-FFF2-40B4-BE49-F238E27FC236}">
                      <a16:creationId xmlns:a16="http://schemas.microsoft.com/office/drawing/2014/main" id="{637AE97F-D624-4EC4-B319-8FCB2B564B01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رابط مستقيم 125">
                  <a:extLst>
                    <a:ext uri="{FF2B5EF4-FFF2-40B4-BE49-F238E27FC236}">
                      <a16:creationId xmlns:a16="http://schemas.microsoft.com/office/drawing/2014/main" id="{3E7E6EA3-8D05-4103-80FB-1F1652B029B4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رابط مستقيم 126">
                  <a:extLst>
                    <a:ext uri="{FF2B5EF4-FFF2-40B4-BE49-F238E27FC236}">
                      <a16:creationId xmlns:a16="http://schemas.microsoft.com/office/drawing/2014/main" id="{DDAF9CE1-0303-447B-AAF8-4D75F51D31DB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رابط مستقيم 127">
                  <a:extLst>
                    <a:ext uri="{FF2B5EF4-FFF2-40B4-BE49-F238E27FC236}">
                      <a16:creationId xmlns:a16="http://schemas.microsoft.com/office/drawing/2014/main" id="{62AC3FFE-2582-4580-A4B9-A8FC6DE43F1A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0" name="مربع نص 159">
              <a:extLst>
                <a:ext uri="{FF2B5EF4-FFF2-40B4-BE49-F238E27FC236}">
                  <a16:creationId xmlns:a16="http://schemas.microsoft.com/office/drawing/2014/main" id="{0632119A-3693-4A31-B2CD-A9D7F3E9EC7C}"/>
                </a:ext>
              </a:extLst>
            </p:cNvPr>
            <p:cNvSpPr txBox="1"/>
            <p:nvPr/>
          </p:nvSpPr>
          <p:spPr>
            <a:xfrm>
              <a:off x="8580919" y="2835406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69" name="مجموعة 168">
            <a:extLst>
              <a:ext uri="{FF2B5EF4-FFF2-40B4-BE49-F238E27FC236}">
                <a16:creationId xmlns:a16="http://schemas.microsoft.com/office/drawing/2014/main" id="{F5E79A3E-A46C-4E7C-A9CD-2BE4FA56AC3B}"/>
              </a:ext>
            </a:extLst>
          </p:cNvPr>
          <p:cNvGrpSpPr/>
          <p:nvPr/>
        </p:nvGrpSpPr>
        <p:grpSpPr>
          <a:xfrm>
            <a:off x="7592289" y="4841979"/>
            <a:ext cx="1229414" cy="684970"/>
            <a:chOff x="7592289" y="4351091"/>
            <a:chExt cx="1229414" cy="684970"/>
          </a:xfrm>
        </p:grpSpPr>
        <p:grpSp>
          <p:nvGrpSpPr>
            <p:cNvPr id="63" name="مجموعة 62">
              <a:extLst>
                <a:ext uri="{FF2B5EF4-FFF2-40B4-BE49-F238E27FC236}">
                  <a16:creationId xmlns:a16="http://schemas.microsoft.com/office/drawing/2014/main" id="{CBB1F42B-3CF4-454A-A3DA-63BC2DC87230}"/>
                </a:ext>
              </a:extLst>
            </p:cNvPr>
            <p:cNvGrpSpPr/>
            <p:nvPr/>
          </p:nvGrpSpPr>
          <p:grpSpPr>
            <a:xfrm>
              <a:off x="7592289" y="4389730"/>
              <a:ext cx="1083186" cy="646331"/>
              <a:chOff x="7430685" y="4563437"/>
              <a:chExt cx="1083186" cy="646331"/>
            </a:xfrm>
          </p:grpSpPr>
          <p:sp>
            <p:nvSpPr>
              <p:cNvPr id="64" name="مربع نص 63">
                <a:extLst>
                  <a:ext uri="{FF2B5EF4-FFF2-40B4-BE49-F238E27FC236}">
                    <a16:creationId xmlns:a16="http://schemas.microsoft.com/office/drawing/2014/main" id="{36939139-0228-48A5-82BF-B2887AA756CC}"/>
                  </a:ext>
                </a:extLst>
              </p:cNvPr>
              <p:cNvSpPr txBox="1"/>
              <p:nvPr/>
            </p:nvSpPr>
            <p:spPr>
              <a:xfrm>
                <a:off x="7840637" y="4583315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65</a:t>
                </a:r>
              </a:p>
            </p:txBody>
          </p:sp>
          <p:grpSp>
            <p:nvGrpSpPr>
              <p:cNvPr id="65" name="مجموعة 64">
                <a:extLst>
                  <a:ext uri="{FF2B5EF4-FFF2-40B4-BE49-F238E27FC236}">
                    <a16:creationId xmlns:a16="http://schemas.microsoft.com/office/drawing/2014/main" id="{6E5D8882-C602-4C20-95DB-F03B7FCA146B}"/>
                  </a:ext>
                </a:extLst>
              </p:cNvPr>
              <p:cNvGrpSpPr/>
              <p:nvPr/>
            </p:nvGrpSpPr>
            <p:grpSpPr>
              <a:xfrm>
                <a:off x="7813116" y="4583315"/>
                <a:ext cx="700755" cy="324740"/>
                <a:chOff x="7187013" y="4854011"/>
                <a:chExt cx="700755" cy="324740"/>
              </a:xfrm>
            </p:grpSpPr>
            <p:cxnSp>
              <p:nvCxnSpPr>
                <p:cNvPr id="67" name="رابط مستقيم 66">
                  <a:extLst>
                    <a:ext uri="{FF2B5EF4-FFF2-40B4-BE49-F238E27FC236}">
                      <a16:creationId xmlns:a16="http://schemas.microsoft.com/office/drawing/2014/main" id="{FEF64EA8-377E-4216-A871-B854473F7045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رابط مستقيم 67">
                  <a:extLst>
                    <a:ext uri="{FF2B5EF4-FFF2-40B4-BE49-F238E27FC236}">
                      <a16:creationId xmlns:a16="http://schemas.microsoft.com/office/drawing/2014/main" id="{F1C70377-AD39-4AD7-9317-8DCD7314465C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رابط مستقيم 68">
                  <a:extLst>
                    <a:ext uri="{FF2B5EF4-FFF2-40B4-BE49-F238E27FC236}">
                      <a16:creationId xmlns:a16="http://schemas.microsoft.com/office/drawing/2014/main" id="{3961F1CA-4F4B-482B-A0BF-E686F1A07225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رابط مستقيم 69">
                  <a:extLst>
                    <a:ext uri="{FF2B5EF4-FFF2-40B4-BE49-F238E27FC236}">
                      <a16:creationId xmlns:a16="http://schemas.microsoft.com/office/drawing/2014/main" id="{56D030F5-30B9-4DB8-B454-5CF17BDD4A40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6" name="مربع نص 65">
                <a:extLst>
                  <a:ext uri="{FF2B5EF4-FFF2-40B4-BE49-F238E27FC236}">
                    <a16:creationId xmlns:a16="http://schemas.microsoft.com/office/drawing/2014/main" id="{05449301-5920-4C97-BAC9-307C59F9E791}"/>
                  </a:ext>
                </a:extLst>
              </p:cNvPr>
              <p:cNvSpPr txBox="1"/>
              <p:nvPr/>
            </p:nvSpPr>
            <p:spPr>
              <a:xfrm>
                <a:off x="7430685" y="4563437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36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sp>
          <p:nvSpPr>
            <p:cNvPr id="161" name="مربع نص 160">
              <a:extLst>
                <a:ext uri="{FF2B5EF4-FFF2-40B4-BE49-F238E27FC236}">
                  <a16:creationId xmlns:a16="http://schemas.microsoft.com/office/drawing/2014/main" id="{1B455D32-A1E3-43BB-87D3-15E64A6066C2}"/>
                </a:ext>
              </a:extLst>
            </p:cNvPr>
            <p:cNvSpPr txBox="1"/>
            <p:nvPr/>
          </p:nvSpPr>
          <p:spPr>
            <a:xfrm>
              <a:off x="8519855" y="4351091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70" name="مجموعة 169">
            <a:extLst>
              <a:ext uri="{FF2B5EF4-FFF2-40B4-BE49-F238E27FC236}">
                <a16:creationId xmlns:a16="http://schemas.microsoft.com/office/drawing/2014/main" id="{C00DD0BF-A307-4C05-8C24-00C2B39F1B9A}"/>
              </a:ext>
            </a:extLst>
          </p:cNvPr>
          <p:cNvGrpSpPr/>
          <p:nvPr/>
        </p:nvGrpSpPr>
        <p:grpSpPr>
          <a:xfrm>
            <a:off x="8047204" y="6262225"/>
            <a:ext cx="846138" cy="560061"/>
            <a:chOff x="8047204" y="5771337"/>
            <a:chExt cx="846138" cy="560061"/>
          </a:xfrm>
        </p:grpSpPr>
        <p:grpSp>
          <p:nvGrpSpPr>
            <p:cNvPr id="130" name="مجموعة 129">
              <a:extLst>
                <a:ext uri="{FF2B5EF4-FFF2-40B4-BE49-F238E27FC236}">
                  <a16:creationId xmlns:a16="http://schemas.microsoft.com/office/drawing/2014/main" id="{4EBBC5DB-5B6C-485C-832C-9B57BF8CCA0C}"/>
                </a:ext>
              </a:extLst>
            </p:cNvPr>
            <p:cNvGrpSpPr/>
            <p:nvPr/>
          </p:nvGrpSpPr>
          <p:grpSpPr>
            <a:xfrm>
              <a:off x="8047204" y="5808178"/>
              <a:ext cx="700755" cy="523220"/>
              <a:chOff x="7813116" y="4583315"/>
              <a:chExt cx="700755" cy="523220"/>
            </a:xfrm>
          </p:grpSpPr>
          <p:sp>
            <p:nvSpPr>
              <p:cNvPr id="131" name="مربع نص 130">
                <a:extLst>
                  <a:ext uri="{FF2B5EF4-FFF2-40B4-BE49-F238E27FC236}">
                    <a16:creationId xmlns:a16="http://schemas.microsoft.com/office/drawing/2014/main" id="{D8016D69-BAAE-46FC-A483-A3EFA7918517}"/>
                  </a:ext>
                </a:extLst>
              </p:cNvPr>
              <p:cNvSpPr txBox="1"/>
              <p:nvPr/>
            </p:nvSpPr>
            <p:spPr>
              <a:xfrm>
                <a:off x="7840637" y="4583315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65</a:t>
                </a:r>
              </a:p>
            </p:txBody>
          </p:sp>
          <p:grpSp>
            <p:nvGrpSpPr>
              <p:cNvPr id="132" name="مجموعة 131">
                <a:extLst>
                  <a:ext uri="{FF2B5EF4-FFF2-40B4-BE49-F238E27FC236}">
                    <a16:creationId xmlns:a16="http://schemas.microsoft.com/office/drawing/2014/main" id="{D6B0621C-5886-4667-B0A8-FD36CEC2425B}"/>
                  </a:ext>
                </a:extLst>
              </p:cNvPr>
              <p:cNvGrpSpPr/>
              <p:nvPr/>
            </p:nvGrpSpPr>
            <p:grpSpPr>
              <a:xfrm>
                <a:off x="7813116" y="4583315"/>
                <a:ext cx="700755" cy="324740"/>
                <a:chOff x="7187013" y="4854011"/>
                <a:chExt cx="700755" cy="324740"/>
              </a:xfrm>
            </p:grpSpPr>
            <p:cxnSp>
              <p:nvCxnSpPr>
                <p:cNvPr id="133" name="رابط مستقيم 132">
                  <a:extLst>
                    <a:ext uri="{FF2B5EF4-FFF2-40B4-BE49-F238E27FC236}">
                      <a16:creationId xmlns:a16="http://schemas.microsoft.com/office/drawing/2014/main" id="{BB8AE844-51EF-412F-97EF-17CB5C2506D8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رابط مستقيم 133">
                  <a:extLst>
                    <a:ext uri="{FF2B5EF4-FFF2-40B4-BE49-F238E27FC236}">
                      <a16:creationId xmlns:a16="http://schemas.microsoft.com/office/drawing/2014/main" id="{A6F7FB24-61F1-40F3-9626-E60FCFBD93E6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رابط مستقيم 134">
                  <a:extLst>
                    <a:ext uri="{FF2B5EF4-FFF2-40B4-BE49-F238E27FC236}">
                      <a16:creationId xmlns:a16="http://schemas.microsoft.com/office/drawing/2014/main" id="{BBACE554-41BC-46A8-8ADD-43408F880C91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رابط مستقيم 135">
                  <a:extLst>
                    <a:ext uri="{FF2B5EF4-FFF2-40B4-BE49-F238E27FC236}">
                      <a16:creationId xmlns:a16="http://schemas.microsoft.com/office/drawing/2014/main" id="{4D169664-D334-481A-98BA-BE604EFA1856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2" name="مربع نص 161">
              <a:extLst>
                <a:ext uri="{FF2B5EF4-FFF2-40B4-BE49-F238E27FC236}">
                  <a16:creationId xmlns:a16="http://schemas.microsoft.com/office/drawing/2014/main" id="{F7BBA571-6F8F-4C7C-A8FA-684A37352F9E}"/>
                </a:ext>
              </a:extLst>
            </p:cNvPr>
            <p:cNvSpPr txBox="1"/>
            <p:nvPr/>
          </p:nvSpPr>
          <p:spPr>
            <a:xfrm>
              <a:off x="8591494" y="5771337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163" name="مربع نص 162">
            <a:extLst>
              <a:ext uri="{FF2B5EF4-FFF2-40B4-BE49-F238E27FC236}">
                <a16:creationId xmlns:a16="http://schemas.microsoft.com/office/drawing/2014/main" id="{837D8F4A-7DF8-4385-8746-9BDABEA5E7DD}"/>
              </a:ext>
            </a:extLst>
          </p:cNvPr>
          <p:cNvSpPr txBox="1"/>
          <p:nvPr/>
        </p:nvSpPr>
        <p:spPr>
          <a:xfrm>
            <a:off x="3578629" y="2197859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</a:t>
            </a:r>
          </a:p>
        </p:txBody>
      </p:sp>
      <p:sp>
        <p:nvSpPr>
          <p:cNvPr id="164" name="مربع نص 163">
            <a:extLst>
              <a:ext uri="{FF2B5EF4-FFF2-40B4-BE49-F238E27FC236}">
                <a16:creationId xmlns:a16="http://schemas.microsoft.com/office/drawing/2014/main" id="{ED8A49E6-EEE9-427D-AECB-413F69EE1E9D}"/>
              </a:ext>
            </a:extLst>
          </p:cNvPr>
          <p:cNvSpPr txBox="1"/>
          <p:nvPr/>
        </p:nvSpPr>
        <p:spPr>
          <a:xfrm>
            <a:off x="2533948" y="2197859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45</a:t>
            </a:r>
          </a:p>
        </p:txBody>
      </p:sp>
      <p:sp>
        <p:nvSpPr>
          <p:cNvPr id="165" name="مربع نص 164">
            <a:extLst>
              <a:ext uri="{FF2B5EF4-FFF2-40B4-BE49-F238E27FC236}">
                <a16:creationId xmlns:a16="http://schemas.microsoft.com/office/drawing/2014/main" id="{FC4D650A-1747-44D5-9EAD-5453ECA7423F}"/>
              </a:ext>
            </a:extLst>
          </p:cNvPr>
          <p:cNvSpPr txBox="1"/>
          <p:nvPr/>
        </p:nvSpPr>
        <p:spPr>
          <a:xfrm>
            <a:off x="1497948" y="2197859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64</a:t>
            </a:r>
          </a:p>
        </p:txBody>
      </p:sp>
      <p:pic>
        <p:nvPicPr>
          <p:cNvPr id="166" name="صورة 165">
            <a:extLst>
              <a:ext uri="{FF2B5EF4-FFF2-40B4-BE49-F238E27FC236}">
                <a16:creationId xmlns:a16="http://schemas.microsoft.com/office/drawing/2014/main" id="{A3898FD5-3B86-421C-B0C5-56DFF38FE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989" y="3181521"/>
            <a:ext cx="642307" cy="484686"/>
          </a:xfrm>
          <a:prstGeom prst="rect">
            <a:avLst/>
          </a:prstGeom>
        </p:spPr>
      </p:pic>
      <p:pic>
        <p:nvPicPr>
          <p:cNvPr id="167" name="صورة 166">
            <a:extLst>
              <a:ext uri="{FF2B5EF4-FFF2-40B4-BE49-F238E27FC236}">
                <a16:creationId xmlns:a16="http://schemas.microsoft.com/office/drawing/2014/main" id="{24F491CC-E3BF-4BCA-B612-47F663314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840" y="5997124"/>
            <a:ext cx="677926" cy="511564"/>
          </a:xfrm>
          <a:prstGeom prst="rect">
            <a:avLst/>
          </a:prstGeom>
        </p:spPr>
      </p:pic>
      <p:grpSp>
        <p:nvGrpSpPr>
          <p:cNvPr id="171" name="مجموعة 170">
            <a:extLst>
              <a:ext uri="{FF2B5EF4-FFF2-40B4-BE49-F238E27FC236}">
                <a16:creationId xmlns:a16="http://schemas.microsoft.com/office/drawing/2014/main" id="{C14CDF5B-560D-48B1-B196-9E6B2CB2B2C6}"/>
              </a:ext>
            </a:extLst>
          </p:cNvPr>
          <p:cNvGrpSpPr/>
          <p:nvPr/>
        </p:nvGrpSpPr>
        <p:grpSpPr>
          <a:xfrm>
            <a:off x="383851" y="1027114"/>
            <a:ext cx="6683729" cy="400110"/>
            <a:chOff x="383851" y="1027114"/>
            <a:chExt cx="6683729" cy="400110"/>
          </a:xfrm>
        </p:grpSpPr>
        <p:sp>
          <p:nvSpPr>
            <p:cNvPr id="172" name="مستطيل: زوايا مستديرة 171">
              <a:extLst>
                <a:ext uri="{FF2B5EF4-FFF2-40B4-BE49-F238E27FC236}">
                  <a16:creationId xmlns:a16="http://schemas.microsoft.com/office/drawing/2014/main" id="{FCDB29C5-FD7E-43B6-BDF4-E6E314AD31F1}"/>
                </a:ext>
              </a:extLst>
            </p:cNvPr>
            <p:cNvSpPr/>
            <p:nvPr/>
          </p:nvSpPr>
          <p:spPr>
            <a:xfrm>
              <a:off x="383852" y="1036774"/>
              <a:ext cx="6683728" cy="317251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grpSp>
          <p:nvGrpSpPr>
            <p:cNvPr id="173" name="مجموعة 172">
              <a:extLst>
                <a:ext uri="{FF2B5EF4-FFF2-40B4-BE49-F238E27FC236}">
                  <a16:creationId xmlns:a16="http://schemas.microsoft.com/office/drawing/2014/main" id="{DB5673A1-4CF6-4D13-82E1-69A8390AB2A4}"/>
                </a:ext>
              </a:extLst>
            </p:cNvPr>
            <p:cNvGrpSpPr/>
            <p:nvPr/>
          </p:nvGrpSpPr>
          <p:grpSpPr>
            <a:xfrm>
              <a:off x="383851" y="1027114"/>
              <a:ext cx="6683728" cy="400110"/>
              <a:chOff x="383851" y="1027114"/>
              <a:chExt cx="6683728" cy="400110"/>
            </a:xfrm>
          </p:grpSpPr>
          <p:sp>
            <p:nvSpPr>
              <p:cNvPr id="174" name="مربع نص 173">
                <a:extLst>
                  <a:ext uri="{FF2B5EF4-FFF2-40B4-BE49-F238E27FC236}">
                    <a16:creationId xmlns:a16="http://schemas.microsoft.com/office/drawing/2014/main" id="{C42A4809-B573-4D7C-9407-FEAAD160ADE2}"/>
                  </a:ext>
                </a:extLst>
              </p:cNvPr>
              <p:cNvSpPr txBox="1"/>
              <p:nvPr/>
            </p:nvSpPr>
            <p:spPr>
              <a:xfrm>
                <a:off x="6754673" y="1027114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</a:t>
                </a:r>
              </a:p>
            </p:txBody>
          </p:sp>
          <p:sp>
            <p:nvSpPr>
              <p:cNvPr id="175" name="مربع نص 174">
                <a:extLst>
                  <a:ext uri="{FF2B5EF4-FFF2-40B4-BE49-F238E27FC236}">
                    <a16:creationId xmlns:a16="http://schemas.microsoft.com/office/drawing/2014/main" id="{83276544-06EC-4D96-9AB1-2C0412989640}"/>
                  </a:ext>
                </a:extLst>
              </p:cNvPr>
              <p:cNvSpPr txBox="1"/>
              <p:nvPr/>
            </p:nvSpPr>
            <p:spPr>
              <a:xfrm>
                <a:off x="6167917" y="1027114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8</a:t>
                </a:r>
              </a:p>
            </p:txBody>
          </p:sp>
          <p:sp>
            <p:nvSpPr>
              <p:cNvPr id="176" name="مربع نص 175">
                <a:extLst>
                  <a:ext uri="{FF2B5EF4-FFF2-40B4-BE49-F238E27FC236}">
                    <a16:creationId xmlns:a16="http://schemas.microsoft.com/office/drawing/2014/main" id="{7C65167B-9861-4135-A344-341E4AB07816}"/>
                  </a:ext>
                </a:extLst>
              </p:cNvPr>
              <p:cNvSpPr txBox="1"/>
              <p:nvPr/>
            </p:nvSpPr>
            <p:spPr>
              <a:xfrm>
                <a:off x="5517044" y="102711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27</a:t>
                </a:r>
              </a:p>
            </p:txBody>
          </p:sp>
          <p:sp>
            <p:nvSpPr>
              <p:cNvPr id="177" name="مربع نص 176">
                <a:extLst>
                  <a:ext uri="{FF2B5EF4-FFF2-40B4-BE49-F238E27FC236}">
                    <a16:creationId xmlns:a16="http://schemas.microsoft.com/office/drawing/2014/main" id="{B0A49C0E-B10E-428D-847F-823859AF77BA}"/>
                  </a:ext>
                </a:extLst>
              </p:cNvPr>
              <p:cNvSpPr txBox="1"/>
              <p:nvPr/>
            </p:nvSpPr>
            <p:spPr>
              <a:xfrm>
                <a:off x="4866171" y="102711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64</a:t>
                </a:r>
              </a:p>
            </p:txBody>
          </p:sp>
          <p:sp>
            <p:nvSpPr>
              <p:cNvPr id="178" name="مربع نص 177">
                <a:extLst>
                  <a:ext uri="{FF2B5EF4-FFF2-40B4-BE49-F238E27FC236}">
                    <a16:creationId xmlns:a16="http://schemas.microsoft.com/office/drawing/2014/main" id="{39588FC5-2ACB-4A37-BCF6-AB319AF37996}"/>
                  </a:ext>
                </a:extLst>
              </p:cNvPr>
              <p:cNvSpPr txBox="1"/>
              <p:nvPr/>
            </p:nvSpPr>
            <p:spPr>
              <a:xfrm>
                <a:off x="4087057" y="1027114"/>
                <a:ext cx="569388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125</a:t>
                </a:r>
              </a:p>
            </p:txBody>
          </p:sp>
          <p:sp>
            <p:nvSpPr>
              <p:cNvPr id="179" name="مربع نص 178">
                <a:extLst>
                  <a:ext uri="{FF2B5EF4-FFF2-40B4-BE49-F238E27FC236}">
                    <a16:creationId xmlns:a16="http://schemas.microsoft.com/office/drawing/2014/main" id="{57C79FF9-F11D-4F1A-A1F2-A9EBDF3E51B4}"/>
                  </a:ext>
                </a:extLst>
              </p:cNvPr>
              <p:cNvSpPr txBox="1"/>
              <p:nvPr/>
            </p:nvSpPr>
            <p:spPr>
              <a:xfrm>
                <a:off x="3372064" y="1027114"/>
                <a:ext cx="569388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216</a:t>
                </a:r>
              </a:p>
            </p:txBody>
          </p:sp>
          <p:sp>
            <p:nvSpPr>
              <p:cNvPr id="180" name="مربع نص 179">
                <a:extLst>
                  <a:ext uri="{FF2B5EF4-FFF2-40B4-BE49-F238E27FC236}">
                    <a16:creationId xmlns:a16="http://schemas.microsoft.com/office/drawing/2014/main" id="{9EC22ABE-7883-4B63-8EA5-B183B349FE2D}"/>
                  </a:ext>
                </a:extLst>
              </p:cNvPr>
              <p:cNvSpPr txBox="1"/>
              <p:nvPr/>
            </p:nvSpPr>
            <p:spPr>
              <a:xfrm>
                <a:off x="2657071" y="1027114"/>
                <a:ext cx="569388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343</a:t>
                </a:r>
              </a:p>
            </p:txBody>
          </p:sp>
          <p:sp>
            <p:nvSpPr>
              <p:cNvPr id="181" name="مربع نص 180">
                <a:extLst>
                  <a:ext uri="{FF2B5EF4-FFF2-40B4-BE49-F238E27FC236}">
                    <a16:creationId xmlns:a16="http://schemas.microsoft.com/office/drawing/2014/main" id="{DC1D8F52-EB3D-4E5A-8585-A00C1E5CB147}"/>
                  </a:ext>
                </a:extLst>
              </p:cNvPr>
              <p:cNvSpPr txBox="1"/>
              <p:nvPr/>
            </p:nvSpPr>
            <p:spPr>
              <a:xfrm>
                <a:off x="1942078" y="1027114"/>
                <a:ext cx="569388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512</a:t>
                </a:r>
              </a:p>
            </p:txBody>
          </p:sp>
          <p:sp>
            <p:nvSpPr>
              <p:cNvPr id="182" name="مربع نص 181">
                <a:extLst>
                  <a:ext uri="{FF2B5EF4-FFF2-40B4-BE49-F238E27FC236}">
                    <a16:creationId xmlns:a16="http://schemas.microsoft.com/office/drawing/2014/main" id="{68B6A57C-A511-4974-8A75-F969C97BBFBF}"/>
                  </a:ext>
                </a:extLst>
              </p:cNvPr>
              <p:cNvSpPr txBox="1"/>
              <p:nvPr/>
            </p:nvSpPr>
            <p:spPr>
              <a:xfrm>
                <a:off x="1227085" y="1027114"/>
                <a:ext cx="569388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729</a:t>
                </a:r>
              </a:p>
            </p:txBody>
          </p:sp>
          <p:sp>
            <p:nvSpPr>
              <p:cNvPr id="183" name="مربع نص 182">
                <a:extLst>
                  <a:ext uri="{FF2B5EF4-FFF2-40B4-BE49-F238E27FC236}">
                    <a16:creationId xmlns:a16="http://schemas.microsoft.com/office/drawing/2014/main" id="{73DB31C1-C201-4834-9497-BE21C5ADFC30}"/>
                  </a:ext>
                </a:extLst>
              </p:cNvPr>
              <p:cNvSpPr txBox="1"/>
              <p:nvPr/>
            </p:nvSpPr>
            <p:spPr>
              <a:xfrm>
                <a:off x="383851" y="1027114"/>
                <a:ext cx="697628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chemeClr val="bg1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5116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8" grpId="0"/>
      <p:bldP spid="39" grpId="0"/>
      <p:bldP spid="40" grpId="0"/>
      <p:bldP spid="41" grpId="0"/>
      <p:bldP spid="43" grpId="0"/>
      <p:bldP spid="44" grpId="0"/>
      <p:bldP spid="56" grpId="0"/>
      <p:bldP spid="62" grpId="0"/>
      <p:bldP spid="97" grpId="0"/>
      <p:bldP spid="98" grpId="0"/>
      <p:bldP spid="99" grpId="0"/>
      <p:bldP spid="100" grpId="0"/>
      <p:bldP spid="102" grpId="0"/>
      <p:bldP spid="103" grpId="0"/>
      <p:bldP spid="115" grpId="0"/>
      <p:bldP spid="120" grpId="0"/>
      <p:bldP spid="129" grpId="0"/>
      <p:bldP spid="137" grpId="0"/>
      <p:bldP spid="163" grpId="0"/>
      <p:bldP spid="1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A3776EC9-BF8A-47E6-B4F4-942216C35B9D}"/>
              </a:ext>
            </a:extLst>
          </p:cNvPr>
          <p:cNvSpPr/>
          <p:nvPr/>
        </p:nvSpPr>
        <p:spPr>
          <a:xfrm>
            <a:off x="2717674" y="117070"/>
            <a:ext cx="4566264" cy="796599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إيجاد الجذر التربيعي والتكعيبي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32E8D81-8C54-49C0-98F1-BE58C8942CFF}"/>
              </a:ext>
            </a:extLst>
          </p:cNvPr>
          <p:cNvSpPr txBox="1"/>
          <p:nvPr/>
        </p:nvSpPr>
        <p:spPr>
          <a:xfrm>
            <a:off x="6878485" y="913669"/>
            <a:ext cx="277992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مثال : أوجد قيمة ما يلي :</a:t>
            </a: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9427B009-5478-4169-B79E-332701899E9B}"/>
              </a:ext>
            </a:extLst>
          </p:cNvPr>
          <p:cNvGrpSpPr/>
          <p:nvPr/>
        </p:nvGrpSpPr>
        <p:grpSpPr>
          <a:xfrm>
            <a:off x="8281222" y="1816854"/>
            <a:ext cx="1083186" cy="646331"/>
            <a:chOff x="7430685" y="4563437"/>
            <a:chExt cx="1083186" cy="646331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3A184B28-FC60-4394-9743-12002486FEB3}"/>
                </a:ext>
              </a:extLst>
            </p:cNvPr>
            <p:cNvSpPr txBox="1"/>
            <p:nvPr/>
          </p:nvSpPr>
          <p:spPr>
            <a:xfrm>
              <a:off x="7750869" y="4583315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324</a:t>
              </a:r>
            </a:p>
          </p:txBody>
        </p:sp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3621DCD2-805F-4336-9AB5-8B994A67F6C9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9" name="رابط مستقيم 8">
                <a:extLst>
                  <a:ext uri="{FF2B5EF4-FFF2-40B4-BE49-F238E27FC236}">
                    <a16:creationId xmlns:a16="http://schemas.microsoft.com/office/drawing/2014/main" id="{6A37D62E-D4CF-4744-8A7A-BFEEA00069C3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رابط مستقيم 9">
                <a:extLst>
                  <a:ext uri="{FF2B5EF4-FFF2-40B4-BE49-F238E27FC236}">
                    <a16:creationId xmlns:a16="http://schemas.microsoft.com/office/drawing/2014/main" id="{7E397221-E8B6-4CC7-AA41-F860169A9C03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رابط مستقيم 10">
                <a:extLst>
                  <a:ext uri="{FF2B5EF4-FFF2-40B4-BE49-F238E27FC236}">
                    <a16:creationId xmlns:a16="http://schemas.microsoft.com/office/drawing/2014/main" id="{6A3A263D-AC7F-4ABA-9DF5-54B622072B77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رابط مستقيم 11">
                <a:extLst>
                  <a:ext uri="{FF2B5EF4-FFF2-40B4-BE49-F238E27FC236}">
                    <a16:creationId xmlns:a16="http://schemas.microsoft.com/office/drawing/2014/main" id="{9BE415F7-B55A-461C-AE24-40FC89A15F14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EF31DF87-2126-4A07-9FF9-D496BE1ED360}"/>
                </a:ext>
              </a:extLst>
            </p:cNvPr>
            <p:cNvSpPr txBox="1"/>
            <p:nvPr/>
          </p:nvSpPr>
          <p:spPr>
            <a:xfrm>
              <a:off x="7430685" y="4563437"/>
              <a:ext cx="415499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36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47" name="مجموعة 146">
            <a:extLst>
              <a:ext uri="{FF2B5EF4-FFF2-40B4-BE49-F238E27FC236}">
                <a16:creationId xmlns:a16="http://schemas.microsoft.com/office/drawing/2014/main" id="{FC994F39-B700-429A-AEC8-4E21B0D5409E}"/>
              </a:ext>
            </a:extLst>
          </p:cNvPr>
          <p:cNvGrpSpPr/>
          <p:nvPr/>
        </p:nvGrpSpPr>
        <p:grpSpPr>
          <a:xfrm>
            <a:off x="8281222" y="3023255"/>
            <a:ext cx="1083186" cy="646331"/>
            <a:chOff x="7430685" y="4563437"/>
            <a:chExt cx="1083186" cy="646331"/>
          </a:xfrm>
        </p:grpSpPr>
        <p:sp>
          <p:nvSpPr>
            <p:cNvPr id="148" name="مربع نص 147">
              <a:extLst>
                <a:ext uri="{FF2B5EF4-FFF2-40B4-BE49-F238E27FC236}">
                  <a16:creationId xmlns:a16="http://schemas.microsoft.com/office/drawing/2014/main" id="{78FA6407-7E3D-4E78-8B47-4E61FC91143A}"/>
                </a:ext>
              </a:extLst>
            </p:cNvPr>
            <p:cNvSpPr txBox="1"/>
            <p:nvPr/>
          </p:nvSpPr>
          <p:spPr>
            <a:xfrm>
              <a:off x="7750869" y="4583315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441</a:t>
              </a:r>
            </a:p>
          </p:txBody>
        </p:sp>
        <p:grpSp>
          <p:nvGrpSpPr>
            <p:cNvPr id="149" name="مجموعة 148">
              <a:extLst>
                <a:ext uri="{FF2B5EF4-FFF2-40B4-BE49-F238E27FC236}">
                  <a16:creationId xmlns:a16="http://schemas.microsoft.com/office/drawing/2014/main" id="{EC92451B-3F13-4035-BB46-9DBA979EE573}"/>
                </a:ext>
              </a:extLst>
            </p:cNvPr>
            <p:cNvGrpSpPr/>
            <p:nvPr/>
          </p:nvGrpSpPr>
          <p:grpSpPr>
            <a:xfrm>
              <a:off x="7813116" y="4583315"/>
              <a:ext cx="700755" cy="324740"/>
              <a:chOff x="7187013" y="4854011"/>
              <a:chExt cx="700755" cy="324740"/>
            </a:xfrm>
          </p:grpSpPr>
          <p:cxnSp>
            <p:nvCxnSpPr>
              <p:cNvPr id="151" name="رابط مستقيم 150">
                <a:extLst>
                  <a:ext uri="{FF2B5EF4-FFF2-40B4-BE49-F238E27FC236}">
                    <a16:creationId xmlns:a16="http://schemas.microsoft.com/office/drawing/2014/main" id="{BCF827AB-6924-4F2C-B1DB-82A6206759B8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رابط مستقيم 151">
                <a:extLst>
                  <a:ext uri="{FF2B5EF4-FFF2-40B4-BE49-F238E27FC236}">
                    <a16:creationId xmlns:a16="http://schemas.microsoft.com/office/drawing/2014/main" id="{69E63152-38D8-4D70-85D7-4BD060877FC6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رابط مستقيم 152">
                <a:extLst>
                  <a:ext uri="{FF2B5EF4-FFF2-40B4-BE49-F238E27FC236}">
                    <a16:creationId xmlns:a16="http://schemas.microsoft.com/office/drawing/2014/main" id="{E046C727-2EF8-4A6B-A65E-EA9330C55002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رابط مستقيم 153">
                <a:extLst>
                  <a:ext uri="{FF2B5EF4-FFF2-40B4-BE49-F238E27FC236}">
                    <a16:creationId xmlns:a16="http://schemas.microsoft.com/office/drawing/2014/main" id="{FF233A32-62AA-4FD5-996C-C78ADE0BC2C6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مربع نص 149">
              <a:extLst>
                <a:ext uri="{FF2B5EF4-FFF2-40B4-BE49-F238E27FC236}">
                  <a16:creationId xmlns:a16="http://schemas.microsoft.com/office/drawing/2014/main" id="{8E3438FC-436E-4375-B28E-EAF624C1F83A}"/>
                </a:ext>
              </a:extLst>
            </p:cNvPr>
            <p:cNvSpPr txBox="1"/>
            <p:nvPr/>
          </p:nvSpPr>
          <p:spPr>
            <a:xfrm>
              <a:off x="7430685" y="4563437"/>
              <a:ext cx="415499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36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55" name="مجموعة 154">
            <a:extLst>
              <a:ext uri="{FF2B5EF4-FFF2-40B4-BE49-F238E27FC236}">
                <a16:creationId xmlns:a16="http://schemas.microsoft.com/office/drawing/2014/main" id="{A8169557-9BCB-4348-9E2F-CC8F694A565A}"/>
              </a:ext>
            </a:extLst>
          </p:cNvPr>
          <p:cNvGrpSpPr/>
          <p:nvPr/>
        </p:nvGrpSpPr>
        <p:grpSpPr>
          <a:xfrm>
            <a:off x="8192165" y="4229656"/>
            <a:ext cx="1303274" cy="668149"/>
            <a:chOff x="7962775" y="4743449"/>
            <a:chExt cx="1303274" cy="668149"/>
          </a:xfrm>
        </p:grpSpPr>
        <p:grpSp>
          <p:nvGrpSpPr>
            <p:cNvPr id="156" name="مجموعة 155">
              <a:extLst>
                <a:ext uri="{FF2B5EF4-FFF2-40B4-BE49-F238E27FC236}">
                  <a16:creationId xmlns:a16="http://schemas.microsoft.com/office/drawing/2014/main" id="{F9FDE1BB-5B77-454F-9B3E-D4D987B59F00}"/>
                </a:ext>
              </a:extLst>
            </p:cNvPr>
            <p:cNvGrpSpPr/>
            <p:nvPr/>
          </p:nvGrpSpPr>
          <p:grpSpPr>
            <a:xfrm>
              <a:off x="7962775" y="4765267"/>
              <a:ext cx="1165378" cy="646331"/>
              <a:chOff x="7348493" y="4563437"/>
              <a:chExt cx="1165378" cy="646331"/>
            </a:xfrm>
          </p:grpSpPr>
          <p:sp>
            <p:nvSpPr>
              <p:cNvPr id="158" name="مربع نص 157">
                <a:extLst>
                  <a:ext uri="{FF2B5EF4-FFF2-40B4-BE49-F238E27FC236}">
                    <a16:creationId xmlns:a16="http://schemas.microsoft.com/office/drawing/2014/main" id="{C2A70D57-9868-4AD6-8981-607EE987372F}"/>
                  </a:ext>
                </a:extLst>
              </p:cNvPr>
              <p:cNvSpPr txBox="1"/>
              <p:nvPr/>
            </p:nvSpPr>
            <p:spPr>
              <a:xfrm>
                <a:off x="7578910" y="4583315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1728</a:t>
                </a:r>
              </a:p>
            </p:txBody>
          </p:sp>
          <p:grpSp>
            <p:nvGrpSpPr>
              <p:cNvPr id="159" name="مجموعة 158">
                <a:extLst>
                  <a:ext uri="{FF2B5EF4-FFF2-40B4-BE49-F238E27FC236}">
                    <a16:creationId xmlns:a16="http://schemas.microsoft.com/office/drawing/2014/main" id="{5FE8AA0C-2206-48C1-B99E-EF1A0BCE7C63}"/>
                  </a:ext>
                </a:extLst>
              </p:cNvPr>
              <p:cNvGrpSpPr/>
              <p:nvPr/>
            </p:nvGrpSpPr>
            <p:grpSpPr>
              <a:xfrm>
                <a:off x="7681800" y="4583315"/>
                <a:ext cx="832071" cy="324740"/>
                <a:chOff x="7055697" y="4854011"/>
                <a:chExt cx="832071" cy="324740"/>
              </a:xfrm>
            </p:grpSpPr>
            <p:cxnSp>
              <p:nvCxnSpPr>
                <p:cNvPr id="161" name="رابط مستقيم 160">
                  <a:extLst>
                    <a:ext uri="{FF2B5EF4-FFF2-40B4-BE49-F238E27FC236}">
                      <a16:creationId xmlns:a16="http://schemas.microsoft.com/office/drawing/2014/main" id="{106F935A-F664-4D5D-AE78-7B76C77651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5697" y="4854011"/>
                  <a:ext cx="695339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رابط مستقيم 161">
                  <a:extLst>
                    <a:ext uri="{FF2B5EF4-FFF2-40B4-BE49-F238E27FC236}">
                      <a16:creationId xmlns:a16="http://schemas.microsoft.com/office/drawing/2014/main" id="{0E7BF04C-5DC6-4BD6-B526-AEBA1A2B052C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رابط مستقيم 162">
                  <a:extLst>
                    <a:ext uri="{FF2B5EF4-FFF2-40B4-BE49-F238E27FC236}">
                      <a16:creationId xmlns:a16="http://schemas.microsoft.com/office/drawing/2014/main" id="{C079F4BF-C938-46BD-B044-2FDC368F4373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رابط مستقيم 163">
                  <a:extLst>
                    <a:ext uri="{FF2B5EF4-FFF2-40B4-BE49-F238E27FC236}">
                      <a16:creationId xmlns:a16="http://schemas.microsoft.com/office/drawing/2014/main" id="{65D90DCD-5A5D-463C-997F-9963D17D29EC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0" name="مربع نص 159">
                <a:extLst>
                  <a:ext uri="{FF2B5EF4-FFF2-40B4-BE49-F238E27FC236}">
                    <a16:creationId xmlns:a16="http://schemas.microsoft.com/office/drawing/2014/main" id="{47A92FE5-BB39-4FDD-B8A7-3B6579A9C077}"/>
                  </a:ext>
                </a:extLst>
              </p:cNvPr>
              <p:cNvSpPr txBox="1"/>
              <p:nvPr/>
            </p:nvSpPr>
            <p:spPr>
              <a:xfrm>
                <a:off x="7348493" y="4563437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36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sp>
          <p:nvSpPr>
            <p:cNvPr id="157" name="مربع نص 156">
              <a:extLst>
                <a:ext uri="{FF2B5EF4-FFF2-40B4-BE49-F238E27FC236}">
                  <a16:creationId xmlns:a16="http://schemas.microsoft.com/office/drawing/2014/main" id="{04AA012F-3839-424B-8AAD-5B22AB3EB388}"/>
                </a:ext>
              </a:extLst>
            </p:cNvPr>
            <p:cNvSpPr txBox="1"/>
            <p:nvPr/>
          </p:nvSpPr>
          <p:spPr>
            <a:xfrm>
              <a:off x="8964201" y="47434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165" name="مجموعة 164">
            <a:extLst>
              <a:ext uri="{FF2B5EF4-FFF2-40B4-BE49-F238E27FC236}">
                <a16:creationId xmlns:a16="http://schemas.microsoft.com/office/drawing/2014/main" id="{E02025B9-B414-4CE6-831E-537C85448337}"/>
              </a:ext>
            </a:extLst>
          </p:cNvPr>
          <p:cNvGrpSpPr/>
          <p:nvPr/>
        </p:nvGrpSpPr>
        <p:grpSpPr>
          <a:xfrm>
            <a:off x="8109973" y="5457874"/>
            <a:ext cx="1385466" cy="668149"/>
            <a:chOff x="7880583" y="4743449"/>
            <a:chExt cx="1385466" cy="668149"/>
          </a:xfrm>
        </p:grpSpPr>
        <p:grpSp>
          <p:nvGrpSpPr>
            <p:cNvPr id="166" name="مجموعة 165">
              <a:extLst>
                <a:ext uri="{FF2B5EF4-FFF2-40B4-BE49-F238E27FC236}">
                  <a16:creationId xmlns:a16="http://schemas.microsoft.com/office/drawing/2014/main" id="{3A4A1F2C-B373-4462-9DE8-6067B958F423}"/>
                </a:ext>
              </a:extLst>
            </p:cNvPr>
            <p:cNvGrpSpPr/>
            <p:nvPr/>
          </p:nvGrpSpPr>
          <p:grpSpPr>
            <a:xfrm>
              <a:off x="7880583" y="4765267"/>
              <a:ext cx="1247570" cy="646331"/>
              <a:chOff x="7266301" y="4563437"/>
              <a:chExt cx="1247570" cy="646331"/>
            </a:xfrm>
          </p:grpSpPr>
          <p:sp>
            <p:nvSpPr>
              <p:cNvPr id="168" name="مربع نص 167">
                <a:extLst>
                  <a:ext uri="{FF2B5EF4-FFF2-40B4-BE49-F238E27FC236}">
                    <a16:creationId xmlns:a16="http://schemas.microsoft.com/office/drawing/2014/main" id="{0F99BD8B-6052-41A1-BAD0-96ABDC94473F}"/>
                  </a:ext>
                </a:extLst>
              </p:cNvPr>
              <p:cNvSpPr txBox="1"/>
              <p:nvPr/>
            </p:nvSpPr>
            <p:spPr>
              <a:xfrm>
                <a:off x="7589184" y="4583315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2744</a:t>
                </a:r>
              </a:p>
            </p:txBody>
          </p:sp>
          <p:grpSp>
            <p:nvGrpSpPr>
              <p:cNvPr id="169" name="مجموعة 168">
                <a:extLst>
                  <a:ext uri="{FF2B5EF4-FFF2-40B4-BE49-F238E27FC236}">
                    <a16:creationId xmlns:a16="http://schemas.microsoft.com/office/drawing/2014/main" id="{B05773D9-E070-4379-8AF7-A96CD87C682F}"/>
                  </a:ext>
                </a:extLst>
              </p:cNvPr>
              <p:cNvGrpSpPr/>
              <p:nvPr/>
            </p:nvGrpSpPr>
            <p:grpSpPr>
              <a:xfrm>
                <a:off x="7645299" y="4583315"/>
                <a:ext cx="868572" cy="324740"/>
                <a:chOff x="7019196" y="4854011"/>
                <a:chExt cx="868572" cy="324740"/>
              </a:xfrm>
            </p:grpSpPr>
            <p:cxnSp>
              <p:nvCxnSpPr>
                <p:cNvPr id="171" name="رابط مستقيم 170">
                  <a:extLst>
                    <a:ext uri="{FF2B5EF4-FFF2-40B4-BE49-F238E27FC236}">
                      <a16:creationId xmlns:a16="http://schemas.microsoft.com/office/drawing/2014/main" id="{8D460AAC-7967-4247-8342-0DD4D12263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19196" y="4854011"/>
                  <a:ext cx="73184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رابط مستقيم 171">
                  <a:extLst>
                    <a:ext uri="{FF2B5EF4-FFF2-40B4-BE49-F238E27FC236}">
                      <a16:creationId xmlns:a16="http://schemas.microsoft.com/office/drawing/2014/main" id="{A649872C-0CDA-45D6-B98B-7FD9B1BDD0F2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رابط مستقيم 172">
                  <a:extLst>
                    <a:ext uri="{FF2B5EF4-FFF2-40B4-BE49-F238E27FC236}">
                      <a16:creationId xmlns:a16="http://schemas.microsoft.com/office/drawing/2014/main" id="{F2C3710D-C7E1-49C1-A870-66882AC412F0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رابط مستقيم 173">
                  <a:extLst>
                    <a:ext uri="{FF2B5EF4-FFF2-40B4-BE49-F238E27FC236}">
                      <a16:creationId xmlns:a16="http://schemas.microsoft.com/office/drawing/2014/main" id="{147392A5-6D42-4535-8DEF-9F2ECC556F1B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0" name="مربع نص 169">
                <a:extLst>
                  <a:ext uri="{FF2B5EF4-FFF2-40B4-BE49-F238E27FC236}">
                    <a16:creationId xmlns:a16="http://schemas.microsoft.com/office/drawing/2014/main" id="{F6FE8199-C319-4B8A-A36C-C47BD774779F}"/>
                  </a:ext>
                </a:extLst>
              </p:cNvPr>
              <p:cNvSpPr txBox="1"/>
              <p:nvPr/>
            </p:nvSpPr>
            <p:spPr>
              <a:xfrm>
                <a:off x="7266301" y="4563437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36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sp>
          <p:nvSpPr>
            <p:cNvPr id="167" name="مربع نص 166">
              <a:extLst>
                <a:ext uri="{FF2B5EF4-FFF2-40B4-BE49-F238E27FC236}">
                  <a16:creationId xmlns:a16="http://schemas.microsoft.com/office/drawing/2014/main" id="{9C1B2F8A-38F0-4D0D-87EA-1B3128979D18}"/>
                </a:ext>
              </a:extLst>
            </p:cNvPr>
            <p:cNvSpPr txBox="1"/>
            <p:nvPr/>
          </p:nvSpPr>
          <p:spPr>
            <a:xfrm>
              <a:off x="8964201" y="47434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175" name="مربع نص 174">
            <a:extLst>
              <a:ext uri="{FF2B5EF4-FFF2-40B4-BE49-F238E27FC236}">
                <a16:creationId xmlns:a16="http://schemas.microsoft.com/office/drawing/2014/main" id="{59A76734-704A-4FBE-B1D6-D36445B24A53}"/>
              </a:ext>
            </a:extLst>
          </p:cNvPr>
          <p:cNvSpPr txBox="1"/>
          <p:nvPr/>
        </p:nvSpPr>
        <p:spPr>
          <a:xfrm>
            <a:off x="2577060" y="2098342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1728</a:t>
            </a:r>
          </a:p>
        </p:txBody>
      </p: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8EACA3B2-0310-4D6B-92F2-D6EDF0E2C555}"/>
              </a:ext>
            </a:extLst>
          </p:cNvPr>
          <p:cNvCxnSpPr>
            <a:cxnSpLocks/>
          </p:cNvCxnSpPr>
          <p:nvPr/>
        </p:nvCxnSpPr>
        <p:spPr>
          <a:xfrm>
            <a:off x="2666827" y="2156141"/>
            <a:ext cx="0" cy="37648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مربع نص 175">
            <a:extLst>
              <a:ext uri="{FF2B5EF4-FFF2-40B4-BE49-F238E27FC236}">
                <a16:creationId xmlns:a16="http://schemas.microsoft.com/office/drawing/2014/main" id="{31485894-9897-4126-8811-6C817FFC8F63}"/>
              </a:ext>
            </a:extLst>
          </p:cNvPr>
          <p:cNvSpPr txBox="1"/>
          <p:nvPr/>
        </p:nvSpPr>
        <p:spPr>
          <a:xfrm>
            <a:off x="2268442" y="209834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77" name="مربع نص 176">
            <a:extLst>
              <a:ext uri="{FF2B5EF4-FFF2-40B4-BE49-F238E27FC236}">
                <a16:creationId xmlns:a16="http://schemas.microsoft.com/office/drawing/2014/main" id="{58AB6419-BD0E-482C-B468-E44B7F7B6848}"/>
              </a:ext>
            </a:extLst>
          </p:cNvPr>
          <p:cNvSpPr txBox="1"/>
          <p:nvPr/>
        </p:nvSpPr>
        <p:spPr>
          <a:xfrm>
            <a:off x="2666827" y="2490885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864</a:t>
            </a:r>
          </a:p>
        </p:txBody>
      </p:sp>
      <p:sp>
        <p:nvSpPr>
          <p:cNvPr id="178" name="مربع نص 177">
            <a:extLst>
              <a:ext uri="{FF2B5EF4-FFF2-40B4-BE49-F238E27FC236}">
                <a16:creationId xmlns:a16="http://schemas.microsoft.com/office/drawing/2014/main" id="{A1EC4B1A-ACAC-4876-9C58-BFEAB3AFFA70}"/>
              </a:ext>
            </a:extLst>
          </p:cNvPr>
          <p:cNvSpPr txBox="1"/>
          <p:nvPr/>
        </p:nvSpPr>
        <p:spPr>
          <a:xfrm>
            <a:off x="2268442" y="249520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79" name="مربع نص 178">
            <a:extLst>
              <a:ext uri="{FF2B5EF4-FFF2-40B4-BE49-F238E27FC236}">
                <a16:creationId xmlns:a16="http://schemas.microsoft.com/office/drawing/2014/main" id="{368B5A8C-CBE6-4ABC-B922-1D26D101F450}"/>
              </a:ext>
            </a:extLst>
          </p:cNvPr>
          <p:cNvSpPr txBox="1"/>
          <p:nvPr/>
        </p:nvSpPr>
        <p:spPr>
          <a:xfrm>
            <a:off x="2666827" y="2886947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432</a:t>
            </a:r>
          </a:p>
        </p:txBody>
      </p:sp>
      <p:sp>
        <p:nvSpPr>
          <p:cNvPr id="180" name="مربع نص 179">
            <a:extLst>
              <a:ext uri="{FF2B5EF4-FFF2-40B4-BE49-F238E27FC236}">
                <a16:creationId xmlns:a16="http://schemas.microsoft.com/office/drawing/2014/main" id="{310A211F-3E9F-4018-9438-EFEDECB5B24B}"/>
              </a:ext>
            </a:extLst>
          </p:cNvPr>
          <p:cNvSpPr txBox="1"/>
          <p:nvPr/>
        </p:nvSpPr>
        <p:spPr>
          <a:xfrm>
            <a:off x="2268442" y="289205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81" name="مربع نص 180">
            <a:extLst>
              <a:ext uri="{FF2B5EF4-FFF2-40B4-BE49-F238E27FC236}">
                <a16:creationId xmlns:a16="http://schemas.microsoft.com/office/drawing/2014/main" id="{69A156A3-DA37-45A5-A35D-9EC606F966BA}"/>
              </a:ext>
            </a:extLst>
          </p:cNvPr>
          <p:cNvSpPr txBox="1"/>
          <p:nvPr/>
        </p:nvSpPr>
        <p:spPr>
          <a:xfrm>
            <a:off x="2666827" y="3283009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216</a:t>
            </a:r>
          </a:p>
        </p:txBody>
      </p:sp>
      <p:sp>
        <p:nvSpPr>
          <p:cNvPr id="182" name="مربع نص 181">
            <a:extLst>
              <a:ext uri="{FF2B5EF4-FFF2-40B4-BE49-F238E27FC236}">
                <a16:creationId xmlns:a16="http://schemas.microsoft.com/office/drawing/2014/main" id="{F775B1C9-8679-427F-A149-5E75D826F45D}"/>
              </a:ext>
            </a:extLst>
          </p:cNvPr>
          <p:cNvSpPr txBox="1"/>
          <p:nvPr/>
        </p:nvSpPr>
        <p:spPr>
          <a:xfrm>
            <a:off x="2268442" y="328891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83" name="مربع نص 182">
            <a:extLst>
              <a:ext uri="{FF2B5EF4-FFF2-40B4-BE49-F238E27FC236}">
                <a16:creationId xmlns:a16="http://schemas.microsoft.com/office/drawing/2014/main" id="{43E1E320-A426-43D8-AF2B-961CA54F9A64}"/>
              </a:ext>
            </a:extLst>
          </p:cNvPr>
          <p:cNvSpPr txBox="1"/>
          <p:nvPr/>
        </p:nvSpPr>
        <p:spPr>
          <a:xfrm>
            <a:off x="2666827" y="3679071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108</a:t>
            </a:r>
          </a:p>
        </p:txBody>
      </p:sp>
      <p:sp>
        <p:nvSpPr>
          <p:cNvPr id="188" name="مربع نص 187">
            <a:extLst>
              <a:ext uri="{FF2B5EF4-FFF2-40B4-BE49-F238E27FC236}">
                <a16:creationId xmlns:a16="http://schemas.microsoft.com/office/drawing/2014/main" id="{B9544DC6-57D2-4FBC-91D4-EEAF08551510}"/>
              </a:ext>
            </a:extLst>
          </p:cNvPr>
          <p:cNvSpPr txBox="1"/>
          <p:nvPr/>
        </p:nvSpPr>
        <p:spPr>
          <a:xfrm>
            <a:off x="939428" y="2098342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2744</a:t>
            </a:r>
          </a:p>
        </p:txBody>
      </p:sp>
      <p:cxnSp>
        <p:nvCxnSpPr>
          <p:cNvPr id="189" name="رابط مستقيم 188">
            <a:extLst>
              <a:ext uri="{FF2B5EF4-FFF2-40B4-BE49-F238E27FC236}">
                <a16:creationId xmlns:a16="http://schemas.microsoft.com/office/drawing/2014/main" id="{B92510F1-5CB7-4D70-8EC5-4C542478355B}"/>
              </a:ext>
            </a:extLst>
          </p:cNvPr>
          <p:cNvCxnSpPr>
            <a:cxnSpLocks/>
          </p:cNvCxnSpPr>
          <p:nvPr/>
        </p:nvCxnSpPr>
        <p:spPr>
          <a:xfrm>
            <a:off x="1029195" y="2156141"/>
            <a:ext cx="0" cy="25766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مربع نص 189">
            <a:extLst>
              <a:ext uri="{FF2B5EF4-FFF2-40B4-BE49-F238E27FC236}">
                <a16:creationId xmlns:a16="http://schemas.microsoft.com/office/drawing/2014/main" id="{588979C5-12DA-4081-98DA-8ADE5FEE3293}"/>
              </a:ext>
            </a:extLst>
          </p:cNvPr>
          <p:cNvSpPr txBox="1"/>
          <p:nvPr/>
        </p:nvSpPr>
        <p:spPr>
          <a:xfrm>
            <a:off x="630810" y="209834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91" name="مربع نص 190">
            <a:extLst>
              <a:ext uri="{FF2B5EF4-FFF2-40B4-BE49-F238E27FC236}">
                <a16:creationId xmlns:a16="http://schemas.microsoft.com/office/drawing/2014/main" id="{EAF1482D-C617-4BFB-BBC0-DDAE205CDF48}"/>
              </a:ext>
            </a:extLst>
          </p:cNvPr>
          <p:cNvSpPr txBox="1"/>
          <p:nvPr/>
        </p:nvSpPr>
        <p:spPr>
          <a:xfrm>
            <a:off x="939428" y="2486300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1372</a:t>
            </a:r>
          </a:p>
        </p:txBody>
      </p:sp>
      <p:sp>
        <p:nvSpPr>
          <p:cNvPr id="192" name="مربع نص 191">
            <a:extLst>
              <a:ext uri="{FF2B5EF4-FFF2-40B4-BE49-F238E27FC236}">
                <a16:creationId xmlns:a16="http://schemas.microsoft.com/office/drawing/2014/main" id="{29CAC347-871B-4914-AACF-5A89DC19F017}"/>
              </a:ext>
            </a:extLst>
          </p:cNvPr>
          <p:cNvSpPr txBox="1"/>
          <p:nvPr/>
        </p:nvSpPr>
        <p:spPr>
          <a:xfrm>
            <a:off x="630810" y="248655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93" name="مربع نص 192">
            <a:extLst>
              <a:ext uri="{FF2B5EF4-FFF2-40B4-BE49-F238E27FC236}">
                <a16:creationId xmlns:a16="http://schemas.microsoft.com/office/drawing/2014/main" id="{633C4AB4-3818-491D-A80E-EF3CCC90919B}"/>
              </a:ext>
            </a:extLst>
          </p:cNvPr>
          <p:cNvSpPr txBox="1"/>
          <p:nvPr/>
        </p:nvSpPr>
        <p:spPr>
          <a:xfrm>
            <a:off x="1029195" y="2874258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686</a:t>
            </a:r>
          </a:p>
        </p:txBody>
      </p:sp>
      <p:sp>
        <p:nvSpPr>
          <p:cNvPr id="194" name="مربع نص 193">
            <a:extLst>
              <a:ext uri="{FF2B5EF4-FFF2-40B4-BE49-F238E27FC236}">
                <a16:creationId xmlns:a16="http://schemas.microsoft.com/office/drawing/2014/main" id="{634CE90F-09BF-4EF4-AF36-8A777D3EB1E1}"/>
              </a:ext>
            </a:extLst>
          </p:cNvPr>
          <p:cNvSpPr txBox="1"/>
          <p:nvPr/>
        </p:nvSpPr>
        <p:spPr>
          <a:xfrm>
            <a:off x="630810" y="287477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95" name="مربع نص 194">
            <a:extLst>
              <a:ext uri="{FF2B5EF4-FFF2-40B4-BE49-F238E27FC236}">
                <a16:creationId xmlns:a16="http://schemas.microsoft.com/office/drawing/2014/main" id="{ECFEA20F-4912-4915-A1BF-E1DC7A87526D}"/>
              </a:ext>
            </a:extLst>
          </p:cNvPr>
          <p:cNvSpPr txBox="1"/>
          <p:nvPr/>
        </p:nvSpPr>
        <p:spPr>
          <a:xfrm>
            <a:off x="1029195" y="3262216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343</a:t>
            </a:r>
          </a:p>
        </p:txBody>
      </p:sp>
      <p:sp>
        <p:nvSpPr>
          <p:cNvPr id="196" name="مربع نص 195">
            <a:extLst>
              <a:ext uri="{FF2B5EF4-FFF2-40B4-BE49-F238E27FC236}">
                <a16:creationId xmlns:a16="http://schemas.microsoft.com/office/drawing/2014/main" id="{07DD0692-9F3D-4659-B352-BBB005D6F004}"/>
              </a:ext>
            </a:extLst>
          </p:cNvPr>
          <p:cNvSpPr txBox="1"/>
          <p:nvPr/>
        </p:nvSpPr>
        <p:spPr>
          <a:xfrm>
            <a:off x="630810" y="326298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197" name="مربع نص 196">
            <a:extLst>
              <a:ext uri="{FF2B5EF4-FFF2-40B4-BE49-F238E27FC236}">
                <a16:creationId xmlns:a16="http://schemas.microsoft.com/office/drawing/2014/main" id="{0A114492-1E69-476D-85AB-20E1D16A72DF}"/>
              </a:ext>
            </a:extLst>
          </p:cNvPr>
          <p:cNvSpPr txBox="1"/>
          <p:nvPr/>
        </p:nvSpPr>
        <p:spPr>
          <a:xfrm>
            <a:off x="1118963" y="3650174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49</a:t>
            </a:r>
          </a:p>
        </p:txBody>
      </p:sp>
      <p:sp>
        <p:nvSpPr>
          <p:cNvPr id="202" name="مربع نص 201">
            <a:extLst>
              <a:ext uri="{FF2B5EF4-FFF2-40B4-BE49-F238E27FC236}">
                <a16:creationId xmlns:a16="http://schemas.microsoft.com/office/drawing/2014/main" id="{4EA97A5F-349C-40B7-91A2-3F6424238D5F}"/>
              </a:ext>
            </a:extLst>
          </p:cNvPr>
          <p:cNvSpPr txBox="1"/>
          <p:nvPr/>
        </p:nvSpPr>
        <p:spPr>
          <a:xfrm>
            <a:off x="5849318" y="2098342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324</a:t>
            </a:r>
          </a:p>
        </p:txBody>
      </p:sp>
      <p:cxnSp>
        <p:nvCxnSpPr>
          <p:cNvPr id="203" name="رابط مستقيم 202">
            <a:extLst>
              <a:ext uri="{FF2B5EF4-FFF2-40B4-BE49-F238E27FC236}">
                <a16:creationId xmlns:a16="http://schemas.microsoft.com/office/drawing/2014/main" id="{5AB09E93-C3B9-478E-8531-2BE19348AFB6}"/>
              </a:ext>
            </a:extLst>
          </p:cNvPr>
          <p:cNvCxnSpPr/>
          <p:nvPr/>
        </p:nvCxnSpPr>
        <p:spPr>
          <a:xfrm>
            <a:off x="5849318" y="2156141"/>
            <a:ext cx="0" cy="26166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مربع نص 203">
            <a:extLst>
              <a:ext uri="{FF2B5EF4-FFF2-40B4-BE49-F238E27FC236}">
                <a16:creationId xmlns:a16="http://schemas.microsoft.com/office/drawing/2014/main" id="{0CB67B32-5952-456D-8F74-CE71F4AC4455}"/>
              </a:ext>
            </a:extLst>
          </p:cNvPr>
          <p:cNvSpPr txBox="1"/>
          <p:nvPr/>
        </p:nvSpPr>
        <p:spPr>
          <a:xfrm>
            <a:off x="5450933" y="209834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05" name="مربع نص 204">
            <a:extLst>
              <a:ext uri="{FF2B5EF4-FFF2-40B4-BE49-F238E27FC236}">
                <a16:creationId xmlns:a16="http://schemas.microsoft.com/office/drawing/2014/main" id="{D4A5266E-5F2F-4AF0-9606-2A81FEEEA58F}"/>
              </a:ext>
            </a:extLst>
          </p:cNvPr>
          <p:cNvSpPr txBox="1"/>
          <p:nvPr/>
        </p:nvSpPr>
        <p:spPr>
          <a:xfrm>
            <a:off x="5849318" y="2490885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162</a:t>
            </a:r>
          </a:p>
        </p:txBody>
      </p:sp>
      <p:sp>
        <p:nvSpPr>
          <p:cNvPr id="206" name="مربع نص 205">
            <a:extLst>
              <a:ext uri="{FF2B5EF4-FFF2-40B4-BE49-F238E27FC236}">
                <a16:creationId xmlns:a16="http://schemas.microsoft.com/office/drawing/2014/main" id="{265BB7E1-DE93-44C0-A4B7-19513B025776}"/>
              </a:ext>
            </a:extLst>
          </p:cNvPr>
          <p:cNvSpPr txBox="1"/>
          <p:nvPr/>
        </p:nvSpPr>
        <p:spPr>
          <a:xfrm>
            <a:off x="5450933" y="249088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07" name="مربع نص 206">
            <a:extLst>
              <a:ext uri="{FF2B5EF4-FFF2-40B4-BE49-F238E27FC236}">
                <a16:creationId xmlns:a16="http://schemas.microsoft.com/office/drawing/2014/main" id="{B12D4D4F-F6A7-4BDC-B9E7-10AE004D6AF6}"/>
              </a:ext>
            </a:extLst>
          </p:cNvPr>
          <p:cNvSpPr txBox="1"/>
          <p:nvPr/>
        </p:nvSpPr>
        <p:spPr>
          <a:xfrm>
            <a:off x="5939086" y="2883428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81</a:t>
            </a:r>
          </a:p>
        </p:txBody>
      </p:sp>
      <p:sp>
        <p:nvSpPr>
          <p:cNvPr id="208" name="مربع نص 207">
            <a:extLst>
              <a:ext uri="{FF2B5EF4-FFF2-40B4-BE49-F238E27FC236}">
                <a16:creationId xmlns:a16="http://schemas.microsoft.com/office/drawing/2014/main" id="{FE5109C0-E236-4B67-AC9B-95141FC65426}"/>
              </a:ext>
            </a:extLst>
          </p:cNvPr>
          <p:cNvSpPr txBox="1"/>
          <p:nvPr/>
        </p:nvSpPr>
        <p:spPr>
          <a:xfrm>
            <a:off x="5450933" y="288342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09" name="مربع نص 208">
            <a:extLst>
              <a:ext uri="{FF2B5EF4-FFF2-40B4-BE49-F238E27FC236}">
                <a16:creationId xmlns:a16="http://schemas.microsoft.com/office/drawing/2014/main" id="{779BD60B-CB97-41AC-9F34-2E40E2E41C35}"/>
              </a:ext>
            </a:extLst>
          </p:cNvPr>
          <p:cNvSpPr txBox="1"/>
          <p:nvPr/>
        </p:nvSpPr>
        <p:spPr>
          <a:xfrm>
            <a:off x="5939086" y="3275971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</a:t>
            </a:r>
          </a:p>
        </p:txBody>
      </p:sp>
      <p:sp>
        <p:nvSpPr>
          <p:cNvPr id="210" name="مربع نص 209">
            <a:extLst>
              <a:ext uri="{FF2B5EF4-FFF2-40B4-BE49-F238E27FC236}">
                <a16:creationId xmlns:a16="http://schemas.microsoft.com/office/drawing/2014/main" id="{15402991-7749-4BA4-A24A-FB0CEA7718D8}"/>
              </a:ext>
            </a:extLst>
          </p:cNvPr>
          <p:cNvSpPr txBox="1"/>
          <p:nvPr/>
        </p:nvSpPr>
        <p:spPr>
          <a:xfrm>
            <a:off x="5450933" y="327597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11" name="مربع نص 210">
            <a:extLst>
              <a:ext uri="{FF2B5EF4-FFF2-40B4-BE49-F238E27FC236}">
                <a16:creationId xmlns:a16="http://schemas.microsoft.com/office/drawing/2014/main" id="{EB28CC2E-7C2C-49B0-AA63-28E8283950DE}"/>
              </a:ext>
            </a:extLst>
          </p:cNvPr>
          <p:cNvSpPr txBox="1"/>
          <p:nvPr/>
        </p:nvSpPr>
        <p:spPr>
          <a:xfrm>
            <a:off x="6028855" y="36685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212" name="مربع نص 211">
            <a:extLst>
              <a:ext uri="{FF2B5EF4-FFF2-40B4-BE49-F238E27FC236}">
                <a16:creationId xmlns:a16="http://schemas.microsoft.com/office/drawing/2014/main" id="{C8AA4E36-B640-4B89-937A-719E86DC9F13}"/>
              </a:ext>
            </a:extLst>
          </p:cNvPr>
          <p:cNvSpPr txBox="1"/>
          <p:nvPr/>
        </p:nvSpPr>
        <p:spPr>
          <a:xfrm>
            <a:off x="5450933" y="36685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13" name="مربع نص 212">
            <a:extLst>
              <a:ext uri="{FF2B5EF4-FFF2-40B4-BE49-F238E27FC236}">
                <a16:creationId xmlns:a16="http://schemas.microsoft.com/office/drawing/2014/main" id="{5847508F-433A-4473-A1BD-17D05347D178}"/>
              </a:ext>
            </a:extLst>
          </p:cNvPr>
          <p:cNvSpPr txBox="1"/>
          <p:nvPr/>
        </p:nvSpPr>
        <p:spPr>
          <a:xfrm>
            <a:off x="6028855" y="406105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14" name="مربع نص 213">
            <a:extLst>
              <a:ext uri="{FF2B5EF4-FFF2-40B4-BE49-F238E27FC236}">
                <a16:creationId xmlns:a16="http://schemas.microsoft.com/office/drawing/2014/main" id="{212ED8D6-8356-47C1-943B-B16CF646B6EA}"/>
              </a:ext>
            </a:extLst>
          </p:cNvPr>
          <p:cNvSpPr txBox="1"/>
          <p:nvPr/>
        </p:nvSpPr>
        <p:spPr>
          <a:xfrm>
            <a:off x="5450933" y="406105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15" name="مربع نص 214">
            <a:extLst>
              <a:ext uri="{FF2B5EF4-FFF2-40B4-BE49-F238E27FC236}">
                <a16:creationId xmlns:a16="http://schemas.microsoft.com/office/drawing/2014/main" id="{2F3A1E6C-39DB-402D-9269-D1C72D192E43}"/>
              </a:ext>
            </a:extLst>
          </p:cNvPr>
          <p:cNvSpPr txBox="1"/>
          <p:nvPr/>
        </p:nvSpPr>
        <p:spPr>
          <a:xfrm>
            <a:off x="6028855" y="445360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16" name="مربع نص 215">
            <a:extLst>
              <a:ext uri="{FF2B5EF4-FFF2-40B4-BE49-F238E27FC236}">
                <a16:creationId xmlns:a16="http://schemas.microsoft.com/office/drawing/2014/main" id="{7D4A2659-D8B2-46C5-9431-5E249756EC62}"/>
              </a:ext>
            </a:extLst>
          </p:cNvPr>
          <p:cNvSpPr txBox="1"/>
          <p:nvPr/>
        </p:nvSpPr>
        <p:spPr>
          <a:xfrm>
            <a:off x="4211686" y="2098342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441</a:t>
            </a:r>
          </a:p>
        </p:txBody>
      </p:sp>
      <p:cxnSp>
        <p:nvCxnSpPr>
          <p:cNvPr id="217" name="رابط مستقيم 216">
            <a:extLst>
              <a:ext uri="{FF2B5EF4-FFF2-40B4-BE49-F238E27FC236}">
                <a16:creationId xmlns:a16="http://schemas.microsoft.com/office/drawing/2014/main" id="{F0D7F860-0E68-40C8-9658-9DE5290AF5DD}"/>
              </a:ext>
            </a:extLst>
          </p:cNvPr>
          <p:cNvCxnSpPr>
            <a:cxnSpLocks/>
          </p:cNvCxnSpPr>
          <p:nvPr/>
        </p:nvCxnSpPr>
        <p:spPr>
          <a:xfrm>
            <a:off x="4211686" y="2156141"/>
            <a:ext cx="0" cy="19049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مربع نص 217">
            <a:extLst>
              <a:ext uri="{FF2B5EF4-FFF2-40B4-BE49-F238E27FC236}">
                <a16:creationId xmlns:a16="http://schemas.microsoft.com/office/drawing/2014/main" id="{EF3BD461-B7EA-4A7C-875D-DFB84CE2401B}"/>
              </a:ext>
            </a:extLst>
          </p:cNvPr>
          <p:cNvSpPr txBox="1"/>
          <p:nvPr/>
        </p:nvSpPr>
        <p:spPr>
          <a:xfrm>
            <a:off x="3813301" y="209834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19" name="مربع نص 218">
            <a:extLst>
              <a:ext uri="{FF2B5EF4-FFF2-40B4-BE49-F238E27FC236}">
                <a16:creationId xmlns:a16="http://schemas.microsoft.com/office/drawing/2014/main" id="{C0E241A7-62BD-406E-AEE1-19FFF263D20C}"/>
              </a:ext>
            </a:extLst>
          </p:cNvPr>
          <p:cNvSpPr txBox="1"/>
          <p:nvPr/>
        </p:nvSpPr>
        <p:spPr>
          <a:xfrm>
            <a:off x="4211686" y="2490885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147</a:t>
            </a:r>
          </a:p>
        </p:txBody>
      </p:sp>
      <p:sp>
        <p:nvSpPr>
          <p:cNvPr id="220" name="مربع نص 219">
            <a:extLst>
              <a:ext uri="{FF2B5EF4-FFF2-40B4-BE49-F238E27FC236}">
                <a16:creationId xmlns:a16="http://schemas.microsoft.com/office/drawing/2014/main" id="{27FDFC75-33EE-42F2-8957-408E26EDA299}"/>
              </a:ext>
            </a:extLst>
          </p:cNvPr>
          <p:cNvSpPr txBox="1"/>
          <p:nvPr/>
        </p:nvSpPr>
        <p:spPr>
          <a:xfrm>
            <a:off x="3813301" y="249088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21" name="مربع نص 220">
            <a:extLst>
              <a:ext uri="{FF2B5EF4-FFF2-40B4-BE49-F238E27FC236}">
                <a16:creationId xmlns:a16="http://schemas.microsoft.com/office/drawing/2014/main" id="{6102E6A1-1C80-4900-BDC6-C96E0C979BF2}"/>
              </a:ext>
            </a:extLst>
          </p:cNvPr>
          <p:cNvSpPr txBox="1"/>
          <p:nvPr/>
        </p:nvSpPr>
        <p:spPr>
          <a:xfrm>
            <a:off x="4301454" y="2883428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49</a:t>
            </a:r>
          </a:p>
        </p:txBody>
      </p:sp>
      <p:sp>
        <p:nvSpPr>
          <p:cNvPr id="222" name="مربع نص 221">
            <a:extLst>
              <a:ext uri="{FF2B5EF4-FFF2-40B4-BE49-F238E27FC236}">
                <a16:creationId xmlns:a16="http://schemas.microsoft.com/office/drawing/2014/main" id="{D70D8C58-DE4F-4CA5-A652-69FDCAF3B7C7}"/>
              </a:ext>
            </a:extLst>
          </p:cNvPr>
          <p:cNvSpPr txBox="1"/>
          <p:nvPr/>
        </p:nvSpPr>
        <p:spPr>
          <a:xfrm>
            <a:off x="3813301" y="288342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223" name="مربع نص 222">
            <a:extLst>
              <a:ext uri="{FF2B5EF4-FFF2-40B4-BE49-F238E27FC236}">
                <a16:creationId xmlns:a16="http://schemas.microsoft.com/office/drawing/2014/main" id="{119C12FB-65AE-453D-9236-6635BDE00997}"/>
              </a:ext>
            </a:extLst>
          </p:cNvPr>
          <p:cNvSpPr txBox="1"/>
          <p:nvPr/>
        </p:nvSpPr>
        <p:spPr>
          <a:xfrm>
            <a:off x="4391223" y="327597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224" name="مربع نص 223">
            <a:extLst>
              <a:ext uri="{FF2B5EF4-FFF2-40B4-BE49-F238E27FC236}">
                <a16:creationId xmlns:a16="http://schemas.microsoft.com/office/drawing/2014/main" id="{E4271B47-F582-4969-92EB-414D7D4B34AB}"/>
              </a:ext>
            </a:extLst>
          </p:cNvPr>
          <p:cNvSpPr txBox="1"/>
          <p:nvPr/>
        </p:nvSpPr>
        <p:spPr>
          <a:xfrm>
            <a:off x="3813301" y="327597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225" name="مربع نص 224">
            <a:extLst>
              <a:ext uri="{FF2B5EF4-FFF2-40B4-BE49-F238E27FC236}">
                <a16:creationId xmlns:a16="http://schemas.microsoft.com/office/drawing/2014/main" id="{86CBACFE-A341-4E8C-B1BD-3F556A8F3427}"/>
              </a:ext>
            </a:extLst>
          </p:cNvPr>
          <p:cNvSpPr txBox="1"/>
          <p:nvPr/>
        </p:nvSpPr>
        <p:spPr>
          <a:xfrm>
            <a:off x="4391223" y="36685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014FB8FB-0AF1-45B9-9A50-48ACFA15267E}"/>
              </a:ext>
            </a:extLst>
          </p:cNvPr>
          <p:cNvGrpSpPr/>
          <p:nvPr/>
        </p:nvGrpSpPr>
        <p:grpSpPr>
          <a:xfrm>
            <a:off x="5112107" y="2163211"/>
            <a:ext cx="398565" cy="647193"/>
            <a:chOff x="4911234" y="2163211"/>
            <a:chExt cx="398565" cy="647193"/>
          </a:xfrm>
        </p:grpSpPr>
        <p:sp>
          <p:nvSpPr>
            <p:cNvPr id="226" name="قوس كبير أيسر 225">
              <a:extLst>
                <a:ext uri="{FF2B5EF4-FFF2-40B4-BE49-F238E27FC236}">
                  <a16:creationId xmlns:a16="http://schemas.microsoft.com/office/drawing/2014/main" id="{7179A044-ABD9-494B-A6A5-7216E4EBA5F3}"/>
                </a:ext>
              </a:extLst>
            </p:cNvPr>
            <p:cNvSpPr/>
            <p:nvPr/>
          </p:nvSpPr>
          <p:spPr>
            <a:xfrm>
              <a:off x="5173279" y="2163211"/>
              <a:ext cx="136520" cy="647193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27" name="مربع نص 226">
              <a:extLst>
                <a:ext uri="{FF2B5EF4-FFF2-40B4-BE49-F238E27FC236}">
                  <a16:creationId xmlns:a16="http://schemas.microsoft.com/office/drawing/2014/main" id="{92894B71-B139-4928-898E-251BF312ABF3}"/>
                </a:ext>
              </a:extLst>
            </p:cNvPr>
            <p:cNvSpPr txBox="1"/>
            <p:nvPr/>
          </p:nvSpPr>
          <p:spPr>
            <a:xfrm>
              <a:off x="4911234" y="22614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</p:grpSp>
      <p:grpSp>
        <p:nvGrpSpPr>
          <p:cNvPr id="228" name="مجموعة 227">
            <a:extLst>
              <a:ext uri="{FF2B5EF4-FFF2-40B4-BE49-F238E27FC236}">
                <a16:creationId xmlns:a16="http://schemas.microsoft.com/office/drawing/2014/main" id="{6CA7F463-B846-42DB-ACF4-2E37E0AFA8CC}"/>
              </a:ext>
            </a:extLst>
          </p:cNvPr>
          <p:cNvGrpSpPr/>
          <p:nvPr/>
        </p:nvGrpSpPr>
        <p:grpSpPr>
          <a:xfrm>
            <a:off x="5112107" y="2919160"/>
            <a:ext cx="398565" cy="647193"/>
            <a:chOff x="4911234" y="2163211"/>
            <a:chExt cx="398565" cy="647193"/>
          </a:xfrm>
        </p:grpSpPr>
        <p:sp>
          <p:nvSpPr>
            <p:cNvPr id="229" name="قوس كبير أيسر 228">
              <a:extLst>
                <a:ext uri="{FF2B5EF4-FFF2-40B4-BE49-F238E27FC236}">
                  <a16:creationId xmlns:a16="http://schemas.microsoft.com/office/drawing/2014/main" id="{E6D82E60-B9E3-4EF5-828C-D415E72423B7}"/>
                </a:ext>
              </a:extLst>
            </p:cNvPr>
            <p:cNvSpPr/>
            <p:nvPr/>
          </p:nvSpPr>
          <p:spPr>
            <a:xfrm>
              <a:off x="5173279" y="2163211"/>
              <a:ext cx="136520" cy="647193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30" name="مربع نص 229">
              <a:extLst>
                <a:ext uri="{FF2B5EF4-FFF2-40B4-BE49-F238E27FC236}">
                  <a16:creationId xmlns:a16="http://schemas.microsoft.com/office/drawing/2014/main" id="{5C821F89-1A61-4901-BAC5-A45204C66BC0}"/>
                </a:ext>
              </a:extLst>
            </p:cNvPr>
            <p:cNvSpPr txBox="1"/>
            <p:nvPr/>
          </p:nvSpPr>
          <p:spPr>
            <a:xfrm>
              <a:off x="4911234" y="22614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231" name="مجموعة 230">
            <a:extLst>
              <a:ext uri="{FF2B5EF4-FFF2-40B4-BE49-F238E27FC236}">
                <a16:creationId xmlns:a16="http://schemas.microsoft.com/office/drawing/2014/main" id="{8BF6E311-C9EE-41CE-ACC8-B159E6C81CBD}"/>
              </a:ext>
            </a:extLst>
          </p:cNvPr>
          <p:cNvGrpSpPr/>
          <p:nvPr/>
        </p:nvGrpSpPr>
        <p:grpSpPr>
          <a:xfrm>
            <a:off x="5112107" y="3724000"/>
            <a:ext cx="398565" cy="647193"/>
            <a:chOff x="4911234" y="2163211"/>
            <a:chExt cx="398565" cy="647193"/>
          </a:xfrm>
        </p:grpSpPr>
        <p:sp>
          <p:nvSpPr>
            <p:cNvPr id="232" name="قوس كبير أيسر 231">
              <a:extLst>
                <a:ext uri="{FF2B5EF4-FFF2-40B4-BE49-F238E27FC236}">
                  <a16:creationId xmlns:a16="http://schemas.microsoft.com/office/drawing/2014/main" id="{30F57092-E7C3-46D9-A50E-557F8660C65F}"/>
                </a:ext>
              </a:extLst>
            </p:cNvPr>
            <p:cNvSpPr/>
            <p:nvPr/>
          </p:nvSpPr>
          <p:spPr>
            <a:xfrm>
              <a:off x="5173279" y="2163211"/>
              <a:ext cx="136520" cy="647193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33" name="مربع نص 232">
              <a:extLst>
                <a:ext uri="{FF2B5EF4-FFF2-40B4-BE49-F238E27FC236}">
                  <a16:creationId xmlns:a16="http://schemas.microsoft.com/office/drawing/2014/main" id="{F46D5A9B-BAF3-472D-BCD5-570C194C8BBD}"/>
                </a:ext>
              </a:extLst>
            </p:cNvPr>
            <p:cNvSpPr txBox="1"/>
            <p:nvPr/>
          </p:nvSpPr>
          <p:spPr>
            <a:xfrm>
              <a:off x="4911234" y="22614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234" name="مربع نص 233">
            <a:extLst>
              <a:ext uri="{FF2B5EF4-FFF2-40B4-BE49-F238E27FC236}">
                <a16:creationId xmlns:a16="http://schemas.microsoft.com/office/drawing/2014/main" id="{CDBB80E6-D695-457E-9839-419D1DE040DC}"/>
              </a:ext>
            </a:extLst>
          </p:cNvPr>
          <p:cNvSpPr txBox="1"/>
          <p:nvPr/>
        </p:nvSpPr>
        <p:spPr>
          <a:xfrm>
            <a:off x="7283938" y="1835463"/>
            <a:ext cx="108234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2×3×3</a:t>
            </a:r>
          </a:p>
        </p:txBody>
      </p:sp>
      <p:sp>
        <p:nvSpPr>
          <p:cNvPr id="235" name="مربع نص 234">
            <a:extLst>
              <a:ext uri="{FF2B5EF4-FFF2-40B4-BE49-F238E27FC236}">
                <a16:creationId xmlns:a16="http://schemas.microsoft.com/office/drawing/2014/main" id="{1D9D55A4-C400-46D5-A9DA-F9F01200E6A9}"/>
              </a:ext>
            </a:extLst>
          </p:cNvPr>
          <p:cNvSpPr txBox="1"/>
          <p:nvPr/>
        </p:nvSpPr>
        <p:spPr>
          <a:xfrm>
            <a:off x="7864280" y="2116827"/>
            <a:ext cx="83388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18</a:t>
            </a:r>
          </a:p>
        </p:txBody>
      </p:sp>
      <p:sp>
        <p:nvSpPr>
          <p:cNvPr id="236" name="مربع نص 235">
            <a:extLst>
              <a:ext uri="{FF2B5EF4-FFF2-40B4-BE49-F238E27FC236}">
                <a16:creationId xmlns:a16="http://schemas.microsoft.com/office/drawing/2014/main" id="{8D4FDAA6-4609-4D99-AE90-712CE52C17D3}"/>
              </a:ext>
            </a:extLst>
          </p:cNvPr>
          <p:cNvSpPr txBox="1"/>
          <p:nvPr/>
        </p:nvSpPr>
        <p:spPr>
          <a:xfrm>
            <a:off x="2268442" y="368577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37" name="مربع نص 236">
            <a:extLst>
              <a:ext uri="{FF2B5EF4-FFF2-40B4-BE49-F238E27FC236}">
                <a16:creationId xmlns:a16="http://schemas.microsoft.com/office/drawing/2014/main" id="{73C34779-8379-4360-8739-3731A8F0B1EB}"/>
              </a:ext>
            </a:extLst>
          </p:cNvPr>
          <p:cNvSpPr txBox="1"/>
          <p:nvPr/>
        </p:nvSpPr>
        <p:spPr>
          <a:xfrm>
            <a:off x="2756595" y="4075133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54</a:t>
            </a:r>
          </a:p>
        </p:txBody>
      </p:sp>
      <p:sp>
        <p:nvSpPr>
          <p:cNvPr id="238" name="مربع نص 237">
            <a:extLst>
              <a:ext uri="{FF2B5EF4-FFF2-40B4-BE49-F238E27FC236}">
                <a16:creationId xmlns:a16="http://schemas.microsoft.com/office/drawing/2014/main" id="{BE705031-BA88-4DD8-B5C9-3DE473132FEA}"/>
              </a:ext>
            </a:extLst>
          </p:cNvPr>
          <p:cNvSpPr txBox="1"/>
          <p:nvPr/>
        </p:nvSpPr>
        <p:spPr>
          <a:xfrm>
            <a:off x="2268442" y="40826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39" name="مربع نص 238">
            <a:extLst>
              <a:ext uri="{FF2B5EF4-FFF2-40B4-BE49-F238E27FC236}">
                <a16:creationId xmlns:a16="http://schemas.microsoft.com/office/drawing/2014/main" id="{00E0BB67-548E-43BD-BF87-018832ECC074}"/>
              </a:ext>
            </a:extLst>
          </p:cNvPr>
          <p:cNvSpPr txBox="1"/>
          <p:nvPr/>
        </p:nvSpPr>
        <p:spPr>
          <a:xfrm>
            <a:off x="2756595" y="4471195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</a:t>
            </a:r>
          </a:p>
        </p:txBody>
      </p:sp>
      <p:sp>
        <p:nvSpPr>
          <p:cNvPr id="240" name="مربع نص 239">
            <a:extLst>
              <a:ext uri="{FF2B5EF4-FFF2-40B4-BE49-F238E27FC236}">
                <a16:creationId xmlns:a16="http://schemas.microsoft.com/office/drawing/2014/main" id="{CAD2BF34-325C-41E8-AE9E-7BCDB0285433}"/>
              </a:ext>
            </a:extLst>
          </p:cNvPr>
          <p:cNvSpPr txBox="1"/>
          <p:nvPr/>
        </p:nvSpPr>
        <p:spPr>
          <a:xfrm>
            <a:off x="2268442" y="447949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41" name="مربع نص 240">
            <a:extLst>
              <a:ext uri="{FF2B5EF4-FFF2-40B4-BE49-F238E27FC236}">
                <a16:creationId xmlns:a16="http://schemas.microsoft.com/office/drawing/2014/main" id="{352DF9E6-1E75-4EDA-A83E-8D3A5FAF8F96}"/>
              </a:ext>
            </a:extLst>
          </p:cNvPr>
          <p:cNvSpPr txBox="1"/>
          <p:nvPr/>
        </p:nvSpPr>
        <p:spPr>
          <a:xfrm>
            <a:off x="2846364" y="486725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242" name="مربع نص 241">
            <a:extLst>
              <a:ext uri="{FF2B5EF4-FFF2-40B4-BE49-F238E27FC236}">
                <a16:creationId xmlns:a16="http://schemas.microsoft.com/office/drawing/2014/main" id="{86BF4C41-C205-45C0-BF5E-AFABEC6B6B9C}"/>
              </a:ext>
            </a:extLst>
          </p:cNvPr>
          <p:cNvSpPr txBox="1"/>
          <p:nvPr/>
        </p:nvSpPr>
        <p:spPr>
          <a:xfrm>
            <a:off x="2268442" y="487634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43" name="مربع نص 242">
            <a:extLst>
              <a:ext uri="{FF2B5EF4-FFF2-40B4-BE49-F238E27FC236}">
                <a16:creationId xmlns:a16="http://schemas.microsoft.com/office/drawing/2014/main" id="{13B8FB80-B55A-4F7F-A414-75F627798821}"/>
              </a:ext>
            </a:extLst>
          </p:cNvPr>
          <p:cNvSpPr txBox="1"/>
          <p:nvPr/>
        </p:nvSpPr>
        <p:spPr>
          <a:xfrm>
            <a:off x="2846364" y="526331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44" name="مربع نص 243">
            <a:extLst>
              <a:ext uri="{FF2B5EF4-FFF2-40B4-BE49-F238E27FC236}">
                <a16:creationId xmlns:a16="http://schemas.microsoft.com/office/drawing/2014/main" id="{CAC5D3F0-604F-49DF-9015-95E164FFCE06}"/>
              </a:ext>
            </a:extLst>
          </p:cNvPr>
          <p:cNvSpPr txBox="1"/>
          <p:nvPr/>
        </p:nvSpPr>
        <p:spPr>
          <a:xfrm>
            <a:off x="2268442" y="527320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45" name="مربع نص 244">
            <a:extLst>
              <a:ext uri="{FF2B5EF4-FFF2-40B4-BE49-F238E27FC236}">
                <a16:creationId xmlns:a16="http://schemas.microsoft.com/office/drawing/2014/main" id="{EBD03DC9-079C-48FD-A490-8D2287D5D47E}"/>
              </a:ext>
            </a:extLst>
          </p:cNvPr>
          <p:cNvSpPr txBox="1"/>
          <p:nvPr/>
        </p:nvSpPr>
        <p:spPr>
          <a:xfrm>
            <a:off x="2846364" y="565937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246" name="مجموعة 245">
            <a:extLst>
              <a:ext uri="{FF2B5EF4-FFF2-40B4-BE49-F238E27FC236}">
                <a16:creationId xmlns:a16="http://schemas.microsoft.com/office/drawing/2014/main" id="{DE8E35D9-B084-43A5-B7B3-BE4350E33247}"/>
              </a:ext>
            </a:extLst>
          </p:cNvPr>
          <p:cNvGrpSpPr/>
          <p:nvPr/>
        </p:nvGrpSpPr>
        <p:grpSpPr>
          <a:xfrm>
            <a:off x="3479871" y="2136673"/>
            <a:ext cx="398565" cy="647193"/>
            <a:chOff x="4911234" y="2163211"/>
            <a:chExt cx="398565" cy="647193"/>
          </a:xfrm>
        </p:grpSpPr>
        <p:sp>
          <p:nvSpPr>
            <p:cNvPr id="247" name="قوس كبير أيسر 246">
              <a:extLst>
                <a:ext uri="{FF2B5EF4-FFF2-40B4-BE49-F238E27FC236}">
                  <a16:creationId xmlns:a16="http://schemas.microsoft.com/office/drawing/2014/main" id="{001CF12A-13A6-49D1-BFB4-7F35BC82D153}"/>
                </a:ext>
              </a:extLst>
            </p:cNvPr>
            <p:cNvSpPr/>
            <p:nvPr/>
          </p:nvSpPr>
          <p:spPr>
            <a:xfrm>
              <a:off x="5173279" y="2163211"/>
              <a:ext cx="136520" cy="647193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48" name="مربع نص 247">
              <a:extLst>
                <a:ext uri="{FF2B5EF4-FFF2-40B4-BE49-F238E27FC236}">
                  <a16:creationId xmlns:a16="http://schemas.microsoft.com/office/drawing/2014/main" id="{DF302171-4A5F-4B91-A3FE-F4872F7640C3}"/>
                </a:ext>
              </a:extLst>
            </p:cNvPr>
            <p:cNvSpPr txBox="1"/>
            <p:nvPr/>
          </p:nvSpPr>
          <p:spPr>
            <a:xfrm>
              <a:off x="4911234" y="22614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249" name="مجموعة 248">
            <a:extLst>
              <a:ext uri="{FF2B5EF4-FFF2-40B4-BE49-F238E27FC236}">
                <a16:creationId xmlns:a16="http://schemas.microsoft.com/office/drawing/2014/main" id="{ED169A63-0185-40A6-B607-4323B3D30185}"/>
              </a:ext>
            </a:extLst>
          </p:cNvPr>
          <p:cNvGrpSpPr/>
          <p:nvPr/>
        </p:nvGrpSpPr>
        <p:grpSpPr>
          <a:xfrm>
            <a:off x="3479871" y="2903332"/>
            <a:ext cx="398565" cy="647193"/>
            <a:chOff x="4911234" y="2163211"/>
            <a:chExt cx="398565" cy="647193"/>
          </a:xfrm>
        </p:grpSpPr>
        <p:sp>
          <p:nvSpPr>
            <p:cNvPr id="250" name="قوس كبير أيسر 249">
              <a:extLst>
                <a:ext uri="{FF2B5EF4-FFF2-40B4-BE49-F238E27FC236}">
                  <a16:creationId xmlns:a16="http://schemas.microsoft.com/office/drawing/2014/main" id="{9188C99E-5BD2-4390-B421-B282E1E0DDDC}"/>
                </a:ext>
              </a:extLst>
            </p:cNvPr>
            <p:cNvSpPr/>
            <p:nvPr/>
          </p:nvSpPr>
          <p:spPr>
            <a:xfrm>
              <a:off x="5173279" y="2163211"/>
              <a:ext cx="136520" cy="647193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51" name="مربع نص 250">
              <a:extLst>
                <a:ext uri="{FF2B5EF4-FFF2-40B4-BE49-F238E27FC236}">
                  <a16:creationId xmlns:a16="http://schemas.microsoft.com/office/drawing/2014/main" id="{B13FDBD9-A57C-48EE-BC9F-E03D03C58FDC}"/>
                </a:ext>
              </a:extLst>
            </p:cNvPr>
            <p:cNvSpPr txBox="1"/>
            <p:nvPr/>
          </p:nvSpPr>
          <p:spPr>
            <a:xfrm>
              <a:off x="4911234" y="22614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</p:grpSp>
      <p:grpSp>
        <p:nvGrpSpPr>
          <p:cNvPr id="252" name="مجموعة 251">
            <a:extLst>
              <a:ext uri="{FF2B5EF4-FFF2-40B4-BE49-F238E27FC236}">
                <a16:creationId xmlns:a16="http://schemas.microsoft.com/office/drawing/2014/main" id="{3FC0CA98-3150-4271-83CE-62A7D4F9CACD}"/>
              </a:ext>
            </a:extLst>
          </p:cNvPr>
          <p:cNvGrpSpPr/>
          <p:nvPr/>
        </p:nvGrpSpPr>
        <p:grpSpPr>
          <a:xfrm>
            <a:off x="1917227" y="2163211"/>
            <a:ext cx="427635" cy="1053064"/>
            <a:chOff x="4882164" y="2163211"/>
            <a:chExt cx="427635" cy="1053064"/>
          </a:xfrm>
        </p:grpSpPr>
        <p:sp>
          <p:nvSpPr>
            <p:cNvPr id="253" name="قوس كبير أيسر 252">
              <a:extLst>
                <a:ext uri="{FF2B5EF4-FFF2-40B4-BE49-F238E27FC236}">
                  <a16:creationId xmlns:a16="http://schemas.microsoft.com/office/drawing/2014/main" id="{128B0541-25FF-4EEF-8614-3CF74F70EDF2}"/>
                </a:ext>
              </a:extLst>
            </p:cNvPr>
            <p:cNvSpPr/>
            <p:nvPr/>
          </p:nvSpPr>
          <p:spPr>
            <a:xfrm>
              <a:off x="5173279" y="2163211"/>
              <a:ext cx="136520" cy="1053064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54" name="مربع نص 253">
              <a:extLst>
                <a:ext uri="{FF2B5EF4-FFF2-40B4-BE49-F238E27FC236}">
                  <a16:creationId xmlns:a16="http://schemas.microsoft.com/office/drawing/2014/main" id="{104B3357-03AD-42C8-8267-0F4DF7342BA2}"/>
                </a:ext>
              </a:extLst>
            </p:cNvPr>
            <p:cNvSpPr txBox="1"/>
            <p:nvPr/>
          </p:nvSpPr>
          <p:spPr>
            <a:xfrm>
              <a:off x="4882164" y="246776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</p:grpSp>
      <p:grpSp>
        <p:nvGrpSpPr>
          <p:cNvPr id="261" name="مجموعة 260">
            <a:extLst>
              <a:ext uri="{FF2B5EF4-FFF2-40B4-BE49-F238E27FC236}">
                <a16:creationId xmlns:a16="http://schemas.microsoft.com/office/drawing/2014/main" id="{507DFCAB-3C7D-4096-B654-7F701DD047E6}"/>
              </a:ext>
            </a:extLst>
          </p:cNvPr>
          <p:cNvGrpSpPr/>
          <p:nvPr/>
        </p:nvGrpSpPr>
        <p:grpSpPr>
          <a:xfrm>
            <a:off x="1917227" y="3346420"/>
            <a:ext cx="427635" cy="1053064"/>
            <a:chOff x="4882164" y="2163211"/>
            <a:chExt cx="427635" cy="1053064"/>
          </a:xfrm>
        </p:grpSpPr>
        <p:sp>
          <p:nvSpPr>
            <p:cNvPr id="262" name="قوس كبير أيسر 261">
              <a:extLst>
                <a:ext uri="{FF2B5EF4-FFF2-40B4-BE49-F238E27FC236}">
                  <a16:creationId xmlns:a16="http://schemas.microsoft.com/office/drawing/2014/main" id="{25298A80-E618-42F0-85E7-4C140C5EB0B6}"/>
                </a:ext>
              </a:extLst>
            </p:cNvPr>
            <p:cNvSpPr/>
            <p:nvPr/>
          </p:nvSpPr>
          <p:spPr>
            <a:xfrm>
              <a:off x="5173279" y="2163211"/>
              <a:ext cx="136520" cy="1053064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63" name="مربع نص 262">
              <a:extLst>
                <a:ext uri="{FF2B5EF4-FFF2-40B4-BE49-F238E27FC236}">
                  <a16:creationId xmlns:a16="http://schemas.microsoft.com/office/drawing/2014/main" id="{8CF02FD7-A652-41F0-B5E9-BEA2F4E128AC}"/>
                </a:ext>
              </a:extLst>
            </p:cNvPr>
            <p:cNvSpPr txBox="1"/>
            <p:nvPr/>
          </p:nvSpPr>
          <p:spPr>
            <a:xfrm>
              <a:off x="4882164" y="246776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</p:grpSp>
      <p:grpSp>
        <p:nvGrpSpPr>
          <p:cNvPr id="264" name="مجموعة 263">
            <a:extLst>
              <a:ext uri="{FF2B5EF4-FFF2-40B4-BE49-F238E27FC236}">
                <a16:creationId xmlns:a16="http://schemas.microsoft.com/office/drawing/2014/main" id="{4DADB0C3-6D45-451B-AEE6-B83552A1BCC7}"/>
              </a:ext>
            </a:extLst>
          </p:cNvPr>
          <p:cNvGrpSpPr/>
          <p:nvPr/>
        </p:nvGrpSpPr>
        <p:grpSpPr>
          <a:xfrm>
            <a:off x="1917227" y="4546036"/>
            <a:ext cx="427635" cy="1053064"/>
            <a:chOff x="4882164" y="2163211"/>
            <a:chExt cx="427635" cy="1053064"/>
          </a:xfrm>
        </p:grpSpPr>
        <p:sp>
          <p:nvSpPr>
            <p:cNvPr id="265" name="قوس كبير أيسر 264">
              <a:extLst>
                <a:ext uri="{FF2B5EF4-FFF2-40B4-BE49-F238E27FC236}">
                  <a16:creationId xmlns:a16="http://schemas.microsoft.com/office/drawing/2014/main" id="{47AD69EF-8DE8-4616-8836-8E0E03E9CE90}"/>
                </a:ext>
              </a:extLst>
            </p:cNvPr>
            <p:cNvSpPr/>
            <p:nvPr/>
          </p:nvSpPr>
          <p:spPr>
            <a:xfrm>
              <a:off x="5173279" y="2163211"/>
              <a:ext cx="136520" cy="1053064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66" name="مربع نص 265">
              <a:extLst>
                <a:ext uri="{FF2B5EF4-FFF2-40B4-BE49-F238E27FC236}">
                  <a16:creationId xmlns:a16="http://schemas.microsoft.com/office/drawing/2014/main" id="{D631DC7A-036E-420B-9477-656C39CB693A}"/>
                </a:ext>
              </a:extLst>
            </p:cNvPr>
            <p:cNvSpPr txBox="1"/>
            <p:nvPr/>
          </p:nvSpPr>
          <p:spPr>
            <a:xfrm>
              <a:off x="4882164" y="246776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267" name="مربع نص 266">
            <a:extLst>
              <a:ext uri="{FF2B5EF4-FFF2-40B4-BE49-F238E27FC236}">
                <a16:creationId xmlns:a16="http://schemas.microsoft.com/office/drawing/2014/main" id="{900012B7-0FC1-4ECD-9889-0E4C05D5724A}"/>
              </a:ext>
            </a:extLst>
          </p:cNvPr>
          <p:cNvSpPr txBox="1"/>
          <p:nvPr/>
        </p:nvSpPr>
        <p:spPr>
          <a:xfrm>
            <a:off x="7643011" y="3023806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3×7</a:t>
            </a:r>
          </a:p>
        </p:txBody>
      </p:sp>
      <p:sp>
        <p:nvSpPr>
          <p:cNvPr id="268" name="مربع نص 267">
            <a:extLst>
              <a:ext uri="{FF2B5EF4-FFF2-40B4-BE49-F238E27FC236}">
                <a16:creationId xmlns:a16="http://schemas.microsoft.com/office/drawing/2014/main" id="{4D80A754-9CE1-43C0-843D-866E8A162655}"/>
              </a:ext>
            </a:extLst>
          </p:cNvPr>
          <p:cNvSpPr txBox="1"/>
          <p:nvPr/>
        </p:nvSpPr>
        <p:spPr>
          <a:xfrm>
            <a:off x="7864280" y="3305170"/>
            <a:ext cx="83388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21</a:t>
            </a:r>
          </a:p>
        </p:txBody>
      </p:sp>
      <p:sp>
        <p:nvSpPr>
          <p:cNvPr id="269" name="مربع نص 268">
            <a:extLst>
              <a:ext uri="{FF2B5EF4-FFF2-40B4-BE49-F238E27FC236}">
                <a16:creationId xmlns:a16="http://schemas.microsoft.com/office/drawing/2014/main" id="{29F3344F-A7BA-4EE7-82B2-3D6FD0D15A7A}"/>
              </a:ext>
            </a:extLst>
          </p:cNvPr>
          <p:cNvSpPr txBox="1"/>
          <p:nvPr/>
        </p:nvSpPr>
        <p:spPr>
          <a:xfrm>
            <a:off x="7283938" y="4301022"/>
            <a:ext cx="108234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2×2×3</a:t>
            </a:r>
          </a:p>
        </p:txBody>
      </p:sp>
      <p:sp>
        <p:nvSpPr>
          <p:cNvPr id="270" name="مربع نص 269">
            <a:extLst>
              <a:ext uri="{FF2B5EF4-FFF2-40B4-BE49-F238E27FC236}">
                <a16:creationId xmlns:a16="http://schemas.microsoft.com/office/drawing/2014/main" id="{C95525B1-D980-44D8-AFC3-C0E8DBA051D8}"/>
              </a:ext>
            </a:extLst>
          </p:cNvPr>
          <p:cNvSpPr txBox="1"/>
          <p:nvPr/>
        </p:nvSpPr>
        <p:spPr>
          <a:xfrm>
            <a:off x="7773781" y="4603637"/>
            <a:ext cx="83388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12</a:t>
            </a:r>
          </a:p>
        </p:txBody>
      </p:sp>
      <p:sp>
        <p:nvSpPr>
          <p:cNvPr id="271" name="مربع نص 270">
            <a:extLst>
              <a:ext uri="{FF2B5EF4-FFF2-40B4-BE49-F238E27FC236}">
                <a16:creationId xmlns:a16="http://schemas.microsoft.com/office/drawing/2014/main" id="{F8228B64-CB04-4961-BDD4-EA606975F053}"/>
              </a:ext>
            </a:extLst>
          </p:cNvPr>
          <p:cNvSpPr txBox="1"/>
          <p:nvPr/>
        </p:nvSpPr>
        <p:spPr>
          <a:xfrm>
            <a:off x="7512385" y="5497456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2×7</a:t>
            </a:r>
          </a:p>
        </p:txBody>
      </p:sp>
      <p:sp>
        <p:nvSpPr>
          <p:cNvPr id="272" name="مربع نص 271">
            <a:extLst>
              <a:ext uri="{FF2B5EF4-FFF2-40B4-BE49-F238E27FC236}">
                <a16:creationId xmlns:a16="http://schemas.microsoft.com/office/drawing/2014/main" id="{CC462116-4BC9-4CE0-9D4F-13D1B2352002}"/>
              </a:ext>
            </a:extLst>
          </p:cNvPr>
          <p:cNvSpPr txBox="1"/>
          <p:nvPr/>
        </p:nvSpPr>
        <p:spPr>
          <a:xfrm>
            <a:off x="7688717" y="5850411"/>
            <a:ext cx="83388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14</a:t>
            </a:r>
          </a:p>
        </p:txBody>
      </p:sp>
      <p:sp>
        <p:nvSpPr>
          <p:cNvPr id="273" name="مربع نص 272">
            <a:extLst>
              <a:ext uri="{FF2B5EF4-FFF2-40B4-BE49-F238E27FC236}">
                <a16:creationId xmlns:a16="http://schemas.microsoft.com/office/drawing/2014/main" id="{26909663-09F9-441B-9EED-BB2BB977319C}"/>
              </a:ext>
            </a:extLst>
          </p:cNvPr>
          <p:cNvSpPr txBox="1"/>
          <p:nvPr/>
        </p:nvSpPr>
        <p:spPr>
          <a:xfrm>
            <a:off x="630810" y="365119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274" name="مربع نص 273">
            <a:extLst>
              <a:ext uri="{FF2B5EF4-FFF2-40B4-BE49-F238E27FC236}">
                <a16:creationId xmlns:a16="http://schemas.microsoft.com/office/drawing/2014/main" id="{525E0FCB-CADD-4AF0-A184-1C5897B748C7}"/>
              </a:ext>
            </a:extLst>
          </p:cNvPr>
          <p:cNvSpPr txBox="1"/>
          <p:nvPr/>
        </p:nvSpPr>
        <p:spPr>
          <a:xfrm>
            <a:off x="1208732" y="40381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275" name="مربع نص 274">
            <a:extLst>
              <a:ext uri="{FF2B5EF4-FFF2-40B4-BE49-F238E27FC236}">
                <a16:creationId xmlns:a16="http://schemas.microsoft.com/office/drawing/2014/main" id="{86791E5D-3665-4661-A035-76F760FEAD28}"/>
              </a:ext>
            </a:extLst>
          </p:cNvPr>
          <p:cNvSpPr txBox="1"/>
          <p:nvPr/>
        </p:nvSpPr>
        <p:spPr>
          <a:xfrm>
            <a:off x="626279" y="403941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276" name="مربع نص 275">
            <a:extLst>
              <a:ext uri="{FF2B5EF4-FFF2-40B4-BE49-F238E27FC236}">
                <a16:creationId xmlns:a16="http://schemas.microsoft.com/office/drawing/2014/main" id="{F0BEB8B6-F6DB-4F06-8132-4A9CF3D6ADDF}"/>
              </a:ext>
            </a:extLst>
          </p:cNvPr>
          <p:cNvSpPr txBox="1"/>
          <p:nvPr/>
        </p:nvSpPr>
        <p:spPr>
          <a:xfrm>
            <a:off x="1208732" y="44260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278" name="مجموعة 277">
            <a:extLst>
              <a:ext uri="{FF2B5EF4-FFF2-40B4-BE49-F238E27FC236}">
                <a16:creationId xmlns:a16="http://schemas.microsoft.com/office/drawing/2014/main" id="{3918A7AD-76B6-418F-BAD4-8F3CE7767CC7}"/>
              </a:ext>
            </a:extLst>
          </p:cNvPr>
          <p:cNvGrpSpPr/>
          <p:nvPr/>
        </p:nvGrpSpPr>
        <p:grpSpPr>
          <a:xfrm>
            <a:off x="292196" y="2163211"/>
            <a:ext cx="427635" cy="1053064"/>
            <a:chOff x="4882164" y="2163211"/>
            <a:chExt cx="427635" cy="1053064"/>
          </a:xfrm>
        </p:grpSpPr>
        <p:sp>
          <p:nvSpPr>
            <p:cNvPr id="279" name="قوس كبير أيسر 278">
              <a:extLst>
                <a:ext uri="{FF2B5EF4-FFF2-40B4-BE49-F238E27FC236}">
                  <a16:creationId xmlns:a16="http://schemas.microsoft.com/office/drawing/2014/main" id="{13A2E59B-8C46-4E4B-885D-D956D8C87236}"/>
                </a:ext>
              </a:extLst>
            </p:cNvPr>
            <p:cNvSpPr/>
            <p:nvPr/>
          </p:nvSpPr>
          <p:spPr>
            <a:xfrm>
              <a:off x="5173279" y="2163211"/>
              <a:ext cx="136520" cy="1053064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80" name="مربع نص 279">
              <a:extLst>
                <a:ext uri="{FF2B5EF4-FFF2-40B4-BE49-F238E27FC236}">
                  <a16:creationId xmlns:a16="http://schemas.microsoft.com/office/drawing/2014/main" id="{80BFD113-072B-4D24-BFC2-F4B11BAA725D}"/>
                </a:ext>
              </a:extLst>
            </p:cNvPr>
            <p:cNvSpPr txBox="1"/>
            <p:nvPr/>
          </p:nvSpPr>
          <p:spPr>
            <a:xfrm>
              <a:off x="4882164" y="246776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</p:grpSp>
      <p:grpSp>
        <p:nvGrpSpPr>
          <p:cNvPr id="281" name="مجموعة 280">
            <a:extLst>
              <a:ext uri="{FF2B5EF4-FFF2-40B4-BE49-F238E27FC236}">
                <a16:creationId xmlns:a16="http://schemas.microsoft.com/office/drawing/2014/main" id="{15D5FCEE-0B7C-4A1C-A96E-4995C1469C70}"/>
              </a:ext>
            </a:extLst>
          </p:cNvPr>
          <p:cNvGrpSpPr/>
          <p:nvPr/>
        </p:nvGrpSpPr>
        <p:grpSpPr>
          <a:xfrm>
            <a:off x="292196" y="3318773"/>
            <a:ext cx="427635" cy="1053064"/>
            <a:chOff x="4882164" y="2163211"/>
            <a:chExt cx="427635" cy="1053064"/>
          </a:xfrm>
        </p:grpSpPr>
        <p:sp>
          <p:nvSpPr>
            <p:cNvPr id="282" name="قوس كبير أيسر 281">
              <a:extLst>
                <a:ext uri="{FF2B5EF4-FFF2-40B4-BE49-F238E27FC236}">
                  <a16:creationId xmlns:a16="http://schemas.microsoft.com/office/drawing/2014/main" id="{6B585237-6284-4C46-9681-7243A32AB545}"/>
                </a:ext>
              </a:extLst>
            </p:cNvPr>
            <p:cNvSpPr/>
            <p:nvPr/>
          </p:nvSpPr>
          <p:spPr>
            <a:xfrm>
              <a:off x="5173279" y="2163211"/>
              <a:ext cx="136520" cy="1053064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83" name="مربع نص 282">
              <a:extLst>
                <a:ext uri="{FF2B5EF4-FFF2-40B4-BE49-F238E27FC236}">
                  <a16:creationId xmlns:a16="http://schemas.microsoft.com/office/drawing/2014/main" id="{8425CCD9-9F50-46FD-9B66-E4C36C5A81BA}"/>
                </a:ext>
              </a:extLst>
            </p:cNvPr>
            <p:cNvSpPr txBox="1"/>
            <p:nvPr/>
          </p:nvSpPr>
          <p:spPr>
            <a:xfrm>
              <a:off x="4882164" y="246776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</p:grp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31CD0A7-DB47-4030-A4A7-F75B9974042A}"/>
              </a:ext>
            </a:extLst>
          </p:cNvPr>
          <p:cNvSpPr/>
          <p:nvPr/>
        </p:nvSpPr>
        <p:spPr>
          <a:xfrm>
            <a:off x="1029195" y="1039865"/>
            <a:ext cx="5246477" cy="47735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8509EA4F-B07B-4753-BF1E-1E01F2F1B1F9}"/>
              </a:ext>
            </a:extLst>
          </p:cNvPr>
          <p:cNvSpPr txBox="1"/>
          <p:nvPr/>
        </p:nvSpPr>
        <p:spPr>
          <a:xfrm>
            <a:off x="1029195" y="1063213"/>
            <a:ext cx="526618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الأعداد الأولية : 2 ،3 ،5 ،7 ،11 ،13 ،17 ، ...</a:t>
            </a:r>
          </a:p>
        </p:txBody>
      </p:sp>
    </p:spTree>
    <p:extLst>
      <p:ext uri="{BB962C8B-B14F-4D97-AF65-F5344CB8AC3E}">
        <p14:creationId xmlns:p14="http://schemas.microsoft.com/office/powerpoint/2010/main" val="1184381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8" grpId="0"/>
      <p:bldP spid="190" grpId="0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202" grpId="0"/>
      <p:bldP spid="204" grpId="0"/>
      <p:bldP spid="205" grpId="0"/>
      <p:bldP spid="206" grpId="0"/>
      <p:bldP spid="207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  <p:bldP spid="218" grpId="0"/>
      <p:bldP spid="219" grpId="0"/>
      <p:bldP spid="220" grpId="0"/>
      <p:bldP spid="221" grpId="0"/>
      <p:bldP spid="222" grpId="0"/>
      <p:bldP spid="223" grpId="0"/>
      <p:bldP spid="224" grpId="0"/>
      <p:bldP spid="225" grpId="0"/>
      <p:bldP spid="234" grpId="0"/>
      <p:bldP spid="235" grpId="0"/>
      <p:bldP spid="236" grpId="0"/>
      <p:bldP spid="237" grpId="0"/>
      <p:bldP spid="238" grpId="0"/>
      <p:bldP spid="239" grpId="0"/>
      <p:bldP spid="240" grpId="0"/>
      <p:bldP spid="241" grpId="0"/>
      <p:bldP spid="242" grpId="0"/>
      <p:bldP spid="243" grpId="0"/>
      <p:bldP spid="244" grpId="0"/>
      <p:bldP spid="245" grpId="0"/>
      <p:bldP spid="267" grpId="0"/>
      <p:bldP spid="268" grpId="0"/>
      <p:bldP spid="269" grpId="0"/>
      <p:bldP spid="270" grpId="0"/>
      <p:bldP spid="271" grpId="0"/>
      <p:bldP spid="272" grpId="0"/>
      <p:bldP spid="273" grpId="0"/>
      <p:bldP spid="274" grpId="0"/>
      <p:bldP spid="275" grpId="0"/>
      <p:bldP spid="276" grpId="0"/>
      <p:bldP spid="4" grpId="0" animBg="1"/>
      <p:bldP spid="1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E">
            <a:extLst>
              <a:ext uri="{FF2B5EF4-FFF2-40B4-BE49-F238E27FC236}">
                <a16:creationId xmlns:a16="http://schemas.microsoft.com/office/drawing/2014/main" id="{D8745248-F3F7-4DA9-ADF9-521060CCFA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1366" t="65568" r="260" b="3256"/>
          <a:stretch/>
        </p:blipFill>
        <p:spPr>
          <a:xfrm>
            <a:off x="9182946" y="4981519"/>
            <a:ext cx="831058" cy="72152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0B9A4245-5E1A-40B9-B4B7-6F7DA1D36447}"/>
              </a:ext>
            </a:extLst>
          </p:cNvPr>
          <p:cNvSpPr txBox="1"/>
          <p:nvPr/>
        </p:nvSpPr>
        <p:spPr>
          <a:xfrm>
            <a:off x="8455357" y="1965006"/>
            <a:ext cx="49885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(أ)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5D98BDD2-67A1-470C-BA17-3BBE4B3DFDD7}"/>
              </a:ext>
            </a:extLst>
          </p:cNvPr>
          <p:cNvSpPr txBox="1"/>
          <p:nvPr/>
        </p:nvSpPr>
        <p:spPr>
          <a:xfrm>
            <a:off x="6700286" y="1965970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0EC1F5A4-55BC-4CAB-AD71-206F3DABC601}"/>
              </a:ext>
            </a:extLst>
          </p:cNvPr>
          <p:cNvGrpSpPr/>
          <p:nvPr/>
        </p:nvGrpSpPr>
        <p:grpSpPr>
          <a:xfrm>
            <a:off x="6700286" y="1965970"/>
            <a:ext cx="700755" cy="324740"/>
            <a:chOff x="7187013" y="4854011"/>
            <a:chExt cx="700755" cy="324740"/>
          </a:xfrm>
        </p:grpSpPr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935B856A-5346-445E-8871-0D644A78714C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6F97C950-F50A-45A8-8788-C3DE9351894F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A4574238-2120-4A82-9D96-93A697B2F70B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>
              <a:extLst>
                <a:ext uri="{FF2B5EF4-FFF2-40B4-BE49-F238E27FC236}">
                  <a16:creationId xmlns:a16="http://schemas.microsoft.com/office/drawing/2014/main" id="{269C2A07-977D-46AA-94B7-BF8AE8171B02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3701324-6CA7-42C5-B02D-62024D21CDB4}"/>
              </a:ext>
            </a:extLst>
          </p:cNvPr>
          <p:cNvSpPr txBox="1"/>
          <p:nvPr/>
        </p:nvSpPr>
        <p:spPr>
          <a:xfrm>
            <a:off x="7372137" y="196597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19F18D8-56B2-4E2A-A076-5D78347DF993}"/>
              </a:ext>
            </a:extLst>
          </p:cNvPr>
          <p:cNvSpPr txBox="1"/>
          <p:nvPr/>
        </p:nvSpPr>
        <p:spPr>
          <a:xfrm>
            <a:off x="6330963" y="196597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E6E0B29-C123-4E7E-A22C-219347CBE28F}"/>
              </a:ext>
            </a:extLst>
          </p:cNvPr>
          <p:cNvSpPr txBox="1"/>
          <p:nvPr/>
        </p:nvSpPr>
        <p:spPr>
          <a:xfrm>
            <a:off x="7690648" y="1965970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D1921604-BD6E-4E5A-870C-1B5E203EB91C}"/>
              </a:ext>
            </a:extLst>
          </p:cNvPr>
          <p:cNvSpPr txBox="1"/>
          <p:nvPr/>
        </p:nvSpPr>
        <p:spPr>
          <a:xfrm>
            <a:off x="5582807" y="1965970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</a:t>
            </a:r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0D5F5E35-077C-4E4A-B7EF-67B6A75838A7}"/>
              </a:ext>
            </a:extLst>
          </p:cNvPr>
          <p:cNvGrpSpPr/>
          <p:nvPr/>
        </p:nvGrpSpPr>
        <p:grpSpPr>
          <a:xfrm>
            <a:off x="7667760" y="1965970"/>
            <a:ext cx="700755" cy="324740"/>
            <a:chOff x="7187013" y="4854011"/>
            <a:chExt cx="700755" cy="324740"/>
          </a:xfrm>
        </p:grpSpPr>
        <p:cxnSp>
          <p:nvCxnSpPr>
            <p:cNvPr id="18" name="رابط مستقيم 17">
              <a:extLst>
                <a:ext uri="{FF2B5EF4-FFF2-40B4-BE49-F238E27FC236}">
                  <a16:creationId xmlns:a16="http://schemas.microsoft.com/office/drawing/2014/main" id="{00C9505A-7770-47BE-8727-42A278C88560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4867009C-321E-416B-A5F7-7969EC8304A9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مستقيم 19">
              <a:extLst>
                <a:ext uri="{FF2B5EF4-FFF2-40B4-BE49-F238E27FC236}">
                  <a16:creationId xmlns:a16="http://schemas.microsoft.com/office/drawing/2014/main" id="{4AD5F4D1-4E78-4F0D-9D14-3291DEF5E7AC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6CD2A6AB-8250-4AAF-8B78-EB6C259EB836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26738C6D-2AA5-4C41-AC43-920613E93573}"/>
              </a:ext>
            </a:extLst>
          </p:cNvPr>
          <p:cNvGrpSpPr/>
          <p:nvPr/>
        </p:nvGrpSpPr>
        <p:grpSpPr>
          <a:xfrm>
            <a:off x="5579959" y="1965970"/>
            <a:ext cx="700755" cy="324740"/>
            <a:chOff x="7187013" y="4854011"/>
            <a:chExt cx="700755" cy="324740"/>
          </a:xfrm>
        </p:grpSpPr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17CD5642-F886-41E9-8C0C-70C96DAAC93B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77DB8A79-5426-4F18-AD49-244FE53FF797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رابط مستقيم 24">
              <a:extLst>
                <a:ext uri="{FF2B5EF4-FFF2-40B4-BE49-F238E27FC236}">
                  <a16:creationId xmlns:a16="http://schemas.microsoft.com/office/drawing/2014/main" id="{278A72A7-8AF0-40FA-A1E4-F6F5FE8322EF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رابط مستقيم 25">
              <a:extLst>
                <a:ext uri="{FF2B5EF4-FFF2-40B4-BE49-F238E27FC236}">
                  <a16:creationId xmlns:a16="http://schemas.microsoft.com/office/drawing/2014/main" id="{42970E3C-DD8C-4D2F-A3DC-1C9BB37FBD77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7968510-BD9B-47EE-BA9B-31805744DEDB}"/>
              </a:ext>
            </a:extLst>
          </p:cNvPr>
          <p:cNvGrpSpPr/>
          <p:nvPr/>
        </p:nvGrpSpPr>
        <p:grpSpPr>
          <a:xfrm>
            <a:off x="6700286" y="2409860"/>
            <a:ext cx="700755" cy="523220"/>
            <a:chOff x="6700286" y="2409860"/>
            <a:chExt cx="700755" cy="523220"/>
          </a:xfrm>
        </p:grpSpPr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97DA2D14-852B-46E3-9DE3-FE01CC9E2D48}"/>
                </a:ext>
              </a:extLst>
            </p:cNvPr>
            <p:cNvSpPr txBox="1"/>
            <p:nvPr/>
          </p:nvSpPr>
          <p:spPr>
            <a:xfrm>
              <a:off x="6700286" y="240986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grpSp>
          <p:nvGrpSpPr>
            <p:cNvPr id="28" name="مجموعة 27">
              <a:extLst>
                <a:ext uri="{FF2B5EF4-FFF2-40B4-BE49-F238E27FC236}">
                  <a16:creationId xmlns:a16="http://schemas.microsoft.com/office/drawing/2014/main" id="{ED237A79-35C7-4CD7-AE31-578509079273}"/>
                </a:ext>
              </a:extLst>
            </p:cNvPr>
            <p:cNvGrpSpPr/>
            <p:nvPr/>
          </p:nvGrpSpPr>
          <p:grpSpPr>
            <a:xfrm>
              <a:off x="6700286" y="2409860"/>
              <a:ext cx="700755" cy="324740"/>
              <a:chOff x="7187013" y="4854011"/>
              <a:chExt cx="700755" cy="324740"/>
            </a:xfrm>
          </p:grpSpPr>
          <p:cxnSp>
            <p:nvCxnSpPr>
              <p:cNvPr id="29" name="رابط مستقيم 28">
                <a:extLst>
                  <a:ext uri="{FF2B5EF4-FFF2-40B4-BE49-F238E27FC236}">
                    <a16:creationId xmlns:a16="http://schemas.microsoft.com/office/drawing/2014/main" id="{948195B8-F6A1-402A-8AB1-7BD36F5D887C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رابط مستقيم 29">
                <a:extLst>
                  <a:ext uri="{FF2B5EF4-FFF2-40B4-BE49-F238E27FC236}">
                    <a16:creationId xmlns:a16="http://schemas.microsoft.com/office/drawing/2014/main" id="{FCD77D91-1CFD-49C5-AFFE-47655600577C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رابط مستقيم 30">
                <a:extLst>
                  <a:ext uri="{FF2B5EF4-FFF2-40B4-BE49-F238E27FC236}">
                    <a16:creationId xmlns:a16="http://schemas.microsoft.com/office/drawing/2014/main" id="{CDB4C73C-937E-45C0-BFAB-E3BC1E1EB479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رابط مستقيم 31">
                <a:extLst>
                  <a:ext uri="{FF2B5EF4-FFF2-40B4-BE49-F238E27FC236}">
                    <a16:creationId xmlns:a16="http://schemas.microsoft.com/office/drawing/2014/main" id="{33113D85-0BC3-49D9-A64D-1A3581A4E434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F668F45E-195D-4244-BC87-52AFC4458938}"/>
              </a:ext>
            </a:extLst>
          </p:cNvPr>
          <p:cNvSpPr txBox="1"/>
          <p:nvPr/>
        </p:nvSpPr>
        <p:spPr>
          <a:xfrm>
            <a:off x="7372137" y="240986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92463DB2-B953-4FB0-BA5F-A4FF6FFDECE3}"/>
              </a:ext>
            </a:extLst>
          </p:cNvPr>
          <p:cNvSpPr txBox="1"/>
          <p:nvPr/>
        </p:nvSpPr>
        <p:spPr>
          <a:xfrm>
            <a:off x="6330963" y="240986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206E7A17-E3E2-438F-B00A-BE9C89E779B3}"/>
              </a:ext>
            </a:extLst>
          </p:cNvPr>
          <p:cNvSpPr txBox="1"/>
          <p:nvPr/>
        </p:nvSpPr>
        <p:spPr>
          <a:xfrm>
            <a:off x="7707778" y="240986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3E95DE19-B40B-4282-9B16-57504889CF37}"/>
              </a:ext>
            </a:extLst>
          </p:cNvPr>
          <p:cNvSpPr txBox="1"/>
          <p:nvPr/>
        </p:nvSpPr>
        <p:spPr>
          <a:xfrm>
            <a:off x="5890456" y="240986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A802C02D-EACB-4E6E-AAD5-3878A3D8734D}"/>
              </a:ext>
            </a:extLst>
          </p:cNvPr>
          <p:cNvSpPr txBox="1"/>
          <p:nvPr/>
        </p:nvSpPr>
        <p:spPr>
          <a:xfrm>
            <a:off x="4220305" y="1965006"/>
            <a:ext cx="7024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(ب)</a:t>
            </a: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FC8B7DAF-CCC5-494D-91A4-89BDB3616E8C}"/>
              </a:ext>
            </a:extLst>
          </p:cNvPr>
          <p:cNvGrpSpPr/>
          <p:nvPr/>
        </p:nvGrpSpPr>
        <p:grpSpPr>
          <a:xfrm>
            <a:off x="2477256" y="1965970"/>
            <a:ext cx="790523" cy="523220"/>
            <a:chOff x="2477256" y="1965970"/>
            <a:chExt cx="790523" cy="523220"/>
          </a:xfrm>
        </p:grpSpPr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BB359357-0509-4F3E-B4E6-0F29F7CF7D5E}"/>
                </a:ext>
              </a:extLst>
            </p:cNvPr>
            <p:cNvSpPr txBox="1"/>
            <p:nvPr/>
          </p:nvSpPr>
          <p:spPr>
            <a:xfrm>
              <a:off x="2477256" y="1965970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248</a:t>
              </a:r>
            </a:p>
          </p:txBody>
        </p:sp>
        <p:grpSp>
          <p:nvGrpSpPr>
            <p:cNvPr id="49" name="مجموعة 48">
              <a:extLst>
                <a:ext uri="{FF2B5EF4-FFF2-40B4-BE49-F238E27FC236}">
                  <a16:creationId xmlns:a16="http://schemas.microsoft.com/office/drawing/2014/main" id="{A145A14D-722B-4618-B93F-61681F1344D0}"/>
                </a:ext>
              </a:extLst>
            </p:cNvPr>
            <p:cNvGrpSpPr/>
            <p:nvPr/>
          </p:nvGrpSpPr>
          <p:grpSpPr>
            <a:xfrm>
              <a:off x="2567024" y="1965970"/>
              <a:ext cx="700755" cy="324740"/>
              <a:chOff x="7187013" y="4854011"/>
              <a:chExt cx="700755" cy="324740"/>
            </a:xfrm>
          </p:grpSpPr>
          <p:cxnSp>
            <p:nvCxnSpPr>
              <p:cNvPr id="50" name="رابط مستقيم 49">
                <a:extLst>
                  <a:ext uri="{FF2B5EF4-FFF2-40B4-BE49-F238E27FC236}">
                    <a16:creationId xmlns:a16="http://schemas.microsoft.com/office/drawing/2014/main" id="{BCC443D0-BF5A-427B-A4A5-C8F08B944957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رابط مستقيم 50">
                <a:extLst>
                  <a:ext uri="{FF2B5EF4-FFF2-40B4-BE49-F238E27FC236}">
                    <a16:creationId xmlns:a16="http://schemas.microsoft.com/office/drawing/2014/main" id="{1F2C7316-4184-4F2E-A875-E41916940F6D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رابط مستقيم 51">
                <a:extLst>
                  <a:ext uri="{FF2B5EF4-FFF2-40B4-BE49-F238E27FC236}">
                    <a16:creationId xmlns:a16="http://schemas.microsoft.com/office/drawing/2014/main" id="{380E729A-3124-4EC1-9ED8-19C05EF8EE32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رابط مستقيم 52">
                <a:extLst>
                  <a:ext uri="{FF2B5EF4-FFF2-40B4-BE49-F238E27FC236}">
                    <a16:creationId xmlns:a16="http://schemas.microsoft.com/office/drawing/2014/main" id="{8D9ECF1C-9D95-4217-AED3-0378EEED864F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22746727-3502-495A-AF22-754EA5C81BBF}"/>
              </a:ext>
            </a:extLst>
          </p:cNvPr>
          <p:cNvSpPr txBox="1"/>
          <p:nvPr/>
        </p:nvSpPr>
        <p:spPr>
          <a:xfrm>
            <a:off x="3238875" y="196597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1BF8D843-85CC-480E-8968-92877F6EDE76}"/>
              </a:ext>
            </a:extLst>
          </p:cNvPr>
          <p:cNvSpPr txBox="1"/>
          <p:nvPr/>
        </p:nvSpPr>
        <p:spPr>
          <a:xfrm>
            <a:off x="2197701" y="196597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A716F8B0-1E6F-4E94-91AC-32ABD7F65F88}"/>
              </a:ext>
            </a:extLst>
          </p:cNvPr>
          <p:cNvGrpSpPr/>
          <p:nvPr/>
        </p:nvGrpSpPr>
        <p:grpSpPr>
          <a:xfrm>
            <a:off x="3467618" y="1965970"/>
            <a:ext cx="767635" cy="523220"/>
            <a:chOff x="3467618" y="1965970"/>
            <a:chExt cx="767635" cy="523220"/>
          </a:xfrm>
        </p:grpSpPr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A3494B1B-D790-4811-8315-EA368DCEB5CD}"/>
                </a:ext>
              </a:extLst>
            </p:cNvPr>
            <p:cNvSpPr txBox="1"/>
            <p:nvPr/>
          </p:nvSpPr>
          <p:spPr>
            <a:xfrm>
              <a:off x="3467618" y="1965970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225</a:t>
              </a:r>
            </a:p>
          </p:txBody>
        </p:sp>
        <p:grpSp>
          <p:nvGrpSpPr>
            <p:cNvPr id="58" name="مجموعة 57">
              <a:extLst>
                <a:ext uri="{FF2B5EF4-FFF2-40B4-BE49-F238E27FC236}">
                  <a16:creationId xmlns:a16="http://schemas.microsoft.com/office/drawing/2014/main" id="{46D303AC-D212-4951-B47F-5063B22CF6D7}"/>
                </a:ext>
              </a:extLst>
            </p:cNvPr>
            <p:cNvGrpSpPr/>
            <p:nvPr/>
          </p:nvGrpSpPr>
          <p:grpSpPr>
            <a:xfrm>
              <a:off x="3534498" y="1965970"/>
              <a:ext cx="700755" cy="324740"/>
              <a:chOff x="7187013" y="4854011"/>
              <a:chExt cx="700755" cy="324740"/>
            </a:xfrm>
          </p:grpSpPr>
          <p:cxnSp>
            <p:nvCxnSpPr>
              <p:cNvPr id="59" name="رابط مستقيم 58">
                <a:extLst>
                  <a:ext uri="{FF2B5EF4-FFF2-40B4-BE49-F238E27FC236}">
                    <a16:creationId xmlns:a16="http://schemas.microsoft.com/office/drawing/2014/main" id="{F2DFEBAC-2CDB-49B8-ABA5-B2DDE89AE19F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رابط مستقيم 59">
                <a:extLst>
                  <a:ext uri="{FF2B5EF4-FFF2-40B4-BE49-F238E27FC236}">
                    <a16:creationId xmlns:a16="http://schemas.microsoft.com/office/drawing/2014/main" id="{CE5E57EA-B657-48E3-8890-E0C30E57F142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رابط مستقيم 60">
                <a:extLst>
                  <a:ext uri="{FF2B5EF4-FFF2-40B4-BE49-F238E27FC236}">
                    <a16:creationId xmlns:a16="http://schemas.microsoft.com/office/drawing/2014/main" id="{99F4B2EE-0005-4452-B29E-B76AEAAFB5B9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رابط مستقيم 61">
                <a:extLst>
                  <a:ext uri="{FF2B5EF4-FFF2-40B4-BE49-F238E27FC236}">
                    <a16:creationId xmlns:a16="http://schemas.microsoft.com/office/drawing/2014/main" id="{115DF2EA-222F-4665-B2CB-32A0FB0405B1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80518B5D-CFF3-45A4-9074-0BFD5051F6FB}"/>
              </a:ext>
            </a:extLst>
          </p:cNvPr>
          <p:cNvGrpSpPr/>
          <p:nvPr/>
        </p:nvGrpSpPr>
        <p:grpSpPr>
          <a:xfrm>
            <a:off x="1359777" y="1965970"/>
            <a:ext cx="787675" cy="523220"/>
            <a:chOff x="1359777" y="1965970"/>
            <a:chExt cx="787675" cy="523220"/>
          </a:xfrm>
        </p:grpSpPr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227289A1-873F-4403-AA5B-F52DD3F432F7}"/>
                </a:ext>
              </a:extLst>
            </p:cNvPr>
            <p:cNvSpPr txBox="1"/>
            <p:nvPr/>
          </p:nvSpPr>
          <p:spPr>
            <a:xfrm>
              <a:off x="1359777" y="1965970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256</a:t>
              </a:r>
            </a:p>
          </p:txBody>
        </p:sp>
        <p:grpSp>
          <p:nvGrpSpPr>
            <p:cNvPr id="63" name="مجموعة 62">
              <a:extLst>
                <a:ext uri="{FF2B5EF4-FFF2-40B4-BE49-F238E27FC236}">
                  <a16:creationId xmlns:a16="http://schemas.microsoft.com/office/drawing/2014/main" id="{AF883AAF-8263-4668-ABD6-5F4BEE590201}"/>
                </a:ext>
              </a:extLst>
            </p:cNvPr>
            <p:cNvGrpSpPr/>
            <p:nvPr/>
          </p:nvGrpSpPr>
          <p:grpSpPr>
            <a:xfrm>
              <a:off x="1446697" y="1965970"/>
              <a:ext cx="700755" cy="324740"/>
              <a:chOff x="7187013" y="4854011"/>
              <a:chExt cx="700755" cy="324740"/>
            </a:xfrm>
          </p:grpSpPr>
          <p:cxnSp>
            <p:nvCxnSpPr>
              <p:cNvPr id="64" name="رابط مستقيم 63">
                <a:extLst>
                  <a:ext uri="{FF2B5EF4-FFF2-40B4-BE49-F238E27FC236}">
                    <a16:creationId xmlns:a16="http://schemas.microsoft.com/office/drawing/2014/main" id="{4FDFD693-377E-4C0D-AE6B-EDFCBFD73FC7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رابط مستقيم 64">
                <a:extLst>
                  <a:ext uri="{FF2B5EF4-FFF2-40B4-BE49-F238E27FC236}">
                    <a16:creationId xmlns:a16="http://schemas.microsoft.com/office/drawing/2014/main" id="{97B4574D-C729-4EBF-94AB-E88207B8C6D1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رابط مستقيم 65">
                <a:extLst>
                  <a:ext uri="{FF2B5EF4-FFF2-40B4-BE49-F238E27FC236}">
                    <a16:creationId xmlns:a16="http://schemas.microsoft.com/office/drawing/2014/main" id="{96C4B7D1-66D5-4E35-8D93-1457DBA31CAE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رابط مستقيم 66">
                <a:extLst>
                  <a:ext uri="{FF2B5EF4-FFF2-40B4-BE49-F238E27FC236}">
                    <a16:creationId xmlns:a16="http://schemas.microsoft.com/office/drawing/2014/main" id="{2A2BBE5C-BB66-4D6E-A27D-11FE34AA6B3A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DD7C6D2D-9EEF-44A8-AED0-AED9133E3714}"/>
              </a:ext>
            </a:extLst>
          </p:cNvPr>
          <p:cNvGrpSpPr/>
          <p:nvPr/>
        </p:nvGrpSpPr>
        <p:grpSpPr>
          <a:xfrm>
            <a:off x="2477256" y="2409860"/>
            <a:ext cx="790523" cy="523220"/>
            <a:chOff x="2477256" y="2409860"/>
            <a:chExt cx="790523" cy="523220"/>
          </a:xfrm>
        </p:grpSpPr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AD229EE6-1810-4976-96C6-42613F74541D}"/>
                </a:ext>
              </a:extLst>
            </p:cNvPr>
            <p:cNvSpPr txBox="1"/>
            <p:nvPr/>
          </p:nvSpPr>
          <p:spPr>
            <a:xfrm>
              <a:off x="2477256" y="2409860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248</a:t>
              </a:r>
            </a:p>
          </p:txBody>
        </p:sp>
        <p:grpSp>
          <p:nvGrpSpPr>
            <p:cNvPr id="69" name="مجموعة 68">
              <a:extLst>
                <a:ext uri="{FF2B5EF4-FFF2-40B4-BE49-F238E27FC236}">
                  <a16:creationId xmlns:a16="http://schemas.microsoft.com/office/drawing/2014/main" id="{A545A179-B2F8-4083-8BA3-9F2BEA94FD45}"/>
                </a:ext>
              </a:extLst>
            </p:cNvPr>
            <p:cNvGrpSpPr/>
            <p:nvPr/>
          </p:nvGrpSpPr>
          <p:grpSpPr>
            <a:xfrm>
              <a:off x="2567024" y="2409860"/>
              <a:ext cx="700755" cy="324740"/>
              <a:chOff x="7187013" y="4854011"/>
              <a:chExt cx="700755" cy="324740"/>
            </a:xfrm>
          </p:grpSpPr>
          <p:cxnSp>
            <p:nvCxnSpPr>
              <p:cNvPr id="70" name="رابط مستقيم 69">
                <a:extLst>
                  <a:ext uri="{FF2B5EF4-FFF2-40B4-BE49-F238E27FC236}">
                    <a16:creationId xmlns:a16="http://schemas.microsoft.com/office/drawing/2014/main" id="{39F628A5-FF87-42F2-B0B8-BEC43187AA13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رابط مستقيم 70">
                <a:extLst>
                  <a:ext uri="{FF2B5EF4-FFF2-40B4-BE49-F238E27FC236}">
                    <a16:creationId xmlns:a16="http://schemas.microsoft.com/office/drawing/2014/main" id="{05CEFFB7-F24E-4F0F-98F5-7F4E72A01DD7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رابط مستقيم 71">
                <a:extLst>
                  <a:ext uri="{FF2B5EF4-FFF2-40B4-BE49-F238E27FC236}">
                    <a16:creationId xmlns:a16="http://schemas.microsoft.com/office/drawing/2014/main" id="{71CC724C-0E34-483F-A1C4-6603FC13E7D2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رابط مستقيم 72">
                <a:extLst>
                  <a:ext uri="{FF2B5EF4-FFF2-40B4-BE49-F238E27FC236}">
                    <a16:creationId xmlns:a16="http://schemas.microsoft.com/office/drawing/2014/main" id="{3BD256F6-B41A-4F81-A308-12D95FEDD1F4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2F1FF7A1-E406-46E2-8CB7-91E4D2B273C4}"/>
              </a:ext>
            </a:extLst>
          </p:cNvPr>
          <p:cNvSpPr txBox="1"/>
          <p:nvPr/>
        </p:nvSpPr>
        <p:spPr>
          <a:xfrm>
            <a:off x="3238875" y="240986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ED71E2AA-85D8-4FC5-A46D-3AD763C94616}"/>
              </a:ext>
            </a:extLst>
          </p:cNvPr>
          <p:cNvSpPr txBox="1"/>
          <p:nvPr/>
        </p:nvSpPr>
        <p:spPr>
          <a:xfrm>
            <a:off x="2197701" y="240986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C424346E-ABAB-4B16-9AAB-95F5217F3321}"/>
              </a:ext>
            </a:extLst>
          </p:cNvPr>
          <p:cNvSpPr txBox="1"/>
          <p:nvPr/>
        </p:nvSpPr>
        <p:spPr>
          <a:xfrm>
            <a:off x="3484747" y="2409860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BC37EF1D-C166-41D5-AAE8-BDC3F28C547B}"/>
              </a:ext>
            </a:extLst>
          </p:cNvPr>
          <p:cNvSpPr txBox="1"/>
          <p:nvPr/>
        </p:nvSpPr>
        <p:spPr>
          <a:xfrm>
            <a:off x="1667425" y="2409860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CF7A1E28-60C6-437F-9AC3-24D41866762C}"/>
              </a:ext>
            </a:extLst>
          </p:cNvPr>
          <p:cNvSpPr txBox="1"/>
          <p:nvPr/>
        </p:nvSpPr>
        <p:spPr>
          <a:xfrm>
            <a:off x="8390436" y="3011446"/>
            <a:ext cx="62869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(ج)</a:t>
            </a:r>
          </a:p>
        </p:txBody>
      </p:sp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537114BA-4A8D-4EBB-998F-EC69C040F1E4}"/>
              </a:ext>
            </a:extLst>
          </p:cNvPr>
          <p:cNvGrpSpPr/>
          <p:nvPr/>
        </p:nvGrpSpPr>
        <p:grpSpPr>
          <a:xfrm>
            <a:off x="6610518" y="3012410"/>
            <a:ext cx="790523" cy="523220"/>
            <a:chOff x="6610518" y="3012410"/>
            <a:chExt cx="790523" cy="523220"/>
          </a:xfrm>
        </p:grpSpPr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C96CBA05-DA5C-4E1D-861F-E501CD5EF23A}"/>
                </a:ext>
              </a:extLst>
            </p:cNvPr>
            <p:cNvSpPr txBox="1"/>
            <p:nvPr/>
          </p:nvSpPr>
          <p:spPr>
            <a:xfrm>
              <a:off x="6610518" y="3012410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314</a:t>
              </a:r>
            </a:p>
          </p:txBody>
        </p:sp>
        <p:grpSp>
          <p:nvGrpSpPr>
            <p:cNvPr id="80" name="مجموعة 79">
              <a:extLst>
                <a:ext uri="{FF2B5EF4-FFF2-40B4-BE49-F238E27FC236}">
                  <a16:creationId xmlns:a16="http://schemas.microsoft.com/office/drawing/2014/main" id="{D514852C-0139-46F9-BA00-5A9748048079}"/>
                </a:ext>
              </a:extLst>
            </p:cNvPr>
            <p:cNvGrpSpPr/>
            <p:nvPr/>
          </p:nvGrpSpPr>
          <p:grpSpPr>
            <a:xfrm>
              <a:off x="6700286" y="3012410"/>
              <a:ext cx="700755" cy="324740"/>
              <a:chOff x="7187013" y="4854011"/>
              <a:chExt cx="700755" cy="324740"/>
            </a:xfrm>
          </p:grpSpPr>
          <p:cxnSp>
            <p:nvCxnSpPr>
              <p:cNvPr id="81" name="رابط مستقيم 80">
                <a:extLst>
                  <a:ext uri="{FF2B5EF4-FFF2-40B4-BE49-F238E27FC236}">
                    <a16:creationId xmlns:a16="http://schemas.microsoft.com/office/drawing/2014/main" id="{84D1F5B7-C229-4504-9B6B-28E9CF436A7C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رابط مستقيم 81">
                <a:extLst>
                  <a:ext uri="{FF2B5EF4-FFF2-40B4-BE49-F238E27FC236}">
                    <a16:creationId xmlns:a16="http://schemas.microsoft.com/office/drawing/2014/main" id="{A1BD2112-B3B8-426B-A2B6-2D3ECDA26FCE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رابط مستقيم 82">
                <a:extLst>
                  <a:ext uri="{FF2B5EF4-FFF2-40B4-BE49-F238E27FC236}">
                    <a16:creationId xmlns:a16="http://schemas.microsoft.com/office/drawing/2014/main" id="{5FA85FD9-1DBE-4400-BCAB-13925C7D56DE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رابط مستقيم 83">
                <a:extLst>
                  <a:ext uri="{FF2B5EF4-FFF2-40B4-BE49-F238E27FC236}">
                    <a16:creationId xmlns:a16="http://schemas.microsoft.com/office/drawing/2014/main" id="{A7DE727F-80C5-429D-837B-E4F380F42C33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F3664062-8D09-4465-9D07-009197A93989}"/>
              </a:ext>
            </a:extLst>
          </p:cNvPr>
          <p:cNvSpPr txBox="1"/>
          <p:nvPr/>
        </p:nvSpPr>
        <p:spPr>
          <a:xfrm>
            <a:off x="7372137" y="301241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F976C2D6-876A-4766-BA7A-5B639EA8067D}"/>
              </a:ext>
            </a:extLst>
          </p:cNvPr>
          <p:cNvSpPr txBox="1"/>
          <p:nvPr/>
        </p:nvSpPr>
        <p:spPr>
          <a:xfrm>
            <a:off x="6330963" y="301241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5E6F28D1-3687-418F-9311-5F7298EF1374}"/>
              </a:ext>
            </a:extLst>
          </p:cNvPr>
          <p:cNvGrpSpPr/>
          <p:nvPr/>
        </p:nvGrpSpPr>
        <p:grpSpPr>
          <a:xfrm>
            <a:off x="7600880" y="3012410"/>
            <a:ext cx="767635" cy="523220"/>
            <a:chOff x="7600880" y="3012410"/>
            <a:chExt cx="767635" cy="523220"/>
          </a:xfrm>
        </p:grpSpPr>
        <p:sp>
          <p:nvSpPr>
            <p:cNvPr id="87" name="مربع نص 86">
              <a:extLst>
                <a:ext uri="{FF2B5EF4-FFF2-40B4-BE49-F238E27FC236}">
                  <a16:creationId xmlns:a16="http://schemas.microsoft.com/office/drawing/2014/main" id="{DF61751C-AFC2-42FB-83DC-D2DC9C4A707A}"/>
                </a:ext>
              </a:extLst>
            </p:cNvPr>
            <p:cNvSpPr txBox="1"/>
            <p:nvPr/>
          </p:nvSpPr>
          <p:spPr>
            <a:xfrm>
              <a:off x="7600880" y="3012410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289</a:t>
              </a:r>
            </a:p>
          </p:txBody>
        </p:sp>
        <p:grpSp>
          <p:nvGrpSpPr>
            <p:cNvPr id="89" name="مجموعة 88">
              <a:extLst>
                <a:ext uri="{FF2B5EF4-FFF2-40B4-BE49-F238E27FC236}">
                  <a16:creationId xmlns:a16="http://schemas.microsoft.com/office/drawing/2014/main" id="{AE9A487C-9AC8-4EB1-8B09-604AC6DDAE69}"/>
                </a:ext>
              </a:extLst>
            </p:cNvPr>
            <p:cNvGrpSpPr/>
            <p:nvPr/>
          </p:nvGrpSpPr>
          <p:grpSpPr>
            <a:xfrm>
              <a:off x="7667760" y="3012410"/>
              <a:ext cx="700755" cy="324740"/>
              <a:chOff x="7187013" y="4854011"/>
              <a:chExt cx="700755" cy="324740"/>
            </a:xfrm>
          </p:grpSpPr>
          <p:cxnSp>
            <p:nvCxnSpPr>
              <p:cNvPr id="90" name="رابط مستقيم 89">
                <a:extLst>
                  <a:ext uri="{FF2B5EF4-FFF2-40B4-BE49-F238E27FC236}">
                    <a16:creationId xmlns:a16="http://schemas.microsoft.com/office/drawing/2014/main" id="{4EA96BC6-2B8B-4526-BCCF-FDB7569D25AF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رابط مستقيم 90">
                <a:extLst>
                  <a:ext uri="{FF2B5EF4-FFF2-40B4-BE49-F238E27FC236}">
                    <a16:creationId xmlns:a16="http://schemas.microsoft.com/office/drawing/2014/main" id="{B5B8542C-7ED8-4A1C-9691-82B7D565669C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رابط مستقيم 91">
                <a:extLst>
                  <a:ext uri="{FF2B5EF4-FFF2-40B4-BE49-F238E27FC236}">
                    <a16:creationId xmlns:a16="http://schemas.microsoft.com/office/drawing/2014/main" id="{60C5AEDF-2F43-4476-A732-F203922CA85B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رابط مستقيم 92">
                <a:extLst>
                  <a:ext uri="{FF2B5EF4-FFF2-40B4-BE49-F238E27FC236}">
                    <a16:creationId xmlns:a16="http://schemas.microsoft.com/office/drawing/2014/main" id="{2BF34C83-B3EB-4FA5-8A4B-33A5A34954A3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B36819E9-E155-4D97-89A5-E049ABF91EEA}"/>
              </a:ext>
            </a:extLst>
          </p:cNvPr>
          <p:cNvGrpSpPr/>
          <p:nvPr/>
        </p:nvGrpSpPr>
        <p:grpSpPr>
          <a:xfrm>
            <a:off x="5493039" y="3012410"/>
            <a:ext cx="787675" cy="523220"/>
            <a:chOff x="5493039" y="3012410"/>
            <a:chExt cx="787675" cy="523220"/>
          </a:xfrm>
        </p:grpSpPr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EB5C84A1-9746-4E25-BAD3-4C3FE1AFC3CB}"/>
                </a:ext>
              </a:extLst>
            </p:cNvPr>
            <p:cNvSpPr txBox="1"/>
            <p:nvPr/>
          </p:nvSpPr>
          <p:spPr>
            <a:xfrm>
              <a:off x="5493039" y="3012410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324</a:t>
              </a:r>
            </a:p>
          </p:txBody>
        </p:sp>
        <p:grpSp>
          <p:nvGrpSpPr>
            <p:cNvPr id="94" name="مجموعة 93">
              <a:extLst>
                <a:ext uri="{FF2B5EF4-FFF2-40B4-BE49-F238E27FC236}">
                  <a16:creationId xmlns:a16="http://schemas.microsoft.com/office/drawing/2014/main" id="{D8C85D63-75B1-4A4F-AFE4-8262137E0BF8}"/>
                </a:ext>
              </a:extLst>
            </p:cNvPr>
            <p:cNvGrpSpPr/>
            <p:nvPr/>
          </p:nvGrpSpPr>
          <p:grpSpPr>
            <a:xfrm>
              <a:off x="5579959" y="3012410"/>
              <a:ext cx="700755" cy="324740"/>
              <a:chOff x="7187013" y="4854011"/>
              <a:chExt cx="700755" cy="324740"/>
            </a:xfrm>
          </p:grpSpPr>
          <p:cxnSp>
            <p:nvCxnSpPr>
              <p:cNvPr id="95" name="رابط مستقيم 94">
                <a:extLst>
                  <a:ext uri="{FF2B5EF4-FFF2-40B4-BE49-F238E27FC236}">
                    <a16:creationId xmlns:a16="http://schemas.microsoft.com/office/drawing/2014/main" id="{8E70BB93-8BE7-4625-8BAD-B358C3741D8B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رابط مستقيم 95">
                <a:extLst>
                  <a:ext uri="{FF2B5EF4-FFF2-40B4-BE49-F238E27FC236}">
                    <a16:creationId xmlns:a16="http://schemas.microsoft.com/office/drawing/2014/main" id="{9E6701FA-0BBF-4003-A230-B70CB9324472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رابط مستقيم 96">
                <a:extLst>
                  <a:ext uri="{FF2B5EF4-FFF2-40B4-BE49-F238E27FC236}">
                    <a16:creationId xmlns:a16="http://schemas.microsoft.com/office/drawing/2014/main" id="{D99327BD-7E5F-4E58-9504-4FB2D8C38EA0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رابط مستقيم 97">
                <a:extLst>
                  <a:ext uri="{FF2B5EF4-FFF2-40B4-BE49-F238E27FC236}">
                    <a16:creationId xmlns:a16="http://schemas.microsoft.com/office/drawing/2014/main" id="{DBF4ADE0-658F-43BD-8F79-CED056D59478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مجموعة 41">
            <a:extLst>
              <a:ext uri="{FF2B5EF4-FFF2-40B4-BE49-F238E27FC236}">
                <a16:creationId xmlns:a16="http://schemas.microsoft.com/office/drawing/2014/main" id="{BF659B04-F0CE-4183-8B01-503F3F12CCD9}"/>
              </a:ext>
            </a:extLst>
          </p:cNvPr>
          <p:cNvGrpSpPr/>
          <p:nvPr/>
        </p:nvGrpSpPr>
        <p:grpSpPr>
          <a:xfrm>
            <a:off x="6610518" y="3456300"/>
            <a:ext cx="790523" cy="523220"/>
            <a:chOff x="6610518" y="3456300"/>
            <a:chExt cx="790523" cy="523220"/>
          </a:xfrm>
        </p:grpSpPr>
        <p:sp>
          <p:nvSpPr>
            <p:cNvPr id="99" name="مربع نص 98">
              <a:extLst>
                <a:ext uri="{FF2B5EF4-FFF2-40B4-BE49-F238E27FC236}">
                  <a16:creationId xmlns:a16="http://schemas.microsoft.com/office/drawing/2014/main" id="{8FFC70C5-3982-44A9-B709-78E6D7BE3265}"/>
                </a:ext>
              </a:extLst>
            </p:cNvPr>
            <p:cNvSpPr txBox="1"/>
            <p:nvPr/>
          </p:nvSpPr>
          <p:spPr>
            <a:xfrm>
              <a:off x="6610518" y="3456300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314</a:t>
              </a:r>
            </a:p>
          </p:txBody>
        </p:sp>
        <p:grpSp>
          <p:nvGrpSpPr>
            <p:cNvPr id="100" name="مجموعة 99">
              <a:extLst>
                <a:ext uri="{FF2B5EF4-FFF2-40B4-BE49-F238E27FC236}">
                  <a16:creationId xmlns:a16="http://schemas.microsoft.com/office/drawing/2014/main" id="{272D490F-6431-4F97-9217-2E81BC0996AC}"/>
                </a:ext>
              </a:extLst>
            </p:cNvPr>
            <p:cNvGrpSpPr/>
            <p:nvPr/>
          </p:nvGrpSpPr>
          <p:grpSpPr>
            <a:xfrm>
              <a:off x="6700286" y="3456300"/>
              <a:ext cx="700755" cy="324740"/>
              <a:chOff x="7187013" y="4854011"/>
              <a:chExt cx="700755" cy="324740"/>
            </a:xfrm>
          </p:grpSpPr>
          <p:cxnSp>
            <p:nvCxnSpPr>
              <p:cNvPr id="101" name="رابط مستقيم 100">
                <a:extLst>
                  <a:ext uri="{FF2B5EF4-FFF2-40B4-BE49-F238E27FC236}">
                    <a16:creationId xmlns:a16="http://schemas.microsoft.com/office/drawing/2014/main" id="{6DC55010-954B-486E-AAE0-B7A2803FD2CE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رابط مستقيم 101">
                <a:extLst>
                  <a:ext uri="{FF2B5EF4-FFF2-40B4-BE49-F238E27FC236}">
                    <a16:creationId xmlns:a16="http://schemas.microsoft.com/office/drawing/2014/main" id="{CB362169-5AC9-4072-98AF-F427A82F05FC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رابط مستقيم 102">
                <a:extLst>
                  <a:ext uri="{FF2B5EF4-FFF2-40B4-BE49-F238E27FC236}">
                    <a16:creationId xmlns:a16="http://schemas.microsoft.com/office/drawing/2014/main" id="{F4A08AFA-DD88-42A2-83B9-9C19A7A3A746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رابط مستقيم 103">
                <a:extLst>
                  <a:ext uri="{FF2B5EF4-FFF2-40B4-BE49-F238E27FC236}">
                    <a16:creationId xmlns:a16="http://schemas.microsoft.com/office/drawing/2014/main" id="{F89B63D1-AE45-49B3-BD33-1BA4C55E9E39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5" name="مربع نص 104">
            <a:extLst>
              <a:ext uri="{FF2B5EF4-FFF2-40B4-BE49-F238E27FC236}">
                <a16:creationId xmlns:a16="http://schemas.microsoft.com/office/drawing/2014/main" id="{79EB2108-17F6-471A-9B9C-8A848E0BDDDE}"/>
              </a:ext>
            </a:extLst>
          </p:cNvPr>
          <p:cNvSpPr txBox="1"/>
          <p:nvPr/>
        </p:nvSpPr>
        <p:spPr>
          <a:xfrm>
            <a:off x="7372137" y="345630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06" name="مربع نص 105">
            <a:extLst>
              <a:ext uri="{FF2B5EF4-FFF2-40B4-BE49-F238E27FC236}">
                <a16:creationId xmlns:a16="http://schemas.microsoft.com/office/drawing/2014/main" id="{354E71AC-835A-46E5-8D0F-0A1314F1D635}"/>
              </a:ext>
            </a:extLst>
          </p:cNvPr>
          <p:cNvSpPr txBox="1"/>
          <p:nvPr/>
        </p:nvSpPr>
        <p:spPr>
          <a:xfrm>
            <a:off x="6330963" y="345630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A282E79D-8E06-4C63-8406-1805C2F75D51}"/>
              </a:ext>
            </a:extLst>
          </p:cNvPr>
          <p:cNvSpPr txBox="1"/>
          <p:nvPr/>
        </p:nvSpPr>
        <p:spPr>
          <a:xfrm>
            <a:off x="7618009" y="3456300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17</a:t>
            </a: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00AAFF90-C598-4DD7-8F59-751BB5357E64}"/>
              </a:ext>
            </a:extLst>
          </p:cNvPr>
          <p:cNvSpPr txBox="1"/>
          <p:nvPr/>
        </p:nvSpPr>
        <p:spPr>
          <a:xfrm>
            <a:off x="5800687" y="3456300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91E6E108-ACB2-49FE-A3C8-D53E8A75728A}"/>
              </a:ext>
            </a:extLst>
          </p:cNvPr>
          <p:cNvSpPr txBox="1"/>
          <p:nvPr/>
        </p:nvSpPr>
        <p:spPr>
          <a:xfrm>
            <a:off x="4298050" y="3011446"/>
            <a:ext cx="54694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(د)</a:t>
            </a:r>
          </a:p>
        </p:txBody>
      </p: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DD526804-AAF0-4299-B9BC-B1D7C04696BB}"/>
              </a:ext>
            </a:extLst>
          </p:cNvPr>
          <p:cNvGrpSpPr/>
          <p:nvPr/>
        </p:nvGrpSpPr>
        <p:grpSpPr>
          <a:xfrm>
            <a:off x="2378435" y="3012410"/>
            <a:ext cx="902812" cy="523220"/>
            <a:chOff x="2378435" y="3012410"/>
            <a:chExt cx="902812" cy="523220"/>
          </a:xfrm>
        </p:grpSpPr>
        <p:sp>
          <p:nvSpPr>
            <p:cNvPr id="110" name="مربع نص 109">
              <a:extLst>
                <a:ext uri="{FF2B5EF4-FFF2-40B4-BE49-F238E27FC236}">
                  <a16:creationId xmlns:a16="http://schemas.microsoft.com/office/drawing/2014/main" id="{DA3BB923-82A2-430C-A22E-732B7F93529C}"/>
                </a:ext>
              </a:extLst>
            </p:cNvPr>
            <p:cNvSpPr txBox="1"/>
            <p:nvPr/>
          </p:nvSpPr>
          <p:spPr>
            <a:xfrm>
              <a:off x="2378435" y="3012410"/>
              <a:ext cx="90281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83.5</a:t>
              </a:r>
            </a:p>
          </p:txBody>
        </p:sp>
        <p:grpSp>
          <p:nvGrpSpPr>
            <p:cNvPr id="111" name="مجموعة 110">
              <a:extLst>
                <a:ext uri="{FF2B5EF4-FFF2-40B4-BE49-F238E27FC236}">
                  <a16:creationId xmlns:a16="http://schemas.microsoft.com/office/drawing/2014/main" id="{E312F396-FCC3-45C1-B9D1-CC57FC6BA1E7}"/>
                </a:ext>
              </a:extLst>
            </p:cNvPr>
            <p:cNvGrpSpPr/>
            <p:nvPr/>
          </p:nvGrpSpPr>
          <p:grpSpPr>
            <a:xfrm>
              <a:off x="2567024" y="3012410"/>
              <a:ext cx="700755" cy="324740"/>
              <a:chOff x="7187013" y="4854011"/>
              <a:chExt cx="700755" cy="324740"/>
            </a:xfrm>
          </p:grpSpPr>
          <p:cxnSp>
            <p:nvCxnSpPr>
              <p:cNvPr id="112" name="رابط مستقيم 111">
                <a:extLst>
                  <a:ext uri="{FF2B5EF4-FFF2-40B4-BE49-F238E27FC236}">
                    <a16:creationId xmlns:a16="http://schemas.microsoft.com/office/drawing/2014/main" id="{4E88B5E2-4AE5-41E7-A218-C25FD21DA29C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رابط مستقيم 112">
                <a:extLst>
                  <a:ext uri="{FF2B5EF4-FFF2-40B4-BE49-F238E27FC236}">
                    <a16:creationId xmlns:a16="http://schemas.microsoft.com/office/drawing/2014/main" id="{ED4E2126-7FB4-423E-A38A-DD8E3163265B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رابط مستقيم 113">
                <a:extLst>
                  <a:ext uri="{FF2B5EF4-FFF2-40B4-BE49-F238E27FC236}">
                    <a16:creationId xmlns:a16="http://schemas.microsoft.com/office/drawing/2014/main" id="{64CC5E72-B922-445D-A8F0-771E67E82750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رابط مستقيم 114">
                <a:extLst>
                  <a:ext uri="{FF2B5EF4-FFF2-40B4-BE49-F238E27FC236}">
                    <a16:creationId xmlns:a16="http://schemas.microsoft.com/office/drawing/2014/main" id="{E5876550-FF57-4C77-88D5-FD96721EE7BE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6" name="مربع نص 115">
            <a:extLst>
              <a:ext uri="{FF2B5EF4-FFF2-40B4-BE49-F238E27FC236}">
                <a16:creationId xmlns:a16="http://schemas.microsoft.com/office/drawing/2014/main" id="{C95CC79A-CE73-4AF4-822A-113C2E6A53C1}"/>
              </a:ext>
            </a:extLst>
          </p:cNvPr>
          <p:cNvSpPr txBox="1"/>
          <p:nvPr/>
        </p:nvSpPr>
        <p:spPr>
          <a:xfrm>
            <a:off x="3238875" y="301241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17" name="مربع نص 116">
            <a:extLst>
              <a:ext uri="{FF2B5EF4-FFF2-40B4-BE49-F238E27FC236}">
                <a16:creationId xmlns:a16="http://schemas.microsoft.com/office/drawing/2014/main" id="{C6A9C47D-79FA-4914-85E4-07FB4F2B4E94}"/>
              </a:ext>
            </a:extLst>
          </p:cNvPr>
          <p:cNvSpPr txBox="1"/>
          <p:nvPr/>
        </p:nvSpPr>
        <p:spPr>
          <a:xfrm>
            <a:off x="2197701" y="301241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FB94443A-0718-4CFF-B1DB-E695A08503DE}"/>
              </a:ext>
            </a:extLst>
          </p:cNvPr>
          <p:cNvGrpSpPr/>
          <p:nvPr/>
        </p:nvGrpSpPr>
        <p:grpSpPr>
          <a:xfrm>
            <a:off x="3534498" y="3012410"/>
            <a:ext cx="700755" cy="523220"/>
            <a:chOff x="3534498" y="3012410"/>
            <a:chExt cx="700755" cy="523220"/>
          </a:xfrm>
        </p:grpSpPr>
        <p:sp>
          <p:nvSpPr>
            <p:cNvPr id="118" name="مربع نص 117">
              <a:extLst>
                <a:ext uri="{FF2B5EF4-FFF2-40B4-BE49-F238E27FC236}">
                  <a16:creationId xmlns:a16="http://schemas.microsoft.com/office/drawing/2014/main" id="{F6AD28E6-C98C-4851-86F6-8DB5C930A10F}"/>
                </a:ext>
              </a:extLst>
            </p:cNvPr>
            <p:cNvSpPr txBox="1"/>
            <p:nvPr/>
          </p:nvSpPr>
          <p:spPr>
            <a:xfrm>
              <a:off x="3557386" y="301241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81</a:t>
              </a:r>
            </a:p>
          </p:txBody>
        </p:sp>
        <p:grpSp>
          <p:nvGrpSpPr>
            <p:cNvPr id="120" name="مجموعة 119">
              <a:extLst>
                <a:ext uri="{FF2B5EF4-FFF2-40B4-BE49-F238E27FC236}">
                  <a16:creationId xmlns:a16="http://schemas.microsoft.com/office/drawing/2014/main" id="{DB167BC6-E54D-436A-8ACC-77AE77704BCF}"/>
                </a:ext>
              </a:extLst>
            </p:cNvPr>
            <p:cNvGrpSpPr/>
            <p:nvPr/>
          </p:nvGrpSpPr>
          <p:grpSpPr>
            <a:xfrm>
              <a:off x="3534498" y="3012410"/>
              <a:ext cx="700755" cy="324740"/>
              <a:chOff x="7187013" y="4854011"/>
              <a:chExt cx="700755" cy="324740"/>
            </a:xfrm>
          </p:grpSpPr>
          <p:cxnSp>
            <p:nvCxnSpPr>
              <p:cNvPr id="121" name="رابط مستقيم 120">
                <a:extLst>
                  <a:ext uri="{FF2B5EF4-FFF2-40B4-BE49-F238E27FC236}">
                    <a16:creationId xmlns:a16="http://schemas.microsoft.com/office/drawing/2014/main" id="{E5F17D67-6A71-4E4D-A391-49CA39D28F8F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رابط مستقيم 121">
                <a:extLst>
                  <a:ext uri="{FF2B5EF4-FFF2-40B4-BE49-F238E27FC236}">
                    <a16:creationId xmlns:a16="http://schemas.microsoft.com/office/drawing/2014/main" id="{585C8CCD-1C50-4A36-8A7D-618F305EDFE6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رابط مستقيم 122">
                <a:extLst>
                  <a:ext uri="{FF2B5EF4-FFF2-40B4-BE49-F238E27FC236}">
                    <a16:creationId xmlns:a16="http://schemas.microsoft.com/office/drawing/2014/main" id="{DE23543D-816A-4F95-BCEF-53C6BFDE516F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رابط مستقيم 123">
                <a:extLst>
                  <a:ext uri="{FF2B5EF4-FFF2-40B4-BE49-F238E27FC236}">
                    <a16:creationId xmlns:a16="http://schemas.microsoft.com/office/drawing/2014/main" id="{38E99C53-73F9-4006-AB06-E9F2AEF85971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مجموعة 44">
            <a:extLst>
              <a:ext uri="{FF2B5EF4-FFF2-40B4-BE49-F238E27FC236}">
                <a16:creationId xmlns:a16="http://schemas.microsoft.com/office/drawing/2014/main" id="{82C4F68C-5251-4134-B5AC-9301767E30D3}"/>
              </a:ext>
            </a:extLst>
          </p:cNvPr>
          <p:cNvGrpSpPr/>
          <p:nvPr/>
        </p:nvGrpSpPr>
        <p:grpSpPr>
          <a:xfrm>
            <a:off x="1359777" y="3012410"/>
            <a:ext cx="787675" cy="523220"/>
            <a:chOff x="1359777" y="3012410"/>
            <a:chExt cx="787675" cy="523220"/>
          </a:xfrm>
        </p:grpSpPr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6A0201BA-B232-4EFF-90D1-6397DB607DE3}"/>
                </a:ext>
              </a:extLst>
            </p:cNvPr>
            <p:cNvSpPr txBox="1"/>
            <p:nvPr/>
          </p:nvSpPr>
          <p:spPr>
            <a:xfrm>
              <a:off x="1359777" y="3012410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</a:t>
              </a:r>
            </a:p>
          </p:txBody>
        </p:sp>
        <p:grpSp>
          <p:nvGrpSpPr>
            <p:cNvPr id="125" name="مجموعة 124">
              <a:extLst>
                <a:ext uri="{FF2B5EF4-FFF2-40B4-BE49-F238E27FC236}">
                  <a16:creationId xmlns:a16="http://schemas.microsoft.com/office/drawing/2014/main" id="{25BD1875-7E8C-4A80-8E6D-81C6D75BD743}"/>
                </a:ext>
              </a:extLst>
            </p:cNvPr>
            <p:cNvGrpSpPr/>
            <p:nvPr/>
          </p:nvGrpSpPr>
          <p:grpSpPr>
            <a:xfrm>
              <a:off x="1446697" y="3012410"/>
              <a:ext cx="700755" cy="324740"/>
              <a:chOff x="7187013" y="4854011"/>
              <a:chExt cx="700755" cy="324740"/>
            </a:xfrm>
          </p:grpSpPr>
          <p:cxnSp>
            <p:nvCxnSpPr>
              <p:cNvPr id="126" name="رابط مستقيم 125">
                <a:extLst>
                  <a:ext uri="{FF2B5EF4-FFF2-40B4-BE49-F238E27FC236}">
                    <a16:creationId xmlns:a16="http://schemas.microsoft.com/office/drawing/2014/main" id="{DB92D7EF-3117-4647-AFE8-9BCBBAA8F6B6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رابط مستقيم 126">
                <a:extLst>
                  <a:ext uri="{FF2B5EF4-FFF2-40B4-BE49-F238E27FC236}">
                    <a16:creationId xmlns:a16="http://schemas.microsoft.com/office/drawing/2014/main" id="{33F495B2-6BAB-4015-BE50-1D9A6C4CEBCE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رابط مستقيم 127">
                <a:extLst>
                  <a:ext uri="{FF2B5EF4-FFF2-40B4-BE49-F238E27FC236}">
                    <a16:creationId xmlns:a16="http://schemas.microsoft.com/office/drawing/2014/main" id="{7724E26B-41F8-428B-ADF4-3940B5BCFF37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رابط مستقيم 128">
                <a:extLst>
                  <a:ext uri="{FF2B5EF4-FFF2-40B4-BE49-F238E27FC236}">
                    <a16:creationId xmlns:a16="http://schemas.microsoft.com/office/drawing/2014/main" id="{CC49EC0E-7BDB-4481-A9F0-58FAA565AF64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4F626777-6554-4EB1-A444-03853BD79C94}"/>
              </a:ext>
            </a:extLst>
          </p:cNvPr>
          <p:cNvGrpSpPr/>
          <p:nvPr/>
        </p:nvGrpSpPr>
        <p:grpSpPr>
          <a:xfrm>
            <a:off x="2378435" y="3456300"/>
            <a:ext cx="902812" cy="523220"/>
            <a:chOff x="2378435" y="3456300"/>
            <a:chExt cx="902812" cy="523220"/>
          </a:xfrm>
        </p:grpSpPr>
        <p:sp>
          <p:nvSpPr>
            <p:cNvPr id="130" name="مربع نص 129">
              <a:extLst>
                <a:ext uri="{FF2B5EF4-FFF2-40B4-BE49-F238E27FC236}">
                  <a16:creationId xmlns:a16="http://schemas.microsoft.com/office/drawing/2014/main" id="{46E9DFAE-1F52-4628-AA71-FC090EDF8492}"/>
                </a:ext>
              </a:extLst>
            </p:cNvPr>
            <p:cNvSpPr txBox="1"/>
            <p:nvPr/>
          </p:nvSpPr>
          <p:spPr>
            <a:xfrm>
              <a:off x="2378435" y="3456300"/>
              <a:ext cx="90281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83.5</a:t>
              </a:r>
            </a:p>
          </p:txBody>
        </p:sp>
        <p:grpSp>
          <p:nvGrpSpPr>
            <p:cNvPr id="131" name="مجموعة 130">
              <a:extLst>
                <a:ext uri="{FF2B5EF4-FFF2-40B4-BE49-F238E27FC236}">
                  <a16:creationId xmlns:a16="http://schemas.microsoft.com/office/drawing/2014/main" id="{8BF58435-1DB6-4E15-924D-4FC8C12D5493}"/>
                </a:ext>
              </a:extLst>
            </p:cNvPr>
            <p:cNvGrpSpPr/>
            <p:nvPr/>
          </p:nvGrpSpPr>
          <p:grpSpPr>
            <a:xfrm>
              <a:off x="2567024" y="3456300"/>
              <a:ext cx="700755" cy="324740"/>
              <a:chOff x="7187013" y="4854011"/>
              <a:chExt cx="700755" cy="324740"/>
            </a:xfrm>
          </p:grpSpPr>
          <p:cxnSp>
            <p:nvCxnSpPr>
              <p:cNvPr id="132" name="رابط مستقيم 131">
                <a:extLst>
                  <a:ext uri="{FF2B5EF4-FFF2-40B4-BE49-F238E27FC236}">
                    <a16:creationId xmlns:a16="http://schemas.microsoft.com/office/drawing/2014/main" id="{E836D97A-2238-4A71-AE6A-E91BE423DBD0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رابط مستقيم 132">
                <a:extLst>
                  <a:ext uri="{FF2B5EF4-FFF2-40B4-BE49-F238E27FC236}">
                    <a16:creationId xmlns:a16="http://schemas.microsoft.com/office/drawing/2014/main" id="{3DD2746C-B1FD-4C87-85B5-D5FFEBB14B11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رابط مستقيم 133">
                <a:extLst>
                  <a:ext uri="{FF2B5EF4-FFF2-40B4-BE49-F238E27FC236}">
                    <a16:creationId xmlns:a16="http://schemas.microsoft.com/office/drawing/2014/main" id="{1DB92ABD-E49B-426D-86DB-60529804671D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رابط مستقيم 134">
                <a:extLst>
                  <a:ext uri="{FF2B5EF4-FFF2-40B4-BE49-F238E27FC236}">
                    <a16:creationId xmlns:a16="http://schemas.microsoft.com/office/drawing/2014/main" id="{32409445-5FE2-4624-B8CB-79C35924C27A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8D370487-C36E-452C-A1EF-7A93B9269955}"/>
              </a:ext>
            </a:extLst>
          </p:cNvPr>
          <p:cNvSpPr txBox="1"/>
          <p:nvPr/>
        </p:nvSpPr>
        <p:spPr>
          <a:xfrm>
            <a:off x="3238875" y="345630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4C4DB22E-EC33-4B14-A521-23E804CABED7}"/>
              </a:ext>
            </a:extLst>
          </p:cNvPr>
          <p:cNvSpPr txBox="1"/>
          <p:nvPr/>
        </p:nvSpPr>
        <p:spPr>
          <a:xfrm>
            <a:off x="2197701" y="345630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38" name="مربع نص 137">
            <a:extLst>
              <a:ext uri="{FF2B5EF4-FFF2-40B4-BE49-F238E27FC236}">
                <a16:creationId xmlns:a16="http://schemas.microsoft.com/office/drawing/2014/main" id="{17811DEA-9E2F-488A-AB15-174796E57696}"/>
              </a:ext>
            </a:extLst>
          </p:cNvPr>
          <p:cNvSpPr txBox="1"/>
          <p:nvPr/>
        </p:nvSpPr>
        <p:spPr>
          <a:xfrm>
            <a:off x="3574516" y="345630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139" name="مربع نص 138">
            <a:extLst>
              <a:ext uri="{FF2B5EF4-FFF2-40B4-BE49-F238E27FC236}">
                <a16:creationId xmlns:a16="http://schemas.microsoft.com/office/drawing/2014/main" id="{078A4E51-45C2-48C8-BFD3-10AA46E90FF3}"/>
              </a:ext>
            </a:extLst>
          </p:cNvPr>
          <p:cNvSpPr txBox="1"/>
          <p:nvPr/>
        </p:nvSpPr>
        <p:spPr>
          <a:xfrm>
            <a:off x="1667425" y="3456300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pic>
        <p:nvPicPr>
          <p:cNvPr id="141" name="Snagit_SNG84D">
            <a:extLst>
              <a:ext uri="{FF2B5EF4-FFF2-40B4-BE49-F238E27FC236}">
                <a16:creationId xmlns:a16="http://schemas.microsoft.com/office/drawing/2014/main" id="{BAC7691B-CCC4-4EF9-8277-6BAA8A9781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50" b="28834"/>
          <a:stretch/>
        </p:blipFill>
        <p:spPr>
          <a:xfrm>
            <a:off x="92376" y="60185"/>
            <a:ext cx="9263854" cy="1646999"/>
          </a:xfrm>
          <a:prstGeom prst="rect">
            <a:avLst/>
          </a:prstGeom>
        </p:spPr>
      </p:pic>
      <p:pic>
        <p:nvPicPr>
          <p:cNvPr id="142" name="Snagit_SNG84D">
            <a:extLst>
              <a:ext uri="{FF2B5EF4-FFF2-40B4-BE49-F238E27FC236}">
                <a16:creationId xmlns:a16="http://schemas.microsoft.com/office/drawing/2014/main" id="{3973ADB9-9911-4D73-A982-B95ED6EAA3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199" t="72479" r="8605" b="12341"/>
          <a:stretch/>
        </p:blipFill>
        <p:spPr>
          <a:xfrm>
            <a:off x="4775306" y="5166621"/>
            <a:ext cx="4385878" cy="351315"/>
          </a:xfrm>
          <a:prstGeom prst="rect">
            <a:avLst/>
          </a:prstGeom>
        </p:spPr>
      </p:pic>
      <p:sp>
        <p:nvSpPr>
          <p:cNvPr id="143" name="مستطيل: زوايا مستديرة 142">
            <a:extLst>
              <a:ext uri="{FF2B5EF4-FFF2-40B4-BE49-F238E27FC236}">
                <a16:creationId xmlns:a16="http://schemas.microsoft.com/office/drawing/2014/main" id="{098C2CF3-A5B6-49DB-8E7A-97E5DDDFC212}"/>
              </a:ext>
            </a:extLst>
          </p:cNvPr>
          <p:cNvSpPr/>
          <p:nvPr/>
        </p:nvSpPr>
        <p:spPr>
          <a:xfrm>
            <a:off x="5502543" y="1872171"/>
            <a:ext cx="3451668" cy="9407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4" name="مستطيل: زوايا مستديرة 143">
            <a:extLst>
              <a:ext uri="{FF2B5EF4-FFF2-40B4-BE49-F238E27FC236}">
                <a16:creationId xmlns:a16="http://schemas.microsoft.com/office/drawing/2014/main" id="{120546B3-3604-49BC-A38E-F4F1C69DE4AB}"/>
              </a:ext>
            </a:extLst>
          </p:cNvPr>
          <p:cNvSpPr/>
          <p:nvPr/>
        </p:nvSpPr>
        <p:spPr>
          <a:xfrm>
            <a:off x="1359777" y="1872171"/>
            <a:ext cx="3480965" cy="9407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5" name="مستطيل: زوايا مستديرة 144">
            <a:extLst>
              <a:ext uri="{FF2B5EF4-FFF2-40B4-BE49-F238E27FC236}">
                <a16:creationId xmlns:a16="http://schemas.microsoft.com/office/drawing/2014/main" id="{C27F85D7-F945-495F-9484-560BB48BD25B}"/>
              </a:ext>
            </a:extLst>
          </p:cNvPr>
          <p:cNvSpPr/>
          <p:nvPr/>
        </p:nvSpPr>
        <p:spPr>
          <a:xfrm>
            <a:off x="5502542" y="2910210"/>
            <a:ext cx="3451669" cy="9407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6" name="مستطيل: زوايا مستديرة 145">
            <a:extLst>
              <a:ext uri="{FF2B5EF4-FFF2-40B4-BE49-F238E27FC236}">
                <a16:creationId xmlns:a16="http://schemas.microsoft.com/office/drawing/2014/main" id="{E910D751-A3BC-4A7D-A9D9-85BD5598D30C}"/>
              </a:ext>
            </a:extLst>
          </p:cNvPr>
          <p:cNvSpPr/>
          <p:nvPr/>
        </p:nvSpPr>
        <p:spPr>
          <a:xfrm>
            <a:off x="1359777" y="2910210"/>
            <a:ext cx="3494721" cy="9407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7" name="مربع نص 146">
            <a:extLst>
              <a:ext uri="{FF2B5EF4-FFF2-40B4-BE49-F238E27FC236}">
                <a16:creationId xmlns:a16="http://schemas.microsoft.com/office/drawing/2014/main" id="{696CF929-F426-4C3D-9015-345EF6D9CF43}"/>
              </a:ext>
            </a:extLst>
          </p:cNvPr>
          <p:cNvSpPr txBox="1"/>
          <p:nvPr/>
        </p:nvSpPr>
        <p:spPr>
          <a:xfrm>
            <a:off x="8400054" y="4053131"/>
            <a:ext cx="6094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(هـ)</a:t>
            </a:r>
          </a:p>
        </p:txBody>
      </p:sp>
      <p:sp>
        <p:nvSpPr>
          <p:cNvPr id="148" name="مربع نص 147">
            <a:extLst>
              <a:ext uri="{FF2B5EF4-FFF2-40B4-BE49-F238E27FC236}">
                <a16:creationId xmlns:a16="http://schemas.microsoft.com/office/drawing/2014/main" id="{57943184-10F0-4473-8659-4CCDE09BDD5F}"/>
              </a:ext>
            </a:extLst>
          </p:cNvPr>
          <p:cNvSpPr txBox="1"/>
          <p:nvPr/>
        </p:nvSpPr>
        <p:spPr>
          <a:xfrm>
            <a:off x="6610518" y="4054095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157</a:t>
            </a:r>
          </a:p>
        </p:txBody>
      </p:sp>
      <p:grpSp>
        <p:nvGrpSpPr>
          <p:cNvPr id="149" name="مجموعة 148">
            <a:extLst>
              <a:ext uri="{FF2B5EF4-FFF2-40B4-BE49-F238E27FC236}">
                <a16:creationId xmlns:a16="http://schemas.microsoft.com/office/drawing/2014/main" id="{8CF2872F-2AAB-475B-B678-CCE16F14B98D}"/>
              </a:ext>
            </a:extLst>
          </p:cNvPr>
          <p:cNvGrpSpPr/>
          <p:nvPr/>
        </p:nvGrpSpPr>
        <p:grpSpPr>
          <a:xfrm>
            <a:off x="6700286" y="4054095"/>
            <a:ext cx="700755" cy="324740"/>
            <a:chOff x="7187013" y="4854011"/>
            <a:chExt cx="700755" cy="324740"/>
          </a:xfrm>
        </p:grpSpPr>
        <p:cxnSp>
          <p:nvCxnSpPr>
            <p:cNvPr id="150" name="رابط مستقيم 149">
              <a:extLst>
                <a:ext uri="{FF2B5EF4-FFF2-40B4-BE49-F238E27FC236}">
                  <a16:creationId xmlns:a16="http://schemas.microsoft.com/office/drawing/2014/main" id="{D80C2978-C29C-4F64-AE23-19C1E0BDDCAF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رابط مستقيم 150">
              <a:extLst>
                <a:ext uri="{FF2B5EF4-FFF2-40B4-BE49-F238E27FC236}">
                  <a16:creationId xmlns:a16="http://schemas.microsoft.com/office/drawing/2014/main" id="{775CBF3E-336F-49D2-91B7-A533E54E6F52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رابط مستقيم 151">
              <a:extLst>
                <a:ext uri="{FF2B5EF4-FFF2-40B4-BE49-F238E27FC236}">
                  <a16:creationId xmlns:a16="http://schemas.microsoft.com/office/drawing/2014/main" id="{B84F39C3-5E59-4921-A651-5AB4F9C3FF47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رابط مستقيم 152">
              <a:extLst>
                <a:ext uri="{FF2B5EF4-FFF2-40B4-BE49-F238E27FC236}">
                  <a16:creationId xmlns:a16="http://schemas.microsoft.com/office/drawing/2014/main" id="{DEFF9369-8574-4A54-9CF5-5378306885CD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" name="مربع نص 153">
            <a:extLst>
              <a:ext uri="{FF2B5EF4-FFF2-40B4-BE49-F238E27FC236}">
                <a16:creationId xmlns:a16="http://schemas.microsoft.com/office/drawing/2014/main" id="{B8719CB6-B602-4F75-B6CF-4B78A757F1C7}"/>
              </a:ext>
            </a:extLst>
          </p:cNvPr>
          <p:cNvSpPr txBox="1"/>
          <p:nvPr/>
        </p:nvSpPr>
        <p:spPr>
          <a:xfrm>
            <a:off x="7372137" y="4054095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55" name="مربع نص 154">
            <a:extLst>
              <a:ext uri="{FF2B5EF4-FFF2-40B4-BE49-F238E27FC236}">
                <a16:creationId xmlns:a16="http://schemas.microsoft.com/office/drawing/2014/main" id="{47692FA5-7C1A-4FF2-A265-9E991E5628AE}"/>
              </a:ext>
            </a:extLst>
          </p:cNvPr>
          <p:cNvSpPr txBox="1"/>
          <p:nvPr/>
        </p:nvSpPr>
        <p:spPr>
          <a:xfrm>
            <a:off x="6330963" y="4054095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56" name="مربع نص 155">
            <a:extLst>
              <a:ext uri="{FF2B5EF4-FFF2-40B4-BE49-F238E27FC236}">
                <a16:creationId xmlns:a16="http://schemas.microsoft.com/office/drawing/2014/main" id="{39BECCD0-84EE-4C04-891E-9DD9BF9A263E}"/>
              </a:ext>
            </a:extLst>
          </p:cNvPr>
          <p:cNvSpPr txBox="1"/>
          <p:nvPr/>
        </p:nvSpPr>
        <p:spPr>
          <a:xfrm>
            <a:off x="7600880" y="4054095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144</a:t>
            </a:r>
          </a:p>
        </p:txBody>
      </p:sp>
      <p:sp>
        <p:nvSpPr>
          <p:cNvPr id="157" name="مربع نص 156">
            <a:extLst>
              <a:ext uri="{FF2B5EF4-FFF2-40B4-BE49-F238E27FC236}">
                <a16:creationId xmlns:a16="http://schemas.microsoft.com/office/drawing/2014/main" id="{37173ADF-4AB3-4F33-99B6-11A6EB1AC19B}"/>
              </a:ext>
            </a:extLst>
          </p:cNvPr>
          <p:cNvSpPr txBox="1"/>
          <p:nvPr/>
        </p:nvSpPr>
        <p:spPr>
          <a:xfrm>
            <a:off x="5493039" y="4054095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169</a:t>
            </a:r>
          </a:p>
        </p:txBody>
      </p:sp>
      <p:grpSp>
        <p:nvGrpSpPr>
          <p:cNvPr id="158" name="مجموعة 157">
            <a:extLst>
              <a:ext uri="{FF2B5EF4-FFF2-40B4-BE49-F238E27FC236}">
                <a16:creationId xmlns:a16="http://schemas.microsoft.com/office/drawing/2014/main" id="{19E5C84E-E4B9-47DC-BE49-AC4F010ABA62}"/>
              </a:ext>
            </a:extLst>
          </p:cNvPr>
          <p:cNvGrpSpPr/>
          <p:nvPr/>
        </p:nvGrpSpPr>
        <p:grpSpPr>
          <a:xfrm>
            <a:off x="7667760" y="4054095"/>
            <a:ext cx="700755" cy="324740"/>
            <a:chOff x="7187013" y="4854011"/>
            <a:chExt cx="700755" cy="324740"/>
          </a:xfrm>
        </p:grpSpPr>
        <p:cxnSp>
          <p:nvCxnSpPr>
            <p:cNvPr id="159" name="رابط مستقيم 158">
              <a:extLst>
                <a:ext uri="{FF2B5EF4-FFF2-40B4-BE49-F238E27FC236}">
                  <a16:creationId xmlns:a16="http://schemas.microsoft.com/office/drawing/2014/main" id="{A5D81D00-479A-4016-AB33-501240194F5A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رابط مستقيم 159">
              <a:extLst>
                <a:ext uri="{FF2B5EF4-FFF2-40B4-BE49-F238E27FC236}">
                  <a16:creationId xmlns:a16="http://schemas.microsoft.com/office/drawing/2014/main" id="{91EEDF4E-67F3-4EEC-82D5-48D4615CF138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رابط مستقيم 160">
              <a:extLst>
                <a:ext uri="{FF2B5EF4-FFF2-40B4-BE49-F238E27FC236}">
                  <a16:creationId xmlns:a16="http://schemas.microsoft.com/office/drawing/2014/main" id="{03F14C33-3C11-4CB1-A8B2-6BDF01A48CED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رابط مستقيم 161">
              <a:extLst>
                <a:ext uri="{FF2B5EF4-FFF2-40B4-BE49-F238E27FC236}">
                  <a16:creationId xmlns:a16="http://schemas.microsoft.com/office/drawing/2014/main" id="{55DB6B6B-C48D-435B-8905-0ED127AEF1CA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مجموعة 162">
            <a:extLst>
              <a:ext uri="{FF2B5EF4-FFF2-40B4-BE49-F238E27FC236}">
                <a16:creationId xmlns:a16="http://schemas.microsoft.com/office/drawing/2014/main" id="{D648ECB7-A5DB-4185-99DF-B72F0DD5D5A4}"/>
              </a:ext>
            </a:extLst>
          </p:cNvPr>
          <p:cNvGrpSpPr/>
          <p:nvPr/>
        </p:nvGrpSpPr>
        <p:grpSpPr>
          <a:xfrm>
            <a:off x="5579959" y="4054095"/>
            <a:ext cx="700755" cy="324740"/>
            <a:chOff x="7187013" y="4854011"/>
            <a:chExt cx="700755" cy="324740"/>
          </a:xfrm>
        </p:grpSpPr>
        <p:cxnSp>
          <p:nvCxnSpPr>
            <p:cNvPr id="164" name="رابط مستقيم 163">
              <a:extLst>
                <a:ext uri="{FF2B5EF4-FFF2-40B4-BE49-F238E27FC236}">
                  <a16:creationId xmlns:a16="http://schemas.microsoft.com/office/drawing/2014/main" id="{CFCDE8C5-F1F9-478E-9205-D19AC9E1E6C7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رابط مستقيم 164">
              <a:extLst>
                <a:ext uri="{FF2B5EF4-FFF2-40B4-BE49-F238E27FC236}">
                  <a16:creationId xmlns:a16="http://schemas.microsoft.com/office/drawing/2014/main" id="{5743ADFC-4819-48A4-8295-DFB1708926BB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رابط مستقيم 165">
              <a:extLst>
                <a:ext uri="{FF2B5EF4-FFF2-40B4-BE49-F238E27FC236}">
                  <a16:creationId xmlns:a16="http://schemas.microsoft.com/office/drawing/2014/main" id="{F016E1ED-8C99-43D2-B1A7-33BFBDB24E45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رابط مستقيم 166">
              <a:extLst>
                <a:ext uri="{FF2B5EF4-FFF2-40B4-BE49-F238E27FC236}">
                  <a16:creationId xmlns:a16="http://schemas.microsoft.com/office/drawing/2014/main" id="{9DEE285F-3A33-4346-8ABE-033864A2A52F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مجموعة 139">
            <a:extLst>
              <a:ext uri="{FF2B5EF4-FFF2-40B4-BE49-F238E27FC236}">
                <a16:creationId xmlns:a16="http://schemas.microsoft.com/office/drawing/2014/main" id="{A96C7C3C-771E-44D9-83CC-DD6F7259925D}"/>
              </a:ext>
            </a:extLst>
          </p:cNvPr>
          <p:cNvGrpSpPr/>
          <p:nvPr/>
        </p:nvGrpSpPr>
        <p:grpSpPr>
          <a:xfrm>
            <a:off x="6610518" y="4497985"/>
            <a:ext cx="790523" cy="523220"/>
            <a:chOff x="6610518" y="4497985"/>
            <a:chExt cx="790523" cy="523220"/>
          </a:xfrm>
        </p:grpSpPr>
        <p:sp>
          <p:nvSpPr>
            <p:cNvPr id="168" name="مربع نص 167">
              <a:extLst>
                <a:ext uri="{FF2B5EF4-FFF2-40B4-BE49-F238E27FC236}">
                  <a16:creationId xmlns:a16="http://schemas.microsoft.com/office/drawing/2014/main" id="{5F832270-2B49-4D61-AB1C-589D118E0FDF}"/>
                </a:ext>
              </a:extLst>
            </p:cNvPr>
            <p:cNvSpPr txBox="1"/>
            <p:nvPr/>
          </p:nvSpPr>
          <p:spPr>
            <a:xfrm>
              <a:off x="6610518" y="4497985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157</a:t>
              </a:r>
            </a:p>
          </p:txBody>
        </p:sp>
        <p:grpSp>
          <p:nvGrpSpPr>
            <p:cNvPr id="169" name="مجموعة 168">
              <a:extLst>
                <a:ext uri="{FF2B5EF4-FFF2-40B4-BE49-F238E27FC236}">
                  <a16:creationId xmlns:a16="http://schemas.microsoft.com/office/drawing/2014/main" id="{8FBA8596-7080-4108-8B32-27683999E664}"/>
                </a:ext>
              </a:extLst>
            </p:cNvPr>
            <p:cNvGrpSpPr/>
            <p:nvPr/>
          </p:nvGrpSpPr>
          <p:grpSpPr>
            <a:xfrm>
              <a:off x="6700286" y="4497985"/>
              <a:ext cx="700755" cy="324740"/>
              <a:chOff x="7187013" y="4854011"/>
              <a:chExt cx="700755" cy="324740"/>
            </a:xfrm>
          </p:grpSpPr>
          <p:cxnSp>
            <p:nvCxnSpPr>
              <p:cNvPr id="170" name="رابط مستقيم 169">
                <a:extLst>
                  <a:ext uri="{FF2B5EF4-FFF2-40B4-BE49-F238E27FC236}">
                    <a16:creationId xmlns:a16="http://schemas.microsoft.com/office/drawing/2014/main" id="{BE892FB6-C366-4CB3-8368-0786FCBCBB9C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رابط مستقيم 170">
                <a:extLst>
                  <a:ext uri="{FF2B5EF4-FFF2-40B4-BE49-F238E27FC236}">
                    <a16:creationId xmlns:a16="http://schemas.microsoft.com/office/drawing/2014/main" id="{23E428DB-E4B2-40BD-8C47-93392F5DE3B2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رابط مستقيم 171">
                <a:extLst>
                  <a:ext uri="{FF2B5EF4-FFF2-40B4-BE49-F238E27FC236}">
                    <a16:creationId xmlns:a16="http://schemas.microsoft.com/office/drawing/2014/main" id="{56F90E21-960C-436D-BB4E-475AC371669C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رابط مستقيم 172">
                <a:extLst>
                  <a:ext uri="{FF2B5EF4-FFF2-40B4-BE49-F238E27FC236}">
                    <a16:creationId xmlns:a16="http://schemas.microsoft.com/office/drawing/2014/main" id="{073FE87B-7832-4DC5-85BF-AB88DE9CE9CF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4" name="مربع نص 173">
            <a:extLst>
              <a:ext uri="{FF2B5EF4-FFF2-40B4-BE49-F238E27FC236}">
                <a16:creationId xmlns:a16="http://schemas.microsoft.com/office/drawing/2014/main" id="{58540D10-0A7B-47F7-AA22-BDB341308FA6}"/>
              </a:ext>
            </a:extLst>
          </p:cNvPr>
          <p:cNvSpPr txBox="1"/>
          <p:nvPr/>
        </p:nvSpPr>
        <p:spPr>
          <a:xfrm>
            <a:off x="7372137" y="4497985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75" name="مربع نص 174">
            <a:extLst>
              <a:ext uri="{FF2B5EF4-FFF2-40B4-BE49-F238E27FC236}">
                <a16:creationId xmlns:a16="http://schemas.microsoft.com/office/drawing/2014/main" id="{40407861-CB12-4316-880C-AED5830DBFAB}"/>
              </a:ext>
            </a:extLst>
          </p:cNvPr>
          <p:cNvSpPr txBox="1"/>
          <p:nvPr/>
        </p:nvSpPr>
        <p:spPr>
          <a:xfrm>
            <a:off x="6330963" y="4497985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76" name="مربع نص 175">
            <a:extLst>
              <a:ext uri="{FF2B5EF4-FFF2-40B4-BE49-F238E27FC236}">
                <a16:creationId xmlns:a16="http://schemas.microsoft.com/office/drawing/2014/main" id="{83C4C01C-2EAE-4038-BEC6-93F1DDAF08D6}"/>
              </a:ext>
            </a:extLst>
          </p:cNvPr>
          <p:cNvSpPr txBox="1"/>
          <p:nvPr/>
        </p:nvSpPr>
        <p:spPr>
          <a:xfrm>
            <a:off x="7618009" y="4497985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177" name="مربع نص 176">
            <a:extLst>
              <a:ext uri="{FF2B5EF4-FFF2-40B4-BE49-F238E27FC236}">
                <a16:creationId xmlns:a16="http://schemas.microsoft.com/office/drawing/2014/main" id="{B6188479-334E-4E1B-BD67-809EDB617260}"/>
              </a:ext>
            </a:extLst>
          </p:cNvPr>
          <p:cNvSpPr txBox="1"/>
          <p:nvPr/>
        </p:nvSpPr>
        <p:spPr>
          <a:xfrm>
            <a:off x="5800687" y="4497985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sp>
        <p:nvSpPr>
          <p:cNvPr id="178" name="مستطيل: زوايا مستديرة 177">
            <a:extLst>
              <a:ext uri="{FF2B5EF4-FFF2-40B4-BE49-F238E27FC236}">
                <a16:creationId xmlns:a16="http://schemas.microsoft.com/office/drawing/2014/main" id="{EB193723-6D05-4A81-8C2F-7321D9C154BB}"/>
              </a:ext>
            </a:extLst>
          </p:cNvPr>
          <p:cNvSpPr/>
          <p:nvPr/>
        </p:nvSpPr>
        <p:spPr>
          <a:xfrm>
            <a:off x="5502542" y="3951895"/>
            <a:ext cx="3451669" cy="9407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79" name="مربع نص 178">
            <a:extLst>
              <a:ext uri="{FF2B5EF4-FFF2-40B4-BE49-F238E27FC236}">
                <a16:creationId xmlns:a16="http://schemas.microsoft.com/office/drawing/2014/main" id="{8B702737-0F57-4440-B305-26BA975FD455}"/>
              </a:ext>
            </a:extLst>
          </p:cNvPr>
          <p:cNvSpPr txBox="1"/>
          <p:nvPr/>
        </p:nvSpPr>
        <p:spPr>
          <a:xfrm>
            <a:off x="2979337" y="5716416"/>
            <a:ext cx="478849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لأن 6 </a:t>
            </a:r>
            <a:r>
              <a:rPr lang="ar-OM" sz="2800" baseline="300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أصغر من 305 و 7 </a:t>
            </a:r>
            <a:r>
              <a:rPr lang="ar-OM" sz="2800" baseline="300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 أكبر من 305</a:t>
            </a:r>
          </a:p>
        </p:txBody>
      </p:sp>
    </p:spTree>
    <p:extLst>
      <p:ext uri="{BB962C8B-B14F-4D97-AF65-F5344CB8AC3E}">
        <p14:creationId xmlns:p14="http://schemas.microsoft.com/office/powerpoint/2010/main" val="3949015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5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3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8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14" grpId="0"/>
      <p:bldP spid="15" grpId="0"/>
      <p:bldP spid="16" grpId="0"/>
      <p:bldP spid="33" grpId="0"/>
      <p:bldP spid="34" grpId="0"/>
      <p:bldP spid="35" grpId="0"/>
      <p:bldP spid="36" grpId="0"/>
      <p:bldP spid="47" grpId="0"/>
      <p:bldP spid="54" grpId="0"/>
      <p:bldP spid="55" grpId="0"/>
      <p:bldP spid="74" grpId="0"/>
      <p:bldP spid="75" grpId="0"/>
      <p:bldP spid="76" grpId="0"/>
      <p:bldP spid="77" grpId="0"/>
      <p:bldP spid="78" grpId="0"/>
      <p:bldP spid="85" grpId="0"/>
      <p:bldP spid="86" grpId="0"/>
      <p:bldP spid="105" grpId="0"/>
      <p:bldP spid="106" grpId="0"/>
      <p:bldP spid="107" grpId="0"/>
      <p:bldP spid="108" grpId="0"/>
      <p:bldP spid="109" grpId="0"/>
      <p:bldP spid="116" grpId="0"/>
      <p:bldP spid="117" grpId="0"/>
      <p:bldP spid="136" grpId="0"/>
      <p:bldP spid="137" grpId="0"/>
      <p:bldP spid="138" grpId="0"/>
      <p:bldP spid="139" grpId="0"/>
      <p:bldP spid="143" grpId="0" animBg="1"/>
      <p:bldP spid="144" grpId="0" animBg="1"/>
      <p:bldP spid="145" grpId="0" animBg="1"/>
      <p:bldP spid="146" grpId="0" animBg="1"/>
      <p:bldP spid="147" grpId="0"/>
      <p:bldP spid="148" grpId="0"/>
      <p:bldP spid="154" grpId="0"/>
      <p:bldP spid="155" grpId="0"/>
      <p:bldP spid="156" grpId="0"/>
      <p:bldP spid="157" grpId="0"/>
      <p:bldP spid="174" grpId="0"/>
      <p:bldP spid="175" grpId="0"/>
      <p:bldP spid="176" grpId="0"/>
      <p:bldP spid="177" grpId="0"/>
      <p:bldP spid="178" grpId="0" animBg="1"/>
      <p:bldP spid="17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nagit_SNG83E">
            <a:extLst>
              <a:ext uri="{FF2B5EF4-FFF2-40B4-BE49-F238E27FC236}">
                <a16:creationId xmlns:a16="http://schemas.microsoft.com/office/drawing/2014/main" id="{2E972884-1EFE-4FDE-91A0-A888808999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257"/>
          <a:stretch/>
        </p:blipFill>
        <p:spPr>
          <a:xfrm>
            <a:off x="362847" y="3060071"/>
            <a:ext cx="9076190" cy="1266931"/>
          </a:xfrm>
          <a:prstGeom prst="rect">
            <a:avLst/>
          </a:prstGeom>
        </p:spPr>
      </p:pic>
      <p:pic>
        <p:nvPicPr>
          <p:cNvPr id="7" name="Snagit_SNG83E">
            <a:extLst>
              <a:ext uri="{FF2B5EF4-FFF2-40B4-BE49-F238E27FC236}">
                <a16:creationId xmlns:a16="http://schemas.microsoft.com/office/drawing/2014/main" id="{2F45335A-7F80-4CB5-B0AC-9D41C45612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1611"/>
          <a:stretch/>
        </p:blipFill>
        <p:spPr>
          <a:xfrm>
            <a:off x="154617" y="59403"/>
            <a:ext cx="9076190" cy="800676"/>
          </a:xfrm>
          <a:prstGeom prst="rect">
            <a:avLst/>
          </a:prstGeom>
        </p:spPr>
      </p:pic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DC909540-232D-4793-848D-9567DB8D457C}"/>
              </a:ext>
            </a:extLst>
          </p:cNvPr>
          <p:cNvGrpSpPr/>
          <p:nvPr/>
        </p:nvGrpSpPr>
        <p:grpSpPr>
          <a:xfrm>
            <a:off x="8043291" y="1468819"/>
            <a:ext cx="843728" cy="523220"/>
            <a:chOff x="6994791" y="1689870"/>
            <a:chExt cx="843728" cy="523220"/>
          </a:xfrm>
        </p:grpSpPr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B6E293D8-FB1B-48A6-8404-3AD1B6872D3C}"/>
                </a:ext>
              </a:extLst>
            </p:cNvPr>
            <p:cNvSpPr txBox="1"/>
            <p:nvPr/>
          </p:nvSpPr>
          <p:spPr>
            <a:xfrm>
              <a:off x="7192187" y="1708071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171</a:t>
              </a:r>
            </a:p>
          </p:txBody>
        </p:sp>
        <p:grpSp>
          <p:nvGrpSpPr>
            <p:cNvPr id="46" name="مجموعة 45">
              <a:extLst>
                <a:ext uri="{FF2B5EF4-FFF2-40B4-BE49-F238E27FC236}">
                  <a16:creationId xmlns:a16="http://schemas.microsoft.com/office/drawing/2014/main" id="{A5F12161-EF37-4CEA-9EA7-7494824FF1F5}"/>
                </a:ext>
              </a:extLst>
            </p:cNvPr>
            <p:cNvGrpSpPr/>
            <p:nvPr/>
          </p:nvGrpSpPr>
          <p:grpSpPr>
            <a:xfrm>
              <a:off x="7345120" y="1756145"/>
              <a:ext cx="474823" cy="220040"/>
              <a:chOff x="7187013" y="4854011"/>
              <a:chExt cx="700755" cy="324740"/>
            </a:xfrm>
          </p:grpSpPr>
          <p:cxnSp>
            <p:nvCxnSpPr>
              <p:cNvPr id="48" name="رابط مستقيم 47">
                <a:extLst>
                  <a:ext uri="{FF2B5EF4-FFF2-40B4-BE49-F238E27FC236}">
                    <a16:creationId xmlns:a16="http://schemas.microsoft.com/office/drawing/2014/main" id="{B0F34CB6-6102-4206-9ADA-FC278AF17B4A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رابط مستقيم 48">
                <a:extLst>
                  <a:ext uri="{FF2B5EF4-FFF2-40B4-BE49-F238E27FC236}">
                    <a16:creationId xmlns:a16="http://schemas.microsoft.com/office/drawing/2014/main" id="{078EE6BB-C154-41E7-B807-5FBCB65B6032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رابط مستقيم 49">
                <a:extLst>
                  <a:ext uri="{FF2B5EF4-FFF2-40B4-BE49-F238E27FC236}">
                    <a16:creationId xmlns:a16="http://schemas.microsoft.com/office/drawing/2014/main" id="{C0EE0930-2F67-4809-A801-E31A76940104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رابط مستقيم 50">
                <a:extLst>
                  <a:ext uri="{FF2B5EF4-FFF2-40B4-BE49-F238E27FC236}">
                    <a16:creationId xmlns:a16="http://schemas.microsoft.com/office/drawing/2014/main" id="{B9B5A159-DDDD-4364-85A6-F036A97CD53A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AC43D10E-0B74-4EFF-8074-485AB7D545DE}"/>
                </a:ext>
              </a:extLst>
            </p:cNvPr>
            <p:cNvSpPr txBox="1"/>
            <p:nvPr/>
          </p:nvSpPr>
          <p:spPr>
            <a:xfrm>
              <a:off x="6994791" y="16898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9C3B9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61" name="مجموعة 60">
            <a:extLst>
              <a:ext uri="{FF2B5EF4-FFF2-40B4-BE49-F238E27FC236}">
                <a16:creationId xmlns:a16="http://schemas.microsoft.com/office/drawing/2014/main" id="{41601DBD-928A-4423-9C2B-06436F4D5DC1}"/>
              </a:ext>
            </a:extLst>
          </p:cNvPr>
          <p:cNvGrpSpPr/>
          <p:nvPr/>
        </p:nvGrpSpPr>
        <p:grpSpPr>
          <a:xfrm>
            <a:off x="7748899" y="855285"/>
            <a:ext cx="646332" cy="461665"/>
            <a:chOff x="7201915" y="1182650"/>
            <a:chExt cx="646332" cy="461665"/>
          </a:xfrm>
        </p:grpSpPr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E6B3F04B-CF78-44BD-B998-379B446DE757}"/>
                </a:ext>
              </a:extLst>
            </p:cNvPr>
            <p:cNvSpPr txBox="1"/>
            <p:nvPr/>
          </p:nvSpPr>
          <p:spPr>
            <a:xfrm>
              <a:off x="7201915" y="1182650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171</a:t>
              </a:r>
            </a:p>
          </p:txBody>
        </p:sp>
        <p:grpSp>
          <p:nvGrpSpPr>
            <p:cNvPr id="55" name="مجموعة 54">
              <a:extLst>
                <a:ext uri="{FF2B5EF4-FFF2-40B4-BE49-F238E27FC236}">
                  <a16:creationId xmlns:a16="http://schemas.microsoft.com/office/drawing/2014/main" id="{47EB247B-B1EB-4F78-84A8-41C75C5C31D9}"/>
                </a:ext>
              </a:extLst>
            </p:cNvPr>
            <p:cNvGrpSpPr/>
            <p:nvPr/>
          </p:nvGrpSpPr>
          <p:grpSpPr>
            <a:xfrm>
              <a:off x="7345120" y="1230724"/>
              <a:ext cx="474823" cy="220040"/>
              <a:chOff x="7187013" y="4854011"/>
              <a:chExt cx="700755" cy="324740"/>
            </a:xfrm>
          </p:grpSpPr>
          <p:cxnSp>
            <p:nvCxnSpPr>
              <p:cNvPr id="57" name="رابط مستقيم 56">
                <a:extLst>
                  <a:ext uri="{FF2B5EF4-FFF2-40B4-BE49-F238E27FC236}">
                    <a16:creationId xmlns:a16="http://schemas.microsoft.com/office/drawing/2014/main" id="{CB0C6EF7-A2EA-428C-9F1A-CBF3CFDE796C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رابط مستقيم 57">
                <a:extLst>
                  <a:ext uri="{FF2B5EF4-FFF2-40B4-BE49-F238E27FC236}">
                    <a16:creationId xmlns:a16="http://schemas.microsoft.com/office/drawing/2014/main" id="{6CF5BBA5-1917-4B56-B420-BD59732C949D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رابط مستقيم 58">
                <a:extLst>
                  <a:ext uri="{FF2B5EF4-FFF2-40B4-BE49-F238E27FC236}">
                    <a16:creationId xmlns:a16="http://schemas.microsoft.com/office/drawing/2014/main" id="{ED9DCD87-16E1-4B6E-9DBC-A0E3F234C228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رابط مستقيم 59">
                <a:extLst>
                  <a:ext uri="{FF2B5EF4-FFF2-40B4-BE49-F238E27FC236}">
                    <a16:creationId xmlns:a16="http://schemas.microsoft.com/office/drawing/2014/main" id="{6A5AC687-A644-45E7-8871-C4356E054497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84197B6A-804D-4582-A7E3-DB70001AB299}"/>
              </a:ext>
            </a:extLst>
          </p:cNvPr>
          <p:cNvSpPr txBox="1"/>
          <p:nvPr/>
        </p:nvSpPr>
        <p:spPr>
          <a:xfrm>
            <a:off x="8310820" y="855285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B0501895-FACC-4C4A-BE1C-E3341515CE78}"/>
              </a:ext>
            </a:extLst>
          </p:cNvPr>
          <p:cNvSpPr txBox="1"/>
          <p:nvPr/>
        </p:nvSpPr>
        <p:spPr>
          <a:xfrm>
            <a:off x="7603823" y="855285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grpSp>
        <p:nvGrpSpPr>
          <p:cNvPr id="66" name="مجموعة 65">
            <a:extLst>
              <a:ext uri="{FF2B5EF4-FFF2-40B4-BE49-F238E27FC236}">
                <a16:creationId xmlns:a16="http://schemas.microsoft.com/office/drawing/2014/main" id="{252F656B-DBDC-4F01-9755-09DE090F35BD}"/>
              </a:ext>
            </a:extLst>
          </p:cNvPr>
          <p:cNvGrpSpPr/>
          <p:nvPr/>
        </p:nvGrpSpPr>
        <p:grpSpPr>
          <a:xfrm>
            <a:off x="7026386" y="855285"/>
            <a:ext cx="646332" cy="461665"/>
            <a:chOff x="7192187" y="1182650"/>
            <a:chExt cx="646332" cy="461665"/>
          </a:xfrm>
        </p:grpSpPr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2F36C907-AECB-43AC-B407-907ECFE14C94}"/>
                </a:ext>
              </a:extLst>
            </p:cNvPr>
            <p:cNvSpPr txBox="1"/>
            <p:nvPr/>
          </p:nvSpPr>
          <p:spPr>
            <a:xfrm>
              <a:off x="7192187" y="1182650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196</a:t>
              </a:r>
            </a:p>
          </p:txBody>
        </p:sp>
        <p:grpSp>
          <p:nvGrpSpPr>
            <p:cNvPr id="68" name="مجموعة 67">
              <a:extLst>
                <a:ext uri="{FF2B5EF4-FFF2-40B4-BE49-F238E27FC236}">
                  <a16:creationId xmlns:a16="http://schemas.microsoft.com/office/drawing/2014/main" id="{2FCA832E-F83C-445C-84EC-9264C97F8B1A}"/>
                </a:ext>
              </a:extLst>
            </p:cNvPr>
            <p:cNvGrpSpPr/>
            <p:nvPr/>
          </p:nvGrpSpPr>
          <p:grpSpPr>
            <a:xfrm>
              <a:off x="7345120" y="1230724"/>
              <a:ext cx="474823" cy="220040"/>
              <a:chOff x="7187013" y="4854011"/>
              <a:chExt cx="700755" cy="324740"/>
            </a:xfrm>
          </p:grpSpPr>
          <p:cxnSp>
            <p:nvCxnSpPr>
              <p:cNvPr id="69" name="رابط مستقيم 68">
                <a:extLst>
                  <a:ext uri="{FF2B5EF4-FFF2-40B4-BE49-F238E27FC236}">
                    <a16:creationId xmlns:a16="http://schemas.microsoft.com/office/drawing/2014/main" id="{1580658C-91CA-458A-8D72-051AABD934C1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رابط مستقيم 69">
                <a:extLst>
                  <a:ext uri="{FF2B5EF4-FFF2-40B4-BE49-F238E27FC236}">
                    <a16:creationId xmlns:a16="http://schemas.microsoft.com/office/drawing/2014/main" id="{28CF9F17-CD68-47ED-90DA-765FE240C42F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رابط مستقيم 70">
                <a:extLst>
                  <a:ext uri="{FF2B5EF4-FFF2-40B4-BE49-F238E27FC236}">
                    <a16:creationId xmlns:a16="http://schemas.microsoft.com/office/drawing/2014/main" id="{E9BDCF24-CE87-4137-896B-BFAE16DDA08A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رابط مستقيم 71">
                <a:extLst>
                  <a:ext uri="{FF2B5EF4-FFF2-40B4-BE49-F238E27FC236}">
                    <a16:creationId xmlns:a16="http://schemas.microsoft.com/office/drawing/2014/main" id="{CEFE05CB-B9BD-4A47-B03C-059370B28BAC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مجموعة 72">
            <a:extLst>
              <a:ext uri="{FF2B5EF4-FFF2-40B4-BE49-F238E27FC236}">
                <a16:creationId xmlns:a16="http://schemas.microsoft.com/office/drawing/2014/main" id="{AC83D8D8-8854-4FD4-BBBF-B2574CA0E82E}"/>
              </a:ext>
            </a:extLst>
          </p:cNvPr>
          <p:cNvGrpSpPr/>
          <p:nvPr/>
        </p:nvGrpSpPr>
        <p:grpSpPr>
          <a:xfrm>
            <a:off x="8465155" y="855285"/>
            <a:ext cx="646332" cy="461665"/>
            <a:chOff x="7192187" y="1182650"/>
            <a:chExt cx="646332" cy="461665"/>
          </a:xfrm>
        </p:grpSpPr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9B1F1A59-74E1-48BB-B746-833A87C2FDBA}"/>
                </a:ext>
              </a:extLst>
            </p:cNvPr>
            <p:cNvSpPr txBox="1"/>
            <p:nvPr/>
          </p:nvSpPr>
          <p:spPr>
            <a:xfrm>
              <a:off x="7192187" y="1182650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169</a:t>
              </a:r>
            </a:p>
          </p:txBody>
        </p:sp>
        <p:grpSp>
          <p:nvGrpSpPr>
            <p:cNvPr id="75" name="مجموعة 74">
              <a:extLst>
                <a:ext uri="{FF2B5EF4-FFF2-40B4-BE49-F238E27FC236}">
                  <a16:creationId xmlns:a16="http://schemas.microsoft.com/office/drawing/2014/main" id="{42692D66-B28E-4A0B-BEEC-64E782F5B619}"/>
                </a:ext>
              </a:extLst>
            </p:cNvPr>
            <p:cNvGrpSpPr/>
            <p:nvPr/>
          </p:nvGrpSpPr>
          <p:grpSpPr>
            <a:xfrm>
              <a:off x="7345120" y="1230724"/>
              <a:ext cx="474823" cy="220040"/>
              <a:chOff x="7187013" y="4854011"/>
              <a:chExt cx="700755" cy="324740"/>
            </a:xfrm>
          </p:grpSpPr>
          <p:cxnSp>
            <p:nvCxnSpPr>
              <p:cNvPr id="76" name="رابط مستقيم 75">
                <a:extLst>
                  <a:ext uri="{FF2B5EF4-FFF2-40B4-BE49-F238E27FC236}">
                    <a16:creationId xmlns:a16="http://schemas.microsoft.com/office/drawing/2014/main" id="{913853C8-544B-4075-8FFD-52870268D273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رابط مستقيم 76">
                <a:extLst>
                  <a:ext uri="{FF2B5EF4-FFF2-40B4-BE49-F238E27FC236}">
                    <a16:creationId xmlns:a16="http://schemas.microsoft.com/office/drawing/2014/main" id="{166CC2C0-5576-4ABC-95FB-6EC3CBCCDAAC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رابط مستقيم 77">
                <a:extLst>
                  <a:ext uri="{FF2B5EF4-FFF2-40B4-BE49-F238E27FC236}">
                    <a16:creationId xmlns:a16="http://schemas.microsoft.com/office/drawing/2014/main" id="{DEA440A2-EB2E-4EF0-8897-F906F22550D9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رابط مستقيم 78">
                <a:extLst>
                  <a:ext uri="{FF2B5EF4-FFF2-40B4-BE49-F238E27FC236}">
                    <a16:creationId xmlns:a16="http://schemas.microsoft.com/office/drawing/2014/main" id="{6B2DD54E-1FAC-46AD-9E2F-5033BEA704AD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8F29D664-5A36-47D1-BC9C-19ACE8A4B1E6}"/>
              </a:ext>
            </a:extLst>
          </p:cNvPr>
          <p:cNvGrpSpPr/>
          <p:nvPr/>
        </p:nvGrpSpPr>
        <p:grpSpPr>
          <a:xfrm>
            <a:off x="7748899" y="1155730"/>
            <a:ext cx="646332" cy="461665"/>
            <a:chOff x="7201915" y="1182650"/>
            <a:chExt cx="646332" cy="461665"/>
          </a:xfrm>
        </p:grpSpPr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9ABB333F-5034-4094-B510-C68BE597389E}"/>
                </a:ext>
              </a:extLst>
            </p:cNvPr>
            <p:cNvSpPr txBox="1"/>
            <p:nvPr/>
          </p:nvSpPr>
          <p:spPr>
            <a:xfrm>
              <a:off x="7201915" y="1182650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171</a:t>
              </a:r>
            </a:p>
          </p:txBody>
        </p:sp>
        <p:grpSp>
          <p:nvGrpSpPr>
            <p:cNvPr id="82" name="مجموعة 81">
              <a:extLst>
                <a:ext uri="{FF2B5EF4-FFF2-40B4-BE49-F238E27FC236}">
                  <a16:creationId xmlns:a16="http://schemas.microsoft.com/office/drawing/2014/main" id="{22159FAB-1BC0-40C2-B130-348E52F87C3E}"/>
                </a:ext>
              </a:extLst>
            </p:cNvPr>
            <p:cNvGrpSpPr/>
            <p:nvPr/>
          </p:nvGrpSpPr>
          <p:grpSpPr>
            <a:xfrm>
              <a:off x="7345120" y="1230724"/>
              <a:ext cx="474823" cy="220040"/>
              <a:chOff x="7187013" y="4854011"/>
              <a:chExt cx="700755" cy="324740"/>
            </a:xfrm>
          </p:grpSpPr>
          <p:cxnSp>
            <p:nvCxnSpPr>
              <p:cNvPr id="83" name="رابط مستقيم 82">
                <a:extLst>
                  <a:ext uri="{FF2B5EF4-FFF2-40B4-BE49-F238E27FC236}">
                    <a16:creationId xmlns:a16="http://schemas.microsoft.com/office/drawing/2014/main" id="{9FC37B4D-4284-4DE9-8353-181DCA31D5D4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رابط مستقيم 83">
                <a:extLst>
                  <a:ext uri="{FF2B5EF4-FFF2-40B4-BE49-F238E27FC236}">
                    <a16:creationId xmlns:a16="http://schemas.microsoft.com/office/drawing/2014/main" id="{77E03CBF-1224-4E48-996D-48D954F1F891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رابط مستقيم 84">
                <a:extLst>
                  <a:ext uri="{FF2B5EF4-FFF2-40B4-BE49-F238E27FC236}">
                    <a16:creationId xmlns:a16="http://schemas.microsoft.com/office/drawing/2014/main" id="{837BBCF4-3B49-469B-B164-A3A990CFC00B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رابط مستقيم 85">
                <a:extLst>
                  <a:ext uri="{FF2B5EF4-FFF2-40B4-BE49-F238E27FC236}">
                    <a16:creationId xmlns:a16="http://schemas.microsoft.com/office/drawing/2014/main" id="{CA2F466A-297F-4576-9D39-55DF073626E1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7F54F27C-88FA-4BA4-8D35-11D59660B129}"/>
              </a:ext>
            </a:extLst>
          </p:cNvPr>
          <p:cNvSpPr txBox="1"/>
          <p:nvPr/>
        </p:nvSpPr>
        <p:spPr>
          <a:xfrm>
            <a:off x="8310820" y="1155730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ECE2F951-DD10-4DF0-9446-51710A2A1D0A}"/>
              </a:ext>
            </a:extLst>
          </p:cNvPr>
          <p:cNvSpPr txBox="1"/>
          <p:nvPr/>
        </p:nvSpPr>
        <p:spPr>
          <a:xfrm>
            <a:off x="7603823" y="1155730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5B882FAD-6DDD-437C-B718-A3D05A167662}"/>
              </a:ext>
            </a:extLst>
          </p:cNvPr>
          <p:cNvSpPr txBox="1"/>
          <p:nvPr/>
        </p:nvSpPr>
        <p:spPr>
          <a:xfrm>
            <a:off x="7138962" y="1155730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</a:t>
            </a:r>
          </a:p>
        </p:txBody>
      </p:sp>
      <p:sp>
        <p:nvSpPr>
          <p:cNvPr id="97" name="مربع نص 96">
            <a:extLst>
              <a:ext uri="{FF2B5EF4-FFF2-40B4-BE49-F238E27FC236}">
                <a16:creationId xmlns:a16="http://schemas.microsoft.com/office/drawing/2014/main" id="{96B57925-9A03-48A1-8FE7-9A18635827CB}"/>
              </a:ext>
            </a:extLst>
          </p:cNvPr>
          <p:cNvSpPr txBox="1"/>
          <p:nvPr/>
        </p:nvSpPr>
        <p:spPr>
          <a:xfrm>
            <a:off x="8542099" y="1155730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DCACB77B-8A41-4454-856F-CF8FBF188856}"/>
              </a:ext>
            </a:extLst>
          </p:cNvPr>
          <p:cNvSpPr txBox="1"/>
          <p:nvPr/>
        </p:nvSpPr>
        <p:spPr>
          <a:xfrm>
            <a:off x="7656070" y="1471159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A6B88566-2761-47FB-8C34-218CFA8A4163}"/>
              </a:ext>
            </a:extLst>
          </p:cNvPr>
          <p:cNvSpPr txBox="1"/>
          <p:nvPr/>
        </p:nvSpPr>
        <p:spPr>
          <a:xfrm>
            <a:off x="9074292" y="863168"/>
            <a:ext cx="45236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(أ)</a:t>
            </a:r>
          </a:p>
        </p:txBody>
      </p:sp>
      <p:sp>
        <p:nvSpPr>
          <p:cNvPr id="105" name="مستطيل: زوايا مستديرة 104">
            <a:extLst>
              <a:ext uri="{FF2B5EF4-FFF2-40B4-BE49-F238E27FC236}">
                <a16:creationId xmlns:a16="http://schemas.microsoft.com/office/drawing/2014/main" id="{D62ED0ED-B5B1-472F-B3AC-4F2D33427F12}"/>
              </a:ext>
            </a:extLst>
          </p:cNvPr>
          <p:cNvSpPr/>
          <p:nvPr/>
        </p:nvSpPr>
        <p:spPr>
          <a:xfrm>
            <a:off x="7088875" y="855285"/>
            <a:ext cx="2390913" cy="9540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/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2217E0D-ABC5-4DEF-8BC7-28975AC07137}"/>
              </a:ext>
            </a:extLst>
          </p:cNvPr>
          <p:cNvGrpSpPr/>
          <p:nvPr/>
        </p:nvGrpSpPr>
        <p:grpSpPr>
          <a:xfrm>
            <a:off x="881517" y="855285"/>
            <a:ext cx="8811898" cy="2187176"/>
            <a:chOff x="881517" y="855285"/>
            <a:chExt cx="8811898" cy="2187176"/>
          </a:xfrm>
        </p:grpSpPr>
        <p:grpSp>
          <p:nvGrpSpPr>
            <p:cNvPr id="106" name="مجموعة 105">
              <a:extLst>
                <a:ext uri="{FF2B5EF4-FFF2-40B4-BE49-F238E27FC236}">
                  <a16:creationId xmlns:a16="http://schemas.microsoft.com/office/drawing/2014/main" id="{A3147DCE-88C3-45D9-9574-827E5458D70B}"/>
                </a:ext>
              </a:extLst>
            </p:cNvPr>
            <p:cNvGrpSpPr/>
            <p:nvPr/>
          </p:nvGrpSpPr>
          <p:grpSpPr>
            <a:xfrm>
              <a:off x="4943286" y="1468819"/>
              <a:ext cx="825152" cy="523220"/>
              <a:chOff x="6994791" y="1689870"/>
              <a:chExt cx="825152" cy="523220"/>
            </a:xfrm>
          </p:grpSpPr>
          <p:sp>
            <p:nvSpPr>
              <p:cNvPr id="107" name="مربع نص 106">
                <a:extLst>
                  <a:ext uri="{FF2B5EF4-FFF2-40B4-BE49-F238E27FC236}">
                    <a16:creationId xmlns:a16="http://schemas.microsoft.com/office/drawing/2014/main" id="{EDD45073-FE44-4122-9C9C-EF2D7430DE05}"/>
                  </a:ext>
                </a:extLst>
              </p:cNvPr>
              <p:cNvSpPr txBox="1"/>
              <p:nvPr/>
            </p:nvSpPr>
            <p:spPr>
              <a:xfrm>
                <a:off x="7269131" y="1708071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35</a:t>
                </a:r>
              </a:p>
            </p:txBody>
          </p:sp>
          <p:grpSp>
            <p:nvGrpSpPr>
              <p:cNvPr id="108" name="مجموعة 107">
                <a:extLst>
                  <a:ext uri="{FF2B5EF4-FFF2-40B4-BE49-F238E27FC236}">
                    <a16:creationId xmlns:a16="http://schemas.microsoft.com/office/drawing/2014/main" id="{51B5E140-715D-4C72-ADF9-E451950536CF}"/>
                  </a:ext>
                </a:extLst>
              </p:cNvPr>
              <p:cNvGrpSpPr/>
              <p:nvPr/>
            </p:nvGrpSpPr>
            <p:grpSpPr>
              <a:xfrm>
                <a:off x="7345120" y="1756145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110" name="رابط مستقيم 109">
                  <a:extLst>
                    <a:ext uri="{FF2B5EF4-FFF2-40B4-BE49-F238E27FC236}">
                      <a16:creationId xmlns:a16="http://schemas.microsoft.com/office/drawing/2014/main" id="{7F5A2934-7626-469E-A3D2-FC01602935FC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رابط مستقيم 110">
                  <a:extLst>
                    <a:ext uri="{FF2B5EF4-FFF2-40B4-BE49-F238E27FC236}">
                      <a16:creationId xmlns:a16="http://schemas.microsoft.com/office/drawing/2014/main" id="{953209E6-6F6D-4A96-8234-0DFF11898533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رابط مستقيم 111">
                  <a:extLst>
                    <a:ext uri="{FF2B5EF4-FFF2-40B4-BE49-F238E27FC236}">
                      <a16:creationId xmlns:a16="http://schemas.microsoft.com/office/drawing/2014/main" id="{85B57607-6361-4351-8F15-7E6DDBB2C9A1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رابط مستقيم 112">
                  <a:extLst>
                    <a:ext uri="{FF2B5EF4-FFF2-40B4-BE49-F238E27FC236}">
                      <a16:creationId xmlns:a16="http://schemas.microsoft.com/office/drawing/2014/main" id="{9716A40A-70C6-4D5C-9593-EB0C65A28520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9" name="مربع نص 108">
                <a:extLst>
                  <a:ext uri="{FF2B5EF4-FFF2-40B4-BE49-F238E27FC236}">
                    <a16:creationId xmlns:a16="http://schemas.microsoft.com/office/drawing/2014/main" id="{EB596773-7DC1-40BE-BC3C-392443669396}"/>
                  </a:ext>
                </a:extLst>
              </p:cNvPr>
              <p:cNvSpPr txBox="1"/>
              <p:nvPr/>
            </p:nvSpPr>
            <p:spPr>
              <a:xfrm>
                <a:off x="6994791" y="168987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grpSp>
          <p:nvGrpSpPr>
            <p:cNvPr id="114" name="مجموعة 113">
              <a:extLst>
                <a:ext uri="{FF2B5EF4-FFF2-40B4-BE49-F238E27FC236}">
                  <a16:creationId xmlns:a16="http://schemas.microsoft.com/office/drawing/2014/main" id="{E4E03356-B8A5-4E5D-8F46-7D0EC7F4BF7B}"/>
                </a:ext>
              </a:extLst>
            </p:cNvPr>
            <p:cNvGrpSpPr/>
            <p:nvPr/>
          </p:nvGrpSpPr>
          <p:grpSpPr>
            <a:xfrm>
              <a:off x="4725838" y="855285"/>
              <a:ext cx="541084" cy="461665"/>
              <a:chOff x="7278859" y="1182650"/>
              <a:chExt cx="541084" cy="461665"/>
            </a:xfrm>
          </p:grpSpPr>
          <p:sp>
            <p:nvSpPr>
              <p:cNvPr id="115" name="مربع نص 114">
                <a:extLst>
                  <a:ext uri="{FF2B5EF4-FFF2-40B4-BE49-F238E27FC236}">
                    <a16:creationId xmlns:a16="http://schemas.microsoft.com/office/drawing/2014/main" id="{53FC9B0A-7F2F-4A33-B89F-34E9115E3BD4}"/>
                  </a:ext>
                </a:extLst>
              </p:cNvPr>
              <p:cNvSpPr txBox="1"/>
              <p:nvPr/>
            </p:nvSpPr>
            <p:spPr>
              <a:xfrm>
                <a:off x="7278859" y="1182650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35</a:t>
                </a:r>
              </a:p>
            </p:txBody>
          </p:sp>
          <p:grpSp>
            <p:nvGrpSpPr>
              <p:cNvPr id="116" name="مجموعة 115">
                <a:extLst>
                  <a:ext uri="{FF2B5EF4-FFF2-40B4-BE49-F238E27FC236}">
                    <a16:creationId xmlns:a16="http://schemas.microsoft.com/office/drawing/2014/main" id="{1740CAC4-4B89-4D49-9229-2C265E593966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117" name="رابط مستقيم 116">
                  <a:extLst>
                    <a:ext uri="{FF2B5EF4-FFF2-40B4-BE49-F238E27FC236}">
                      <a16:creationId xmlns:a16="http://schemas.microsoft.com/office/drawing/2014/main" id="{BE4B8EB0-A0F2-4423-82FA-66242CE76653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رابط مستقيم 117">
                  <a:extLst>
                    <a:ext uri="{FF2B5EF4-FFF2-40B4-BE49-F238E27FC236}">
                      <a16:creationId xmlns:a16="http://schemas.microsoft.com/office/drawing/2014/main" id="{DEF7EFD2-79DA-41E3-AC69-C411BC7BC596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رابط مستقيم 118">
                  <a:extLst>
                    <a:ext uri="{FF2B5EF4-FFF2-40B4-BE49-F238E27FC236}">
                      <a16:creationId xmlns:a16="http://schemas.microsoft.com/office/drawing/2014/main" id="{3BD521F2-80A5-48BD-AEF0-29B7FB47E4E6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رابط مستقيم 119">
                  <a:extLst>
                    <a:ext uri="{FF2B5EF4-FFF2-40B4-BE49-F238E27FC236}">
                      <a16:creationId xmlns:a16="http://schemas.microsoft.com/office/drawing/2014/main" id="{8A66A849-AB2E-4042-8662-52FAA8E53BA9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1" name="مربع نص 120">
              <a:extLst>
                <a:ext uri="{FF2B5EF4-FFF2-40B4-BE49-F238E27FC236}">
                  <a16:creationId xmlns:a16="http://schemas.microsoft.com/office/drawing/2014/main" id="{0FA745AE-4DD9-4BF4-8890-0C462ACC78BF}"/>
                </a:ext>
              </a:extLst>
            </p:cNvPr>
            <p:cNvSpPr txBox="1"/>
            <p:nvPr/>
          </p:nvSpPr>
          <p:spPr>
            <a:xfrm>
              <a:off x="5210815" y="855285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8A224E92-C62C-437B-9593-D432F9E923EB}"/>
                </a:ext>
              </a:extLst>
            </p:cNvPr>
            <p:cNvSpPr txBox="1"/>
            <p:nvPr/>
          </p:nvSpPr>
          <p:spPr>
            <a:xfrm>
              <a:off x="4503818" y="855285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grpSp>
          <p:nvGrpSpPr>
            <p:cNvPr id="123" name="مجموعة 122">
              <a:extLst>
                <a:ext uri="{FF2B5EF4-FFF2-40B4-BE49-F238E27FC236}">
                  <a16:creationId xmlns:a16="http://schemas.microsoft.com/office/drawing/2014/main" id="{499E465D-34D0-47BE-B4EF-460AA65D1396}"/>
                </a:ext>
              </a:extLst>
            </p:cNvPr>
            <p:cNvGrpSpPr/>
            <p:nvPr/>
          </p:nvGrpSpPr>
          <p:grpSpPr>
            <a:xfrm>
              <a:off x="4003325" y="855285"/>
              <a:ext cx="550812" cy="461665"/>
              <a:chOff x="7269131" y="1182650"/>
              <a:chExt cx="550812" cy="461665"/>
            </a:xfrm>
          </p:grpSpPr>
          <p:sp>
            <p:nvSpPr>
              <p:cNvPr id="124" name="مربع نص 123">
                <a:extLst>
                  <a:ext uri="{FF2B5EF4-FFF2-40B4-BE49-F238E27FC236}">
                    <a16:creationId xmlns:a16="http://schemas.microsoft.com/office/drawing/2014/main" id="{8C4ECDBF-6B1A-4CE8-B2C8-2619A7F2E946}"/>
                  </a:ext>
                </a:extLst>
              </p:cNvPr>
              <p:cNvSpPr txBox="1"/>
              <p:nvPr/>
            </p:nvSpPr>
            <p:spPr>
              <a:xfrm>
                <a:off x="7269131" y="1182650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36</a:t>
                </a:r>
              </a:p>
            </p:txBody>
          </p:sp>
          <p:grpSp>
            <p:nvGrpSpPr>
              <p:cNvPr id="125" name="مجموعة 124">
                <a:extLst>
                  <a:ext uri="{FF2B5EF4-FFF2-40B4-BE49-F238E27FC236}">
                    <a16:creationId xmlns:a16="http://schemas.microsoft.com/office/drawing/2014/main" id="{42F263BA-1475-4E5C-BDA3-A6429E6F1073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126" name="رابط مستقيم 125">
                  <a:extLst>
                    <a:ext uri="{FF2B5EF4-FFF2-40B4-BE49-F238E27FC236}">
                      <a16:creationId xmlns:a16="http://schemas.microsoft.com/office/drawing/2014/main" id="{AAF02753-D751-40BA-B210-607F78C01638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رابط مستقيم 126">
                  <a:extLst>
                    <a:ext uri="{FF2B5EF4-FFF2-40B4-BE49-F238E27FC236}">
                      <a16:creationId xmlns:a16="http://schemas.microsoft.com/office/drawing/2014/main" id="{30BEF79E-14AB-4489-861B-89C4ED612F19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رابط مستقيم 127">
                  <a:extLst>
                    <a:ext uri="{FF2B5EF4-FFF2-40B4-BE49-F238E27FC236}">
                      <a16:creationId xmlns:a16="http://schemas.microsoft.com/office/drawing/2014/main" id="{460435D8-3F85-4678-9FDD-76AA71D4DB8E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رابط مستقيم 128">
                  <a:extLst>
                    <a:ext uri="{FF2B5EF4-FFF2-40B4-BE49-F238E27FC236}">
                      <a16:creationId xmlns:a16="http://schemas.microsoft.com/office/drawing/2014/main" id="{64F405E8-5738-4958-8137-72F979D83346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0" name="مجموعة 129">
              <a:extLst>
                <a:ext uri="{FF2B5EF4-FFF2-40B4-BE49-F238E27FC236}">
                  <a16:creationId xmlns:a16="http://schemas.microsoft.com/office/drawing/2014/main" id="{23EAC9DE-A3F9-40AF-9332-4350E795233C}"/>
                </a:ext>
              </a:extLst>
            </p:cNvPr>
            <p:cNvGrpSpPr/>
            <p:nvPr/>
          </p:nvGrpSpPr>
          <p:grpSpPr>
            <a:xfrm>
              <a:off x="5442094" y="855285"/>
              <a:ext cx="550812" cy="461665"/>
              <a:chOff x="7269131" y="1182650"/>
              <a:chExt cx="550812" cy="461665"/>
            </a:xfrm>
          </p:grpSpPr>
          <p:sp>
            <p:nvSpPr>
              <p:cNvPr id="131" name="مربع نص 130">
                <a:extLst>
                  <a:ext uri="{FF2B5EF4-FFF2-40B4-BE49-F238E27FC236}">
                    <a16:creationId xmlns:a16="http://schemas.microsoft.com/office/drawing/2014/main" id="{8266E7C2-3D60-4C34-BB17-D3921223E47E}"/>
                  </a:ext>
                </a:extLst>
              </p:cNvPr>
              <p:cNvSpPr txBox="1"/>
              <p:nvPr/>
            </p:nvSpPr>
            <p:spPr>
              <a:xfrm>
                <a:off x="7269131" y="1182650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49</a:t>
                </a:r>
              </a:p>
            </p:txBody>
          </p:sp>
          <p:grpSp>
            <p:nvGrpSpPr>
              <p:cNvPr id="132" name="مجموعة 131">
                <a:extLst>
                  <a:ext uri="{FF2B5EF4-FFF2-40B4-BE49-F238E27FC236}">
                    <a16:creationId xmlns:a16="http://schemas.microsoft.com/office/drawing/2014/main" id="{040A4BF0-166F-4D9C-8A10-F8CAA05FCF7F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133" name="رابط مستقيم 132">
                  <a:extLst>
                    <a:ext uri="{FF2B5EF4-FFF2-40B4-BE49-F238E27FC236}">
                      <a16:creationId xmlns:a16="http://schemas.microsoft.com/office/drawing/2014/main" id="{51D7621E-B4F3-491E-9BA9-0706E6713B53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رابط مستقيم 133">
                  <a:extLst>
                    <a:ext uri="{FF2B5EF4-FFF2-40B4-BE49-F238E27FC236}">
                      <a16:creationId xmlns:a16="http://schemas.microsoft.com/office/drawing/2014/main" id="{D3C772BA-5DE6-4D71-8D72-12317F7400CF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رابط مستقيم 134">
                  <a:extLst>
                    <a:ext uri="{FF2B5EF4-FFF2-40B4-BE49-F238E27FC236}">
                      <a16:creationId xmlns:a16="http://schemas.microsoft.com/office/drawing/2014/main" id="{4F0C6370-ADC1-461E-8B24-2E1024CE768C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رابط مستقيم 135">
                  <a:extLst>
                    <a:ext uri="{FF2B5EF4-FFF2-40B4-BE49-F238E27FC236}">
                      <a16:creationId xmlns:a16="http://schemas.microsoft.com/office/drawing/2014/main" id="{B207F33F-063E-4847-9FC1-154EC6BF022F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7" name="مجموعة 136">
              <a:extLst>
                <a:ext uri="{FF2B5EF4-FFF2-40B4-BE49-F238E27FC236}">
                  <a16:creationId xmlns:a16="http://schemas.microsoft.com/office/drawing/2014/main" id="{CC092986-2690-45CF-AE95-2B81E0351ECC}"/>
                </a:ext>
              </a:extLst>
            </p:cNvPr>
            <p:cNvGrpSpPr/>
            <p:nvPr/>
          </p:nvGrpSpPr>
          <p:grpSpPr>
            <a:xfrm>
              <a:off x="4648894" y="1155730"/>
              <a:ext cx="646332" cy="461665"/>
              <a:chOff x="7201915" y="1182650"/>
              <a:chExt cx="646332" cy="461665"/>
            </a:xfrm>
          </p:grpSpPr>
          <p:sp>
            <p:nvSpPr>
              <p:cNvPr id="138" name="مربع نص 137">
                <a:extLst>
                  <a:ext uri="{FF2B5EF4-FFF2-40B4-BE49-F238E27FC236}">
                    <a16:creationId xmlns:a16="http://schemas.microsoft.com/office/drawing/2014/main" id="{60BC837F-3FFD-4F43-8FE9-9F61BDF35924}"/>
                  </a:ext>
                </a:extLst>
              </p:cNvPr>
              <p:cNvSpPr txBox="1"/>
              <p:nvPr/>
            </p:nvSpPr>
            <p:spPr>
              <a:xfrm>
                <a:off x="7201915" y="1182650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171</a:t>
                </a:r>
              </a:p>
            </p:txBody>
          </p:sp>
          <p:grpSp>
            <p:nvGrpSpPr>
              <p:cNvPr id="139" name="مجموعة 138">
                <a:extLst>
                  <a:ext uri="{FF2B5EF4-FFF2-40B4-BE49-F238E27FC236}">
                    <a16:creationId xmlns:a16="http://schemas.microsoft.com/office/drawing/2014/main" id="{F569D18D-AC92-4120-98BA-5F6D4A76AAF3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140" name="رابط مستقيم 139">
                  <a:extLst>
                    <a:ext uri="{FF2B5EF4-FFF2-40B4-BE49-F238E27FC236}">
                      <a16:creationId xmlns:a16="http://schemas.microsoft.com/office/drawing/2014/main" id="{882F88D7-992D-4F08-A49C-4C0047A6E3B6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رابط مستقيم 140">
                  <a:extLst>
                    <a:ext uri="{FF2B5EF4-FFF2-40B4-BE49-F238E27FC236}">
                      <a16:creationId xmlns:a16="http://schemas.microsoft.com/office/drawing/2014/main" id="{393B27F3-85E3-4544-B9FA-B193196E3101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رابط مستقيم 141">
                  <a:extLst>
                    <a:ext uri="{FF2B5EF4-FFF2-40B4-BE49-F238E27FC236}">
                      <a16:creationId xmlns:a16="http://schemas.microsoft.com/office/drawing/2014/main" id="{DCC85165-E08C-46B5-9B52-B33A6B9A7765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رابط مستقيم 142">
                  <a:extLst>
                    <a:ext uri="{FF2B5EF4-FFF2-40B4-BE49-F238E27FC236}">
                      <a16:creationId xmlns:a16="http://schemas.microsoft.com/office/drawing/2014/main" id="{66EEB556-D1C4-430A-A2CB-3B78C79C1DBF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4" name="مربع نص 143">
              <a:extLst>
                <a:ext uri="{FF2B5EF4-FFF2-40B4-BE49-F238E27FC236}">
                  <a16:creationId xmlns:a16="http://schemas.microsoft.com/office/drawing/2014/main" id="{6AE25F37-A0F7-4F00-A70E-10B62B944DCA}"/>
                </a:ext>
              </a:extLst>
            </p:cNvPr>
            <p:cNvSpPr txBox="1"/>
            <p:nvPr/>
          </p:nvSpPr>
          <p:spPr>
            <a:xfrm>
              <a:off x="5210815" y="1155730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145" name="مربع نص 144">
              <a:extLst>
                <a:ext uri="{FF2B5EF4-FFF2-40B4-BE49-F238E27FC236}">
                  <a16:creationId xmlns:a16="http://schemas.microsoft.com/office/drawing/2014/main" id="{B2A24CAD-3044-47E9-89B2-BCD92F0021FC}"/>
                </a:ext>
              </a:extLst>
            </p:cNvPr>
            <p:cNvSpPr txBox="1"/>
            <p:nvPr/>
          </p:nvSpPr>
          <p:spPr>
            <a:xfrm>
              <a:off x="4503818" y="1155730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146" name="مربع نص 145">
              <a:extLst>
                <a:ext uri="{FF2B5EF4-FFF2-40B4-BE49-F238E27FC236}">
                  <a16:creationId xmlns:a16="http://schemas.microsoft.com/office/drawing/2014/main" id="{C1265A4C-A21B-4153-BDF5-86ADAA8D2221}"/>
                </a:ext>
              </a:extLst>
            </p:cNvPr>
            <p:cNvSpPr txBox="1"/>
            <p:nvPr/>
          </p:nvSpPr>
          <p:spPr>
            <a:xfrm>
              <a:off x="4115902" y="1155730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147" name="مربع نص 146">
              <a:extLst>
                <a:ext uri="{FF2B5EF4-FFF2-40B4-BE49-F238E27FC236}">
                  <a16:creationId xmlns:a16="http://schemas.microsoft.com/office/drawing/2014/main" id="{882F3001-648E-477A-995E-CC4321D4643F}"/>
                </a:ext>
              </a:extLst>
            </p:cNvPr>
            <p:cNvSpPr txBox="1"/>
            <p:nvPr/>
          </p:nvSpPr>
          <p:spPr>
            <a:xfrm>
              <a:off x="5519039" y="1155730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148" name="مربع نص 147">
              <a:extLst>
                <a:ext uri="{FF2B5EF4-FFF2-40B4-BE49-F238E27FC236}">
                  <a16:creationId xmlns:a16="http://schemas.microsoft.com/office/drawing/2014/main" id="{1340DDCC-7E08-4D6C-8D74-24610E5DB7E4}"/>
                </a:ext>
              </a:extLst>
            </p:cNvPr>
            <p:cNvSpPr txBox="1"/>
            <p:nvPr/>
          </p:nvSpPr>
          <p:spPr>
            <a:xfrm>
              <a:off x="4633010" y="147115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149" name="مربع نص 148">
              <a:extLst>
                <a:ext uri="{FF2B5EF4-FFF2-40B4-BE49-F238E27FC236}">
                  <a16:creationId xmlns:a16="http://schemas.microsoft.com/office/drawing/2014/main" id="{5C401558-0D18-4BBF-8CCF-7D3D54623D5C}"/>
                </a:ext>
              </a:extLst>
            </p:cNvPr>
            <p:cNvSpPr txBox="1"/>
            <p:nvPr/>
          </p:nvSpPr>
          <p:spPr>
            <a:xfrm>
              <a:off x="5955766" y="863168"/>
              <a:ext cx="62709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(ب)</a:t>
              </a:r>
            </a:p>
          </p:txBody>
        </p:sp>
        <p:sp>
          <p:nvSpPr>
            <p:cNvPr id="150" name="مستطيل: زوايا مستديرة 149">
              <a:extLst>
                <a:ext uri="{FF2B5EF4-FFF2-40B4-BE49-F238E27FC236}">
                  <a16:creationId xmlns:a16="http://schemas.microsoft.com/office/drawing/2014/main" id="{B64122B3-086F-42DB-8049-CEDB7078201A}"/>
                </a:ext>
              </a:extLst>
            </p:cNvPr>
            <p:cNvSpPr/>
            <p:nvPr/>
          </p:nvSpPr>
          <p:spPr>
            <a:xfrm>
              <a:off x="3988870" y="855285"/>
              <a:ext cx="2524829" cy="95406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OM"/>
            </a:p>
          </p:txBody>
        </p:sp>
        <p:grpSp>
          <p:nvGrpSpPr>
            <p:cNvPr id="287" name="مجموعة 286">
              <a:extLst>
                <a:ext uri="{FF2B5EF4-FFF2-40B4-BE49-F238E27FC236}">
                  <a16:creationId xmlns:a16="http://schemas.microsoft.com/office/drawing/2014/main" id="{F23D07C3-98E7-4B41-9111-ACE8E06362A1}"/>
                </a:ext>
              </a:extLst>
            </p:cNvPr>
            <p:cNvGrpSpPr/>
            <p:nvPr/>
          </p:nvGrpSpPr>
          <p:grpSpPr>
            <a:xfrm>
              <a:off x="7646021" y="1905707"/>
              <a:ext cx="858823" cy="461665"/>
              <a:chOff x="7646021" y="1905707"/>
              <a:chExt cx="858823" cy="461665"/>
            </a:xfrm>
          </p:grpSpPr>
          <p:sp>
            <p:nvSpPr>
              <p:cNvPr id="160" name="مربع نص 159">
                <a:extLst>
                  <a:ext uri="{FF2B5EF4-FFF2-40B4-BE49-F238E27FC236}">
                    <a16:creationId xmlns:a16="http://schemas.microsoft.com/office/drawing/2014/main" id="{C1318E37-DBC6-44BE-883F-E6C20819E968}"/>
                  </a:ext>
                </a:extLst>
              </p:cNvPr>
              <p:cNvSpPr txBox="1"/>
              <p:nvPr/>
            </p:nvSpPr>
            <p:spPr>
              <a:xfrm>
                <a:off x="7646021" y="1905707"/>
                <a:ext cx="80253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26.3</a:t>
                </a:r>
              </a:p>
            </p:txBody>
          </p:sp>
          <p:grpSp>
            <p:nvGrpSpPr>
              <p:cNvPr id="161" name="مجموعة 160">
                <a:extLst>
                  <a:ext uri="{FF2B5EF4-FFF2-40B4-BE49-F238E27FC236}">
                    <a16:creationId xmlns:a16="http://schemas.microsoft.com/office/drawing/2014/main" id="{EE11FDF1-F739-49DF-ACD7-C5AEB39A2D6F}"/>
                  </a:ext>
                </a:extLst>
              </p:cNvPr>
              <p:cNvGrpSpPr/>
              <p:nvPr/>
            </p:nvGrpSpPr>
            <p:grpSpPr>
              <a:xfrm>
                <a:off x="7748899" y="1953781"/>
                <a:ext cx="755945" cy="220040"/>
                <a:chOff x="7187013" y="4854011"/>
                <a:chExt cx="700755" cy="324740"/>
              </a:xfrm>
            </p:grpSpPr>
            <p:cxnSp>
              <p:nvCxnSpPr>
                <p:cNvPr id="162" name="رابط مستقيم 161">
                  <a:extLst>
                    <a:ext uri="{FF2B5EF4-FFF2-40B4-BE49-F238E27FC236}">
                      <a16:creationId xmlns:a16="http://schemas.microsoft.com/office/drawing/2014/main" id="{2242A155-A066-4AF9-A2BE-D9769F2DE9C3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رابط مستقيم 162">
                  <a:extLst>
                    <a:ext uri="{FF2B5EF4-FFF2-40B4-BE49-F238E27FC236}">
                      <a16:creationId xmlns:a16="http://schemas.microsoft.com/office/drawing/2014/main" id="{947E0C01-6DA6-42EF-8B83-91E843CAA115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رابط مستقيم 163">
                  <a:extLst>
                    <a:ext uri="{FF2B5EF4-FFF2-40B4-BE49-F238E27FC236}">
                      <a16:creationId xmlns:a16="http://schemas.microsoft.com/office/drawing/2014/main" id="{5A492D00-DB37-4FA8-9C5A-1BD0FBC9D373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رابط مستقيم 164">
                  <a:extLst>
                    <a:ext uri="{FF2B5EF4-FFF2-40B4-BE49-F238E27FC236}">
                      <a16:creationId xmlns:a16="http://schemas.microsoft.com/office/drawing/2014/main" id="{D8F10902-DA79-4269-8DE6-1D238E100A06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6" name="مربع نص 165">
              <a:extLst>
                <a:ext uri="{FF2B5EF4-FFF2-40B4-BE49-F238E27FC236}">
                  <a16:creationId xmlns:a16="http://schemas.microsoft.com/office/drawing/2014/main" id="{18A9067E-49C8-444E-87C6-2DAA5DF9AD2A}"/>
                </a:ext>
              </a:extLst>
            </p:cNvPr>
            <p:cNvSpPr txBox="1"/>
            <p:nvPr/>
          </p:nvSpPr>
          <p:spPr>
            <a:xfrm>
              <a:off x="8447405" y="1905707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167" name="مربع نص 166">
              <a:extLst>
                <a:ext uri="{FF2B5EF4-FFF2-40B4-BE49-F238E27FC236}">
                  <a16:creationId xmlns:a16="http://schemas.microsoft.com/office/drawing/2014/main" id="{174CC4B8-129C-4991-91D2-7575887FE12D}"/>
                </a:ext>
              </a:extLst>
            </p:cNvPr>
            <p:cNvSpPr txBox="1"/>
            <p:nvPr/>
          </p:nvSpPr>
          <p:spPr>
            <a:xfrm>
              <a:off x="7487087" y="1905707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grpSp>
          <p:nvGrpSpPr>
            <p:cNvPr id="168" name="مجموعة 167">
              <a:extLst>
                <a:ext uri="{FF2B5EF4-FFF2-40B4-BE49-F238E27FC236}">
                  <a16:creationId xmlns:a16="http://schemas.microsoft.com/office/drawing/2014/main" id="{97E71AF3-56F4-4FE4-89A2-0C9D95F8EBAD}"/>
                </a:ext>
              </a:extLst>
            </p:cNvPr>
            <p:cNvGrpSpPr/>
            <p:nvPr/>
          </p:nvGrpSpPr>
          <p:grpSpPr>
            <a:xfrm>
              <a:off x="6986594" y="1905707"/>
              <a:ext cx="550812" cy="461665"/>
              <a:chOff x="7269131" y="1182650"/>
              <a:chExt cx="550812" cy="461665"/>
            </a:xfrm>
          </p:grpSpPr>
          <p:sp>
            <p:nvSpPr>
              <p:cNvPr id="169" name="مربع نص 168">
                <a:extLst>
                  <a:ext uri="{FF2B5EF4-FFF2-40B4-BE49-F238E27FC236}">
                    <a16:creationId xmlns:a16="http://schemas.microsoft.com/office/drawing/2014/main" id="{B0FF81F5-1485-418B-ABD8-FF8248F4F1F9}"/>
                  </a:ext>
                </a:extLst>
              </p:cNvPr>
              <p:cNvSpPr txBox="1"/>
              <p:nvPr/>
            </p:nvSpPr>
            <p:spPr>
              <a:xfrm>
                <a:off x="7269131" y="1182650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36</a:t>
                </a:r>
              </a:p>
            </p:txBody>
          </p:sp>
          <p:grpSp>
            <p:nvGrpSpPr>
              <p:cNvPr id="170" name="مجموعة 169">
                <a:extLst>
                  <a:ext uri="{FF2B5EF4-FFF2-40B4-BE49-F238E27FC236}">
                    <a16:creationId xmlns:a16="http://schemas.microsoft.com/office/drawing/2014/main" id="{C0981086-FE6C-45E9-A730-CCECBDA3D83A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171" name="رابط مستقيم 170">
                  <a:extLst>
                    <a:ext uri="{FF2B5EF4-FFF2-40B4-BE49-F238E27FC236}">
                      <a16:creationId xmlns:a16="http://schemas.microsoft.com/office/drawing/2014/main" id="{E1F70652-EE9C-4847-9BD9-0E641442C4AB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رابط مستقيم 171">
                  <a:extLst>
                    <a:ext uri="{FF2B5EF4-FFF2-40B4-BE49-F238E27FC236}">
                      <a16:creationId xmlns:a16="http://schemas.microsoft.com/office/drawing/2014/main" id="{D10811F1-5428-4905-9995-09146C5ED406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رابط مستقيم 172">
                  <a:extLst>
                    <a:ext uri="{FF2B5EF4-FFF2-40B4-BE49-F238E27FC236}">
                      <a16:creationId xmlns:a16="http://schemas.microsoft.com/office/drawing/2014/main" id="{87C8DCBB-B694-43CC-A07C-455A553A9CB3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رابط مستقيم 173">
                  <a:extLst>
                    <a:ext uri="{FF2B5EF4-FFF2-40B4-BE49-F238E27FC236}">
                      <a16:creationId xmlns:a16="http://schemas.microsoft.com/office/drawing/2014/main" id="{4D9C3B6A-3416-41EB-BDA4-FE4E9C820F32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75" name="مجموعة 174">
              <a:extLst>
                <a:ext uri="{FF2B5EF4-FFF2-40B4-BE49-F238E27FC236}">
                  <a16:creationId xmlns:a16="http://schemas.microsoft.com/office/drawing/2014/main" id="{164F0C05-4A99-45B4-A0DF-06D803AAA601}"/>
                </a:ext>
              </a:extLst>
            </p:cNvPr>
            <p:cNvGrpSpPr/>
            <p:nvPr/>
          </p:nvGrpSpPr>
          <p:grpSpPr>
            <a:xfrm>
              <a:off x="8688015" y="1905707"/>
              <a:ext cx="550812" cy="461665"/>
              <a:chOff x="7269131" y="1182650"/>
              <a:chExt cx="550812" cy="461665"/>
            </a:xfrm>
          </p:grpSpPr>
          <p:sp>
            <p:nvSpPr>
              <p:cNvPr id="176" name="مربع نص 175">
                <a:extLst>
                  <a:ext uri="{FF2B5EF4-FFF2-40B4-BE49-F238E27FC236}">
                    <a16:creationId xmlns:a16="http://schemas.microsoft.com/office/drawing/2014/main" id="{58AA9CAD-956B-4296-A4AF-49AC58847A5B}"/>
                  </a:ext>
                </a:extLst>
              </p:cNvPr>
              <p:cNvSpPr txBox="1"/>
              <p:nvPr/>
            </p:nvSpPr>
            <p:spPr>
              <a:xfrm>
                <a:off x="7269131" y="1182650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25</a:t>
                </a:r>
              </a:p>
            </p:txBody>
          </p:sp>
          <p:grpSp>
            <p:nvGrpSpPr>
              <p:cNvPr id="177" name="مجموعة 176">
                <a:extLst>
                  <a:ext uri="{FF2B5EF4-FFF2-40B4-BE49-F238E27FC236}">
                    <a16:creationId xmlns:a16="http://schemas.microsoft.com/office/drawing/2014/main" id="{674F3C30-9A3F-4267-B6EE-7120A9A5262C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178" name="رابط مستقيم 177">
                  <a:extLst>
                    <a:ext uri="{FF2B5EF4-FFF2-40B4-BE49-F238E27FC236}">
                      <a16:creationId xmlns:a16="http://schemas.microsoft.com/office/drawing/2014/main" id="{E51D1279-3B58-4B76-B289-8493254BB381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رابط مستقيم 178">
                  <a:extLst>
                    <a:ext uri="{FF2B5EF4-FFF2-40B4-BE49-F238E27FC236}">
                      <a16:creationId xmlns:a16="http://schemas.microsoft.com/office/drawing/2014/main" id="{79D7A7AF-E8C2-4C39-9486-C32162BDD5E6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رابط مستقيم 179">
                  <a:extLst>
                    <a:ext uri="{FF2B5EF4-FFF2-40B4-BE49-F238E27FC236}">
                      <a16:creationId xmlns:a16="http://schemas.microsoft.com/office/drawing/2014/main" id="{EB963EC3-D9A4-4952-A649-0763F501BB52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رابط مستقيم 180">
                  <a:extLst>
                    <a:ext uri="{FF2B5EF4-FFF2-40B4-BE49-F238E27FC236}">
                      <a16:creationId xmlns:a16="http://schemas.microsoft.com/office/drawing/2014/main" id="{004215D6-C018-4F7A-BD2D-1B0AFC5A5810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93" name="مربع نص 192">
              <a:extLst>
                <a:ext uri="{FF2B5EF4-FFF2-40B4-BE49-F238E27FC236}">
                  <a16:creationId xmlns:a16="http://schemas.microsoft.com/office/drawing/2014/main" id="{6AAC5C16-97AF-4C32-AF7B-D10B03553E71}"/>
                </a:ext>
              </a:extLst>
            </p:cNvPr>
            <p:cNvSpPr txBox="1"/>
            <p:nvPr/>
          </p:nvSpPr>
          <p:spPr>
            <a:xfrm>
              <a:off x="7733015" y="25215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194" name="مربع نص 193">
              <a:extLst>
                <a:ext uri="{FF2B5EF4-FFF2-40B4-BE49-F238E27FC236}">
                  <a16:creationId xmlns:a16="http://schemas.microsoft.com/office/drawing/2014/main" id="{49DD9468-6B2E-41F7-9FE8-190CAFF1898B}"/>
                </a:ext>
              </a:extLst>
            </p:cNvPr>
            <p:cNvSpPr txBox="1"/>
            <p:nvPr/>
          </p:nvSpPr>
          <p:spPr>
            <a:xfrm>
              <a:off x="9199369" y="1913590"/>
              <a:ext cx="494046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(د)</a:t>
              </a:r>
            </a:p>
          </p:txBody>
        </p:sp>
        <p:sp>
          <p:nvSpPr>
            <p:cNvPr id="195" name="مستطيل: زوايا مستديرة 194">
              <a:extLst>
                <a:ext uri="{FF2B5EF4-FFF2-40B4-BE49-F238E27FC236}">
                  <a16:creationId xmlns:a16="http://schemas.microsoft.com/office/drawing/2014/main" id="{CA544E8F-D688-43B0-8A46-78DD28E38F1A}"/>
                </a:ext>
              </a:extLst>
            </p:cNvPr>
            <p:cNvSpPr/>
            <p:nvPr/>
          </p:nvSpPr>
          <p:spPr>
            <a:xfrm>
              <a:off x="6978561" y="1905707"/>
              <a:ext cx="2635144" cy="95406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OM"/>
            </a:p>
          </p:txBody>
        </p:sp>
        <p:grpSp>
          <p:nvGrpSpPr>
            <p:cNvPr id="196" name="مجموعة 195">
              <a:extLst>
                <a:ext uri="{FF2B5EF4-FFF2-40B4-BE49-F238E27FC236}">
                  <a16:creationId xmlns:a16="http://schemas.microsoft.com/office/drawing/2014/main" id="{235EA677-F99A-4607-BC60-1529FB0F7C12}"/>
                </a:ext>
              </a:extLst>
            </p:cNvPr>
            <p:cNvGrpSpPr/>
            <p:nvPr/>
          </p:nvGrpSpPr>
          <p:grpSpPr>
            <a:xfrm>
              <a:off x="4943286" y="2519241"/>
              <a:ext cx="843728" cy="523220"/>
              <a:chOff x="6994791" y="1689870"/>
              <a:chExt cx="843728" cy="523220"/>
            </a:xfrm>
          </p:grpSpPr>
          <p:sp>
            <p:nvSpPr>
              <p:cNvPr id="197" name="مربع نص 196">
                <a:extLst>
                  <a:ext uri="{FF2B5EF4-FFF2-40B4-BE49-F238E27FC236}">
                    <a16:creationId xmlns:a16="http://schemas.microsoft.com/office/drawing/2014/main" id="{223574B0-7C07-409B-A7BA-7DC834387F18}"/>
                  </a:ext>
                </a:extLst>
              </p:cNvPr>
              <p:cNvSpPr txBox="1"/>
              <p:nvPr/>
            </p:nvSpPr>
            <p:spPr>
              <a:xfrm>
                <a:off x="7192187" y="1708071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292</a:t>
                </a:r>
              </a:p>
            </p:txBody>
          </p:sp>
          <p:grpSp>
            <p:nvGrpSpPr>
              <p:cNvPr id="198" name="مجموعة 197">
                <a:extLst>
                  <a:ext uri="{FF2B5EF4-FFF2-40B4-BE49-F238E27FC236}">
                    <a16:creationId xmlns:a16="http://schemas.microsoft.com/office/drawing/2014/main" id="{E59978C2-ED52-444E-B79E-196764B7DAB2}"/>
                  </a:ext>
                </a:extLst>
              </p:cNvPr>
              <p:cNvGrpSpPr/>
              <p:nvPr/>
            </p:nvGrpSpPr>
            <p:grpSpPr>
              <a:xfrm>
                <a:off x="7345120" y="1756145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200" name="رابط مستقيم 199">
                  <a:extLst>
                    <a:ext uri="{FF2B5EF4-FFF2-40B4-BE49-F238E27FC236}">
                      <a16:creationId xmlns:a16="http://schemas.microsoft.com/office/drawing/2014/main" id="{7B747140-A564-4E55-BD43-0767EF5402C0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رابط مستقيم 200">
                  <a:extLst>
                    <a:ext uri="{FF2B5EF4-FFF2-40B4-BE49-F238E27FC236}">
                      <a16:creationId xmlns:a16="http://schemas.microsoft.com/office/drawing/2014/main" id="{BB5E8629-CBEA-4060-929C-E44D27208DB5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رابط مستقيم 201">
                  <a:extLst>
                    <a:ext uri="{FF2B5EF4-FFF2-40B4-BE49-F238E27FC236}">
                      <a16:creationId xmlns:a16="http://schemas.microsoft.com/office/drawing/2014/main" id="{9108B269-E977-4D9C-AF0E-E6CE501AB21A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رابط مستقيم 202">
                  <a:extLst>
                    <a:ext uri="{FF2B5EF4-FFF2-40B4-BE49-F238E27FC236}">
                      <a16:creationId xmlns:a16="http://schemas.microsoft.com/office/drawing/2014/main" id="{4FD47D14-2EA9-49AB-93BC-45D862D3902B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9" name="مربع نص 198">
                <a:extLst>
                  <a:ext uri="{FF2B5EF4-FFF2-40B4-BE49-F238E27FC236}">
                    <a16:creationId xmlns:a16="http://schemas.microsoft.com/office/drawing/2014/main" id="{001822AE-5604-4C82-B8DB-6F3A6A686E95}"/>
                  </a:ext>
                </a:extLst>
              </p:cNvPr>
              <p:cNvSpPr txBox="1"/>
              <p:nvPr/>
            </p:nvSpPr>
            <p:spPr>
              <a:xfrm>
                <a:off x="6994791" y="168987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grpSp>
          <p:nvGrpSpPr>
            <p:cNvPr id="204" name="مجموعة 203">
              <a:extLst>
                <a:ext uri="{FF2B5EF4-FFF2-40B4-BE49-F238E27FC236}">
                  <a16:creationId xmlns:a16="http://schemas.microsoft.com/office/drawing/2014/main" id="{C36D5E28-C228-4163-87AE-CE886F053994}"/>
                </a:ext>
              </a:extLst>
            </p:cNvPr>
            <p:cNvGrpSpPr/>
            <p:nvPr/>
          </p:nvGrpSpPr>
          <p:grpSpPr>
            <a:xfrm>
              <a:off x="4648894" y="1905707"/>
              <a:ext cx="646332" cy="461665"/>
              <a:chOff x="7201915" y="1182650"/>
              <a:chExt cx="646332" cy="461665"/>
            </a:xfrm>
          </p:grpSpPr>
          <p:sp>
            <p:nvSpPr>
              <p:cNvPr id="205" name="مربع نص 204">
                <a:extLst>
                  <a:ext uri="{FF2B5EF4-FFF2-40B4-BE49-F238E27FC236}">
                    <a16:creationId xmlns:a16="http://schemas.microsoft.com/office/drawing/2014/main" id="{FDF14205-9517-413B-9AF1-522B981DBC63}"/>
                  </a:ext>
                </a:extLst>
              </p:cNvPr>
              <p:cNvSpPr txBox="1"/>
              <p:nvPr/>
            </p:nvSpPr>
            <p:spPr>
              <a:xfrm>
                <a:off x="7201915" y="1182650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292</a:t>
                </a:r>
              </a:p>
            </p:txBody>
          </p:sp>
          <p:grpSp>
            <p:nvGrpSpPr>
              <p:cNvPr id="206" name="مجموعة 205">
                <a:extLst>
                  <a:ext uri="{FF2B5EF4-FFF2-40B4-BE49-F238E27FC236}">
                    <a16:creationId xmlns:a16="http://schemas.microsoft.com/office/drawing/2014/main" id="{9A6F2801-6B66-4BF0-992D-87C2A9B0573F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207" name="رابط مستقيم 206">
                  <a:extLst>
                    <a:ext uri="{FF2B5EF4-FFF2-40B4-BE49-F238E27FC236}">
                      <a16:creationId xmlns:a16="http://schemas.microsoft.com/office/drawing/2014/main" id="{1DCA12F7-5539-4766-AB46-B3A029DAE7D1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رابط مستقيم 207">
                  <a:extLst>
                    <a:ext uri="{FF2B5EF4-FFF2-40B4-BE49-F238E27FC236}">
                      <a16:creationId xmlns:a16="http://schemas.microsoft.com/office/drawing/2014/main" id="{09B1E87E-A59F-4746-B42F-1ED312E004AA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رابط مستقيم 208">
                  <a:extLst>
                    <a:ext uri="{FF2B5EF4-FFF2-40B4-BE49-F238E27FC236}">
                      <a16:creationId xmlns:a16="http://schemas.microsoft.com/office/drawing/2014/main" id="{322DAE96-D7DA-4F15-948B-401F15826FD9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رابط مستقيم 209">
                  <a:extLst>
                    <a:ext uri="{FF2B5EF4-FFF2-40B4-BE49-F238E27FC236}">
                      <a16:creationId xmlns:a16="http://schemas.microsoft.com/office/drawing/2014/main" id="{56EDE5C4-8697-484E-96F5-EA3C40602015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11" name="مربع نص 210">
              <a:extLst>
                <a:ext uri="{FF2B5EF4-FFF2-40B4-BE49-F238E27FC236}">
                  <a16:creationId xmlns:a16="http://schemas.microsoft.com/office/drawing/2014/main" id="{4AB95A83-EDA3-4E84-BD92-3783504B9689}"/>
                </a:ext>
              </a:extLst>
            </p:cNvPr>
            <p:cNvSpPr txBox="1"/>
            <p:nvPr/>
          </p:nvSpPr>
          <p:spPr>
            <a:xfrm>
              <a:off x="5210815" y="1905707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212" name="مربع نص 211">
              <a:extLst>
                <a:ext uri="{FF2B5EF4-FFF2-40B4-BE49-F238E27FC236}">
                  <a16:creationId xmlns:a16="http://schemas.microsoft.com/office/drawing/2014/main" id="{33F1336A-13DF-4FFE-8754-52D95822871F}"/>
                </a:ext>
              </a:extLst>
            </p:cNvPr>
            <p:cNvSpPr txBox="1"/>
            <p:nvPr/>
          </p:nvSpPr>
          <p:spPr>
            <a:xfrm>
              <a:off x="4503818" y="1905707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grpSp>
          <p:nvGrpSpPr>
            <p:cNvPr id="213" name="مجموعة 212">
              <a:extLst>
                <a:ext uri="{FF2B5EF4-FFF2-40B4-BE49-F238E27FC236}">
                  <a16:creationId xmlns:a16="http://schemas.microsoft.com/office/drawing/2014/main" id="{45C3238B-0D47-4471-B972-3F39423E21E0}"/>
                </a:ext>
              </a:extLst>
            </p:cNvPr>
            <p:cNvGrpSpPr/>
            <p:nvPr/>
          </p:nvGrpSpPr>
          <p:grpSpPr>
            <a:xfrm>
              <a:off x="3926381" y="1905707"/>
              <a:ext cx="646332" cy="461665"/>
              <a:chOff x="7192187" y="1182650"/>
              <a:chExt cx="646332" cy="461665"/>
            </a:xfrm>
          </p:grpSpPr>
          <p:sp>
            <p:nvSpPr>
              <p:cNvPr id="214" name="مربع نص 213">
                <a:extLst>
                  <a:ext uri="{FF2B5EF4-FFF2-40B4-BE49-F238E27FC236}">
                    <a16:creationId xmlns:a16="http://schemas.microsoft.com/office/drawing/2014/main" id="{7277B083-6AE9-49D4-AE72-423D97EC385A}"/>
                  </a:ext>
                </a:extLst>
              </p:cNvPr>
              <p:cNvSpPr txBox="1"/>
              <p:nvPr/>
            </p:nvSpPr>
            <p:spPr>
              <a:xfrm>
                <a:off x="7192187" y="1182650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324</a:t>
                </a:r>
              </a:p>
            </p:txBody>
          </p:sp>
          <p:grpSp>
            <p:nvGrpSpPr>
              <p:cNvPr id="215" name="مجموعة 214">
                <a:extLst>
                  <a:ext uri="{FF2B5EF4-FFF2-40B4-BE49-F238E27FC236}">
                    <a16:creationId xmlns:a16="http://schemas.microsoft.com/office/drawing/2014/main" id="{45C0A132-C830-408C-B096-3ED600B9D284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216" name="رابط مستقيم 215">
                  <a:extLst>
                    <a:ext uri="{FF2B5EF4-FFF2-40B4-BE49-F238E27FC236}">
                      <a16:creationId xmlns:a16="http://schemas.microsoft.com/office/drawing/2014/main" id="{64EC0891-08FD-42B5-9D82-F231760B21B0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رابط مستقيم 216">
                  <a:extLst>
                    <a:ext uri="{FF2B5EF4-FFF2-40B4-BE49-F238E27FC236}">
                      <a16:creationId xmlns:a16="http://schemas.microsoft.com/office/drawing/2014/main" id="{1230851E-241E-445B-A7B9-578EFAECBD46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رابط مستقيم 217">
                  <a:extLst>
                    <a:ext uri="{FF2B5EF4-FFF2-40B4-BE49-F238E27FC236}">
                      <a16:creationId xmlns:a16="http://schemas.microsoft.com/office/drawing/2014/main" id="{38E29918-66EF-4FA2-A2A5-59C903C8D70D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9" name="رابط مستقيم 218">
                  <a:extLst>
                    <a:ext uri="{FF2B5EF4-FFF2-40B4-BE49-F238E27FC236}">
                      <a16:creationId xmlns:a16="http://schemas.microsoft.com/office/drawing/2014/main" id="{0BB52D9A-BBB5-4F41-ADE0-A2C96238CB14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0" name="مجموعة 219">
              <a:extLst>
                <a:ext uri="{FF2B5EF4-FFF2-40B4-BE49-F238E27FC236}">
                  <a16:creationId xmlns:a16="http://schemas.microsoft.com/office/drawing/2014/main" id="{28D90BFC-C5F4-4EA9-B0CA-40521468739A}"/>
                </a:ext>
              </a:extLst>
            </p:cNvPr>
            <p:cNvGrpSpPr/>
            <p:nvPr/>
          </p:nvGrpSpPr>
          <p:grpSpPr>
            <a:xfrm>
              <a:off x="5365150" y="1905707"/>
              <a:ext cx="646332" cy="461665"/>
              <a:chOff x="7192187" y="1182650"/>
              <a:chExt cx="646332" cy="461665"/>
            </a:xfrm>
          </p:grpSpPr>
          <p:sp>
            <p:nvSpPr>
              <p:cNvPr id="221" name="مربع نص 220">
                <a:extLst>
                  <a:ext uri="{FF2B5EF4-FFF2-40B4-BE49-F238E27FC236}">
                    <a16:creationId xmlns:a16="http://schemas.microsoft.com/office/drawing/2014/main" id="{025A979F-81B2-4729-BB02-A50D77777358}"/>
                  </a:ext>
                </a:extLst>
              </p:cNvPr>
              <p:cNvSpPr txBox="1"/>
              <p:nvPr/>
            </p:nvSpPr>
            <p:spPr>
              <a:xfrm>
                <a:off x="7192187" y="1182650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289</a:t>
                </a:r>
              </a:p>
            </p:txBody>
          </p:sp>
          <p:grpSp>
            <p:nvGrpSpPr>
              <p:cNvPr id="222" name="مجموعة 221">
                <a:extLst>
                  <a:ext uri="{FF2B5EF4-FFF2-40B4-BE49-F238E27FC236}">
                    <a16:creationId xmlns:a16="http://schemas.microsoft.com/office/drawing/2014/main" id="{DF54983E-20CF-466B-B3DC-E2AC0C919EF4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223" name="رابط مستقيم 222">
                  <a:extLst>
                    <a:ext uri="{FF2B5EF4-FFF2-40B4-BE49-F238E27FC236}">
                      <a16:creationId xmlns:a16="http://schemas.microsoft.com/office/drawing/2014/main" id="{2B83BBD5-D7FE-44F7-85E5-97206EA197D8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رابط مستقيم 223">
                  <a:extLst>
                    <a:ext uri="{FF2B5EF4-FFF2-40B4-BE49-F238E27FC236}">
                      <a16:creationId xmlns:a16="http://schemas.microsoft.com/office/drawing/2014/main" id="{015B6529-5A6B-4FA1-AA02-3BD1A8B4EE8E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رابط مستقيم 224">
                  <a:extLst>
                    <a:ext uri="{FF2B5EF4-FFF2-40B4-BE49-F238E27FC236}">
                      <a16:creationId xmlns:a16="http://schemas.microsoft.com/office/drawing/2014/main" id="{763D3FF2-F6C3-48B6-B3A8-8950C88C115A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رابط مستقيم 225">
                  <a:extLst>
                    <a:ext uri="{FF2B5EF4-FFF2-40B4-BE49-F238E27FC236}">
                      <a16:creationId xmlns:a16="http://schemas.microsoft.com/office/drawing/2014/main" id="{E2760E10-42A6-49EA-A4DD-55617C0AE3A3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7" name="مجموعة 226">
              <a:extLst>
                <a:ext uri="{FF2B5EF4-FFF2-40B4-BE49-F238E27FC236}">
                  <a16:creationId xmlns:a16="http://schemas.microsoft.com/office/drawing/2014/main" id="{4C8DB071-94D7-41AD-B081-E0580A16B39D}"/>
                </a:ext>
              </a:extLst>
            </p:cNvPr>
            <p:cNvGrpSpPr/>
            <p:nvPr/>
          </p:nvGrpSpPr>
          <p:grpSpPr>
            <a:xfrm>
              <a:off x="4648894" y="2206152"/>
              <a:ext cx="646332" cy="461665"/>
              <a:chOff x="7201915" y="1182650"/>
              <a:chExt cx="646332" cy="461665"/>
            </a:xfrm>
          </p:grpSpPr>
          <p:sp>
            <p:nvSpPr>
              <p:cNvPr id="228" name="مربع نص 227">
                <a:extLst>
                  <a:ext uri="{FF2B5EF4-FFF2-40B4-BE49-F238E27FC236}">
                    <a16:creationId xmlns:a16="http://schemas.microsoft.com/office/drawing/2014/main" id="{3B2A7C7D-8BB8-4A8C-BEB2-626EA20AB08B}"/>
                  </a:ext>
                </a:extLst>
              </p:cNvPr>
              <p:cNvSpPr txBox="1"/>
              <p:nvPr/>
            </p:nvSpPr>
            <p:spPr>
              <a:xfrm>
                <a:off x="7201915" y="1182650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292</a:t>
                </a:r>
              </a:p>
            </p:txBody>
          </p:sp>
          <p:grpSp>
            <p:nvGrpSpPr>
              <p:cNvPr id="229" name="مجموعة 228">
                <a:extLst>
                  <a:ext uri="{FF2B5EF4-FFF2-40B4-BE49-F238E27FC236}">
                    <a16:creationId xmlns:a16="http://schemas.microsoft.com/office/drawing/2014/main" id="{C1749D8B-7776-40C5-82D0-7E908F14C383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230" name="رابط مستقيم 229">
                  <a:extLst>
                    <a:ext uri="{FF2B5EF4-FFF2-40B4-BE49-F238E27FC236}">
                      <a16:creationId xmlns:a16="http://schemas.microsoft.com/office/drawing/2014/main" id="{23A79E3D-8014-4E0B-9A47-C9A6F98D5E5E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رابط مستقيم 230">
                  <a:extLst>
                    <a:ext uri="{FF2B5EF4-FFF2-40B4-BE49-F238E27FC236}">
                      <a16:creationId xmlns:a16="http://schemas.microsoft.com/office/drawing/2014/main" id="{1B56D0AC-BB3E-4078-BC36-E6F9B65548F9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رابط مستقيم 231">
                  <a:extLst>
                    <a:ext uri="{FF2B5EF4-FFF2-40B4-BE49-F238E27FC236}">
                      <a16:creationId xmlns:a16="http://schemas.microsoft.com/office/drawing/2014/main" id="{1A2D1DD8-6266-41D5-9C28-73C65CB75E85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" name="رابط مستقيم 232">
                  <a:extLst>
                    <a:ext uri="{FF2B5EF4-FFF2-40B4-BE49-F238E27FC236}">
                      <a16:creationId xmlns:a16="http://schemas.microsoft.com/office/drawing/2014/main" id="{07140E1A-3EA7-4A75-8C1B-3CDFCE82D70D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4" name="مربع نص 233">
              <a:extLst>
                <a:ext uri="{FF2B5EF4-FFF2-40B4-BE49-F238E27FC236}">
                  <a16:creationId xmlns:a16="http://schemas.microsoft.com/office/drawing/2014/main" id="{B37CB982-235F-4326-AFFD-2AB6CBA44469}"/>
                </a:ext>
              </a:extLst>
            </p:cNvPr>
            <p:cNvSpPr txBox="1"/>
            <p:nvPr/>
          </p:nvSpPr>
          <p:spPr>
            <a:xfrm>
              <a:off x="5210815" y="2206152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235" name="مربع نص 234">
              <a:extLst>
                <a:ext uri="{FF2B5EF4-FFF2-40B4-BE49-F238E27FC236}">
                  <a16:creationId xmlns:a16="http://schemas.microsoft.com/office/drawing/2014/main" id="{FC0818A9-49A0-4751-887B-E0B84399A7D3}"/>
                </a:ext>
              </a:extLst>
            </p:cNvPr>
            <p:cNvSpPr txBox="1"/>
            <p:nvPr/>
          </p:nvSpPr>
          <p:spPr>
            <a:xfrm>
              <a:off x="4503818" y="2206152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236" name="مربع نص 235">
              <a:extLst>
                <a:ext uri="{FF2B5EF4-FFF2-40B4-BE49-F238E27FC236}">
                  <a16:creationId xmlns:a16="http://schemas.microsoft.com/office/drawing/2014/main" id="{D82089C4-8749-4C43-A1AD-E3B37402647C}"/>
                </a:ext>
              </a:extLst>
            </p:cNvPr>
            <p:cNvSpPr txBox="1"/>
            <p:nvPr/>
          </p:nvSpPr>
          <p:spPr>
            <a:xfrm>
              <a:off x="4038957" y="220615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18</a:t>
              </a:r>
            </a:p>
          </p:txBody>
        </p:sp>
        <p:sp>
          <p:nvSpPr>
            <p:cNvPr id="237" name="مربع نص 236">
              <a:extLst>
                <a:ext uri="{FF2B5EF4-FFF2-40B4-BE49-F238E27FC236}">
                  <a16:creationId xmlns:a16="http://schemas.microsoft.com/office/drawing/2014/main" id="{EB68B822-F0D5-4A61-B164-93849C626090}"/>
                </a:ext>
              </a:extLst>
            </p:cNvPr>
            <p:cNvSpPr txBox="1"/>
            <p:nvPr/>
          </p:nvSpPr>
          <p:spPr>
            <a:xfrm>
              <a:off x="5442094" y="220615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17</a:t>
              </a:r>
            </a:p>
          </p:txBody>
        </p:sp>
        <p:sp>
          <p:nvSpPr>
            <p:cNvPr id="238" name="مربع نص 237">
              <a:extLst>
                <a:ext uri="{FF2B5EF4-FFF2-40B4-BE49-F238E27FC236}">
                  <a16:creationId xmlns:a16="http://schemas.microsoft.com/office/drawing/2014/main" id="{2EB30705-515F-4708-912D-C953FFE43230}"/>
                </a:ext>
              </a:extLst>
            </p:cNvPr>
            <p:cNvSpPr txBox="1"/>
            <p:nvPr/>
          </p:nvSpPr>
          <p:spPr>
            <a:xfrm>
              <a:off x="4556065" y="2521581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17</a:t>
              </a:r>
            </a:p>
          </p:txBody>
        </p:sp>
        <p:sp>
          <p:nvSpPr>
            <p:cNvPr id="239" name="مربع نص 238">
              <a:extLst>
                <a:ext uri="{FF2B5EF4-FFF2-40B4-BE49-F238E27FC236}">
                  <a16:creationId xmlns:a16="http://schemas.microsoft.com/office/drawing/2014/main" id="{4F607176-1ADA-44AB-AA24-A5A0D2D8134F}"/>
                </a:ext>
              </a:extLst>
            </p:cNvPr>
            <p:cNvSpPr txBox="1"/>
            <p:nvPr/>
          </p:nvSpPr>
          <p:spPr>
            <a:xfrm>
              <a:off x="5965911" y="1913590"/>
              <a:ext cx="54694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(هـ)</a:t>
              </a:r>
            </a:p>
          </p:txBody>
        </p:sp>
        <p:sp>
          <p:nvSpPr>
            <p:cNvPr id="240" name="مستطيل: زوايا مستديرة 239">
              <a:extLst>
                <a:ext uri="{FF2B5EF4-FFF2-40B4-BE49-F238E27FC236}">
                  <a16:creationId xmlns:a16="http://schemas.microsoft.com/office/drawing/2014/main" id="{EACF9F1B-D074-47C5-AEC6-8ABB6EA655BB}"/>
                </a:ext>
              </a:extLst>
            </p:cNvPr>
            <p:cNvSpPr/>
            <p:nvPr/>
          </p:nvSpPr>
          <p:spPr>
            <a:xfrm>
              <a:off x="3988870" y="1905707"/>
              <a:ext cx="2524829" cy="95406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OM"/>
            </a:p>
          </p:txBody>
        </p:sp>
        <p:grpSp>
          <p:nvGrpSpPr>
            <p:cNvPr id="241" name="مجموعة 240">
              <a:extLst>
                <a:ext uri="{FF2B5EF4-FFF2-40B4-BE49-F238E27FC236}">
                  <a16:creationId xmlns:a16="http://schemas.microsoft.com/office/drawing/2014/main" id="{F1EAB516-E7AE-42E3-8BC1-F1FFE4193FF8}"/>
                </a:ext>
              </a:extLst>
            </p:cNvPr>
            <p:cNvGrpSpPr/>
            <p:nvPr/>
          </p:nvGrpSpPr>
          <p:grpSpPr>
            <a:xfrm>
              <a:off x="1584574" y="855285"/>
              <a:ext cx="646332" cy="461665"/>
              <a:chOff x="7182459" y="1182650"/>
              <a:chExt cx="646332" cy="461665"/>
            </a:xfrm>
          </p:grpSpPr>
          <p:sp>
            <p:nvSpPr>
              <p:cNvPr id="242" name="مربع نص 241">
                <a:extLst>
                  <a:ext uri="{FF2B5EF4-FFF2-40B4-BE49-F238E27FC236}">
                    <a16:creationId xmlns:a16="http://schemas.microsoft.com/office/drawing/2014/main" id="{6F15BAD1-A4E3-4B9E-9494-8E44148A86AF}"/>
                  </a:ext>
                </a:extLst>
              </p:cNvPr>
              <p:cNvSpPr txBox="1"/>
              <p:nvPr/>
            </p:nvSpPr>
            <p:spPr>
              <a:xfrm>
                <a:off x="7182459" y="1182650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407</a:t>
                </a:r>
              </a:p>
            </p:txBody>
          </p:sp>
          <p:grpSp>
            <p:nvGrpSpPr>
              <p:cNvPr id="243" name="مجموعة 242">
                <a:extLst>
                  <a:ext uri="{FF2B5EF4-FFF2-40B4-BE49-F238E27FC236}">
                    <a16:creationId xmlns:a16="http://schemas.microsoft.com/office/drawing/2014/main" id="{5B72741B-5C54-45C5-A779-7FD7982B9A90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244" name="رابط مستقيم 243">
                  <a:extLst>
                    <a:ext uri="{FF2B5EF4-FFF2-40B4-BE49-F238E27FC236}">
                      <a16:creationId xmlns:a16="http://schemas.microsoft.com/office/drawing/2014/main" id="{325BA9DC-60C1-48AB-BD60-634380EA7EF8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رابط مستقيم 244">
                  <a:extLst>
                    <a:ext uri="{FF2B5EF4-FFF2-40B4-BE49-F238E27FC236}">
                      <a16:creationId xmlns:a16="http://schemas.microsoft.com/office/drawing/2014/main" id="{3F131EC5-B2E7-4F9E-8B46-3B407E57007B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رابط مستقيم 245">
                  <a:extLst>
                    <a:ext uri="{FF2B5EF4-FFF2-40B4-BE49-F238E27FC236}">
                      <a16:creationId xmlns:a16="http://schemas.microsoft.com/office/drawing/2014/main" id="{67E12C1A-30FA-4D0C-84ED-8084A8A33A8F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رابط مستقيم 246">
                  <a:extLst>
                    <a:ext uri="{FF2B5EF4-FFF2-40B4-BE49-F238E27FC236}">
                      <a16:creationId xmlns:a16="http://schemas.microsoft.com/office/drawing/2014/main" id="{45E227FA-B296-410B-B6C1-23596E7A02E5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48" name="مربع نص 247">
              <a:extLst>
                <a:ext uri="{FF2B5EF4-FFF2-40B4-BE49-F238E27FC236}">
                  <a16:creationId xmlns:a16="http://schemas.microsoft.com/office/drawing/2014/main" id="{5EE38981-21D9-454E-A312-8B8F9921C13B}"/>
                </a:ext>
              </a:extLst>
            </p:cNvPr>
            <p:cNvSpPr txBox="1"/>
            <p:nvPr/>
          </p:nvSpPr>
          <p:spPr>
            <a:xfrm>
              <a:off x="2165951" y="855285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249" name="مربع نص 248">
              <a:extLst>
                <a:ext uri="{FF2B5EF4-FFF2-40B4-BE49-F238E27FC236}">
                  <a16:creationId xmlns:a16="http://schemas.microsoft.com/office/drawing/2014/main" id="{827434E3-EC65-4587-B7C9-28C251411DB4}"/>
                </a:ext>
              </a:extLst>
            </p:cNvPr>
            <p:cNvSpPr txBox="1"/>
            <p:nvPr/>
          </p:nvSpPr>
          <p:spPr>
            <a:xfrm>
              <a:off x="1458954" y="855285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grpSp>
          <p:nvGrpSpPr>
            <p:cNvPr id="250" name="مجموعة 249">
              <a:extLst>
                <a:ext uri="{FF2B5EF4-FFF2-40B4-BE49-F238E27FC236}">
                  <a16:creationId xmlns:a16="http://schemas.microsoft.com/office/drawing/2014/main" id="{873975A6-7403-46E7-9F0C-494E1E685651}"/>
                </a:ext>
              </a:extLst>
            </p:cNvPr>
            <p:cNvGrpSpPr/>
            <p:nvPr/>
          </p:nvGrpSpPr>
          <p:grpSpPr>
            <a:xfrm>
              <a:off x="881517" y="855285"/>
              <a:ext cx="646332" cy="461665"/>
              <a:chOff x="7192187" y="1182650"/>
              <a:chExt cx="646332" cy="461665"/>
            </a:xfrm>
          </p:grpSpPr>
          <p:sp>
            <p:nvSpPr>
              <p:cNvPr id="251" name="مربع نص 250">
                <a:extLst>
                  <a:ext uri="{FF2B5EF4-FFF2-40B4-BE49-F238E27FC236}">
                    <a16:creationId xmlns:a16="http://schemas.microsoft.com/office/drawing/2014/main" id="{5F268308-895F-433F-B5AF-A99D525528FD}"/>
                  </a:ext>
                </a:extLst>
              </p:cNvPr>
              <p:cNvSpPr txBox="1"/>
              <p:nvPr/>
            </p:nvSpPr>
            <p:spPr>
              <a:xfrm>
                <a:off x="7192187" y="1182650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441</a:t>
                </a:r>
              </a:p>
            </p:txBody>
          </p:sp>
          <p:grpSp>
            <p:nvGrpSpPr>
              <p:cNvPr id="252" name="مجموعة 251">
                <a:extLst>
                  <a:ext uri="{FF2B5EF4-FFF2-40B4-BE49-F238E27FC236}">
                    <a16:creationId xmlns:a16="http://schemas.microsoft.com/office/drawing/2014/main" id="{46059910-9ED9-49A8-B302-0C43882B3011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253" name="رابط مستقيم 252">
                  <a:extLst>
                    <a:ext uri="{FF2B5EF4-FFF2-40B4-BE49-F238E27FC236}">
                      <a16:creationId xmlns:a16="http://schemas.microsoft.com/office/drawing/2014/main" id="{55101237-CB21-46AF-808E-18035BDFACF9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رابط مستقيم 253">
                  <a:extLst>
                    <a:ext uri="{FF2B5EF4-FFF2-40B4-BE49-F238E27FC236}">
                      <a16:creationId xmlns:a16="http://schemas.microsoft.com/office/drawing/2014/main" id="{9EE6CB60-DBD4-417E-B95B-2C0EBCD5A377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5" name="رابط مستقيم 254">
                  <a:extLst>
                    <a:ext uri="{FF2B5EF4-FFF2-40B4-BE49-F238E27FC236}">
                      <a16:creationId xmlns:a16="http://schemas.microsoft.com/office/drawing/2014/main" id="{4E015863-2367-4618-B2BB-690B639E296A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رابط مستقيم 255">
                  <a:extLst>
                    <a:ext uri="{FF2B5EF4-FFF2-40B4-BE49-F238E27FC236}">
                      <a16:creationId xmlns:a16="http://schemas.microsoft.com/office/drawing/2014/main" id="{FB925DA8-110D-4A40-90DA-8BAD96F1913D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57" name="مجموعة 256">
              <a:extLst>
                <a:ext uri="{FF2B5EF4-FFF2-40B4-BE49-F238E27FC236}">
                  <a16:creationId xmlns:a16="http://schemas.microsoft.com/office/drawing/2014/main" id="{D9BBF2C9-1699-4F13-9122-A337026447E2}"/>
                </a:ext>
              </a:extLst>
            </p:cNvPr>
            <p:cNvGrpSpPr/>
            <p:nvPr/>
          </p:nvGrpSpPr>
          <p:grpSpPr>
            <a:xfrm>
              <a:off x="2320286" y="855285"/>
              <a:ext cx="646332" cy="461665"/>
              <a:chOff x="7192187" y="1182650"/>
              <a:chExt cx="646332" cy="461665"/>
            </a:xfrm>
          </p:grpSpPr>
          <p:sp>
            <p:nvSpPr>
              <p:cNvPr id="258" name="مربع نص 257">
                <a:extLst>
                  <a:ext uri="{FF2B5EF4-FFF2-40B4-BE49-F238E27FC236}">
                    <a16:creationId xmlns:a16="http://schemas.microsoft.com/office/drawing/2014/main" id="{A45538F3-65B6-45E5-B02B-0CC948D224A3}"/>
                  </a:ext>
                </a:extLst>
              </p:cNvPr>
              <p:cNvSpPr txBox="1"/>
              <p:nvPr/>
            </p:nvSpPr>
            <p:spPr>
              <a:xfrm>
                <a:off x="7192187" y="1182650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400</a:t>
                </a:r>
              </a:p>
            </p:txBody>
          </p:sp>
          <p:grpSp>
            <p:nvGrpSpPr>
              <p:cNvPr id="259" name="مجموعة 258">
                <a:extLst>
                  <a:ext uri="{FF2B5EF4-FFF2-40B4-BE49-F238E27FC236}">
                    <a16:creationId xmlns:a16="http://schemas.microsoft.com/office/drawing/2014/main" id="{9B83E094-3268-4DD2-83BF-E10737F2061F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260" name="رابط مستقيم 259">
                  <a:extLst>
                    <a:ext uri="{FF2B5EF4-FFF2-40B4-BE49-F238E27FC236}">
                      <a16:creationId xmlns:a16="http://schemas.microsoft.com/office/drawing/2014/main" id="{A6D86EC3-7301-4FB8-98ED-04195A2BF46D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رابط مستقيم 260">
                  <a:extLst>
                    <a:ext uri="{FF2B5EF4-FFF2-40B4-BE49-F238E27FC236}">
                      <a16:creationId xmlns:a16="http://schemas.microsoft.com/office/drawing/2014/main" id="{AB38CC63-F67B-4236-AE5B-352796325E29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رابط مستقيم 261">
                  <a:extLst>
                    <a:ext uri="{FF2B5EF4-FFF2-40B4-BE49-F238E27FC236}">
                      <a16:creationId xmlns:a16="http://schemas.microsoft.com/office/drawing/2014/main" id="{5450128F-925A-4FF9-AD5E-ACBD452C59AE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3" name="رابط مستقيم 262">
                  <a:extLst>
                    <a:ext uri="{FF2B5EF4-FFF2-40B4-BE49-F238E27FC236}">
                      <a16:creationId xmlns:a16="http://schemas.microsoft.com/office/drawing/2014/main" id="{9B5A7687-39DF-4E4A-92C3-B65CA2AEF101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4" name="مجموعة 263">
              <a:extLst>
                <a:ext uri="{FF2B5EF4-FFF2-40B4-BE49-F238E27FC236}">
                  <a16:creationId xmlns:a16="http://schemas.microsoft.com/office/drawing/2014/main" id="{C0327ED6-7AAE-47D1-A737-31326B16F561}"/>
                </a:ext>
              </a:extLst>
            </p:cNvPr>
            <p:cNvGrpSpPr/>
            <p:nvPr/>
          </p:nvGrpSpPr>
          <p:grpSpPr>
            <a:xfrm>
              <a:off x="1594302" y="1155730"/>
              <a:ext cx="646332" cy="461665"/>
              <a:chOff x="7192187" y="1182650"/>
              <a:chExt cx="646332" cy="461665"/>
            </a:xfrm>
          </p:grpSpPr>
          <p:sp>
            <p:nvSpPr>
              <p:cNvPr id="265" name="مربع نص 264">
                <a:extLst>
                  <a:ext uri="{FF2B5EF4-FFF2-40B4-BE49-F238E27FC236}">
                    <a16:creationId xmlns:a16="http://schemas.microsoft.com/office/drawing/2014/main" id="{3C5223E8-6165-439D-8AD9-116EA6D91FB5}"/>
                  </a:ext>
                </a:extLst>
              </p:cNvPr>
              <p:cNvSpPr txBox="1"/>
              <p:nvPr/>
            </p:nvSpPr>
            <p:spPr>
              <a:xfrm>
                <a:off x="7192187" y="1182650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407</a:t>
                </a:r>
              </a:p>
            </p:txBody>
          </p:sp>
          <p:grpSp>
            <p:nvGrpSpPr>
              <p:cNvPr id="266" name="مجموعة 265">
                <a:extLst>
                  <a:ext uri="{FF2B5EF4-FFF2-40B4-BE49-F238E27FC236}">
                    <a16:creationId xmlns:a16="http://schemas.microsoft.com/office/drawing/2014/main" id="{62715E0B-DC2A-46AA-B58F-669089ED72E7}"/>
                  </a:ext>
                </a:extLst>
              </p:cNvPr>
              <p:cNvGrpSpPr/>
              <p:nvPr/>
            </p:nvGrpSpPr>
            <p:grpSpPr>
              <a:xfrm>
                <a:off x="7345120" y="1230724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267" name="رابط مستقيم 266">
                  <a:extLst>
                    <a:ext uri="{FF2B5EF4-FFF2-40B4-BE49-F238E27FC236}">
                      <a16:creationId xmlns:a16="http://schemas.microsoft.com/office/drawing/2014/main" id="{F5720379-90D8-4204-92E4-525956BE0787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رابط مستقيم 267">
                  <a:extLst>
                    <a:ext uri="{FF2B5EF4-FFF2-40B4-BE49-F238E27FC236}">
                      <a16:creationId xmlns:a16="http://schemas.microsoft.com/office/drawing/2014/main" id="{3053E860-7DED-434E-8D92-83276D4E3021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9" name="رابط مستقيم 268">
                  <a:extLst>
                    <a:ext uri="{FF2B5EF4-FFF2-40B4-BE49-F238E27FC236}">
                      <a16:creationId xmlns:a16="http://schemas.microsoft.com/office/drawing/2014/main" id="{4086B878-A1FE-44B7-AD0D-D1965CE9E7DC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رابط مستقيم 269">
                  <a:extLst>
                    <a:ext uri="{FF2B5EF4-FFF2-40B4-BE49-F238E27FC236}">
                      <a16:creationId xmlns:a16="http://schemas.microsoft.com/office/drawing/2014/main" id="{E48525C0-52D4-4FF5-A9AF-47675D6D26A9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1" name="مربع نص 270">
              <a:extLst>
                <a:ext uri="{FF2B5EF4-FFF2-40B4-BE49-F238E27FC236}">
                  <a16:creationId xmlns:a16="http://schemas.microsoft.com/office/drawing/2014/main" id="{5CA7BDBA-DFAA-4ACA-9DC4-CAF6C60D246A}"/>
                </a:ext>
              </a:extLst>
            </p:cNvPr>
            <p:cNvSpPr txBox="1"/>
            <p:nvPr/>
          </p:nvSpPr>
          <p:spPr>
            <a:xfrm>
              <a:off x="2165951" y="1155730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272" name="مربع نص 271">
              <a:extLst>
                <a:ext uri="{FF2B5EF4-FFF2-40B4-BE49-F238E27FC236}">
                  <a16:creationId xmlns:a16="http://schemas.microsoft.com/office/drawing/2014/main" id="{97E5638E-59B2-48C9-B3FA-B0973DFB3D87}"/>
                </a:ext>
              </a:extLst>
            </p:cNvPr>
            <p:cNvSpPr txBox="1"/>
            <p:nvPr/>
          </p:nvSpPr>
          <p:spPr>
            <a:xfrm>
              <a:off x="1458954" y="1155730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273" name="مربع نص 272">
              <a:extLst>
                <a:ext uri="{FF2B5EF4-FFF2-40B4-BE49-F238E27FC236}">
                  <a16:creationId xmlns:a16="http://schemas.microsoft.com/office/drawing/2014/main" id="{20030322-9E9F-42C7-A44F-FFAF8098F961}"/>
                </a:ext>
              </a:extLst>
            </p:cNvPr>
            <p:cNvSpPr txBox="1"/>
            <p:nvPr/>
          </p:nvSpPr>
          <p:spPr>
            <a:xfrm>
              <a:off x="994093" y="1155730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21</a:t>
              </a:r>
            </a:p>
          </p:txBody>
        </p:sp>
        <p:sp>
          <p:nvSpPr>
            <p:cNvPr id="274" name="مربع نص 273">
              <a:extLst>
                <a:ext uri="{FF2B5EF4-FFF2-40B4-BE49-F238E27FC236}">
                  <a16:creationId xmlns:a16="http://schemas.microsoft.com/office/drawing/2014/main" id="{DEDC55A1-0878-4BE1-A28C-DC476BC1F247}"/>
                </a:ext>
              </a:extLst>
            </p:cNvPr>
            <p:cNvSpPr txBox="1"/>
            <p:nvPr/>
          </p:nvSpPr>
          <p:spPr>
            <a:xfrm>
              <a:off x="2397230" y="1155730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sp>
          <p:nvSpPr>
            <p:cNvPr id="276" name="مربع نص 275">
              <a:extLst>
                <a:ext uri="{FF2B5EF4-FFF2-40B4-BE49-F238E27FC236}">
                  <a16:creationId xmlns:a16="http://schemas.microsoft.com/office/drawing/2014/main" id="{B45D8C86-D459-4EB1-8EE8-5D8CB28F3475}"/>
                </a:ext>
              </a:extLst>
            </p:cNvPr>
            <p:cNvSpPr txBox="1"/>
            <p:nvPr/>
          </p:nvSpPr>
          <p:spPr>
            <a:xfrm>
              <a:off x="2874120" y="863168"/>
              <a:ext cx="56297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(ج)</a:t>
              </a:r>
            </a:p>
          </p:txBody>
        </p:sp>
        <p:sp>
          <p:nvSpPr>
            <p:cNvPr id="277" name="مستطيل: زوايا مستديرة 276">
              <a:extLst>
                <a:ext uri="{FF2B5EF4-FFF2-40B4-BE49-F238E27FC236}">
                  <a16:creationId xmlns:a16="http://schemas.microsoft.com/office/drawing/2014/main" id="{8C82AEEC-1D30-4F2D-8F37-13DD48D57177}"/>
                </a:ext>
              </a:extLst>
            </p:cNvPr>
            <p:cNvSpPr/>
            <p:nvPr/>
          </p:nvSpPr>
          <p:spPr>
            <a:xfrm>
              <a:off x="944007" y="855285"/>
              <a:ext cx="2429516" cy="95406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OM"/>
            </a:p>
          </p:txBody>
        </p:sp>
        <p:grpSp>
          <p:nvGrpSpPr>
            <p:cNvPr id="278" name="مجموعة 277">
              <a:extLst>
                <a:ext uri="{FF2B5EF4-FFF2-40B4-BE49-F238E27FC236}">
                  <a16:creationId xmlns:a16="http://schemas.microsoft.com/office/drawing/2014/main" id="{387338EB-E8F9-4625-912C-785D95198BFC}"/>
                </a:ext>
              </a:extLst>
            </p:cNvPr>
            <p:cNvGrpSpPr/>
            <p:nvPr/>
          </p:nvGrpSpPr>
          <p:grpSpPr>
            <a:xfrm>
              <a:off x="1869737" y="1468819"/>
              <a:ext cx="834000" cy="523220"/>
              <a:chOff x="6994791" y="1689870"/>
              <a:chExt cx="834000" cy="523220"/>
            </a:xfrm>
          </p:grpSpPr>
          <p:sp>
            <p:nvSpPr>
              <p:cNvPr id="279" name="مربع نص 278">
                <a:extLst>
                  <a:ext uri="{FF2B5EF4-FFF2-40B4-BE49-F238E27FC236}">
                    <a16:creationId xmlns:a16="http://schemas.microsoft.com/office/drawing/2014/main" id="{77BD8D14-375A-4D5F-8A4F-20B09947EDCF}"/>
                  </a:ext>
                </a:extLst>
              </p:cNvPr>
              <p:cNvSpPr txBox="1"/>
              <p:nvPr/>
            </p:nvSpPr>
            <p:spPr>
              <a:xfrm>
                <a:off x="7182459" y="1708071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407</a:t>
                </a:r>
              </a:p>
            </p:txBody>
          </p:sp>
          <p:grpSp>
            <p:nvGrpSpPr>
              <p:cNvPr id="280" name="مجموعة 279">
                <a:extLst>
                  <a:ext uri="{FF2B5EF4-FFF2-40B4-BE49-F238E27FC236}">
                    <a16:creationId xmlns:a16="http://schemas.microsoft.com/office/drawing/2014/main" id="{64800C04-FBF3-454D-B99A-B46C85E76F7B}"/>
                  </a:ext>
                </a:extLst>
              </p:cNvPr>
              <p:cNvGrpSpPr/>
              <p:nvPr/>
            </p:nvGrpSpPr>
            <p:grpSpPr>
              <a:xfrm>
                <a:off x="7345120" y="1756145"/>
                <a:ext cx="474823" cy="220040"/>
                <a:chOff x="7187013" y="4854011"/>
                <a:chExt cx="700755" cy="324740"/>
              </a:xfrm>
            </p:grpSpPr>
            <p:cxnSp>
              <p:nvCxnSpPr>
                <p:cNvPr id="282" name="رابط مستقيم 281">
                  <a:extLst>
                    <a:ext uri="{FF2B5EF4-FFF2-40B4-BE49-F238E27FC236}">
                      <a16:creationId xmlns:a16="http://schemas.microsoft.com/office/drawing/2014/main" id="{435D2750-C0BF-482E-BA5D-A26C42C7D8C3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رابط مستقيم 282">
                  <a:extLst>
                    <a:ext uri="{FF2B5EF4-FFF2-40B4-BE49-F238E27FC236}">
                      <a16:creationId xmlns:a16="http://schemas.microsoft.com/office/drawing/2014/main" id="{BEA890BE-93B7-4D16-A0B0-8C9BCC5019F0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رابط مستقيم 283">
                  <a:extLst>
                    <a:ext uri="{FF2B5EF4-FFF2-40B4-BE49-F238E27FC236}">
                      <a16:creationId xmlns:a16="http://schemas.microsoft.com/office/drawing/2014/main" id="{507E1FA6-499E-4441-B6F1-52518296F3CB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رابط مستقيم 284">
                  <a:extLst>
                    <a:ext uri="{FF2B5EF4-FFF2-40B4-BE49-F238E27FC236}">
                      <a16:creationId xmlns:a16="http://schemas.microsoft.com/office/drawing/2014/main" id="{B13B8541-E8CC-4149-A548-FF5193310838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1" name="مربع نص 280">
                <a:extLst>
                  <a:ext uri="{FF2B5EF4-FFF2-40B4-BE49-F238E27FC236}">
                    <a16:creationId xmlns:a16="http://schemas.microsoft.com/office/drawing/2014/main" id="{E17C9241-6557-410A-96C7-1658009CF3FB}"/>
                  </a:ext>
                </a:extLst>
              </p:cNvPr>
              <p:cNvSpPr txBox="1"/>
              <p:nvPr/>
            </p:nvSpPr>
            <p:spPr>
              <a:xfrm>
                <a:off x="6994791" y="168987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  <p:sp>
          <p:nvSpPr>
            <p:cNvPr id="286" name="مربع نص 285">
              <a:extLst>
                <a:ext uri="{FF2B5EF4-FFF2-40B4-BE49-F238E27FC236}">
                  <a16:creationId xmlns:a16="http://schemas.microsoft.com/office/drawing/2014/main" id="{1B42180D-625C-40E1-868A-63BA51BAB845}"/>
                </a:ext>
              </a:extLst>
            </p:cNvPr>
            <p:cNvSpPr txBox="1"/>
            <p:nvPr/>
          </p:nvSpPr>
          <p:spPr>
            <a:xfrm>
              <a:off x="1482516" y="147115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grpSp>
          <p:nvGrpSpPr>
            <p:cNvPr id="288" name="مجموعة 287">
              <a:extLst>
                <a:ext uri="{FF2B5EF4-FFF2-40B4-BE49-F238E27FC236}">
                  <a16:creationId xmlns:a16="http://schemas.microsoft.com/office/drawing/2014/main" id="{CCD5030F-EBC5-423B-B090-DB8AE0186F2B}"/>
                </a:ext>
              </a:extLst>
            </p:cNvPr>
            <p:cNvGrpSpPr/>
            <p:nvPr/>
          </p:nvGrpSpPr>
          <p:grpSpPr>
            <a:xfrm>
              <a:off x="7646021" y="2213364"/>
              <a:ext cx="858823" cy="461665"/>
              <a:chOff x="7646021" y="1905707"/>
              <a:chExt cx="858823" cy="461665"/>
            </a:xfrm>
          </p:grpSpPr>
          <p:sp>
            <p:nvSpPr>
              <p:cNvPr id="289" name="مربع نص 288">
                <a:extLst>
                  <a:ext uri="{FF2B5EF4-FFF2-40B4-BE49-F238E27FC236}">
                    <a16:creationId xmlns:a16="http://schemas.microsoft.com/office/drawing/2014/main" id="{B986187A-4A0A-42B3-B482-019138550A63}"/>
                  </a:ext>
                </a:extLst>
              </p:cNvPr>
              <p:cNvSpPr txBox="1"/>
              <p:nvPr/>
            </p:nvSpPr>
            <p:spPr>
              <a:xfrm>
                <a:off x="7646021" y="1905707"/>
                <a:ext cx="80253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8640BB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26.3</a:t>
                </a:r>
              </a:p>
            </p:txBody>
          </p:sp>
          <p:grpSp>
            <p:nvGrpSpPr>
              <p:cNvPr id="290" name="مجموعة 289">
                <a:extLst>
                  <a:ext uri="{FF2B5EF4-FFF2-40B4-BE49-F238E27FC236}">
                    <a16:creationId xmlns:a16="http://schemas.microsoft.com/office/drawing/2014/main" id="{A5AC27AD-5DC0-417D-B2A6-DC0A7A8F5EEA}"/>
                  </a:ext>
                </a:extLst>
              </p:cNvPr>
              <p:cNvGrpSpPr/>
              <p:nvPr/>
            </p:nvGrpSpPr>
            <p:grpSpPr>
              <a:xfrm>
                <a:off x="7748899" y="1953781"/>
                <a:ext cx="755945" cy="220040"/>
                <a:chOff x="7187013" y="4854011"/>
                <a:chExt cx="700755" cy="324740"/>
              </a:xfrm>
            </p:grpSpPr>
            <p:cxnSp>
              <p:nvCxnSpPr>
                <p:cNvPr id="291" name="رابط مستقيم 290">
                  <a:extLst>
                    <a:ext uri="{FF2B5EF4-FFF2-40B4-BE49-F238E27FC236}">
                      <a16:creationId xmlns:a16="http://schemas.microsoft.com/office/drawing/2014/main" id="{A2610073-687C-44B8-8BC8-2B6BE1F87A3F}"/>
                    </a:ext>
                  </a:extLst>
                </p:cNvPr>
                <p:cNvCxnSpPr/>
                <p:nvPr/>
              </p:nvCxnSpPr>
              <p:spPr>
                <a:xfrm>
                  <a:off x="7187013" y="4854011"/>
                  <a:ext cx="56402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2" name="رابط مستقيم 291">
                  <a:extLst>
                    <a:ext uri="{FF2B5EF4-FFF2-40B4-BE49-F238E27FC236}">
                      <a16:creationId xmlns:a16="http://schemas.microsoft.com/office/drawing/2014/main" id="{C1CBE593-4540-445C-BCA8-9CC67398B3F0}"/>
                    </a:ext>
                  </a:extLst>
                </p:cNvPr>
                <p:cNvCxnSpPr/>
                <p:nvPr/>
              </p:nvCxnSpPr>
              <p:spPr>
                <a:xfrm>
                  <a:off x="7751036" y="4854011"/>
                  <a:ext cx="68366" cy="3247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3" name="رابط مستقيم 292">
                  <a:extLst>
                    <a:ext uri="{FF2B5EF4-FFF2-40B4-BE49-F238E27FC236}">
                      <a16:creationId xmlns:a16="http://schemas.microsoft.com/office/drawing/2014/main" id="{F8FBEDE4-84F1-4C1B-B9A7-5265C583A033}"/>
                    </a:ext>
                  </a:extLst>
                </p:cNvPr>
                <p:cNvCxnSpPr/>
                <p:nvPr/>
              </p:nvCxnSpPr>
              <p:spPr>
                <a:xfrm flipV="1">
                  <a:off x="7819402" y="5050564"/>
                  <a:ext cx="42729" cy="1281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4" name="رابط مستقيم 293">
                  <a:extLst>
                    <a:ext uri="{FF2B5EF4-FFF2-40B4-BE49-F238E27FC236}">
                      <a16:creationId xmlns:a16="http://schemas.microsoft.com/office/drawing/2014/main" id="{D7E6BF03-C4B3-4E5B-AD4D-FCB0DD8B92BE}"/>
                    </a:ext>
                  </a:extLst>
                </p:cNvPr>
                <p:cNvCxnSpPr/>
                <p:nvPr/>
              </p:nvCxnSpPr>
              <p:spPr>
                <a:xfrm>
                  <a:off x="7862131" y="5050564"/>
                  <a:ext cx="2563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95" name="مربع نص 294">
              <a:extLst>
                <a:ext uri="{FF2B5EF4-FFF2-40B4-BE49-F238E27FC236}">
                  <a16:creationId xmlns:a16="http://schemas.microsoft.com/office/drawing/2014/main" id="{F79D57BF-1F20-485C-A10C-35E4350DD481}"/>
                </a:ext>
              </a:extLst>
            </p:cNvPr>
            <p:cNvSpPr txBox="1"/>
            <p:nvPr/>
          </p:nvSpPr>
          <p:spPr>
            <a:xfrm>
              <a:off x="8447405" y="2213364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296" name="مربع نص 295">
              <a:extLst>
                <a:ext uri="{FF2B5EF4-FFF2-40B4-BE49-F238E27FC236}">
                  <a16:creationId xmlns:a16="http://schemas.microsoft.com/office/drawing/2014/main" id="{871D8274-7993-430B-B805-BB6E4731AE0A}"/>
                </a:ext>
              </a:extLst>
            </p:cNvPr>
            <p:cNvSpPr txBox="1"/>
            <p:nvPr/>
          </p:nvSpPr>
          <p:spPr>
            <a:xfrm>
              <a:off x="7487087" y="2213364"/>
              <a:ext cx="3577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&lt;</a:t>
              </a:r>
            </a:p>
          </p:txBody>
        </p:sp>
        <p:sp>
          <p:nvSpPr>
            <p:cNvPr id="298" name="مربع نص 297">
              <a:extLst>
                <a:ext uri="{FF2B5EF4-FFF2-40B4-BE49-F238E27FC236}">
                  <a16:creationId xmlns:a16="http://schemas.microsoft.com/office/drawing/2014/main" id="{B608D47F-F8C3-4AF6-A18D-FAD1BA0C3FE1}"/>
                </a:ext>
              </a:extLst>
            </p:cNvPr>
            <p:cNvSpPr txBox="1"/>
            <p:nvPr/>
          </p:nvSpPr>
          <p:spPr>
            <a:xfrm>
              <a:off x="7157545" y="221336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305" name="مربع نص 304">
              <a:extLst>
                <a:ext uri="{FF2B5EF4-FFF2-40B4-BE49-F238E27FC236}">
                  <a16:creationId xmlns:a16="http://schemas.microsoft.com/office/drawing/2014/main" id="{EEF9E452-D27A-4690-9A23-1F020C4DEBB3}"/>
                </a:ext>
              </a:extLst>
            </p:cNvPr>
            <p:cNvSpPr txBox="1"/>
            <p:nvPr/>
          </p:nvSpPr>
          <p:spPr>
            <a:xfrm>
              <a:off x="8764960" y="221336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grpSp>
          <p:nvGrpSpPr>
            <p:cNvPr id="319" name="مجموعة 318">
              <a:extLst>
                <a:ext uri="{FF2B5EF4-FFF2-40B4-BE49-F238E27FC236}">
                  <a16:creationId xmlns:a16="http://schemas.microsoft.com/office/drawing/2014/main" id="{DD187616-96BF-4A59-8CDA-38B935D5438C}"/>
                </a:ext>
              </a:extLst>
            </p:cNvPr>
            <p:cNvGrpSpPr/>
            <p:nvPr/>
          </p:nvGrpSpPr>
          <p:grpSpPr>
            <a:xfrm>
              <a:off x="7930886" y="2482129"/>
              <a:ext cx="1062378" cy="523220"/>
              <a:chOff x="7930886" y="2482129"/>
              <a:chExt cx="1062378" cy="523220"/>
            </a:xfrm>
          </p:grpSpPr>
          <p:grpSp>
            <p:nvGrpSpPr>
              <p:cNvPr id="311" name="مجموعة 310">
                <a:extLst>
                  <a:ext uri="{FF2B5EF4-FFF2-40B4-BE49-F238E27FC236}">
                    <a16:creationId xmlns:a16="http://schemas.microsoft.com/office/drawing/2014/main" id="{40FAD33B-20F1-49A5-AD5E-8E10520CD720}"/>
                  </a:ext>
                </a:extLst>
              </p:cNvPr>
              <p:cNvGrpSpPr/>
              <p:nvPr/>
            </p:nvGrpSpPr>
            <p:grpSpPr>
              <a:xfrm>
                <a:off x="8134441" y="2512907"/>
                <a:ext cx="858823" cy="461665"/>
                <a:chOff x="7646021" y="1905707"/>
                <a:chExt cx="858823" cy="461665"/>
              </a:xfrm>
            </p:grpSpPr>
            <p:sp>
              <p:nvSpPr>
                <p:cNvPr id="312" name="مربع نص 311">
                  <a:extLst>
                    <a:ext uri="{FF2B5EF4-FFF2-40B4-BE49-F238E27FC236}">
                      <a16:creationId xmlns:a16="http://schemas.microsoft.com/office/drawing/2014/main" id="{CB5383DC-6034-4FCE-87A6-B02ABBAEFC7E}"/>
                    </a:ext>
                  </a:extLst>
                </p:cNvPr>
                <p:cNvSpPr txBox="1"/>
                <p:nvPr/>
              </p:nvSpPr>
              <p:spPr>
                <a:xfrm>
                  <a:off x="7646021" y="1905707"/>
                  <a:ext cx="802530" cy="461665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1"/>
                  <a:r>
                    <a:rPr lang="ar-OM" sz="2400" dirty="0">
                      <a:solidFill>
                        <a:srgbClr val="8640BB"/>
                      </a:solidFill>
                      <a:latin typeface="AAA GoldenLotus" panose="02000000000000000000" pitchFamily="2" charset="-78"/>
                      <a:cs typeface="AAA GoldenLotus" panose="02000000000000000000" pitchFamily="2" charset="-78"/>
                    </a:rPr>
                    <a:t>26.3</a:t>
                  </a:r>
                </a:p>
              </p:txBody>
            </p:sp>
            <p:grpSp>
              <p:nvGrpSpPr>
                <p:cNvPr id="313" name="مجموعة 312">
                  <a:extLst>
                    <a:ext uri="{FF2B5EF4-FFF2-40B4-BE49-F238E27FC236}">
                      <a16:creationId xmlns:a16="http://schemas.microsoft.com/office/drawing/2014/main" id="{CD1EA7D8-029D-4997-A56B-B658B52A42A9}"/>
                    </a:ext>
                  </a:extLst>
                </p:cNvPr>
                <p:cNvGrpSpPr/>
                <p:nvPr/>
              </p:nvGrpSpPr>
              <p:grpSpPr>
                <a:xfrm>
                  <a:off x="7748899" y="1953781"/>
                  <a:ext cx="755945" cy="220040"/>
                  <a:chOff x="7187013" y="4854011"/>
                  <a:chExt cx="700755" cy="324740"/>
                </a:xfrm>
              </p:grpSpPr>
              <p:cxnSp>
                <p:nvCxnSpPr>
                  <p:cNvPr id="314" name="رابط مستقيم 313">
                    <a:extLst>
                      <a:ext uri="{FF2B5EF4-FFF2-40B4-BE49-F238E27FC236}">
                        <a16:creationId xmlns:a16="http://schemas.microsoft.com/office/drawing/2014/main" id="{4C664F3F-5F6A-4711-8D29-9F095FB300B5}"/>
                      </a:ext>
                    </a:extLst>
                  </p:cNvPr>
                  <p:cNvCxnSpPr/>
                  <p:nvPr/>
                </p:nvCxnSpPr>
                <p:spPr>
                  <a:xfrm>
                    <a:off x="7187013" y="4854011"/>
                    <a:ext cx="564023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5" name="رابط مستقيم 314">
                    <a:extLst>
                      <a:ext uri="{FF2B5EF4-FFF2-40B4-BE49-F238E27FC236}">
                        <a16:creationId xmlns:a16="http://schemas.microsoft.com/office/drawing/2014/main" id="{DB4DAD67-BAD8-4B6A-9BCA-D90FB1FA6DB4}"/>
                      </a:ext>
                    </a:extLst>
                  </p:cNvPr>
                  <p:cNvCxnSpPr/>
                  <p:nvPr/>
                </p:nvCxnSpPr>
                <p:spPr>
                  <a:xfrm>
                    <a:off x="7751036" y="4854011"/>
                    <a:ext cx="68366" cy="32474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6" name="رابط مستقيم 315">
                    <a:extLst>
                      <a:ext uri="{FF2B5EF4-FFF2-40B4-BE49-F238E27FC236}">
                        <a16:creationId xmlns:a16="http://schemas.microsoft.com/office/drawing/2014/main" id="{EE5856DC-8244-448F-A182-54FA4E64DB8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819402" y="5050564"/>
                    <a:ext cx="42729" cy="128187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7" name="رابط مستقيم 316">
                    <a:extLst>
                      <a:ext uri="{FF2B5EF4-FFF2-40B4-BE49-F238E27FC236}">
                        <a16:creationId xmlns:a16="http://schemas.microsoft.com/office/drawing/2014/main" id="{E5D9C4E2-901A-4DE6-A255-ED317CB16324}"/>
                      </a:ext>
                    </a:extLst>
                  </p:cNvPr>
                  <p:cNvCxnSpPr/>
                  <p:nvPr/>
                </p:nvCxnSpPr>
                <p:spPr>
                  <a:xfrm>
                    <a:off x="7862131" y="5050564"/>
                    <a:ext cx="25637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18" name="مربع نص 317">
                <a:extLst>
                  <a:ext uri="{FF2B5EF4-FFF2-40B4-BE49-F238E27FC236}">
                    <a16:creationId xmlns:a16="http://schemas.microsoft.com/office/drawing/2014/main" id="{53EEB4C8-ADD4-491E-B78F-4FC5C0E2E0D1}"/>
                  </a:ext>
                </a:extLst>
              </p:cNvPr>
              <p:cNvSpPr txBox="1"/>
              <p:nvPr/>
            </p:nvSpPr>
            <p:spPr>
              <a:xfrm>
                <a:off x="7930886" y="2482129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9C3B9A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=</a:t>
                </a:r>
              </a:p>
            </p:txBody>
          </p:sp>
        </p:grpSp>
      </p:grpSp>
      <p:sp>
        <p:nvSpPr>
          <p:cNvPr id="321" name="مربع نص 320">
            <a:extLst>
              <a:ext uri="{FF2B5EF4-FFF2-40B4-BE49-F238E27FC236}">
                <a16:creationId xmlns:a16="http://schemas.microsoft.com/office/drawing/2014/main" id="{7FEB9746-8AEE-4CD2-B935-C45A613205D6}"/>
              </a:ext>
            </a:extLst>
          </p:cNvPr>
          <p:cNvSpPr txBox="1"/>
          <p:nvPr/>
        </p:nvSpPr>
        <p:spPr>
          <a:xfrm>
            <a:off x="8510638" y="4491827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22" name="مربع نص 321">
            <a:extLst>
              <a:ext uri="{FF2B5EF4-FFF2-40B4-BE49-F238E27FC236}">
                <a16:creationId xmlns:a16="http://schemas.microsoft.com/office/drawing/2014/main" id="{A35C7F1A-DB7D-42DA-B440-94F7C996641C}"/>
              </a:ext>
            </a:extLst>
          </p:cNvPr>
          <p:cNvSpPr txBox="1"/>
          <p:nvPr/>
        </p:nvSpPr>
        <p:spPr>
          <a:xfrm>
            <a:off x="7399128" y="4491827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23" name="مربع نص 322">
            <a:extLst>
              <a:ext uri="{FF2B5EF4-FFF2-40B4-BE49-F238E27FC236}">
                <a16:creationId xmlns:a16="http://schemas.microsoft.com/office/drawing/2014/main" id="{501718A5-7D81-4ECC-8F4B-0387D7C4B5D7}"/>
              </a:ext>
            </a:extLst>
          </p:cNvPr>
          <p:cNvSpPr txBox="1"/>
          <p:nvPr/>
        </p:nvSpPr>
        <p:spPr>
          <a:xfrm>
            <a:off x="8510638" y="494999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24" name="مربع نص 323">
            <a:extLst>
              <a:ext uri="{FF2B5EF4-FFF2-40B4-BE49-F238E27FC236}">
                <a16:creationId xmlns:a16="http://schemas.microsoft.com/office/drawing/2014/main" id="{1155B539-166D-4D15-BEA0-D1FD3E2CC842}"/>
              </a:ext>
            </a:extLst>
          </p:cNvPr>
          <p:cNvSpPr txBox="1"/>
          <p:nvPr/>
        </p:nvSpPr>
        <p:spPr>
          <a:xfrm>
            <a:off x="7399128" y="494999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25" name="مربع نص 324">
            <a:extLst>
              <a:ext uri="{FF2B5EF4-FFF2-40B4-BE49-F238E27FC236}">
                <a16:creationId xmlns:a16="http://schemas.microsoft.com/office/drawing/2014/main" id="{F0B50154-6F37-453E-A05A-2DFF3BB6F98B}"/>
              </a:ext>
            </a:extLst>
          </p:cNvPr>
          <p:cNvSpPr txBox="1"/>
          <p:nvPr/>
        </p:nvSpPr>
        <p:spPr>
          <a:xfrm>
            <a:off x="8809936" y="494999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326" name="مربع نص 325">
            <a:extLst>
              <a:ext uri="{FF2B5EF4-FFF2-40B4-BE49-F238E27FC236}">
                <a16:creationId xmlns:a16="http://schemas.microsoft.com/office/drawing/2014/main" id="{F7940C8A-5BDC-4B1F-B108-D7E098BFDAD1}"/>
              </a:ext>
            </a:extLst>
          </p:cNvPr>
          <p:cNvSpPr txBox="1"/>
          <p:nvPr/>
        </p:nvSpPr>
        <p:spPr>
          <a:xfrm>
            <a:off x="6992184" y="494999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grpSp>
        <p:nvGrpSpPr>
          <p:cNvPr id="327" name="مجموعة 326">
            <a:extLst>
              <a:ext uri="{FF2B5EF4-FFF2-40B4-BE49-F238E27FC236}">
                <a16:creationId xmlns:a16="http://schemas.microsoft.com/office/drawing/2014/main" id="{7162A19C-56B6-4A77-9ABA-984B86ACAC47}"/>
              </a:ext>
            </a:extLst>
          </p:cNvPr>
          <p:cNvGrpSpPr/>
          <p:nvPr/>
        </p:nvGrpSpPr>
        <p:grpSpPr>
          <a:xfrm>
            <a:off x="8735925" y="4433805"/>
            <a:ext cx="849078" cy="382762"/>
            <a:chOff x="3501422" y="1648949"/>
            <a:chExt cx="849078" cy="382762"/>
          </a:xfrm>
        </p:grpSpPr>
        <p:cxnSp>
          <p:nvCxnSpPr>
            <p:cNvPr id="328" name="رابط مستقيم 327">
              <a:extLst>
                <a:ext uri="{FF2B5EF4-FFF2-40B4-BE49-F238E27FC236}">
                  <a16:creationId xmlns:a16="http://schemas.microsoft.com/office/drawing/2014/main" id="{2ECA0D84-279E-4688-849C-4B94BADB77C4}"/>
                </a:ext>
              </a:extLst>
            </p:cNvPr>
            <p:cNvCxnSpPr/>
            <p:nvPr/>
          </p:nvCxnSpPr>
          <p:spPr>
            <a:xfrm>
              <a:off x="3501422" y="170697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رابط مستقيم 328">
              <a:extLst>
                <a:ext uri="{FF2B5EF4-FFF2-40B4-BE49-F238E27FC236}">
                  <a16:creationId xmlns:a16="http://schemas.microsoft.com/office/drawing/2014/main" id="{2072C6CD-4339-45FD-B0D9-CDB40B4AF2EF}"/>
                </a:ext>
              </a:extLst>
            </p:cNvPr>
            <p:cNvCxnSpPr/>
            <p:nvPr/>
          </p:nvCxnSpPr>
          <p:spPr>
            <a:xfrm>
              <a:off x="4065445" y="170697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رابط مستقيم 329">
              <a:extLst>
                <a:ext uri="{FF2B5EF4-FFF2-40B4-BE49-F238E27FC236}">
                  <a16:creationId xmlns:a16="http://schemas.microsoft.com/office/drawing/2014/main" id="{D16AAACB-A4F3-416A-AD7B-4121DB2ACF8F}"/>
                </a:ext>
              </a:extLst>
            </p:cNvPr>
            <p:cNvCxnSpPr/>
            <p:nvPr/>
          </p:nvCxnSpPr>
          <p:spPr>
            <a:xfrm flipV="1">
              <a:off x="4133811" y="190352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رابط مستقيم 330">
              <a:extLst>
                <a:ext uri="{FF2B5EF4-FFF2-40B4-BE49-F238E27FC236}">
                  <a16:creationId xmlns:a16="http://schemas.microsoft.com/office/drawing/2014/main" id="{200821E1-A2F3-4102-8062-CD36109B98CF}"/>
                </a:ext>
              </a:extLst>
            </p:cNvPr>
            <p:cNvCxnSpPr/>
            <p:nvPr/>
          </p:nvCxnSpPr>
          <p:spPr>
            <a:xfrm>
              <a:off x="4176540" y="190352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2" name="مربع نص 331">
              <a:extLst>
                <a:ext uri="{FF2B5EF4-FFF2-40B4-BE49-F238E27FC236}">
                  <a16:creationId xmlns:a16="http://schemas.microsoft.com/office/drawing/2014/main" id="{893AC0BF-AE2A-45FB-8B1C-2FB03522931B}"/>
                </a:ext>
              </a:extLst>
            </p:cNvPr>
            <p:cNvSpPr txBox="1"/>
            <p:nvPr/>
          </p:nvSpPr>
          <p:spPr>
            <a:xfrm>
              <a:off x="4048652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333" name="مجموعة 332">
            <a:extLst>
              <a:ext uri="{FF2B5EF4-FFF2-40B4-BE49-F238E27FC236}">
                <a16:creationId xmlns:a16="http://schemas.microsoft.com/office/drawing/2014/main" id="{F368A61A-AE7F-48C2-881C-92D922961AE0}"/>
              </a:ext>
            </a:extLst>
          </p:cNvPr>
          <p:cNvGrpSpPr/>
          <p:nvPr/>
        </p:nvGrpSpPr>
        <p:grpSpPr>
          <a:xfrm>
            <a:off x="7768451" y="4433805"/>
            <a:ext cx="840437" cy="382762"/>
            <a:chOff x="2533948" y="1648949"/>
            <a:chExt cx="840437" cy="382762"/>
          </a:xfrm>
        </p:grpSpPr>
        <p:grpSp>
          <p:nvGrpSpPr>
            <p:cNvPr id="334" name="مجموعة 333">
              <a:extLst>
                <a:ext uri="{FF2B5EF4-FFF2-40B4-BE49-F238E27FC236}">
                  <a16:creationId xmlns:a16="http://schemas.microsoft.com/office/drawing/2014/main" id="{E9647682-63AD-420F-AAD4-B1D9C6AF0906}"/>
                </a:ext>
              </a:extLst>
            </p:cNvPr>
            <p:cNvGrpSpPr/>
            <p:nvPr/>
          </p:nvGrpSpPr>
          <p:grpSpPr>
            <a:xfrm>
              <a:off x="2533948" y="1706971"/>
              <a:ext cx="700755" cy="324740"/>
              <a:chOff x="7187013" y="4854011"/>
              <a:chExt cx="700755" cy="324740"/>
            </a:xfrm>
          </p:grpSpPr>
          <p:cxnSp>
            <p:nvCxnSpPr>
              <p:cNvPr id="336" name="رابط مستقيم 335">
                <a:extLst>
                  <a:ext uri="{FF2B5EF4-FFF2-40B4-BE49-F238E27FC236}">
                    <a16:creationId xmlns:a16="http://schemas.microsoft.com/office/drawing/2014/main" id="{CB19C54E-6485-4907-8F11-DAEB509FA172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رابط مستقيم 336">
                <a:extLst>
                  <a:ext uri="{FF2B5EF4-FFF2-40B4-BE49-F238E27FC236}">
                    <a16:creationId xmlns:a16="http://schemas.microsoft.com/office/drawing/2014/main" id="{29AE2BCF-A78A-46EF-8292-2E2BCF31F201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8" name="رابط مستقيم 337">
                <a:extLst>
                  <a:ext uri="{FF2B5EF4-FFF2-40B4-BE49-F238E27FC236}">
                    <a16:creationId xmlns:a16="http://schemas.microsoft.com/office/drawing/2014/main" id="{8FC5F048-29F4-4C4B-8B87-FF8074EC11D4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رابط مستقيم 338">
                <a:extLst>
                  <a:ext uri="{FF2B5EF4-FFF2-40B4-BE49-F238E27FC236}">
                    <a16:creationId xmlns:a16="http://schemas.microsoft.com/office/drawing/2014/main" id="{AA0D4FC8-62C6-49E3-AF36-DCBA3A680C9B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5" name="مربع نص 334">
              <a:extLst>
                <a:ext uri="{FF2B5EF4-FFF2-40B4-BE49-F238E27FC236}">
                  <a16:creationId xmlns:a16="http://schemas.microsoft.com/office/drawing/2014/main" id="{EAA74EBE-14C0-48B7-A20B-F133EE011EF7}"/>
                </a:ext>
              </a:extLst>
            </p:cNvPr>
            <p:cNvSpPr txBox="1"/>
            <p:nvPr/>
          </p:nvSpPr>
          <p:spPr>
            <a:xfrm>
              <a:off x="3072537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340" name="مجموعة 339">
            <a:extLst>
              <a:ext uri="{FF2B5EF4-FFF2-40B4-BE49-F238E27FC236}">
                <a16:creationId xmlns:a16="http://schemas.microsoft.com/office/drawing/2014/main" id="{821C9023-F5F6-4580-9B4D-17C9DA2165F3}"/>
              </a:ext>
            </a:extLst>
          </p:cNvPr>
          <p:cNvGrpSpPr/>
          <p:nvPr/>
        </p:nvGrpSpPr>
        <p:grpSpPr>
          <a:xfrm>
            <a:off x="6648124" y="4433805"/>
            <a:ext cx="825150" cy="382762"/>
            <a:chOff x="1413621" y="1648949"/>
            <a:chExt cx="825150" cy="382762"/>
          </a:xfrm>
        </p:grpSpPr>
        <p:grpSp>
          <p:nvGrpSpPr>
            <p:cNvPr id="341" name="مجموعة 340">
              <a:extLst>
                <a:ext uri="{FF2B5EF4-FFF2-40B4-BE49-F238E27FC236}">
                  <a16:creationId xmlns:a16="http://schemas.microsoft.com/office/drawing/2014/main" id="{93F6D9CD-690A-4833-9772-61F4ECC55EC0}"/>
                </a:ext>
              </a:extLst>
            </p:cNvPr>
            <p:cNvGrpSpPr/>
            <p:nvPr/>
          </p:nvGrpSpPr>
          <p:grpSpPr>
            <a:xfrm>
              <a:off x="1413621" y="1706971"/>
              <a:ext cx="700755" cy="324740"/>
              <a:chOff x="7187013" y="4854011"/>
              <a:chExt cx="700755" cy="324740"/>
            </a:xfrm>
          </p:grpSpPr>
          <p:cxnSp>
            <p:nvCxnSpPr>
              <p:cNvPr id="343" name="رابط مستقيم 342">
                <a:extLst>
                  <a:ext uri="{FF2B5EF4-FFF2-40B4-BE49-F238E27FC236}">
                    <a16:creationId xmlns:a16="http://schemas.microsoft.com/office/drawing/2014/main" id="{3A3EB5E8-8D6E-48BC-B796-0A2C6DDE5D99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رابط مستقيم 343">
                <a:extLst>
                  <a:ext uri="{FF2B5EF4-FFF2-40B4-BE49-F238E27FC236}">
                    <a16:creationId xmlns:a16="http://schemas.microsoft.com/office/drawing/2014/main" id="{8256E8AC-E34B-47F4-BBAD-3D4F7651D413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5" name="رابط مستقيم 344">
                <a:extLst>
                  <a:ext uri="{FF2B5EF4-FFF2-40B4-BE49-F238E27FC236}">
                    <a16:creationId xmlns:a16="http://schemas.microsoft.com/office/drawing/2014/main" id="{BCE69FD4-E1D2-48FB-BE20-B516A81B2D86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رابط مستقيم 345">
                <a:extLst>
                  <a:ext uri="{FF2B5EF4-FFF2-40B4-BE49-F238E27FC236}">
                    <a16:creationId xmlns:a16="http://schemas.microsoft.com/office/drawing/2014/main" id="{BAA82647-FCEB-4C94-895C-7BB2D8AC79AF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2" name="مربع نص 341">
              <a:extLst>
                <a:ext uri="{FF2B5EF4-FFF2-40B4-BE49-F238E27FC236}">
                  <a16:creationId xmlns:a16="http://schemas.microsoft.com/office/drawing/2014/main" id="{2C2E9F88-58B7-4FBB-AFA2-01430AB851B6}"/>
                </a:ext>
              </a:extLst>
            </p:cNvPr>
            <p:cNvSpPr txBox="1"/>
            <p:nvPr/>
          </p:nvSpPr>
          <p:spPr>
            <a:xfrm>
              <a:off x="1936923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347" name="مجموعة 346">
            <a:extLst>
              <a:ext uri="{FF2B5EF4-FFF2-40B4-BE49-F238E27FC236}">
                <a16:creationId xmlns:a16="http://schemas.microsoft.com/office/drawing/2014/main" id="{8E871159-B164-4056-AB79-2AEEF8E68927}"/>
              </a:ext>
            </a:extLst>
          </p:cNvPr>
          <p:cNvGrpSpPr/>
          <p:nvPr/>
        </p:nvGrpSpPr>
        <p:grpSpPr>
          <a:xfrm>
            <a:off x="7678683" y="4906238"/>
            <a:ext cx="930205" cy="566972"/>
            <a:chOff x="2444180" y="2121382"/>
            <a:chExt cx="930205" cy="566972"/>
          </a:xfrm>
        </p:grpSpPr>
        <p:sp>
          <p:nvSpPr>
            <p:cNvPr id="348" name="مربع نص 347">
              <a:extLst>
                <a:ext uri="{FF2B5EF4-FFF2-40B4-BE49-F238E27FC236}">
                  <a16:creationId xmlns:a16="http://schemas.microsoft.com/office/drawing/2014/main" id="{682E8F6C-A39D-4309-952F-B60B331D2AFE}"/>
                </a:ext>
              </a:extLst>
            </p:cNvPr>
            <p:cNvSpPr txBox="1"/>
            <p:nvPr/>
          </p:nvSpPr>
          <p:spPr>
            <a:xfrm>
              <a:off x="2444180" y="2165134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</a:t>
              </a:r>
            </a:p>
          </p:txBody>
        </p:sp>
        <p:grpSp>
          <p:nvGrpSpPr>
            <p:cNvPr id="349" name="مجموعة 348">
              <a:extLst>
                <a:ext uri="{FF2B5EF4-FFF2-40B4-BE49-F238E27FC236}">
                  <a16:creationId xmlns:a16="http://schemas.microsoft.com/office/drawing/2014/main" id="{EC650D54-5115-4B3F-B56A-BCB687DA0AFB}"/>
                </a:ext>
              </a:extLst>
            </p:cNvPr>
            <p:cNvGrpSpPr/>
            <p:nvPr/>
          </p:nvGrpSpPr>
          <p:grpSpPr>
            <a:xfrm>
              <a:off x="2533948" y="2165134"/>
              <a:ext cx="700755" cy="324740"/>
              <a:chOff x="7187013" y="4854011"/>
              <a:chExt cx="700755" cy="324740"/>
            </a:xfrm>
          </p:grpSpPr>
          <p:cxnSp>
            <p:nvCxnSpPr>
              <p:cNvPr id="351" name="رابط مستقيم 350">
                <a:extLst>
                  <a:ext uri="{FF2B5EF4-FFF2-40B4-BE49-F238E27FC236}">
                    <a16:creationId xmlns:a16="http://schemas.microsoft.com/office/drawing/2014/main" id="{06A3D623-61C4-437E-A247-5504A810497A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رابط مستقيم 351">
                <a:extLst>
                  <a:ext uri="{FF2B5EF4-FFF2-40B4-BE49-F238E27FC236}">
                    <a16:creationId xmlns:a16="http://schemas.microsoft.com/office/drawing/2014/main" id="{598AC399-1391-4AFF-9152-35512922911D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رابط مستقيم 352">
                <a:extLst>
                  <a:ext uri="{FF2B5EF4-FFF2-40B4-BE49-F238E27FC236}">
                    <a16:creationId xmlns:a16="http://schemas.microsoft.com/office/drawing/2014/main" id="{A19B115D-4896-4BC8-B793-2304E52653FD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رابط مستقيم 353">
                <a:extLst>
                  <a:ext uri="{FF2B5EF4-FFF2-40B4-BE49-F238E27FC236}">
                    <a16:creationId xmlns:a16="http://schemas.microsoft.com/office/drawing/2014/main" id="{B3351D15-58ED-4501-8CFC-AE30D7997E27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0" name="مربع نص 349">
              <a:extLst>
                <a:ext uri="{FF2B5EF4-FFF2-40B4-BE49-F238E27FC236}">
                  <a16:creationId xmlns:a16="http://schemas.microsoft.com/office/drawing/2014/main" id="{CFA57591-788E-4E90-8080-61C6885CD278}"/>
                </a:ext>
              </a:extLst>
            </p:cNvPr>
            <p:cNvSpPr txBox="1"/>
            <p:nvPr/>
          </p:nvSpPr>
          <p:spPr>
            <a:xfrm>
              <a:off x="3072537" y="21213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355" name="مربع نص 354">
            <a:extLst>
              <a:ext uri="{FF2B5EF4-FFF2-40B4-BE49-F238E27FC236}">
                <a16:creationId xmlns:a16="http://schemas.microsoft.com/office/drawing/2014/main" id="{2C4E98D6-627D-4967-AB63-93B5DB7B11C3}"/>
              </a:ext>
            </a:extLst>
          </p:cNvPr>
          <p:cNvSpPr txBox="1"/>
          <p:nvPr/>
        </p:nvSpPr>
        <p:spPr>
          <a:xfrm>
            <a:off x="8787494" y="4491827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64</a:t>
            </a:r>
          </a:p>
        </p:txBody>
      </p:sp>
      <p:sp>
        <p:nvSpPr>
          <p:cNvPr id="356" name="مربع نص 355">
            <a:extLst>
              <a:ext uri="{FF2B5EF4-FFF2-40B4-BE49-F238E27FC236}">
                <a16:creationId xmlns:a16="http://schemas.microsoft.com/office/drawing/2014/main" id="{20F60B08-3430-4D4C-914B-EEBC3BBD9353}"/>
              </a:ext>
            </a:extLst>
          </p:cNvPr>
          <p:cNvSpPr txBox="1"/>
          <p:nvPr/>
        </p:nvSpPr>
        <p:spPr>
          <a:xfrm>
            <a:off x="7678683" y="4491827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100</a:t>
            </a:r>
          </a:p>
        </p:txBody>
      </p:sp>
      <p:sp>
        <p:nvSpPr>
          <p:cNvPr id="357" name="مربع نص 356">
            <a:extLst>
              <a:ext uri="{FF2B5EF4-FFF2-40B4-BE49-F238E27FC236}">
                <a16:creationId xmlns:a16="http://schemas.microsoft.com/office/drawing/2014/main" id="{A928E813-2EF2-497F-8F49-D6086F3CF296}"/>
              </a:ext>
            </a:extLst>
          </p:cNvPr>
          <p:cNvSpPr txBox="1"/>
          <p:nvPr/>
        </p:nvSpPr>
        <p:spPr>
          <a:xfrm>
            <a:off x="6582861" y="4491827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125</a:t>
            </a:r>
          </a:p>
        </p:txBody>
      </p:sp>
      <p:sp>
        <p:nvSpPr>
          <p:cNvPr id="358" name="مربع نص 357">
            <a:extLst>
              <a:ext uri="{FF2B5EF4-FFF2-40B4-BE49-F238E27FC236}">
                <a16:creationId xmlns:a16="http://schemas.microsoft.com/office/drawing/2014/main" id="{5E8F80EF-49DE-4541-AADD-70E1D4BF08A3}"/>
              </a:ext>
            </a:extLst>
          </p:cNvPr>
          <p:cNvSpPr txBox="1"/>
          <p:nvPr/>
        </p:nvSpPr>
        <p:spPr>
          <a:xfrm>
            <a:off x="9463789" y="4412501"/>
            <a:ext cx="45236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(أ)</a:t>
            </a:r>
          </a:p>
        </p:txBody>
      </p:sp>
      <p:sp>
        <p:nvSpPr>
          <p:cNvPr id="359" name="مستطيل: زوايا مستديرة 358">
            <a:extLst>
              <a:ext uri="{FF2B5EF4-FFF2-40B4-BE49-F238E27FC236}">
                <a16:creationId xmlns:a16="http://schemas.microsoft.com/office/drawing/2014/main" id="{688089EE-09B7-4AB3-9B20-18088383F5B5}"/>
              </a:ext>
            </a:extLst>
          </p:cNvPr>
          <p:cNvSpPr/>
          <p:nvPr/>
        </p:nvSpPr>
        <p:spPr>
          <a:xfrm>
            <a:off x="6582861" y="4410267"/>
            <a:ext cx="3333295" cy="9126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/>
          </a:p>
        </p:txBody>
      </p:sp>
      <p:sp>
        <p:nvSpPr>
          <p:cNvPr id="360" name="مربع نص 359">
            <a:extLst>
              <a:ext uri="{FF2B5EF4-FFF2-40B4-BE49-F238E27FC236}">
                <a16:creationId xmlns:a16="http://schemas.microsoft.com/office/drawing/2014/main" id="{59FFF92E-8F33-4F56-A349-2936C3C66073}"/>
              </a:ext>
            </a:extLst>
          </p:cNvPr>
          <p:cNvSpPr txBox="1"/>
          <p:nvPr/>
        </p:nvSpPr>
        <p:spPr>
          <a:xfrm>
            <a:off x="5111733" y="4491827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61" name="مربع نص 360">
            <a:extLst>
              <a:ext uri="{FF2B5EF4-FFF2-40B4-BE49-F238E27FC236}">
                <a16:creationId xmlns:a16="http://schemas.microsoft.com/office/drawing/2014/main" id="{7DEFEA38-146E-4B47-9498-105948726159}"/>
              </a:ext>
            </a:extLst>
          </p:cNvPr>
          <p:cNvSpPr txBox="1"/>
          <p:nvPr/>
        </p:nvSpPr>
        <p:spPr>
          <a:xfrm>
            <a:off x="4000223" y="4491827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62" name="مربع نص 361">
            <a:extLst>
              <a:ext uri="{FF2B5EF4-FFF2-40B4-BE49-F238E27FC236}">
                <a16:creationId xmlns:a16="http://schemas.microsoft.com/office/drawing/2014/main" id="{D655F636-F093-4451-8B22-0DDFBB7D682B}"/>
              </a:ext>
            </a:extLst>
          </p:cNvPr>
          <p:cNvSpPr txBox="1"/>
          <p:nvPr/>
        </p:nvSpPr>
        <p:spPr>
          <a:xfrm>
            <a:off x="5111733" y="494999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63" name="مربع نص 362">
            <a:extLst>
              <a:ext uri="{FF2B5EF4-FFF2-40B4-BE49-F238E27FC236}">
                <a16:creationId xmlns:a16="http://schemas.microsoft.com/office/drawing/2014/main" id="{A9DADB42-CB92-4A8A-B3F3-41A50D0A34E9}"/>
              </a:ext>
            </a:extLst>
          </p:cNvPr>
          <p:cNvSpPr txBox="1"/>
          <p:nvPr/>
        </p:nvSpPr>
        <p:spPr>
          <a:xfrm>
            <a:off x="4000223" y="494999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64" name="مربع نص 363">
            <a:extLst>
              <a:ext uri="{FF2B5EF4-FFF2-40B4-BE49-F238E27FC236}">
                <a16:creationId xmlns:a16="http://schemas.microsoft.com/office/drawing/2014/main" id="{965760EB-8FBE-46C1-8E79-78F6F4E9721A}"/>
              </a:ext>
            </a:extLst>
          </p:cNvPr>
          <p:cNvSpPr txBox="1"/>
          <p:nvPr/>
        </p:nvSpPr>
        <p:spPr>
          <a:xfrm>
            <a:off x="5411031" y="494999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365" name="مربع نص 364">
            <a:extLst>
              <a:ext uri="{FF2B5EF4-FFF2-40B4-BE49-F238E27FC236}">
                <a16:creationId xmlns:a16="http://schemas.microsoft.com/office/drawing/2014/main" id="{4DFB6B3A-34C1-4AD6-9544-70EB7ED3AE00}"/>
              </a:ext>
            </a:extLst>
          </p:cNvPr>
          <p:cNvSpPr txBox="1"/>
          <p:nvPr/>
        </p:nvSpPr>
        <p:spPr>
          <a:xfrm>
            <a:off x="3593279" y="494999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grpSp>
        <p:nvGrpSpPr>
          <p:cNvPr id="366" name="مجموعة 365">
            <a:extLst>
              <a:ext uri="{FF2B5EF4-FFF2-40B4-BE49-F238E27FC236}">
                <a16:creationId xmlns:a16="http://schemas.microsoft.com/office/drawing/2014/main" id="{CCCCB540-9847-4C44-AA91-4E9785173BA7}"/>
              </a:ext>
            </a:extLst>
          </p:cNvPr>
          <p:cNvGrpSpPr/>
          <p:nvPr/>
        </p:nvGrpSpPr>
        <p:grpSpPr>
          <a:xfrm>
            <a:off x="5337020" y="4433805"/>
            <a:ext cx="849078" cy="382762"/>
            <a:chOff x="3501422" y="1648949"/>
            <a:chExt cx="849078" cy="382762"/>
          </a:xfrm>
        </p:grpSpPr>
        <p:cxnSp>
          <p:nvCxnSpPr>
            <p:cNvPr id="367" name="رابط مستقيم 366">
              <a:extLst>
                <a:ext uri="{FF2B5EF4-FFF2-40B4-BE49-F238E27FC236}">
                  <a16:creationId xmlns:a16="http://schemas.microsoft.com/office/drawing/2014/main" id="{8B9E19C6-9234-4E8A-B3E2-8C2340A187E9}"/>
                </a:ext>
              </a:extLst>
            </p:cNvPr>
            <p:cNvCxnSpPr/>
            <p:nvPr/>
          </p:nvCxnSpPr>
          <p:spPr>
            <a:xfrm>
              <a:off x="3501422" y="170697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رابط مستقيم 367">
              <a:extLst>
                <a:ext uri="{FF2B5EF4-FFF2-40B4-BE49-F238E27FC236}">
                  <a16:creationId xmlns:a16="http://schemas.microsoft.com/office/drawing/2014/main" id="{A14B8FB5-1873-4ABB-850F-F4C40D1F285E}"/>
                </a:ext>
              </a:extLst>
            </p:cNvPr>
            <p:cNvCxnSpPr/>
            <p:nvPr/>
          </p:nvCxnSpPr>
          <p:spPr>
            <a:xfrm>
              <a:off x="4065445" y="170697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رابط مستقيم 368">
              <a:extLst>
                <a:ext uri="{FF2B5EF4-FFF2-40B4-BE49-F238E27FC236}">
                  <a16:creationId xmlns:a16="http://schemas.microsoft.com/office/drawing/2014/main" id="{0936DEE4-3A33-43B5-B9EF-1E8CEA3CAB7A}"/>
                </a:ext>
              </a:extLst>
            </p:cNvPr>
            <p:cNvCxnSpPr/>
            <p:nvPr/>
          </p:nvCxnSpPr>
          <p:spPr>
            <a:xfrm flipV="1">
              <a:off x="4133811" y="190352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رابط مستقيم 369">
              <a:extLst>
                <a:ext uri="{FF2B5EF4-FFF2-40B4-BE49-F238E27FC236}">
                  <a16:creationId xmlns:a16="http://schemas.microsoft.com/office/drawing/2014/main" id="{2ECE6141-9149-4A81-B061-E40676A65E7E}"/>
                </a:ext>
              </a:extLst>
            </p:cNvPr>
            <p:cNvCxnSpPr/>
            <p:nvPr/>
          </p:nvCxnSpPr>
          <p:spPr>
            <a:xfrm>
              <a:off x="4176540" y="190352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1" name="مربع نص 370">
              <a:extLst>
                <a:ext uri="{FF2B5EF4-FFF2-40B4-BE49-F238E27FC236}">
                  <a16:creationId xmlns:a16="http://schemas.microsoft.com/office/drawing/2014/main" id="{CCD0088F-29FA-4F14-B831-31189AF4591B}"/>
                </a:ext>
              </a:extLst>
            </p:cNvPr>
            <p:cNvSpPr txBox="1"/>
            <p:nvPr/>
          </p:nvSpPr>
          <p:spPr>
            <a:xfrm>
              <a:off x="4048652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372" name="مجموعة 371">
            <a:extLst>
              <a:ext uri="{FF2B5EF4-FFF2-40B4-BE49-F238E27FC236}">
                <a16:creationId xmlns:a16="http://schemas.microsoft.com/office/drawing/2014/main" id="{98078436-98DE-4CF9-94B1-3FC8950DBB64}"/>
              </a:ext>
            </a:extLst>
          </p:cNvPr>
          <p:cNvGrpSpPr/>
          <p:nvPr/>
        </p:nvGrpSpPr>
        <p:grpSpPr>
          <a:xfrm>
            <a:off x="4369546" y="4433805"/>
            <a:ext cx="840437" cy="382762"/>
            <a:chOff x="2533948" y="1648949"/>
            <a:chExt cx="840437" cy="382762"/>
          </a:xfrm>
        </p:grpSpPr>
        <p:grpSp>
          <p:nvGrpSpPr>
            <p:cNvPr id="373" name="مجموعة 372">
              <a:extLst>
                <a:ext uri="{FF2B5EF4-FFF2-40B4-BE49-F238E27FC236}">
                  <a16:creationId xmlns:a16="http://schemas.microsoft.com/office/drawing/2014/main" id="{8EDD2C95-CEBC-4D57-9E87-8B0CB720C889}"/>
                </a:ext>
              </a:extLst>
            </p:cNvPr>
            <p:cNvGrpSpPr/>
            <p:nvPr/>
          </p:nvGrpSpPr>
          <p:grpSpPr>
            <a:xfrm>
              <a:off x="2533948" y="1706971"/>
              <a:ext cx="700755" cy="324740"/>
              <a:chOff x="7187013" y="4854011"/>
              <a:chExt cx="700755" cy="324740"/>
            </a:xfrm>
          </p:grpSpPr>
          <p:cxnSp>
            <p:nvCxnSpPr>
              <p:cNvPr id="375" name="رابط مستقيم 374">
                <a:extLst>
                  <a:ext uri="{FF2B5EF4-FFF2-40B4-BE49-F238E27FC236}">
                    <a16:creationId xmlns:a16="http://schemas.microsoft.com/office/drawing/2014/main" id="{D941FE09-5E5E-4DCB-A9A8-F6992D26053F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رابط مستقيم 375">
                <a:extLst>
                  <a:ext uri="{FF2B5EF4-FFF2-40B4-BE49-F238E27FC236}">
                    <a16:creationId xmlns:a16="http://schemas.microsoft.com/office/drawing/2014/main" id="{8A7A3252-3B94-4906-9549-59D50ADEA935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رابط مستقيم 376">
                <a:extLst>
                  <a:ext uri="{FF2B5EF4-FFF2-40B4-BE49-F238E27FC236}">
                    <a16:creationId xmlns:a16="http://schemas.microsoft.com/office/drawing/2014/main" id="{2A65479B-2EA7-47FF-B6FB-D07412F4F6F4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رابط مستقيم 377">
                <a:extLst>
                  <a:ext uri="{FF2B5EF4-FFF2-40B4-BE49-F238E27FC236}">
                    <a16:creationId xmlns:a16="http://schemas.microsoft.com/office/drawing/2014/main" id="{61A07D48-7DEF-429C-889F-3843767F7B01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4" name="مربع نص 373">
              <a:extLst>
                <a:ext uri="{FF2B5EF4-FFF2-40B4-BE49-F238E27FC236}">
                  <a16:creationId xmlns:a16="http://schemas.microsoft.com/office/drawing/2014/main" id="{8E8D691E-A591-402F-8304-F67F0B516746}"/>
                </a:ext>
              </a:extLst>
            </p:cNvPr>
            <p:cNvSpPr txBox="1"/>
            <p:nvPr/>
          </p:nvSpPr>
          <p:spPr>
            <a:xfrm>
              <a:off x="3072537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379" name="مجموعة 378">
            <a:extLst>
              <a:ext uri="{FF2B5EF4-FFF2-40B4-BE49-F238E27FC236}">
                <a16:creationId xmlns:a16="http://schemas.microsoft.com/office/drawing/2014/main" id="{E13AF7E3-79DF-4FE4-ADE3-292A8465C56F}"/>
              </a:ext>
            </a:extLst>
          </p:cNvPr>
          <p:cNvGrpSpPr/>
          <p:nvPr/>
        </p:nvGrpSpPr>
        <p:grpSpPr>
          <a:xfrm>
            <a:off x="3249219" y="4433805"/>
            <a:ext cx="825150" cy="382762"/>
            <a:chOff x="1413621" y="1648949"/>
            <a:chExt cx="825150" cy="382762"/>
          </a:xfrm>
        </p:grpSpPr>
        <p:grpSp>
          <p:nvGrpSpPr>
            <p:cNvPr id="380" name="مجموعة 379">
              <a:extLst>
                <a:ext uri="{FF2B5EF4-FFF2-40B4-BE49-F238E27FC236}">
                  <a16:creationId xmlns:a16="http://schemas.microsoft.com/office/drawing/2014/main" id="{DF26CF80-5F3B-4788-87CC-AD269C13ADB0}"/>
                </a:ext>
              </a:extLst>
            </p:cNvPr>
            <p:cNvGrpSpPr/>
            <p:nvPr/>
          </p:nvGrpSpPr>
          <p:grpSpPr>
            <a:xfrm>
              <a:off x="1413621" y="1706971"/>
              <a:ext cx="700755" cy="324740"/>
              <a:chOff x="7187013" y="4854011"/>
              <a:chExt cx="700755" cy="324740"/>
            </a:xfrm>
          </p:grpSpPr>
          <p:cxnSp>
            <p:nvCxnSpPr>
              <p:cNvPr id="382" name="رابط مستقيم 381">
                <a:extLst>
                  <a:ext uri="{FF2B5EF4-FFF2-40B4-BE49-F238E27FC236}">
                    <a16:creationId xmlns:a16="http://schemas.microsoft.com/office/drawing/2014/main" id="{A7601CAC-7FB0-4632-9223-C4AB087BEC7C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رابط مستقيم 382">
                <a:extLst>
                  <a:ext uri="{FF2B5EF4-FFF2-40B4-BE49-F238E27FC236}">
                    <a16:creationId xmlns:a16="http://schemas.microsoft.com/office/drawing/2014/main" id="{F6E2B43C-CD35-4BE7-9A82-57241ADDBA8D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رابط مستقيم 383">
                <a:extLst>
                  <a:ext uri="{FF2B5EF4-FFF2-40B4-BE49-F238E27FC236}">
                    <a16:creationId xmlns:a16="http://schemas.microsoft.com/office/drawing/2014/main" id="{13FB59F2-0198-4E85-A930-F0F88558BCEF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رابط مستقيم 384">
                <a:extLst>
                  <a:ext uri="{FF2B5EF4-FFF2-40B4-BE49-F238E27FC236}">
                    <a16:creationId xmlns:a16="http://schemas.microsoft.com/office/drawing/2014/main" id="{9A17928C-8276-4C7E-BCC0-63F4FFC2275D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1" name="مربع نص 380">
              <a:extLst>
                <a:ext uri="{FF2B5EF4-FFF2-40B4-BE49-F238E27FC236}">
                  <a16:creationId xmlns:a16="http://schemas.microsoft.com/office/drawing/2014/main" id="{B9C774FE-3332-4A51-B6DB-5327ACD44953}"/>
                </a:ext>
              </a:extLst>
            </p:cNvPr>
            <p:cNvSpPr txBox="1"/>
            <p:nvPr/>
          </p:nvSpPr>
          <p:spPr>
            <a:xfrm>
              <a:off x="1936923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386" name="مجموعة 385">
            <a:extLst>
              <a:ext uri="{FF2B5EF4-FFF2-40B4-BE49-F238E27FC236}">
                <a16:creationId xmlns:a16="http://schemas.microsoft.com/office/drawing/2014/main" id="{BEEE32DC-5AA7-4305-88B1-8B9AEDC96BD0}"/>
              </a:ext>
            </a:extLst>
          </p:cNvPr>
          <p:cNvGrpSpPr/>
          <p:nvPr/>
        </p:nvGrpSpPr>
        <p:grpSpPr>
          <a:xfrm>
            <a:off x="4279779" y="4906238"/>
            <a:ext cx="930204" cy="566972"/>
            <a:chOff x="2444181" y="2121382"/>
            <a:chExt cx="930204" cy="566972"/>
          </a:xfrm>
        </p:grpSpPr>
        <p:sp>
          <p:nvSpPr>
            <p:cNvPr id="387" name="مربع نص 386">
              <a:extLst>
                <a:ext uri="{FF2B5EF4-FFF2-40B4-BE49-F238E27FC236}">
                  <a16:creationId xmlns:a16="http://schemas.microsoft.com/office/drawing/2014/main" id="{883848F1-3631-4B04-BDD9-7E737CB218E8}"/>
                </a:ext>
              </a:extLst>
            </p:cNvPr>
            <p:cNvSpPr txBox="1"/>
            <p:nvPr/>
          </p:nvSpPr>
          <p:spPr>
            <a:xfrm>
              <a:off x="2444181" y="2165134"/>
              <a:ext cx="723275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222</a:t>
              </a:r>
            </a:p>
          </p:txBody>
        </p:sp>
        <p:grpSp>
          <p:nvGrpSpPr>
            <p:cNvPr id="388" name="مجموعة 387">
              <a:extLst>
                <a:ext uri="{FF2B5EF4-FFF2-40B4-BE49-F238E27FC236}">
                  <a16:creationId xmlns:a16="http://schemas.microsoft.com/office/drawing/2014/main" id="{528D69E4-7FA1-45E1-9888-2F2E22A0D782}"/>
                </a:ext>
              </a:extLst>
            </p:cNvPr>
            <p:cNvGrpSpPr/>
            <p:nvPr/>
          </p:nvGrpSpPr>
          <p:grpSpPr>
            <a:xfrm>
              <a:off x="2533948" y="2165134"/>
              <a:ext cx="700755" cy="324740"/>
              <a:chOff x="7187013" y="4854011"/>
              <a:chExt cx="700755" cy="324740"/>
            </a:xfrm>
          </p:grpSpPr>
          <p:cxnSp>
            <p:nvCxnSpPr>
              <p:cNvPr id="390" name="رابط مستقيم 389">
                <a:extLst>
                  <a:ext uri="{FF2B5EF4-FFF2-40B4-BE49-F238E27FC236}">
                    <a16:creationId xmlns:a16="http://schemas.microsoft.com/office/drawing/2014/main" id="{543C5B4C-84C0-4FE9-AFCC-3A52EDA992DA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رابط مستقيم 390">
                <a:extLst>
                  <a:ext uri="{FF2B5EF4-FFF2-40B4-BE49-F238E27FC236}">
                    <a16:creationId xmlns:a16="http://schemas.microsoft.com/office/drawing/2014/main" id="{FF4E79CE-F4BF-488B-B6C4-76009AC227CF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رابط مستقيم 391">
                <a:extLst>
                  <a:ext uri="{FF2B5EF4-FFF2-40B4-BE49-F238E27FC236}">
                    <a16:creationId xmlns:a16="http://schemas.microsoft.com/office/drawing/2014/main" id="{5FF049F1-5268-4264-B02E-B5D27C6FE44F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رابط مستقيم 392">
                <a:extLst>
                  <a:ext uri="{FF2B5EF4-FFF2-40B4-BE49-F238E27FC236}">
                    <a16:creationId xmlns:a16="http://schemas.microsoft.com/office/drawing/2014/main" id="{F8944458-F804-4A64-9E18-09C260CFABA9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9" name="مربع نص 388">
              <a:extLst>
                <a:ext uri="{FF2B5EF4-FFF2-40B4-BE49-F238E27FC236}">
                  <a16:creationId xmlns:a16="http://schemas.microsoft.com/office/drawing/2014/main" id="{91FB4BF7-8E2D-47F6-BD1E-44ACDE710375}"/>
                </a:ext>
              </a:extLst>
            </p:cNvPr>
            <p:cNvSpPr txBox="1"/>
            <p:nvPr/>
          </p:nvSpPr>
          <p:spPr>
            <a:xfrm>
              <a:off x="3072537" y="21213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394" name="مربع نص 393">
            <a:extLst>
              <a:ext uri="{FF2B5EF4-FFF2-40B4-BE49-F238E27FC236}">
                <a16:creationId xmlns:a16="http://schemas.microsoft.com/office/drawing/2014/main" id="{AF3BBDA0-7493-4EDD-8919-EF3FADAD464D}"/>
              </a:ext>
            </a:extLst>
          </p:cNvPr>
          <p:cNvSpPr txBox="1"/>
          <p:nvPr/>
        </p:nvSpPr>
        <p:spPr>
          <a:xfrm>
            <a:off x="5298822" y="4491827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216</a:t>
            </a:r>
          </a:p>
        </p:txBody>
      </p:sp>
      <p:sp>
        <p:nvSpPr>
          <p:cNvPr id="395" name="مربع نص 394">
            <a:extLst>
              <a:ext uri="{FF2B5EF4-FFF2-40B4-BE49-F238E27FC236}">
                <a16:creationId xmlns:a16="http://schemas.microsoft.com/office/drawing/2014/main" id="{FB6BF4CB-15BC-4393-B47D-86B8541A92B8}"/>
              </a:ext>
            </a:extLst>
          </p:cNvPr>
          <p:cNvSpPr txBox="1"/>
          <p:nvPr/>
        </p:nvSpPr>
        <p:spPr>
          <a:xfrm>
            <a:off x="4279779" y="4491827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222</a:t>
            </a:r>
          </a:p>
        </p:txBody>
      </p:sp>
      <p:sp>
        <p:nvSpPr>
          <p:cNvPr id="396" name="مربع نص 395">
            <a:extLst>
              <a:ext uri="{FF2B5EF4-FFF2-40B4-BE49-F238E27FC236}">
                <a16:creationId xmlns:a16="http://schemas.microsoft.com/office/drawing/2014/main" id="{F3276264-F9B4-4824-8595-04844BFBC0EB}"/>
              </a:ext>
            </a:extLst>
          </p:cNvPr>
          <p:cNvSpPr txBox="1"/>
          <p:nvPr/>
        </p:nvSpPr>
        <p:spPr>
          <a:xfrm>
            <a:off x="3183957" y="4491827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343</a:t>
            </a:r>
          </a:p>
        </p:txBody>
      </p:sp>
      <p:sp>
        <p:nvSpPr>
          <p:cNvPr id="397" name="مربع نص 396">
            <a:extLst>
              <a:ext uri="{FF2B5EF4-FFF2-40B4-BE49-F238E27FC236}">
                <a16:creationId xmlns:a16="http://schemas.microsoft.com/office/drawing/2014/main" id="{C9CAEAAB-2911-4576-8635-D0B57D41D3B2}"/>
              </a:ext>
            </a:extLst>
          </p:cNvPr>
          <p:cNvSpPr txBox="1"/>
          <p:nvPr/>
        </p:nvSpPr>
        <p:spPr>
          <a:xfrm>
            <a:off x="5977520" y="4412501"/>
            <a:ext cx="6270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4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(ب)</a:t>
            </a:r>
          </a:p>
        </p:txBody>
      </p:sp>
      <p:sp>
        <p:nvSpPr>
          <p:cNvPr id="398" name="مستطيل: زوايا مستديرة 397">
            <a:extLst>
              <a:ext uri="{FF2B5EF4-FFF2-40B4-BE49-F238E27FC236}">
                <a16:creationId xmlns:a16="http://schemas.microsoft.com/office/drawing/2014/main" id="{2A713A51-D1DA-4105-AA5A-9E038209BB0B}"/>
              </a:ext>
            </a:extLst>
          </p:cNvPr>
          <p:cNvSpPr/>
          <p:nvPr/>
        </p:nvSpPr>
        <p:spPr>
          <a:xfrm>
            <a:off x="3183957" y="4410267"/>
            <a:ext cx="3350088" cy="9126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99" name="مربع نص 398">
            <a:extLst>
              <a:ext uri="{FF2B5EF4-FFF2-40B4-BE49-F238E27FC236}">
                <a16:creationId xmlns:a16="http://schemas.microsoft.com/office/drawing/2014/main" id="{EAC994DD-E39F-4FF8-9844-6970E5751A41}"/>
              </a:ext>
            </a:extLst>
          </p:cNvPr>
          <p:cNvSpPr txBox="1"/>
          <p:nvPr/>
        </p:nvSpPr>
        <p:spPr>
          <a:xfrm>
            <a:off x="8510638" y="5614911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00" name="مربع نص 399">
            <a:extLst>
              <a:ext uri="{FF2B5EF4-FFF2-40B4-BE49-F238E27FC236}">
                <a16:creationId xmlns:a16="http://schemas.microsoft.com/office/drawing/2014/main" id="{1927DE94-0DF5-45A0-8F06-37C2BDDF18DE}"/>
              </a:ext>
            </a:extLst>
          </p:cNvPr>
          <p:cNvSpPr txBox="1"/>
          <p:nvPr/>
        </p:nvSpPr>
        <p:spPr>
          <a:xfrm>
            <a:off x="7399128" y="5614911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01" name="مربع نص 400">
            <a:extLst>
              <a:ext uri="{FF2B5EF4-FFF2-40B4-BE49-F238E27FC236}">
                <a16:creationId xmlns:a16="http://schemas.microsoft.com/office/drawing/2014/main" id="{F8B702FA-53B6-4EC7-AC2F-756A4BBDB31D}"/>
              </a:ext>
            </a:extLst>
          </p:cNvPr>
          <p:cNvSpPr txBox="1"/>
          <p:nvPr/>
        </p:nvSpPr>
        <p:spPr>
          <a:xfrm>
            <a:off x="8510638" y="6073074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02" name="مربع نص 401">
            <a:extLst>
              <a:ext uri="{FF2B5EF4-FFF2-40B4-BE49-F238E27FC236}">
                <a16:creationId xmlns:a16="http://schemas.microsoft.com/office/drawing/2014/main" id="{FCD0C102-8E07-475B-B2DF-E9AACD68B35E}"/>
              </a:ext>
            </a:extLst>
          </p:cNvPr>
          <p:cNvSpPr txBox="1"/>
          <p:nvPr/>
        </p:nvSpPr>
        <p:spPr>
          <a:xfrm>
            <a:off x="7399128" y="6073074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03" name="مربع نص 402">
            <a:extLst>
              <a:ext uri="{FF2B5EF4-FFF2-40B4-BE49-F238E27FC236}">
                <a16:creationId xmlns:a16="http://schemas.microsoft.com/office/drawing/2014/main" id="{9D00E22E-FE8B-4629-8497-09427F4D04AF}"/>
              </a:ext>
            </a:extLst>
          </p:cNvPr>
          <p:cNvSpPr txBox="1"/>
          <p:nvPr/>
        </p:nvSpPr>
        <p:spPr>
          <a:xfrm>
            <a:off x="8809936" y="607307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404" name="مربع نص 403">
            <a:extLst>
              <a:ext uri="{FF2B5EF4-FFF2-40B4-BE49-F238E27FC236}">
                <a16:creationId xmlns:a16="http://schemas.microsoft.com/office/drawing/2014/main" id="{5399611F-08D6-4D86-BAAF-DB4409FC4618}"/>
              </a:ext>
            </a:extLst>
          </p:cNvPr>
          <p:cNvSpPr txBox="1"/>
          <p:nvPr/>
        </p:nvSpPr>
        <p:spPr>
          <a:xfrm>
            <a:off x="6902415" y="6073074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grpSp>
        <p:nvGrpSpPr>
          <p:cNvPr id="405" name="مجموعة 404">
            <a:extLst>
              <a:ext uri="{FF2B5EF4-FFF2-40B4-BE49-F238E27FC236}">
                <a16:creationId xmlns:a16="http://schemas.microsoft.com/office/drawing/2014/main" id="{2B4D5BBA-DD5C-40FC-BB8D-E947BD4A707B}"/>
              </a:ext>
            </a:extLst>
          </p:cNvPr>
          <p:cNvGrpSpPr/>
          <p:nvPr/>
        </p:nvGrpSpPr>
        <p:grpSpPr>
          <a:xfrm>
            <a:off x="8735925" y="5556889"/>
            <a:ext cx="849078" cy="382762"/>
            <a:chOff x="3501422" y="1648949"/>
            <a:chExt cx="849078" cy="382762"/>
          </a:xfrm>
        </p:grpSpPr>
        <p:cxnSp>
          <p:nvCxnSpPr>
            <p:cNvPr id="406" name="رابط مستقيم 405">
              <a:extLst>
                <a:ext uri="{FF2B5EF4-FFF2-40B4-BE49-F238E27FC236}">
                  <a16:creationId xmlns:a16="http://schemas.microsoft.com/office/drawing/2014/main" id="{5A5007D8-6B57-46FA-9A54-7E557C2FAB6B}"/>
                </a:ext>
              </a:extLst>
            </p:cNvPr>
            <p:cNvCxnSpPr/>
            <p:nvPr/>
          </p:nvCxnSpPr>
          <p:spPr>
            <a:xfrm>
              <a:off x="3501422" y="170697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رابط مستقيم 406">
              <a:extLst>
                <a:ext uri="{FF2B5EF4-FFF2-40B4-BE49-F238E27FC236}">
                  <a16:creationId xmlns:a16="http://schemas.microsoft.com/office/drawing/2014/main" id="{3EE48CDA-D865-4ED8-AAFC-CA756B42E641}"/>
                </a:ext>
              </a:extLst>
            </p:cNvPr>
            <p:cNvCxnSpPr/>
            <p:nvPr/>
          </p:nvCxnSpPr>
          <p:spPr>
            <a:xfrm>
              <a:off x="4065445" y="170697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رابط مستقيم 407">
              <a:extLst>
                <a:ext uri="{FF2B5EF4-FFF2-40B4-BE49-F238E27FC236}">
                  <a16:creationId xmlns:a16="http://schemas.microsoft.com/office/drawing/2014/main" id="{11442768-8F2B-4234-B272-429600892A20}"/>
                </a:ext>
              </a:extLst>
            </p:cNvPr>
            <p:cNvCxnSpPr/>
            <p:nvPr/>
          </p:nvCxnSpPr>
          <p:spPr>
            <a:xfrm flipV="1">
              <a:off x="4133811" y="190352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رابط مستقيم 408">
              <a:extLst>
                <a:ext uri="{FF2B5EF4-FFF2-40B4-BE49-F238E27FC236}">
                  <a16:creationId xmlns:a16="http://schemas.microsoft.com/office/drawing/2014/main" id="{81790870-D4D9-4295-BB80-CBE37F3589B9}"/>
                </a:ext>
              </a:extLst>
            </p:cNvPr>
            <p:cNvCxnSpPr/>
            <p:nvPr/>
          </p:nvCxnSpPr>
          <p:spPr>
            <a:xfrm>
              <a:off x="4176540" y="190352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" name="مربع نص 409">
              <a:extLst>
                <a:ext uri="{FF2B5EF4-FFF2-40B4-BE49-F238E27FC236}">
                  <a16:creationId xmlns:a16="http://schemas.microsoft.com/office/drawing/2014/main" id="{F5E9DBE2-F266-4E32-B229-DC90CE34047C}"/>
                </a:ext>
              </a:extLst>
            </p:cNvPr>
            <p:cNvSpPr txBox="1"/>
            <p:nvPr/>
          </p:nvSpPr>
          <p:spPr>
            <a:xfrm>
              <a:off x="4048652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411" name="مجموعة 410">
            <a:extLst>
              <a:ext uri="{FF2B5EF4-FFF2-40B4-BE49-F238E27FC236}">
                <a16:creationId xmlns:a16="http://schemas.microsoft.com/office/drawing/2014/main" id="{15340692-E60C-4B8E-9C01-FA76D44055EF}"/>
              </a:ext>
            </a:extLst>
          </p:cNvPr>
          <p:cNvGrpSpPr/>
          <p:nvPr/>
        </p:nvGrpSpPr>
        <p:grpSpPr>
          <a:xfrm>
            <a:off x="7768451" y="5556889"/>
            <a:ext cx="840437" cy="382762"/>
            <a:chOff x="2533948" y="1648949"/>
            <a:chExt cx="840437" cy="382762"/>
          </a:xfrm>
        </p:grpSpPr>
        <p:grpSp>
          <p:nvGrpSpPr>
            <p:cNvPr id="412" name="مجموعة 411">
              <a:extLst>
                <a:ext uri="{FF2B5EF4-FFF2-40B4-BE49-F238E27FC236}">
                  <a16:creationId xmlns:a16="http://schemas.microsoft.com/office/drawing/2014/main" id="{F6C761D6-214C-4A6F-AB02-8A7B1174A11B}"/>
                </a:ext>
              </a:extLst>
            </p:cNvPr>
            <p:cNvGrpSpPr/>
            <p:nvPr/>
          </p:nvGrpSpPr>
          <p:grpSpPr>
            <a:xfrm>
              <a:off x="2533948" y="1706971"/>
              <a:ext cx="700755" cy="324740"/>
              <a:chOff x="7187013" y="4854011"/>
              <a:chExt cx="700755" cy="324740"/>
            </a:xfrm>
          </p:grpSpPr>
          <p:cxnSp>
            <p:nvCxnSpPr>
              <p:cNvPr id="414" name="رابط مستقيم 413">
                <a:extLst>
                  <a:ext uri="{FF2B5EF4-FFF2-40B4-BE49-F238E27FC236}">
                    <a16:creationId xmlns:a16="http://schemas.microsoft.com/office/drawing/2014/main" id="{F9EA6E64-63F2-47DB-998A-328B182FC945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رابط مستقيم 414">
                <a:extLst>
                  <a:ext uri="{FF2B5EF4-FFF2-40B4-BE49-F238E27FC236}">
                    <a16:creationId xmlns:a16="http://schemas.microsoft.com/office/drawing/2014/main" id="{28C94AD4-ED8A-4023-98FF-FAF9D51EAA34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رابط مستقيم 415">
                <a:extLst>
                  <a:ext uri="{FF2B5EF4-FFF2-40B4-BE49-F238E27FC236}">
                    <a16:creationId xmlns:a16="http://schemas.microsoft.com/office/drawing/2014/main" id="{F8B3A7DE-6910-4E0B-B027-7AF2627CCA19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رابط مستقيم 416">
                <a:extLst>
                  <a:ext uri="{FF2B5EF4-FFF2-40B4-BE49-F238E27FC236}">
                    <a16:creationId xmlns:a16="http://schemas.microsoft.com/office/drawing/2014/main" id="{21C3DA69-0E61-4E69-BD4A-A113C3853776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3" name="مربع نص 412">
              <a:extLst>
                <a:ext uri="{FF2B5EF4-FFF2-40B4-BE49-F238E27FC236}">
                  <a16:creationId xmlns:a16="http://schemas.microsoft.com/office/drawing/2014/main" id="{FD945750-6F79-4372-8594-B82CD71C7F54}"/>
                </a:ext>
              </a:extLst>
            </p:cNvPr>
            <p:cNvSpPr txBox="1"/>
            <p:nvPr/>
          </p:nvSpPr>
          <p:spPr>
            <a:xfrm>
              <a:off x="3072537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418" name="مجموعة 417">
            <a:extLst>
              <a:ext uri="{FF2B5EF4-FFF2-40B4-BE49-F238E27FC236}">
                <a16:creationId xmlns:a16="http://schemas.microsoft.com/office/drawing/2014/main" id="{B0F02A08-8DD1-4919-A6D2-8FA5E1EC7447}"/>
              </a:ext>
            </a:extLst>
          </p:cNvPr>
          <p:cNvGrpSpPr/>
          <p:nvPr/>
        </p:nvGrpSpPr>
        <p:grpSpPr>
          <a:xfrm>
            <a:off x="6648124" y="5556889"/>
            <a:ext cx="825150" cy="382762"/>
            <a:chOff x="1413621" y="1648949"/>
            <a:chExt cx="825150" cy="382762"/>
          </a:xfrm>
        </p:grpSpPr>
        <p:grpSp>
          <p:nvGrpSpPr>
            <p:cNvPr id="419" name="مجموعة 418">
              <a:extLst>
                <a:ext uri="{FF2B5EF4-FFF2-40B4-BE49-F238E27FC236}">
                  <a16:creationId xmlns:a16="http://schemas.microsoft.com/office/drawing/2014/main" id="{123A0838-72C8-4491-96D4-DB1580274C6E}"/>
                </a:ext>
              </a:extLst>
            </p:cNvPr>
            <p:cNvGrpSpPr/>
            <p:nvPr/>
          </p:nvGrpSpPr>
          <p:grpSpPr>
            <a:xfrm>
              <a:off x="1413621" y="1706971"/>
              <a:ext cx="700755" cy="324740"/>
              <a:chOff x="7187013" y="4854011"/>
              <a:chExt cx="700755" cy="324740"/>
            </a:xfrm>
          </p:grpSpPr>
          <p:cxnSp>
            <p:nvCxnSpPr>
              <p:cNvPr id="421" name="رابط مستقيم 420">
                <a:extLst>
                  <a:ext uri="{FF2B5EF4-FFF2-40B4-BE49-F238E27FC236}">
                    <a16:creationId xmlns:a16="http://schemas.microsoft.com/office/drawing/2014/main" id="{198EB745-CC95-4CD2-8681-D3C863622236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رابط مستقيم 421">
                <a:extLst>
                  <a:ext uri="{FF2B5EF4-FFF2-40B4-BE49-F238E27FC236}">
                    <a16:creationId xmlns:a16="http://schemas.microsoft.com/office/drawing/2014/main" id="{4040CC9D-279E-4A81-B4A3-36EC6EF13A5E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رابط مستقيم 422">
                <a:extLst>
                  <a:ext uri="{FF2B5EF4-FFF2-40B4-BE49-F238E27FC236}">
                    <a16:creationId xmlns:a16="http://schemas.microsoft.com/office/drawing/2014/main" id="{E4AC20BD-D3F0-4267-8562-D03CA542226C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رابط مستقيم 423">
                <a:extLst>
                  <a:ext uri="{FF2B5EF4-FFF2-40B4-BE49-F238E27FC236}">
                    <a16:creationId xmlns:a16="http://schemas.microsoft.com/office/drawing/2014/main" id="{F25258A6-5EA5-4359-BF7D-146BC2DB6E6B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0" name="مربع نص 419">
              <a:extLst>
                <a:ext uri="{FF2B5EF4-FFF2-40B4-BE49-F238E27FC236}">
                  <a16:creationId xmlns:a16="http://schemas.microsoft.com/office/drawing/2014/main" id="{C99F7E25-2657-48F8-9D8D-698E7D4D4BFB}"/>
                </a:ext>
              </a:extLst>
            </p:cNvPr>
            <p:cNvSpPr txBox="1"/>
            <p:nvPr/>
          </p:nvSpPr>
          <p:spPr>
            <a:xfrm>
              <a:off x="1936923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425" name="مجموعة 424">
            <a:extLst>
              <a:ext uri="{FF2B5EF4-FFF2-40B4-BE49-F238E27FC236}">
                <a16:creationId xmlns:a16="http://schemas.microsoft.com/office/drawing/2014/main" id="{332F904D-69B0-4B18-BA77-60002EE4122F}"/>
              </a:ext>
            </a:extLst>
          </p:cNvPr>
          <p:cNvGrpSpPr/>
          <p:nvPr/>
        </p:nvGrpSpPr>
        <p:grpSpPr>
          <a:xfrm>
            <a:off x="7678683" y="6029322"/>
            <a:ext cx="930205" cy="566972"/>
            <a:chOff x="2444180" y="2121382"/>
            <a:chExt cx="930205" cy="566972"/>
          </a:xfrm>
        </p:grpSpPr>
        <p:sp>
          <p:nvSpPr>
            <p:cNvPr id="426" name="مربع نص 425">
              <a:extLst>
                <a:ext uri="{FF2B5EF4-FFF2-40B4-BE49-F238E27FC236}">
                  <a16:creationId xmlns:a16="http://schemas.microsoft.com/office/drawing/2014/main" id="{BDBE2D41-FDA5-4082-8896-230116640AC4}"/>
                </a:ext>
              </a:extLst>
            </p:cNvPr>
            <p:cNvSpPr txBox="1"/>
            <p:nvPr/>
          </p:nvSpPr>
          <p:spPr>
            <a:xfrm>
              <a:off x="2444180" y="2165134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825</a:t>
              </a:r>
            </a:p>
          </p:txBody>
        </p:sp>
        <p:grpSp>
          <p:nvGrpSpPr>
            <p:cNvPr id="427" name="مجموعة 426">
              <a:extLst>
                <a:ext uri="{FF2B5EF4-FFF2-40B4-BE49-F238E27FC236}">
                  <a16:creationId xmlns:a16="http://schemas.microsoft.com/office/drawing/2014/main" id="{C23725E4-CC24-4779-BE8A-1CF9EE5BCB07}"/>
                </a:ext>
              </a:extLst>
            </p:cNvPr>
            <p:cNvGrpSpPr/>
            <p:nvPr/>
          </p:nvGrpSpPr>
          <p:grpSpPr>
            <a:xfrm>
              <a:off x="2533948" y="2165134"/>
              <a:ext cx="700755" cy="324740"/>
              <a:chOff x="7187013" y="4854011"/>
              <a:chExt cx="700755" cy="324740"/>
            </a:xfrm>
          </p:grpSpPr>
          <p:cxnSp>
            <p:nvCxnSpPr>
              <p:cNvPr id="429" name="رابط مستقيم 428">
                <a:extLst>
                  <a:ext uri="{FF2B5EF4-FFF2-40B4-BE49-F238E27FC236}">
                    <a16:creationId xmlns:a16="http://schemas.microsoft.com/office/drawing/2014/main" id="{1E6B1542-E0B5-4E35-B9FF-DE2C17BDF947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رابط مستقيم 429">
                <a:extLst>
                  <a:ext uri="{FF2B5EF4-FFF2-40B4-BE49-F238E27FC236}">
                    <a16:creationId xmlns:a16="http://schemas.microsoft.com/office/drawing/2014/main" id="{584823AF-FBE5-4C2F-9D61-7511E4501A42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رابط مستقيم 430">
                <a:extLst>
                  <a:ext uri="{FF2B5EF4-FFF2-40B4-BE49-F238E27FC236}">
                    <a16:creationId xmlns:a16="http://schemas.microsoft.com/office/drawing/2014/main" id="{3210CF1E-5D01-44BE-81FE-DC427DEB421D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رابط مستقيم 431">
                <a:extLst>
                  <a:ext uri="{FF2B5EF4-FFF2-40B4-BE49-F238E27FC236}">
                    <a16:creationId xmlns:a16="http://schemas.microsoft.com/office/drawing/2014/main" id="{DD60169E-BF25-483C-8785-3E1640A46B48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8" name="مربع نص 427">
              <a:extLst>
                <a:ext uri="{FF2B5EF4-FFF2-40B4-BE49-F238E27FC236}">
                  <a16:creationId xmlns:a16="http://schemas.microsoft.com/office/drawing/2014/main" id="{A330A751-E269-4B4A-826A-35D8CF908CEB}"/>
                </a:ext>
              </a:extLst>
            </p:cNvPr>
            <p:cNvSpPr txBox="1"/>
            <p:nvPr/>
          </p:nvSpPr>
          <p:spPr>
            <a:xfrm>
              <a:off x="3072537" y="21213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433" name="مربع نص 432">
            <a:extLst>
              <a:ext uri="{FF2B5EF4-FFF2-40B4-BE49-F238E27FC236}">
                <a16:creationId xmlns:a16="http://schemas.microsoft.com/office/drawing/2014/main" id="{0C68D670-D299-47A6-A592-439B7457F742}"/>
              </a:ext>
            </a:extLst>
          </p:cNvPr>
          <p:cNvSpPr txBox="1"/>
          <p:nvPr/>
        </p:nvSpPr>
        <p:spPr>
          <a:xfrm>
            <a:off x="8697726" y="5614911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729</a:t>
            </a:r>
          </a:p>
        </p:txBody>
      </p:sp>
      <p:sp>
        <p:nvSpPr>
          <p:cNvPr id="434" name="مربع نص 433">
            <a:extLst>
              <a:ext uri="{FF2B5EF4-FFF2-40B4-BE49-F238E27FC236}">
                <a16:creationId xmlns:a16="http://schemas.microsoft.com/office/drawing/2014/main" id="{26E489A2-B685-4EC2-8CB0-34C48BF29B00}"/>
              </a:ext>
            </a:extLst>
          </p:cNvPr>
          <p:cNvSpPr txBox="1"/>
          <p:nvPr/>
        </p:nvSpPr>
        <p:spPr>
          <a:xfrm>
            <a:off x="7678683" y="5614911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825</a:t>
            </a:r>
          </a:p>
        </p:txBody>
      </p:sp>
      <p:sp>
        <p:nvSpPr>
          <p:cNvPr id="435" name="مربع نص 434">
            <a:extLst>
              <a:ext uri="{FF2B5EF4-FFF2-40B4-BE49-F238E27FC236}">
                <a16:creationId xmlns:a16="http://schemas.microsoft.com/office/drawing/2014/main" id="{3BA01601-9208-48B1-B5D1-9472F2C0ADD1}"/>
              </a:ext>
            </a:extLst>
          </p:cNvPr>
          <p:cNvSpPr txBox="1"/>
          <p:nvPr/>
        </p:nvSpPr>
        <p:spPr>
          <a:xfrm>
            <a:off x="6467456" y="5614911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1000</a:t>
            </a:r>
          </a:p>
        </p:txBody>
      </p:sp>
      <p:sp>
        <p:nvSpPr>
          <p:cNvPr id="436" name="مربع نص 435">
            <a:extLst>
              <a:ext uri="{FF2B5EF4-FFF2-40B4-BE49-F238E27FC236}">
                <a16:creationId xmlns:a16="http://schemas.microsoft.com/office/drawing/2014/main" id="{E154AA10-CF0F-4FEA-8541-50CACA72BC7C}"/>
              </a:ext>
            </a:extLst>
          </p:cNvPr>
          <p:cNvSpPr txBox="1"/>
          <p:nvPr/>
        </p:nvSpPr>
        <p:spPr>
          <a:xfrm>
            <a:off x="9408486" y="5535585"/>
            <a:ext cx="56297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(ج)</a:t>
            </a:r>
          </a:p>
        </p:txBody>
      </p:sp>
      <p:sp>
        <p:nvSpPr>
          <p:cNvPr id="437" name="مستطيل: زوايا مستديرة 436">
            <a:extLst>
              <a:ext uri="{FF2B5EF4-FFF2-40B4-BE49-F238E27FC236}">
                <a16:creationId xmlns:a16="http://schemas.microsoft.com/office/drawing/2014/main" id="{74BE7A1F-C01F-42CD-9201-5376CC29B173}"/>
              </a:ext>
            </a:extLst>
          </p:cNvPr>
          <p:cNvSpPr/>
          <p:nvPr/>
        </p:nvSpPr>
        <p:spPr>
          <a:xfrm>
            <a:off x="6582861" y="5533351"/>
            <a:ext cx="3333295" cy="9126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/>
          </a:p>
        </p:txBody>
      </p:sp>
      <p:sp>
        <p:nvSpPr>
          <p:cNvPr id="438" name="مربع نص 437">
            <a:extLst>
              <a:ext uri="{FF2B5EF4-FFF2-40B4-BE49-F238E27FC236}">
                <a16:creationId xmlns:a16="http://schemas.microsoft.com/office/drawing/2014/main" id="{82CB965D-A2AB-4841-95FF-9DCE2809D5A9}"/>
              </a:ext>
            </a:extLst>
          </p:cNvPr>
          <p:cNvSpPr txBox="1"/>
          <p:nvPr/>
        </p:nvSpPr>
        <p:spPr>
          <a:xfrm>
            <a:off x="5111733" y="5614911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39" name="مربع نص 438">
            <a:extLst>
              <a:ext uri="{FF2B5EF4-FFF2-40B4-BE49-F238E27FC236}">
                <a16:creationId xmlns:a16="http://schemas.microsoft.com/office/drawing/2014/main" id="{DE6865FF-8B53-4B51-8B31-D02C7998C174}"/>
              </a:ext>
            </a:extLst>
          </p:cNvPr>
          <p:cNvSpPr txBox="1"/>
          <p:nvPr/>
        </p:nvSpPr>
        <p:spPr>
          <a:xfrm>
            <a:off x="4000223" y="5614911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40" name="مربع نص 439">
            <a:extLst>
              <a:ext uri="{FF2B5EF4-FFF2-40B4-BE49-F238E27FC236}">
                <a16:creationId xmlns:a16="http://schemas.microsoft.com/office/drawing/2014/main" id="{D93C135C-6CB4-4DC1-83C2-41D98D4D1C48}"/>
              </a:ext>
            </a:extLst>
          </p:cNvPr>
          <p:cNvSpPr txBox="1"/>
          <p:nvPr/>
        </p:nvSpPr>
        <p:spPr>
          <a:xfrm>
            <a:off x="5111733" y="6073074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41" name="مربع نص 440">
            <a:extLst>
              <a:ext uri="{FF2B5EF4-FFF2-40B4-BE49-F238E27FC236}">
                <a16:creationId xmlns:a16="http://schemas.microsoft.com/office/drawing/2014/main" id="{E394F7A4-A007-42FE-A7D3-CA9FF7D6937B}"/>
              </a:ext>
            </a:extLst>
          </p:cNvPr>
          <p:cNvSpPr txBox="1"/>
          <p:nvPr/>
        </p:nvSpPr>
        <p:spPr>
          <a:xfrm>
            <a:off x="4000223" y="6073074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42" name="مربع نص 441">
            <a:extLst>
              <a:ext uri="{FF2B5EF4-FFF2-40B4-BE49-F238E27FC236}">
                <a16:creationId xmlns:a16="http://schemas.microsoft.com/office/drawing/2014/main" id="{1E99B707-FAA8-4609-9BBE-AB5FF55BBC00}"/>
              </a:ext>
            </a:extLst>
          </p:cNvPr>
          <p:cNvSpPr txBox="1"/>
          <p:nvPr/>
        </p:nvSpPr>
        <p:spPr>
          <a:xfrm>
            <a:off x="5411031" y="607307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443" name="مربع نص 442">
            <a:extLst>
              <a:ext uri="{FF2B5EF4-FFF2-40B4-BE49-F238E27FC236}">
                <a16:creationId xmlns:a16="http://schemas.microsoft.com/office/drawing/2014/main" id="{738F1E34-8A15-4A23-BBF9-FC557C336B5B}"/>
              </a:ext>
            </a:extLst>
          </p:cNvPr>
          <p:cNvSpPr txBox="1"/>
          <p:nvPr/>
        </p:nvSpPr>
        <p:spPr>
          <a:xfrm>
            <a:off x="3593279" y="607307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grpSp>
        <p:nvGrpSpPr>
          <p:cNvPr id="444" name="مجموعة 443">
            <a:extLst>
              <a:ext uri="{FF2B5EF4-FFF2-40B4-BE49-F238E27FC236}">
                <a16:creationId xmlns:a16="http://schemas.microsoft.com/office/drawing/2014/main" id="{033B6235-F5FA-40CB-880B-2D0D829CC399}"/>
              </a:ext>
            </a:extLst>
          </p:cNvPr>
          <p:cNvGrpSpPr/>
          <p:nvPr/>
        </p:nvGrpSpPr>
        <p:grpSpPr>
          <a:xfrm>
            <a:off x="5337020" y="5556889"/>
            <a:ext cx="849078" cy="382762"/>
            <a:chOff x="3501422" y="1648949"/>
            <a:chExt cx="849078" cy="382762"/>
          </a:xfrm>
        </p:grpSpPr>
        <p:cxnSp>
          <p:nvCxnSpPr>
            <p:cNvPr id="445" name="رابط مستقيم 444">
              <a:extLst>
                <a:ext uri="{FF2B5EF4-FFF2-40B4-BE49-F238E27FC236}">
                  <a16:creationId xmlns:a16="http://schemas.microsoft.com/office/drawing/2014/main" id="{24510F6D-F1EE-49B1-AE8E-64EEED1BE4AA}"/>
                </a:ext>
              </a:extLst>
            </p:cNvPr>
            <p:cNvCxnSpPr/>
            <p:nvPr/>
          </p:nvCxnSpPr>
          <p:spPr>
            <a:xfrm>
              <a:off x="3501422" y="170697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رابط مستقيم 445">
              <a:extLst>
                <a:ext uri="{FF2B5EF4-FFF2-40B4-BE49-F238E27FC236}">
                  <a16:creationId xmlns:a16="http://schemas.microsoft.com/office/drawing/2014/main" id="{06153269-6B5B-4912-B291-6F267A6A7606}"/>
                </a:ext>
              </a:extLst>
            </p:cNvPr>
            <p:cNvCxnSpPr/>
            <p:nvPr/>
          </p:nvCxnSpPr>
          <p:spPr>
            <a:xfrm>
              <a:off x="4065445" y="170697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رابط مستقيم 446">
              <a:extLst>
                <a:ext uri="{FF2B5EF4-FFF2-40B4-BE49-F238E27FC236}">
                  <a16:creationId xmlns:a16="http://schemas.microsoft.com/office/drawing/2014/main" id="{CF557963-4E4D-49B2-ACA3-81AE2BE829E1}"/>
                </a:ext>
              </a:extLst>
            </p:cNvPr>
            <p:cNvCxnSpPr/>
            <p:nvPr/>
          </p:nvCxnSpPr>
          <p:spPr>
            <a:xfrm flipV="1">
              <a:off x="4133811" y="190352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رابط مستقيم 447">
              <a:extLst>
                <a:ext uri="{FF2B5EF4-FFF2-40B4-BE49-F238E27FC236}">
                  <a16:creationId xmlns:a16="http://schemas.microsoft.com/office/drawing/2014/main" id="{714DCCDF-587A-467F-83CE-D2F171F48F23}"/>
                </a:ext>
              </a:extLst>
            </p:cNvPr>
            <p:cNvCxnSpPr/>
            <p:nvPr/>
          </p:nvCxnSpPr>
          <p:spPr>
            <a:xfrm>
              <a:off x="4176540" y="190352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مربع نص 448">
              <a:extLst>
                <a:ext uri="{FF2B5EF4-FFF2-40B4-BE49-F238E27FC236}">
                  <a16:creationId xmlns:a16="http://schemas.microsoft.com/office/drawing/2014/main" id="{F23F169D-4FE8-41DF-8243-EF661435265C}"/>
                </a:ext>
              </a:extLst>
            </p:cNvPr>
            <p:cNvSpPr txBox="1"/>
            <p:nvPr/>
          </p:nvSpPr>
          <p:spPr>
            <a:xfrm>
              <a:off x="4048652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450" name="مجموعة 449">
            <a:extLst>
              <a:ext uri="{FF2B5EF4-FFF2-40B4-BE49-F238E27FC236}">
                <a16:creationId xmlns:a16="http://schemas.microsoft.com/office/drawing/2014/main" id="{9858E43A-C5C9-41C6-9AC0-75EF4A131D12}"/>
              </a:ext>
            </a:extLst>
          </p:cNvPr>
          <p:cNvGrpSpPr/>
          <p:nvPr/>
        </p:nvGrpSpPr>
        <p:grpSpPr>
          <a:xfrm>
            <a:off x="4369546" y="5556889"/>
            <a:ext cx="840437" cy="382762"/>
            <a:chOff x="2533948" y="1648949"/>
            <a:chExt cx="840437" cy="382762"/>
          </a:xfrm>
        </p:grpSpPr>
        <p:grpSp>
          <p:nvGrpSpPr>
            <p:cNvPr id="451" name="مجموعة 450">
              <a:extLst>
                <a:ext uri="{FF2B5EF4-FFF2-40B4-BE49-F238E27FC236}">
                  <a16:creationId xmlns:a16="http://schemas.microsoft.com/office/drawing/2014/main" id="{B2EC7B44-FB29-4B8D-BB94-A3F0181F83B3}"/>
                </a:ext>
              </a:extLst>
            </p:cNvPr>
            <p:cNvGrpSpPr/>
            <p:nvPr/>
          </p:nvGrpSpPr>
          <p:grpSpPr>
            <a:xfrm>
              <a:off x="2533948" y="1706971"/>
              <a:ext cx="700755" cy="324740"/>
              <a:chOff x="7187013" y="4854011"/>
              <a:chExt cx="700755" cy="324740"/>
            </a:xfrm>
          </p:grpSpPr>
          <p:cxnSp>
            <p:nvCxnSpPr>
              <p:cNvPr id="453" name="رابط مستقيم 452">
                <a:extLst>
                  <a:ext uri="{FF2B5EF4-FFF2-40B4-BE49-F238E27FC236}">
                    <a16:creationId xmlns:a16="http://schemas.microsoft.com/office/drawing/2014/main" id="{83C82282-D473-4A10-8A63-23CA069B3AFE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4" name="رابط مستقيم 453">
                <a:extLst>
                  <a:ext uri="{FF2B5EF4-FFF2-40B4-BE49-F238E27FC236}">
                    <a16:creationId xmlns:a16="http://schemas.microsoft.com/office/drawing/2014/main" id="{58F58F8A-D51E-4023-9BD2-F4C5B2D9E6CF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5" name="رابط مستقيم 454">
                <a:extLst>
                  <a:ext uri="{FF2B5EF4-FFF2-40B4-BE49-F238E27FC236}">
                    <a16:creationId xmlns:a16="http://schemas.microsoft.com/office/drawing/2014/main" id="{6F9C9220-D898-4D4B-A639-7BB4D756FFB4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6" name="رابط مستقيم 455">
                <a:extLst>
                  <a:ext uri="{FF2B5EF4-FFF2-40B4-BE49-F238E27FC236}">
                    <a16:creationId xmlns:a16="http://schemas.microsoft.com/office/drawing/2014/main" id="{F75D1166-951A-4382-A41D-95222804BCB4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2" name="مربع نص 451">
              <a:extLst>
                <a:ext uri="{FF2B5EF4-FFF2-40B4-BE49-F238E27FC236}">
                  <a16:creationId xmlns:a16="http://schemas.microsoft.com/office/drawing/2014/main" id="{4F505552-645C-41B6-8F19-04C20D986047}"/>
                </a:ext>
              </a:extLst>
            </p:cNvPr>
            <p:cNvSpPr txBox="1"/>
            <p:nvPr/>
          </p:nvSpPr>
          <p:spPr>
            <a:xfrm>
              <a:off x="3072537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457" name="مجموعة 456">
            <a:extLst>
              <a:ext uri="{FF2B5EF4-FFF2-40B4-BE49-F238E27FC236}">
                <a16:creationId xmlns:a16="http://schemas.microsoft.com/office/drawing/2014/main" id="{816981CC-132C-45EF-87C0-FB6C68B6685E}"/>
              </a:ext>
            </a:extLst>
          </p:cNvPr>
          <p:cNvGrpSpPr/>
          <p:nvPr/>
        </p:nvGrpSpPr>
        <p:grpSpPr>
          <a:xfrm>
            <a:off x="3249219" y="5556889"/>
            <a:ext cx="825150" cy="382762"/>
            <a:chOff x="1413621" y="1648949"/>
            <a:chExt cx="825150" cy="382762"/>
          </a:xfrm>
        </p:grpSpPr>
        <p:grpSp>
          <p:nvGrpSpPr>
            <p:cNvPr id="458" name="مجموعة 457">
              <a:extLst>
                <a:ext uri="{FF2B5EF4-FFF2-40B4-BE49-F238E27FC236}">
                  <a16:creationId xmlns:a16="http://schemas.microsoft.com/office/drawing/2014/main" id="{93D47150-13AE-48EC-93F1-2D38DA9A407B}"/>
                </a:ext>
              </a:extLst>
            </p:cNvPr>
            <p:cNvGrpSpPr/>
            <p:nvPr/>
          </p:nvGrpSpPr>
          <p:grpSpPr>
            <a:xfrm>
              <a:off x="1413621" y="1706971"/>
              <a:ext cx="700755" cy="324740"/>
              <a:chOff x="7187013" y="4854011"/>
              <a:chExt cx="700755" cy="324740"/>
            </a:xfrm>
          </p:grpSpPr>
          <p:cxnSp>
            <p:nvCxnSpPr>
              <p:cNvPr id="460" name="رابط مستقيم 459">
                <a:extLst>
                  <a:ext uri="{FF2B5EF4-FFF2-40B4-BE49-F238E27FC236}">
                    <a16:creationId xmlns:a16="http://schemas.microsoft.com/office/drawing/2014/main" id="{B01EB2E6-667E-44FD-BA70-95880436C7EE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1" name="رابط مستقيم 460">
                <a:extLst>
                  <a:ext uri="{FF2B5EF4-FFF2-40B4-BE49-F238E27FC236}">
                    <a16:creationId xmlns:a16="http://schemas.microsoft.com/office/drawing/2014/main" id="{B31647FD-8CA1-437B-BEB8-93DD41001A89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2" name="رابط مستقيم 461">
                <a:extLst>
                  <a:ext uri="{FF2B5EF4-FFF2-40B4-BE49-F238E27FC236}">
                    <a16:creationId xmlns:a16="http://schemas.microsoft.com/office/drawing/2014/main" id="{1C8E0BFC-F020-4211-AFE9-5B2089D98897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3" name="رابط مستقيم 462">
                <a:extLst>
                  <a:ext uri="{FF2B5EF4-FFF2-40B4-BE49-F238E27FC236}">
                    <a16:creationId xmlns:a16="http://schemas.microsoft.com/office/drawing/2014/main" id="{5840C8B8-9187-45FF-B43C-8B1F758D9F2A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9" name="مربع نص 458">
              <a:extLst>
                <a:ext uri="{FF2B5EF4-FFF2-40B4-BE49-F238E27FC236}">
                  <a16:creationId xmlns:a16="http://schemas.microsoft.com/office/drawing/2014/main" id="{6EAB65AB-43BE-41C2-8FA1-478FC05A34D3}"/>
                </a:ext>
              </a:extLst>
            </p:cNvPr>
            <p:cNvSpPr txBox="1"/>
            <p:nvPr/>
          </p:nvSpPr>
          <p:spPr>
            <a:xfrm>
              <a:off x="1936923" y="1648949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464" name="مجموعة 463">
            <a:extLst>
              <a:ext uri="{FF2B5EF4-FFF2-40B4-BE49-F238E27FC236}">
                <a16:creationId xmlns:a16="http://schemas.microsoft.com/office/drawing/2014/main" id="{9F75792C-3D48-4A8D-AADD-7DB70B2D89AB}"/>
              </a:ext>
            </a:extLst>
          </p:cNvPr>
          <p:cNvGrpSpPr/>
          <p:nvPr/>
        </p:nvGrpSpPr>
        <p:grpSpPr>
          <a:xfrm>
            <a:off x="4279779" y="6029322"/>
            <a:ext cx="930204" cy="566972"/>
            <a:chOff x="2444181" y="2121382"/>
            <a:chExt cx="930204" cy="566972"/>
          </a:xfrm>
        </p:grpSpPr>
        <p:sp>
          <p:nvSpPr>
            <p:cNvPr id="465" name="مربع نص 464">
              <a:extLst>
                <a:ext uri="{FF2B5EF4-FFF2-40B4-BE49-F238E27FC236}">
                  <a16:creationId xmlns:a16="http://schemas.microsoft.com/office/drawing/2014/main" id="{5781ED8F-BBFC-4CA3-9F32-85CBBD0FD139}"/>
                </a:ext>
              </a:extLst>
            </p:cNvPr>
            <p:cNvSpPr txBox="1"/>
            <p:nvPr/>
          </p:nvSpPr>
          <p:spPr>
            <a:xfrm>
              <a:off x="2444181" y="2165134"/>
              <a:ext cx="723275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326</a:t>
              </a:r>
            </a:p>
          </p:txBody>
        </p:sp>
        <p:grpSp>
          <p:nvGrpSpPr>
            <p:cNvPr id="466" name="مجموعة 465">
              <a:extLst>
                <a:ext uri="{FF2B5EF4-FFF2-40B4-BE49-F238E27FC236}">
                  <a16:creationId xmlns:a16="http://schemas.microsoft.com/office/drawing/2014/main" id="{83463B70-920B-4943-BE7B-E0D3B51F1D5B}"/>
                </a:ext>
              </a:extLst>
            </p:cNvPr>
            <p:cNvGrpSpPr/>
            <p:nvPr/>
          </p:nvGrpSpPr>
          <p:grpSpPr>
            <a:xfrm>
              <a:off x="2533948" y="2165134"/>
              <a:ext cx="700755" cy="324740"/>
              <a:chOff x="7187013" y="4854011"/>
              <a:chExt cx="700755" cy="324740"/>
            </a:xfrm>
          </p:grpSpPr>
          <p:cxnSp>
            <p:nvCxnSpPr>
              <p:cNvPr id="468" name="رابط مستقيم 467">
                <a:extLst>
                  <a:ext uri="{FF2B5EF4-FFF2-40B4-BE49-F238E27FC236}">
                    <a16:creationId xmlns:a16="http://schemas.microsoft.com/office/drawing/2014/main" id="{E21CC31F-4863-418B-A8AA-B9B8A634715F}"/>
                  </a:ext>
                </a:extLst>
              </p:cNvPr>
              <p:cNvCxnSpPr/>
              <p:nvPr/>
            </p:nvCxnSpPr>
            <p:spPr>
              <a:xfrm>
                <a:off x="7187013" y="4854011"/>
                <a:ext cx="56402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9" name="رابط مستقيم 468">
                <a:extLst>
                  <a:ext uri="{FF2B5EF4-FFF2-40B4-BE49-F238E27FC236}">
                    <a16:creationId xmlns:a16="http://schemas.microsoft.com/office/drawing/2014/main" id="{FA66CBE5-177E-44AA-91B4-EA004371CEB5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0" name="رابط مستقيم 469">
                <a:extLst>
                  <a:ext uri="{FF2B5EF4-FFF2-40B4-BE49-F238E27FC236}">
                    <a16:creationId xmlns:a16="http://schemas.microsoft.com/office/drawing/2014/main" id="{533D953E-AAE5-4C64-9803-8CFBB03818D9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رابط مستقيم 470">
                <a:extLst>
                  <a:ext uri="{FF2B5EF4-FFF2-40B4-BE49-F238E27FC236}">
                    <a16:creationId xmlns:a16="http://schemas.microsoft.com/office/drawing/2014/main" id="{B025F8C9-F6FC-4256-AAD0-D58F781E5C3A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7" name="مربع نص 466">
              <a:extLst>
                <a:ext uri="{FF2B5EF4-FFF2-40B4-BE49-F238E27FC236}">
                  <a16:creationId xmlns:a16="http://schemas.microsoft.com/office/drawing/2014/main" id="{8B749B01-E99B-4887-AB8D-CD909D945CEA}"/>
                </a:ext>
              </a:extLst>
            </p:cNvPr>
            <p:cNvSpPr txBox="1"/>
            <p:nvPr/>
          </p:nvSpPr>
          <p:spPr>
            <a:xfrm>
              <a:off x="3072537" y="2121382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472" name="مربع نص 471">
            <a:extLst>
              <a:ext uri="{FF2B5EF4-FFF2-40B4-BE49-F238E27FC236}">
                <a16:creationId xmlns:a16="http://schemas.microsoft.com/office/drawing/2014/main" id="{C3B7E9A3-9670-4BE8-865B-F6A31EBA1398}"/>
              </a:ext>
            </a:extLst>
          </p:cNvPr>
          <p:cNvSpPr txBox="1"/>
          <p:nvPr/>
        </p:nvSpPr>
        <p:spPr>
          <a:xfrm>
            <a:off x="5298822" y="5614911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216</a:t>
            </a:r>
          </a:p>
        </p:txBody>
      </p:sp>
      <p:sp>
        <p:nvSpPr>
          <p:cNvPr id="473" name="مربع نص 472">
            <a:extLst>
              <a:ext uri="{FF2B5EF4-FFF2-40B4-BE49-F238E27FC236}">
                <a16:creationId xmlns:a16="http://schemas.microsoft.com/office/drawing/2014/main" id="{60C46956-F50E-4363-B42B-871E64DA866D}"/>
              </a:ext>
            </a:extLst>
          </p:cNvPr>
          <p:cNvSpPr txBox="1"/>
          <p:nvPr/>
        </p:nvSpPr>
        <p:spPr>
          <a:xfrm>
            <a:off x="4279779" y="5614911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326</a:t>
            </a:r>
          </a:p>
        </p:txBody>
      </p:sp>
      <p:sp>
        <p:nvSpPr>
          <p:cNvPr id="474" name="مربع نص 473">
            <a:extLst>
              <a:ext uri="{FF2B5EF4-FFF2-40B4-BE49-F238E27FC236}">
                <a16:creationId xmlns:a16="http://schemas.microsoft.com/office/drawing/2014/main" id="{C69D408C-A8AC-42E6-B514-4D44CD9F7AEA}"/>
              </a:ext>
            </a:extLst>
          </p:cNvPr>
          <p:cNvSpPr txBox="1"/>
          <p:nvPr/>
        </p:nvSpPr>
        <p:spPr>
          <a:xfrm>
            <a:off x="3183957" y="5614911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343</a:t>
            </a:r>
          </a:p>
        </p:txBody>
      </p:sp>
      <p:sp>
        <p:nvSpPr>
          <p:cNvPr id="475" name="مربع نص 474">
            <a:extLst>
              <a:ext uri="{FF2B5EF4-FFF2-40B4-BE49-F238E27FC236}">
                <a16:creationId xmlns:a16="http://schemas.microsoft.com/office/drawing/2014/main" id="{7F308BD2-891E-4354-A3C6-E8B3ACC83B68}"/>
              </a:ext>
            </a:extLst>
          </p:cNvPr>
          <p:cNvSpPr txBox="1"/>
          <p:nvPr/>
        </p:nvSpPr>
        <p:spPr>
          <a:xfrm>
            <a:off x="6044045" y="5535585"/>
            <a:ext cx="49404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4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(د)</a:t>
            </a:r>
          </a:p>
        </p:txBody>
      </p:sp>
      <p:sp>
        <p:nvSpPr>
          <p:cNvPr id="476" name="مستطيل: زوايا مستديرة 475">
            <a:extLst>
              <a:ext uri="{FF2B5EF4-FFF2-40B4-BE49-F238E27FC236}">
                <a16:creationId xmlns:a16="http://schemas.microsoft.com/office/drawing/2014/main" id="{B6D925F5-43F5-4677-946B-BDCA46CCA107}"/>
              </a:ext>
            </a:extLst>
          </p:cNvPr>
          <p:cNvSpPr/>
          <p:nvPr/>
        </p:nvSpPr>
        <p:spPr>
          <a:xfrm>
            <a:off x="3183957" y="5533351"/>
            <a:ext cx="3350088" cy="9126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504" name="Snagit_SNG851">
            <a:extLst>
              <a:ext uri="{FF2B5EF4-FFF2-40B4-BE49-F238E27FC236}">
                <a16:creationId xmlns:a16="http://schemas.microsoft.com/office/drawing/2014/main" id="{A197B3D7-7DCD-4810-8331-2BE85896AB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lumMod val="60000"/>
                <a:lumOff val="40000"/>
                <a:tint val="45000"/>
                <a:satMod val="400000"/>
              </a:schemeClr>
            </a:duotone>
          </a:blip>
          <a:srcRect l="34687" t="74632" r="39320" b="15395"/>
          <a:stretch/>
        </p:blipFill>
        <p:spPr>
          <a:xfrm>
            <a:off x="742554" y="5207386"/>
            <a:ext cx="1943348" cy="30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12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8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87" grpId="0"/>
      <p:bldP spid="88" grpId="0"/>
      <p:bldP spid="90" grpId="0"/>
      <p:bldP spid="97" grpId="0"/>
      <p:bldP spid="103" grpId="0"/>
      <p:bldP spid="104" grpId="0"/>
      <p:bldP spid="105" grpId="0" animBg="1"/>
      <p:bldP spid="321" grpId="0"/>
      <p:bldP spid="322" grpId="0"/>
      <p:bldP spid="323" grpId="0"/>
      <p:bldP spid="324" grpId="0"/>
      <p:bldP spid="325" grpId="0"/>
      <p:bldP spid="326" grpId="0"/>
      <p:bldP spid="355" grpId="0"/>
      <p:bldP spid="356" grpId="0"/>
      <p:bldP spid="357" grpId="0"/>
      <p:bldP spid="358" grpId="0"/>
      <p:bldP spid="359" grpId="0" animBg="1"/>
      <p:bldP spid="360" grpId="0"/>
      <p:bldP spid="361" grpId="0"/>
      <p:bldP spid="362" grpId="0"/>
      <p:bldP spid="363" grpId="0"/>
      <p:bldP spid="364" grpId="0"/>
      <p:bldP spid="365" grpId="0"/>
      <p:bldP spid="394" grpId="0"/>
      <p:bldP spid="395" grpId="0"/>
      <p:bldP spid="396" grpId="0"/>
      <p:bldP spid="397" grpId="0"/>
      <p:bldP spid="398" grpId="0" animBg="1"/>
      <p:bldP spid="399" grpId="0"/>
      <p:bldP spid="400" grpId="0"/>
      <p:bldP spid="401" grpId="0"/>
      <p:bldP spid="402" grpId="0"/>
      <p:bldP spid="403" grpId="0"/>
      <p:bldP spid="404" grpId="0"/>
      <p:bldP spid="433" grpId="0"/>
      <p:bldP spid="434" grpId="0"/>
      <p:bldP spid="435" grpId="0"/>
      <p:bldP spid="436" grpId="0"/>
      <p:bldP spid="437" grpId="0" animBg="1"/>
      <p:bldP spid="438" grpId="0"/>
      <p:bldP spid="439" grpId="0"/>
      <p:bldP spid="440" grpId="0"/>
      <p:bldP spid="441" grpId="0"/>
      <p:bldP spid="442" grpId="0"/>
      <p:bldP spid="443" grpId="0"/>
      <p:bldP spid="472" grpId="0"/>
      <p:bldP spid="473" grpId="0"/>
      <p:bldP spid="474" grpId="0"/>
      <p:bldP spid="475" grpId="0"/>
      <p:bldP spid="47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2">
            <a:extLst>
              <a:ext uri="{FF2B5EF4-FFF2-40B4-BE49-F238E27FC236}">
                <a16:creationId xmlns:a16="http://schemas.microsoft.com/office/drawing/2014/main" id="{521EA28C-E7FE-4C4E-996F-E9261CF221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1536" b="65171"/>
          <a:stretch/>
        </p:blipFill>
        <p:spPr>
          <a:xfrm>
            <a:off x="9352230" y="-13581"/>
            <a:ext cx="835132" cy="769545"/>
          </a:xfrm>
          <a:prstGeom prst="rect">
            <a:avLst/>
          </a:prstGeom>
        </p:spPr>
      </p:pic>
      <p:pic>
        <p:nvPicPr>
          <p:cNvPr id="6" name="Snagit_SNG848">
            <a:extLst>
              <a:ext uri="{FF2B5EF4-FFF2-40B4-BE49-F238E27FC236}">
                <a16:creationId xmlns:a16="http://schemas.microsoft.com/office/drawing/2014/main" id="{A7DD82F4-CB0E-415A-8BA9-7F3083D033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59" t="7488" r="8189" b="38016"/>
          <a:stretch/>
        </p:blipFill>
        <p:spPr>
          <a:xfrm>
            <a:off x="950614" y="99587"/>
            <a:ext cx="8401616" cy="1204112"/>
          </a:xfrm>
          <a:prstGeom prst="rect">
            <a:avLst/>
          </a:prstGeom>
        </p:spPr>
      </p:pic>
      <p:pic>
        <p:nvPicPr>
          <p:cNvPr id="7" name="Snagit_SNG848">
            <a:extLst>
              <a:ext uri="{FF2B5EF4-FFF2-40B4-BE49-F238E27FC236}">
                <a16:creationId xmlns:a16="http://schemas.microsoft.com/office/drawing/2014/main" id="{1C0C3951-8F0E-468F-A5E4-311087C52E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531" r="8189"/>
          <a:stretch/>
        </p:blipFill>
        <p:spPr>
          <a:xfrm>
            <a:off x="293535" y="3208705"/>
            <a:ext cx="9058695" cy="783692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7840003-313F-409F-BD33-2BF6762380BD}"/>
              </a:ext>
            </a:extLst>
          </p:cNvPr>
          <p:cNvSpPr txBox="1"/>
          <p:nvPr/>
        </p:nvSpPr>
        <p:spPr>
          <a:xfrm>
            <a:off x="8704931" y="1546439"/>
            <a:ext cx="49885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(أ)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454964A-A698-40D3-B253-8A6D10EF1AB2}"/>
              </a:ext>
            </a:extLst>
          </p:cNvPr>
          <p:cNvSpPr txBox="1"/>
          <p:nvPr/>
        </p:nvSpPr>
        <p:spPr>
          <a:xfrm>
            <a:off x="6860092" y="1547403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160</a:t>
            </a:r>
          </a:p>
        </p:txBody>
      </p: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50C56AA5-DBF8-461B-9DDA-C52BA490DEE0}"/>
              </a:ext>
            </a:extLst>
          </p:cNvPr>
          <p:cNvGrpSpPr/>
          <p:nvPr/>
        </p:nvGrpSpPr>
        <p:grpSpPr>
          <a:xfrm>
            <a:off x="6949860" y="1547403"/>
            <a:ext cx="700755" cy="324740"/>
            <a:chOff x="7187013" y="4854011"/>
            <a:chExt cx="700755" cy="32474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BC489E6A-A2A0-411A-8F87-1EFA8008E179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D903DFC5-6966-47EA-A7D5-F59851A64C84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مستقيم 16">
              <a:extLst>
                <a:ext uri="{FF2B5EF4-FFF2-40B4-BE49-F238E27FC236}">
                  <a16:creationId xmlns:a16="http://schemas.microsoft.com/office/drawing/2014/main" id="{9CF51412-617E-4F5C-9803-9B379B51BA23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رابط مستقيم 17">
              <a:extLst>
                <a:ext uri="{FF2B5EF4-FFF2-40B4-BE49-F238E27FC236}">
                  <a16:creationId xmlns:a16="http://schemas.microsoft.com/office/drawing/2014/main" id="{5E22D554-C497-4575-9475-A843528FC2D0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8C848512-7D65-4631-A757-C8804D910396}"/>
              </a:ext>
            </a:extLst>
          </p:cNvPr>
          <p:cNvSpPr txBox="1"/>
          <p:nvPr/>
        </p:nvSpPr>
        <p:spPr>
          <a:xfrm>
            <a:off x="7621711" y="1547403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712D771A-1DA8-4EA7-94C6-32EE2E8512E3}"/>
              </a:ext>
            </a:extLst>
          </p:cNvPr>
          <p:cNvSpPr txBox="1"/>
          <p:nvPr/>
        </p:nvSpPr>
        <p:spPr>
          <a:xfrm>
            <a:off x="6580537" y="1547403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B89EF7BC-A27F-4B5C-BC3F-4A2A14BA7C4A}"/>
              </a:ext>
            </a:extLst>
          </p:cNvPr>
          <p:cNvSpPr txBox="1"/>
          <p:nvPr/>
        </p:nvSpPr>
        <p:spPr>
          <a:xfrm>
            <a:off x="7850454" y="1547403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144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AD2BF295-C603-4EE4-A876-77D2328906C7}"/>
              </a:ext>
            </a:extLst>
          </p:cNvPr>
          <p:cNvSpPr txBox="1"/>
          <p:nvPr/>
        </p:nvSpPr>
        <p:spPr>
          <a:xfrm>
            <a:off x="5742613" y="1547403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169</a:t>
            </a:r>
          </a:p>
        </p:txBody>
      </p: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91B9679C-7257-47B1-9C1F-A3CD76442F9F}"/>
              </a:ext>
            </a:extLst>
          </p:cNvPr>
          <p:cNvGrpSpPr/>
          <p:nvPr/>
        </p:nvGrpSpPr>
        <p:grpSpPr>
          <a:xfrm>
            <a:off x="7917334" y="1547403"/>
            <a:ext cx="700755" cy="324740"/>
            <a:chOff x="7187013" y="4854011"/>
            <a:chExt cx="700755" cy="324740"/>
          </a:xfrm>
        </p:grpSpPr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DC511D58-E75F-47CE-8093-0F15387CFAB6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رابط مستقيم 24">
              <a:extLst>
                <a:ext uri="{FF2B5EF4-FFF2-40B4-BE49-F238E27FC236}">
                  <a16:creationId xmlns:a16="http://schemas.microsoft.com/office/drawing/2014/main" id="{283147C5-DCF0-4A80-8D20-4F04E14D169C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رابط مستقيم 25">
              <a:extLst>
                <a:ext uri="{FF2B5EF4-FFF2-40B4-BE49-F238E27FC236}">
                  <a16:creationId xmlns:a16="http://schemas.microsoft.com/office/drawing/2014/main" id="{FD03F197-3BF2-4A3A-9012-0F97E5FD8935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رابط مستقيم 26">
              <a:extLst>
                <a:ext uri="{FF2B5EF4-FFF2-40B4-BE49-F238E27FC236}">
                  <a16:creationId xmlns:a16="http://schemas.microsoft.com/office/drawing/2014/main" id="{9D3951B7-A52D-49BA-87F0-F8986C13406C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مجموعة 27">
            <a:extLst>
              <a:ext uri="{FF2B5EF4-FFF2-40B4-BE49-F238E27FC236}">
                <a16:creationId xmlns:a16="http://schemas.microsoft.com/office/drawing/2014/main" id="{59354273-1D9E-4308-A1E5-684EE45AD394}"/>
              </a:ext>
            </a:extLst>
          </p:cNvPr>
          <p:cNvGrpSpPr/>
          <p:nvPr/>
        </p:nvGrpSpPr>
        <p:grpSpPr>
          <a:xfrm>
            <a:off x="5829533" y="1547403"/>
            <a:ext cx="700755" cy="324740"/>
            <a:chOff x="7187013" y="4854011"/>
            <a:chExt cx="700755" cy="324740"/>
          </a:xfrm>
        </p:grpSpPr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D97FE1DD-FD2A-4B28-97B2-CCFFD037C783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رابط مستقيم 29">
              <a:extLst>
                <a:ext uri="{FF2B5EF4-FFF2-40B4-BE49-F238E27FC236}">
                  <a16:creationId xmlns:a16="http://schemas.microsoft.com/office/drawing/2014/main" id="{F022ED2B-A805-4ADD-86A4-6155BC74D809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رابط مستقيم 30">
              <a:extLst>
                <a:ext uri="{FF2B5EF4-FFF2-40B4-BE49-F238E27FC236}">
                  <a16:creationId xmlns:a16="http://schemas.microsoft.com/office/drawing/2014/main" id="{E5E2BFB2-2CB0-4A3A-A42C-12E301D078DD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رابط مستقيم 31">
              <a:extLst>
                <a:ext uri="{FF2B5EF4-FFF2-40B4-BE49-F238E27FC236}">
                  <a16:creationId xmlns:a16="http://schemas.microsoft.com/office/drawing/2014/main" id="{3B747C4D-22B1-433D-B915-4617BF992338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710DAA7A-4624-4018-9B0C-5E68683E9B00}"/>
              </a:ext>
            </a:extLst>
          </p:cNvPr>
          <p:cNvSpPr txBox="1"/>
          <p:nvPr/>
        </p:nvSpPr>
        <p:spPr>
          <a:xfrm>
            <a:off x="6860092" y="1991293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160</a:t>
            </a:r>
          </a:p>
        </p:txBody>
      </p: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161748C8-E609-44C6-AC1E-55AE8FD32721}"/>
              </a:ext>
            </a:extLst>
          </p:cNvPr>
          <p:cNvGrpSpPr/>
          <p:nvPr/>
        </p:nvGrpSpPr>
        <p:grpSpPr>
          <a:xfrm>
            <a:off x="6949860" y="1991293"/>
            <a:ext cx="700755" cy="324740"/>
            <a:chOff x="7187013" y="4854011"/>
            <a:chExt cx="700755" cy="324740"/>
          </a:xfrm>
        </p:grpSpPr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C31FE031-D39A-4790-B45F-D6690C9C0846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رابط مستقيم 35">
              <a:extLst>
                <a:ext uri="{FF2B5EF4-FFF2-40B4-BE49-F238E27FC236}">
                  <a16:creationId xmlns:a16="http://schemas.microsoft.com/office/drawing/2014/main" id="{D3A85D84-D22E-4C85-9B53-DB1EFF57BB2F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رابط مستقيم 36">
              <a:extLst>
                <a:ext uri="{FF2B5EF4-FFF2-40B4-BE49-F238E27FC236}">
                  <a16:creationId xmlns:a16="http://schemas.microsoft.com/office/drawing/2014/main" id="{60D50134-427F-4928-9DB0-99FDE1FB7D00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مستقيم 37">
              <a:extLst>
                <a:ext uri="{FF2B5EF4-FFF2-40B4-BE49-F238E27FC236}">
                  <a16:creationId xmlns:a16="http://schemas.microsoft.com/office/drawing/2014/main" id="{AF3FE968-93F9-4B8B-A081-D95F58E25F5F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1E9BF6CB-B2BD-4B50-A5CB-A6B44BFB298E}"/>
              </a:ext>
            </a:extLst>
          </p:cNvPr>
          <p:cNvSpPr txBox="1"/>
          <p:nvPr/>
        </p:nvSpPr>
        <p:spPr>
          <a:xfrm>
            <a:off x="7621711" y="1991293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5F4D8F91-896E-4B1B-B424-B573EBC201FA}"/>
              </a:ext>
            </a:extLst>
          </p:cNvPr>
          <p:cNvSpPr txBox="1"/>
          <p:nvPr/>
        </p:nvSpPr>
        <p:spPr>
          <a:xfrm>
            <a:off x="6580537" y="1991293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72CF1A16-09FC-4413-80F9-2ECE26996FCE}"/>
              </a:ext>
            </a:extLst>
          </p:cNvPr>
          <p:cNvSpPr txBox="1"/>
          <p:nvPr/>
        </p:nvSpPr>
        <p:spPr>
          <a:xfrm>
            <a:off x="7867583" y="1991293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5F0577EA-7D43-450F-BAB9-2F0A8EF7295C}"/>
              </a:ext>
            </a:extLst>
          </p:cNvPr>
          <p:cNvSpPr txBox="1"/>
          <p:nvPr/>
        </p:nvSpPr>
        <p:spPr>
          <a:xfrm>
            <a:off x="6050261" y="1991293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47D88973-6415-4439-8F82-2F489F47CF8A}"/>
              </a:ext>
            </a:extLst>
          </p:cNvPr>
          <p:cNvSpPr txBox="1"/>
          <p:nvPr/>
        </p:nvSpPr>
        <p:spPr>
          <a:xfrm>
            <a:off x="8603141" y="2592879"/>
            <a:ext cx="7024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(ب)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CB8DE314-793C-409F-BABA-CE8695BE3501}"/>
              </a:ext>
            </a:extLst>
          </p:cNvPr>
          <p:cNvSpPr txBox="1"/>
          <p:nvPr/>
        </p:nvSpPr>
        <p:spPr>
          <a:xfrm>
            <a:off x="6631696" y="2592879"/>
            <a:ext cx="198003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40×40=1600</a:t>
            </a:r>
          </a:p>
        </p:txBody>
      </p:sp>
      <p:grpSp>
        <p:nvGrpSpPr>
          <p:cNvPr id="66" name="مجموعة 65">
            <a:extLst>
              <a:ext uri="{FF2B5EF4-FFF2-40B4-BE49-F238E27FC236}">
                <a16:creationId xmlns:a16="http://schemas.microsoft.com/office/drawing/2014/main" id="{5BB5D893-57FA-46CE-B6DB-5C8D50854DE9}"/>
              </a:ext>
            </a:extLst>
          </p:cNvPr>
          <p:cNvGrpSpPr/>
          <p:nvPr/>
        </p:nvGrpSpPr>
        <p:grpSpPr>
          <a:xfrm>
            <a:off x="6212785" y="4380697"/>
            <a:ext cx="1067365" cy="581737"/>
            <a:chOff x="6616420" y="4678620"/>
            <a:chExt cx="1067365" cy="581737"/>
          </a:xfrm>
        </p:grpSpPr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A15008DD-D263-4F8F-BE28-6D8FD302B7AC}"/>
                </a:ext>
              </a:extLst>
            </p:cNvPr>
            <p:cNvSpPr txBox="1"/>
            <p:nvPr/>
          </p:nvSpPr>
          <p:spPr>
            <a:xfrm>
              <a:off x="6616420" y="4737137"/>
              <a:ext cx="90281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1225</a:t>
              </a:r>
            </a:p>
          </p:txBody>
        </p:sp>
        <p:grpSp>
          <p:nvGrpSpPr>
            <p:cNvPr id="50" name="مجموعة 49">
              <a:extLst>
                <a:ext uri="{FF2B5EF4-FFF2-40B4-BE49-F238E27FC236}">
                  <a16:creationId xmlns:a16="http://schemas.microsoft.com/office/drawing/2014/main" id="{D2BD6D05-80D1-480A-AA93-0548F50EE7EA}"/>
                </a:ext>
              </a:extLst>
            </p:cNvPr>
            <p:cNvGrpSpPr/>
            <p:nvPr/>
          </p:nvGrpSpPr>
          <p:grpSpPr>
            <a:xfrm>
              <a:off x="6732608" y="4737137"/>
              <a:ext cx="804949" cy="324740"/>
              <a:chOff x="7082819" y="4854011"/>
              <a:chExt cx="804949" cy="324740"/>
            </a:xfrm>
          </p:grpSpPr>
          <p:cxnSp>
            <p:nvCxnSpPr>
              <p:cNvPr id="52" name="رابط مستقيم 51">
                <a:extLst>
                  <a:ext uri="{FF2B5EF4-FFF2-40B4-BE49-F238E27FC236}">
                    <a16:creationId xmlns:a16="http://schemas.microsoft.com/office/drawing/2014/main" id="{79AEA5C5-CCAD-46B7-A486-7D1B674EAA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2819" y="4854011"/>
                <a:ext cx="66821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رابط مستقيم 52">
                <a:extLst>
                  <a:ext uri="{FF2B5EF4-FFF2-40B4-BE49-F238E27FC236}">
                    <a16:creationId xmlns:a16="http://schemas.microsoft.com/office/drawing/2014/main" id="{9EAFAAEB-08F2-4C31-9F5A-5B8011DDB760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رابط مستقيم 53">
                <a:extLst>
                  <a:ext uri="{FF2B5EF4-FFF2-40B4-BE49-F238E27FC236}">
                    <a16:creationId xmlns:a16="http://schemas.microsoft.com/office/drawing/2014/main" id="{42F7DB95-60D9-42D3-9802-B5A7A52AFA9E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رابط مستقيم 54">
                <a:extLst>
                  <a:ext uri="{FF2B5EF4-FFF2-40B4-BE49-F238E27FC236}">
                    <a16:creationId xmlns:a16="http://schemas.microsoft.com/office/drawing/2014/main" id="{57F8DA68-634E-4887-8F21-9245074DB1DA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D4246EF5-9568-40A8-91AE-9DF7696259B1}"/>
                </a:ext>
              </a:extLst>
            </p:cNvPr>
            <p:cNvSpPr txBox="1"/>
            <p:nvPr/>
          </p:nvSpPr>
          <p:spPr>
            <a:xfrm>
              <a:off x="7381937" y="4678620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7DC5A9D1-B6D7-484C-B39E-8874D0BF218E}"/>
              </a:ext>
            </a:extLst>
          </p:cNvPr>
          <p:cNvSpPr txBox="1"/>
          <p:nvPr/>
        </p:nvSpPr>
        <p:spPr>
          <a:xfrm>
            <a:off x="7134570" y="4445702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79CFAE64-85C4-4EF6-B1C2-F7AC6F18A448}"/>
              </a:ext>
            </a:extLst>
          </p:cNvPr>
          <p:cNvSpPr txBox="1"/>
          <p:nvPr/>
        </p:nvSpPr>
        <p:spPr>
          <a:xfrm>
            <a:off x="5981826" y="4445702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grpSp>
        <p:nvGrpSpPr>
          <p:cNvPr id="72" name="مجموعة 71">
            <a:extLst>
              <a:ext uri="{FF2B5EF4-FFF2-40B4-BE49-F238E27FC236}">
                <a16:creationId xmlns:a16="http://schemas.microsoft.com/office/drawing/2014/main" id="{9996EAF3-D63D-4488-8F96-567BB7BABC64}"/>
              </a:ext>
            </a:extLst>
          </p:cNvPr>
          <p:cNvGrpSpPr/>
          <p:nvPr/>
        </p:nvGrpSpPr>
        <p:grpSpPr>
          <a:xfrm>
            <a:off x="7303382" y="4380697"/>
            <a:ext cx="1067365" cy="581737"/>
            <a:chOff x="6616420" y="4678620"/>
            <a:chExt cx="1067365" cy="581737"/>
          </a:xfrm>
        </p:grpSpPr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11F5594C-B2EE-43DB-93BB-C6C874881CF8}"/>
                </a:ext>
              </a:extLst>
            </p:cNvPr>
            <p:cNvSpPr txBox="1"/>
            <p:nvPr/>
          </p:nvSpPr>
          <p:spPr>
            <a:xfrm>
              <a:off x="6616420" y="4737137"/>
              <a:ext cx="90281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grpSp>
          <p:nvGrpSpPr>
            <p:cNvPr id="74" name="مجموعة 73">
              <a:extLst>
                <a:ext uri="{FF2B5EF4-FFF2-40B4-BE49-F238E27FC236}">
                  <a16:creationId xmlns:a16="http://schemas.microsoft.com/office/drawing/2014/main" id="{CCC225AF-EA83-4261-A7C5-742AEC9CE261}"/>
                </a:ext>
              </a:extLst>
            </p:cNvPr>
            <p:cNvGrpSpPr/>
            <p:nvPr/>
          </p:nvGrpSpPr>
          <p:grpSpPr>
            <a:xfrm>
              <a:off x="6732608" y="4737137"/>
              <a:ext cx="804949" cy="324740"/>
              <a:chOff x="7082819" y="4854011"/>
              <a:chExt cx="804949" cy="324740"/>
            </a:xfrm>
          </p:grpSpPr>
          <p:cxnSp>
            <p:nvCxnSpPr>
              <p:cNvPr id="76" name="رابط مستقيم 75">
                <a:extLst>
                  <a:ext uri="{FF2B5EF4-FFF2-40B4-BE49-F238E27FC236}">
                    <a16:creationId xmlns:a16="http://schemas.microsoft.com/office/drawing/2014/main" id="{DD63704C-920A-4453-B56C-76D3B46193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2819" y="4854011"/>
                <a:ext cx="66821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رابط مستقيم 76">
                <a:extLst>
                  <a:ext uri="{FF2B5EF4-FFF2-40B4-BE49-F238E27FC236}">
                    <a16:creationId xmlns:a16="http://schemas.microsoft.com/office/drawing/2014/main" id="{3844814B-7CE9-4879-98D1-E0B0C89CFEA6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رابط مستقيم 77">
                <a:extLst>
                  <a:ext uri="{FF2B5EF4-FFF2-40B4-BE49-F238E27FC236}">
                    <a16:creationId xmlns:a16="http://schemas.microsoft.com/office/drawing/2014/main" id="{9184AD0A-609D-4B4A-98FA-04420CB314E5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رابط مستقيم 78">
                <a:extLst>
                  <a:ext uri="{FF2B5EF4-FFF2-40B4-BE49-F238E27FC236}">
                    <a16:creationId xmlns:a16="http://schemas.microsoft.com/office/drawing/2014/main" id="{89B89BB7-9F5B-4EB4-AB66-07EE8940BF84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5BB90050-9EE5-428D-9E0D-92742155A2FB}"/>
                </a:ext>
              </a:extLst>
            </p:cNvPr>
            <p:cNvSpPr txBox="1"/>
            <p:nvPr/>
          </p:nvSpPr>
          <p:spPr>
            <a:xfrm>
              <a:off x="7381937" y="4678620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4BA17A19-5073-4233-9DF1-E5A42BE5F756}"/>
              </a:ext>
            </a:extLst>
          </p:cNvPr>
          <p:cNvGrpSpPr/>
          <p:nvPr/>
        </p:nvGrpSpPr>
        <p:grpSpPr>
          <a:xfrm>
            <a:off x="5081459" y="4380697"/>
            <a:ext cx="1067365" cy="581737"/>
            <a:chOff x="6616420" y="4678620"/>
            <a:chExt cx="1067365" cy="581737"/>
          </a:xfrm>
        </p:grpSpPr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E88F13D8-FB39-401E-8D56-6AC56D3B8B5F}"/>
                </a:ext>
              </a:extLst>
            </p:cNvPr>
            <p:cNvSpPr txBox="1"/>
            <p:nvPr/>
          </p:nvSpPr>
          <p:spPr>
            <a:xfrm>
              <a:off x="6616420" y="4737137"/>
              <a:ext cx="90281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1331</a:t>
              </a:r>
            </a:p>
          </p:txBody>
        </p:sp>
        <p:grpSp>
          <p:nvGrpSpPr>
            <p:cNvPr id="82" name="مجموعة 81">
              <a:extLst>
                <a:ext uri="{FF2B5EF4-FFF2-40B4-BE49-F238E27FC236}">
                  <a16:creationId xmlns:a16="http://schemas.microsoft.com/office/drawing/2014/main" id="{FA362508-01DA-45C0-9D80-7A8C21641E3D}"/>
                </a:ext>
              </a:extLst>
            </p:cNvPr>
            <p:cNvGrpSpPr/>
            <p:nvPr/>
          </p:nvGrpSpPr>
          <p:grpSpPr>
            <a:xfrm>
              <a:off x="6732608" y="4737137"/>
              <a:ext cx="804949" cy="324740"/>
              <a:chOff x="7082819" y="4854011"/>
              <a:chExt cx="804949" cy="324740"/>
            </a:xfrm>
          </p:grpSpPr>
          <p:cxnSp>
            <p:nvCxnSpPr>
              <p:cNvPr id="84" name="رابط مستقيم 83">
                <a:extLst>
                  <a:ext uri="{FF2B5EF4-FFF2-40B4-BE49-F238E27FC236}">
                    <a16:creationId xmlns:a16="http://schemas.microsoft.com/office/drawing/2014/main" id="{C90AE89C-9AD3-432B-BBE8-743C1960E5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2819" y="4854011"/>
                <a:ext cx="66821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رابط مستقيم 84">
                <a:extLst>
                  <a:ext uri="{FF2B5EF4-FFF2-40B4-BE49-F238E27FC236}">
                    <a16:creationId xmlns:a16="http://schemas.microsoft.com/office/drawing/2014/main" id="{AEEC1D7A-E94A-4311-A83A-12E000B05338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رابط مستقيم 85">
                <a:extLst>
                  <a:ext uri="{FF2B5EF4-FFF2-40B4-BE49-F238E27FC236}">
                    <a16:creationId xmlns:a16="http://schemas.microsoft.com/office/drawing/2014/main" id="{F1B0F14A-3FA1-4316-8FE1-1D376A87E61A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رابط مستقيم 86">
                <a:extLst>
                  <a:ext uri="{FF2B5EF4-FFF2-40B4-BE49-F238E27FC236}">
                    <a16:creationId xmlns:a16="http://schemas.microsoft.com/office/drawing/2014/main" id="{40F499E7-06A5-4FF3-8965-03BD39B9E38D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639BA8D8-198C-4FE0-BDB7-2E59B3528ED5}"/>
                </a:ext>
              </a:extLst>
            </p:cNvPr>
            <p:cNvSpPr txBox="1"/>
            <p:nvPr/>
          </p:nvSpPr>
          <p:spPr>
            <a:xfrm>
              <a:off x="7381937" y="4678620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88" name="مجموعة 87">
            <a:extLst>
              <a:ext uri="{FF2B5EF4-FFF2-40B4-BE49-F238E27FC236}">
                <a16:creationId xmlns:a16="http://schemas.microsoft.com/office/drawing/2014/main" id="{1DE67394-4E10-4AC9-AFFE-1B9B70A5F743}"/>
              </a:ext>
            </a:extLst>
          </p:cNvPr>
          <p:cNvGrpSpPr/>
          <p:nvPr/>
        </p:nvGrpSpPr>
        <p:grpSpPr>
          <a:xfrm>
            <a:off x="6212785" y="4896176"/>
            <a:ext cx="1067365" cy="581737"/>
            <a:chOff x="6616420" y="4678620"/>
            <a:chExt cx="1067365" cy="581737"/>
          </a:xfrm>
        </p:grpSpPr>
        <p:sp>
          <p:nvSpPr>
            <p:cNvPr id="89" name="مربع نص 88">
              <a:extLst>
                <a:ext uri="{FF2B5EF4-FFF2-40B4-BE49-F238E27FC236}">
                  <a16:creationId xmlns:a16="http://schemas.microsoft.com/office/drawing/2014/main" id="{66148521-DC54-4898-9E8B-9FA40FE8B370}"/>
                </a:ext>
              </a:extLst>
            </p:cNvPr>
            <p:cNvSpPr txBox="1"/>
            <p:nvPr/>
          </p:nvSpPr>
          <p:spPr>
            <a:xfrm>
              <a:off x="6616420" y="4737137"/>
              <a:ext cx="90281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1225</a:t>
              </a:r>
            </a:p>
          </p:txBody>
        </p:sp>
        <p:grpSp>
          <p:nvGrpSpPr>
            <p:cNvPr id="90" name="مجموعة 89">
              <a:extLst>
                <a:ext uri="{FF2B5EF4-FFF2-40B4-BE49-F238E27FC236}">
                  <a16:creationId xmlns:a16="http://schemas.microsoft.com/office/drawing/2014/main" id="{EA4FAED5-8679-478F-A577-A01C99B41FAE}"/>
                </a:ext>
              </a:extLst>
            </p:cNvPr>
            <p:cNvGrpSpPr/>
            <p:nvPr/>
          </p:nvGrpSpPr>
          <p:grpSpPr>
            <a:xfrm>
              <a:off x="6732608" y="4737137"/>
              <a:ext cx="804949" cy="324740"/>
              <a:chOff x="7082819" y="4854011"/>
              <a:chExt cx="804949" cy="324740"/>
            </a:xfrm>
          </p:grpSpPr>
          <p:cxnSp>
            <p:nvCxnSpPr>
              <p:cNvPr id="92" name="رابط مستقيم 91">
                <a:extLst>
                  <a:ext uri="{FF2B5EF4-FFF2-40B4-BE49-F238E27FC236}">
                    <a16:creationId xmlns:a16="http://schemas.microsoft.com/office/drawing/2014/main" id="{DB90111C-C84E-4A29-93E7-FF7C9E1213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2819" y="4854011"/>
                <a:ext cx="66821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رابط مستقيم 92">
                <a:extLst>
                  <a:ext uri="{FF2B5EF4-FFF2-40B4-BE49-F238E27FC236}">
                    <a16:creationId xmlns:a16="http://schemas.microsoft.com/office/drawing/2014/main" id="{8B83A6D6-921F-4E10-8B87-DDB0A3067640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رابط مستقيم 93">
                <a:extLst>
                  <a:ext uri="{FF2B5EF4-FFF2-40B4-BE49-F238E27FC236}">
                    <a16:creationId xmlns:a16="http://schemas.microsoft.com/office/drawing/2014/main" id="{222B9D18-C6CA-4492-A75E-069161CC2F12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رابط مستقيم 94">
                <a:extLst>
                  <a:ext uri="{FF2B5EF4-FFF2-40B4-BE49-F238E27FC236}">
                    <a16:creationId xmlns:a16="http://schemas.microsoft.com/office/drawing/2014/main" id="{98FC2B88-BBE6-4353-8F6A-B5C980B19C26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33EAEEEE-8550-494B-9CDF-7F20E6346CB9}"/>
                </a:ext>
              </a:extLst>
            </p:cNvPr>
            <p:cNvSpPr txBox="1"/>
            <p:nvPr/>
          </p:nvSpPr>
          <p:spPr>
            <a:xfrm>
              <a:off x="7381937" y="4678620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3CCFD90F-6CBB-4D97-902E-59A82D441A51}"/>
              </a:ext>
            </a:extLst>
          </p:cNvPr>
          <p:cNvSpPr txBox="1"/>
          <p:nvPr/>
        </p:nvSpPr>
        <p:spPr>
          <a:xfrm>
            <a:off x="7134570" y="4961181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97" name="مربع نص 96">
            <a:extLst>
              <a:ext uri="{FF2B5EF4-FFF2-40B4-BE49-F238E27FC236}">
                <a16:creationId xmlns:a16="http://schemas.microsoft.com/office/drawing/2014/main" id="{216653F3-5644-42D6-A1DB-190B8608E36D}"/>
              </a:ext>
            </a:extLst>
          </p:cNvPr>
          <p:cNvSpPr txBox="1"/>
          <p:nvPr/>
        </p:nvSpPr>
        <p:spPr>
          <a:xfrm>
            <a:off x="5981826" y="4961181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47804188-3D6A-4BCA-B09B-7BF418B7F695}"/>
              </a:ext>
            </a:extLst>
          </p:cNvPr>
          <p:cNvSpPr txBox="1"/>
          <p:nvPr/>
        </p:nvSpPr>
        <p:spPr>
          <a:xfrm>
            <a:off x="7482917" y="4954693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37C09DFB-D243-4108-B5FA-6A07B788E293}"/>
              </a:ext>
            </a:extLst>
          </p:cNvPr>
          <p:cNvSpPr txBox="1"/>
          <p:nvPr/>
        </p:nvSpPr>
        <p:spPr>
          <a:xfrm>
            <a:off x="5439624" y="4954693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</a:t>
            </a:r>
          </a:p>
        </p:txBody>
      </p:sp>
      <p:grpSp>
        <p:nvGrpSpPr>
          <p:cNvPr id="114" name="مجموعة 113">
            <a:extLst>
              <a:ext uri="{FF2B5EF4-FFF2-40B4-BE49-F238E27FC236}">
                <a16:creationId xmlns:a16="http://schemas.microsoft.com/office/drawing/2014/main" id="{CA2E0B9B-D813-4D42-B445-E52B501197F7}"/>
              </a:ext>
            </a:extLst>
          </p:cNvPr>
          <p:cNvGrpSpPr/>
          <p:nvPr/>
        </p:nvGrpSpPr>
        <p:grpSpPr>
          <a:xfrm>
            <a:off x="6794209" y="5435462"/>
            <a:ext cx="1067365" cy="581737"/>
            <a:chOff x="6616420" y="4678620"/>
            <a:chExt cx="1067365" cy="581737"/>
          </a:xfrm>
        </p:grpSpPr>
        <p:sp>
          <p:nvSpPr>
            <p:cNvPr id="115" name="مربع نص 114">
              <a:extLst>
                <a:ext uri="{FF2B5EF4-FFF2-40B4-BE49-F238E27FC236}">
                  <a16:creationId xmlns:a16="http://schemas.microsoft.com/office/drawing/2014/main" id="{BB2C302C-1BFD-4E96-A6D2-04B8FC947871}"/>
                </a:ext>
              </a:extLst>
            </p:cNvPr>
            <p:cNvSpPr txBox="1"/>
            <p:nvPr/>
          </p:nvSpPr>
          <p:spPr>
            <a:xfrm>
              <a:off x="6616420" y="4737137"/>
              <a:ext cx="90281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1225</a:t>
              </a:r>
            </a:p>
          </p:txBody>
        </p:sp>
        <p:grpSp>
          <p:nvGrpSpPr>
            <p:cNvPr id="116" name="مجموعة 115">
              <a:extLst>
                <a:ext uri="{FF2B5EF4-FFF2-40B4-BE49-F238E27FC236}">
                  <a16:creationId xmlns:a16="http://schemas.microsoft.com/office/drawing/2014/main" id="{768E03E4-5938-4974-862A-B3EAC31B49D1}"/>
                </a:ext>
              </a:extLst>
            </p:cNvPr>
            <p:cNvGrpSpPr/>
            <p:nvPr/>
          </p:nvGrpSpPr>
          <p:grpSpPr>
            <a:xfrm>
              <a:off x="6732608" y="4737137"/>
              <a:ext cx="804949" cy="324740"/>
              <a:chOff x="7082819" y="4854011"/>
              <a:chExt cx="804949" cy="324740"/>
            </a:xfrm>
          </p:grpSpPr>
          <p:cxnSp>
            <p:nvCxnSpPr>
              <p:cNvPr id="118" name="رابط مستقيم 117">
                <a:extLst>
                  <a:ext uri="{FF2B5EF4-FFF2-40B4-BE49-F238E27FC236}">
                    <a16:creationId xmlns:a16="http://schemas.microsoft.com/office/drawing/2014/main" id="{64E6BB5B-733C-49F0-BE02-CFFABCDEE7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2819" y="4854011"/>
                <a:ext cx="66821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رابط مستقيم 118">
                <a:extLst>
                  <a:ext uri="{FF2B5EF4-FFF2-40B4-BE49-F238E27FC236}">
                    <a16:creationId xmlns:a16="http://schemas.microsoft.com/office/drawing/2014/main" id="{DF4D407F-E45B-4A96-9058-44C9DAE500F0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رابط مستقيم 119">
                <a:extLst>
                  <a:ext uri="{FF2B5EF4-FFF2-40B4-BE49-F238E27FC236}">
                    <a16:creationId xmlns:a16="http://schemas.microsoft.com/office/drawing/2014/main" id="{23EBFEF0-6C66-431F-A675-55F4F3619F91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رابط مستقيم 120">
                <a:extLst>
                  <a:ext uri="{FF2B5EF4-FFF2-40B4-BE49-F238E27FC236}">
                    <a16:creationId xmlns:a16="http://schemas.microsoft.com/office/drawing/2014/main" id="{58BE7964-4443-464B-9E9D-7CA79CE738EB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7" name="مربع نص 116">
              <a:extLst>
                <a:ext uri="{FF2B5EF4-FFF2-40B4-BE49-F238E27FC236}">
                  <a16:creationId xmlns:a16="http://schemas.microsoft.com/office/drawing/2014/main" id="{F513D4A3-2808-4A49-8BAB-2499F2B011CC}"/>
                </a:ext>
              </a:extLst>
            </p:cNvPr>
            <p:cNvSpPr txBox="1"/>
            <p:nvPr/>
          </p:nvSpPr>
          <p:spPr>
            <a:xfrm>
              <a:off x="7381937" y="4678620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122" name="مربع نص 121">
            <a:extLst>
              <a:ext uri="{FF2B5EF4-FFF2-40B4-BE49-F238E27FC236}">
                <a16:creationId xmlns:a16="http://schemas.microsoft.com/office/drawing/2014/main" id="{69B61CD9-C664-4159-9140-E9B382990DA7}"/>
              </a:ext>
            </a:extLst>
          </p:cNvPr>
          <p:cNvSpPr txBox="1"/>
          <p:nvPr/>
        </p:nvSpPr>
        <p:spPr>
          <a:xfrm>
            <a:off x="6520713" y="5463685"/>
            <a:ext cx="415499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3600" dirty="0">
                <a:solidFill>
                  <a:srgbClr val="9C3B9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23" name="مربع نص 122">
            <a:extLst>
              <a:ext uri="{FF2B5EF4-FFF2-40B4-BE49-F238E27FC236}">
                <a16:creationId xmlns:a16="http://schemas.microsoft.com/office/drawing/2014/main" id="{604B21C0-ADBC-4540-AB43-DFBCE65724BF}"/>
              </a:ext>
            </a:extLst>
          </p:cNvPr>
          <p:cNvSpPr txBox="1"/>
          <p:nvPr/>
        </p:nvSpPr>
        <p:spPr>
          <a:xfrm>
            <a:off x="6085386" y="5509998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</a:t>
            </a:r>
          </a:p>
        </p:txBody>
      </p:sp>
      <p:sp>
        <p:nvSpPr>
          <p:cNvPr id="124" name="مربع نص 123">
            <a:extLst>
              <a:ext uri="{FF2B5EF4-FFF2-40B4-BE49-F238E27FC236}">
                <a16:creationId xmlns:a16="http://schemas.microsoft.com/office/drawing/2014/main" id="{273E6574-8FD6-4BE1-8B5D-6DD5829C19A0}"/>
              </a:ext>
            </a:extLst>
          </p:cNvPr>
          <p:cNvSpPr txBox="1"/>
          <p:nvPr/>
        </p:nvSpPr>
        <p:spPr>
          <a:xfrm>
            <a:off x="2546772" y="2744573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1225</a:t>
            </a:r>
          </a:p>
        </p:txBody>
      </p:sp>
      <p:sp>
        <p:nvSpPr>
          <p:cNvPr id="126" name="مربع نص 125">
            <a:extLst>
              <a:ext uri="{FF2B5EF4-FFF2-40B4-BE49-F238E27FC236}">
                <a16:creationId xmlns:a16="http://schemas.microsoft.com/office/drawing/2014/main" id="{EF9430ED-B750-40E7-85FC-0A065E7CB585}"/>
              </a:ext>
            </a:extLst>
          </p:cNvPr>
          <p:cNvSpPr txBox="1"/>
          <p:nvPr/>
        </p:nvSpPr>
        <p:spPr>
          <a:xfrm>
            <a:off x="2636539" y="3317755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245</a:t>
            </a:r>
          </a:p>
        </p:txBody>
      </p:sp>
      <p:sp>
        <p:nvSpPr>
          <p:cNvPr id="127" name="مربع نص 126">
            <a:extLst>
              <a:ext uri="{FF2B5EF4-FFF2-40B4-BE49-F238E27FC236}">
                <a16:creationId xmlns:a16="http://schemas.microsoft.com/office/drawing/2014/main" id="{5F7B074A-9625-4F38-AAFD-7C4B6DE6764C}"/>
              </a:ext>
            </a:extLst>
          </p:cNvPr>
          <p:cNvSpPr txBox="1"/>
          <p:nvPr/>
        </p:nvSpPr>
        <p:spPr>
          <a:xfrm>
            <a:off x="2726308" y="3890937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49</a:t>
            </a:r>
          </a:p>
        </p:txBody>
      </p:sp>
      <p:sp>
        <p:nvSpPr>
          <p:cNvPr id="128" name="مربع نص 127">
            <a:extLst>
              <a:ext uri="{FF2B5EF4-FFF2-40B4-BE49-F238E27FC236}">
                <a16:creationId xmlns:a16="http://schemas.microsoft.com/office/drawing/2014/main" id="{B8415C14-19CD-4A93-A026-D62F85C1B550}"/>
              </a:ext>
            </a:extLst>
          </p:cNvPr>
          <p:cNvSpPr txBox="1"/>
          <p:nvPr/>
        </p:nvSpPr>
        <p:spPr>
          <a:xfrm>
            <a:off x="2816076" y="446411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129" name="مربع نص 128">
            <a:extLst>
              <a:ext uri="{FF2B5EF4-FFF2-40B4-BE49-F238E27FC236}">
                <a16:creationId xmlns:a16="http://schemas.microsoft.com/office/drawing/2014/main" id="{84A9A0B6-AC2B-48E0-9F48-2D14955667B5}"/>
              </a:ext>
            </a:extLst>
          </p:cNvPr>
          <p:cNvSpPr txBox="1"/>
          <p:nvPr/>
        </p:nvSpPr>
        <p:spPr>
          <a:xfrm>
            <a:off x="2816076" y="503730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cxnSp>
        <p:nvCxnSpPr>
          <p:cNvPr id="135" name="رابط مستقيم 134">
            <a:extLst>
              <a:ext uri="{FF2B5EF4-FFF2-40B4-BE49-F238E27FC236}">
                <a16:creationId xmlns:a16="http://schemas.microsoft.com/office/drawing/2014/main" id="{B69B6AB0-D76D-41B6-8252-793F3E8D4384}"/>
              </a:ext>
            </a:extLst>
          </p:cNvPr>
          <p:cNvCxnSpPr/>
          <p:nvPr/>
        </p:nvCxnSpPr>
        <p:spPr>
          <a:xfrm>
            <a:off x="2598048" y="2744573"/>
            <a:ext cx="0" cy="25553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D3D65C99-2058-4089-BF45-21B72630D9DB}"/>
              </a:ext>
            </a:extLst>
          </p:cNvPr>
          <p:cNvSpPr txBox="1"/>
          <p:nvPr/>
        </p:nvSpPr>
        <p:spPr>
          <a:xfrm>
            <a:off x="2244861" y="274457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71FAB217-C913-4F53-A9F9-5FED4F2CB978}"/>
              </a:ext>
            </a:extLst>
          </p:cNvPr>
          <p:cNvSpPr txBox="1"/>
          <p:nvPr/>
        </p:nvSpPr>
        <p:spPr>
          <a:xfrm>
            <a:off x="2244861" y="331775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38" name="مربع نص 137">
            <a:extLst>
              <a:ext uri="{FF2B5EF4-FFF2-40B4-BE49-F238E27FC236}">
                <a16:creationId xmlns:a16="http://schemas.microsoft.com/office/drawing/2014/main" id="{6ED1186F-1B4F-4E8D-B9F8-0AD2A2CDB67A}"/>
              </a:ext>
            </a:extLst>
          </p:cNvPr>
          <p:cNvSpPr txBox="1"/>
          <p:nvPr/>
        </p:nvSpPr>
        <p:spPr>
          <a:xfrm>
            <a:off x="2238152" y="389093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139" name="مربع نص 138">
            <a:extLst>
              <a:ext uri="{FF2B5EF4-FFF2-40B4-BE49-F238E27FC236}">
                <a16:creationId xmlns:a16="http://schemas.microsoft.com/office/drawing/2014/main" id="{EE597109-14CF-474C-9001-7305BD5DCB41}"/>
              </a:ext>
            </a:extLst>
          </p:cNvPr>
          <p:cNvSpPr txBox="1"/>
          <p:nvPr/>
        </p:nvSpPr>
        <p:spPr>
          <a:xfrm>
            <a:off x="2233846" y="446411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C53596F-A0F7-474D-B620-0300EE7FEC11}"/>
              </a:ext>
            </a:extLst>
          </p:cNvPr>
          <p:cNvGrpSpPr/>
          <p:nvPr/>
        </p:nvGrpSpPr>
        <p:grpSpPr>
          <a:xfrm>
            <a:off x="1849514" y="2931207"/>
            <a:ext cx="439661" cy="647193"/>
            <a:chOff x="1849514" y="2931207"/>
            <a:chExt cx="439661" cy="647193"/>
          </a:xfrm>
        </p:grpSpPr>
        <p:sp>
          <p:nvSpPr>
            <p:cNvPr id="140" name="قوس كبير أيسر 139">
              <a:extLst>
                <a:ext uri="{FF2B5EF4-FFF2-40B4-BE49-F238E27FC236}">
                  <a16:creationId xmlns:a16="http://schemas.microsoft.com/office/drawing/2014/main" id="{087BDB84-71DC-4D5E-888B-5187FC916D2C}"/>
                </a:ext>
              </a:extLst>
            </p:cNvPr>
            <p:cNvSpPr/>
            <p:nvPr/>
          </p:nvSpPr>
          <p:spPr>
            <a:xfrm>
              <a:off x="2152655" y="2931207"/>
              <a:ext cx="136520" cy="647193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41" name="مربع نص 140">
              <a:extLst>
                <a:ext uri="{FF2B5EF4-FFF2-40B4-BE49-F238E27FC236}">
                  <a16:creationId xmlns:a16="http://schemas.microsoft.com/office/drawing/2014/main" id="{C2130D95-76E8-4684-AEA0-F37FB2EED1BD}"/>
                </a:ext>
              </a:extLst>
            </p:cNvPr>
            <p:cNvSpPr txBox="1"/>
            <p:nvPr/>
          </p:nvSpPr>
          <p:spPr>
            <a:xfrm>
              <a:off x="1849514" y="302943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</p:grp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A2411A5C-5FC0-43D1-A924-EF0CFAAB8C1B}"/>
              </a:ext>
            </a:extLst>
          </p:cNvPr>
          <p:cNvGrpSpPr/>
          <p:nvPr/>
        </p:nvGrpSpPr>
        <p:grpSpPr>
          <a:xfrm>
            <a:off x="1849514" y="4050122"/>
            <a:ext cx="439661" cy="647193"/>
            <a:chOff x="1849514" y="4050122"/>
            <a:chExt cx="439661" cy="647193"/>
          </a:xfrm>
        </p:grpSpPr>
        <p:sp>
          <p:nvSpPr>
            <p:cNvPr id="142" name="قوس كبير أيسر 141">
              <a:extLst>
                <a:ext uri="{FF2B5EF4-FFF2-40B4-BE49-F238E27FC236}">
                  <a16:creationId xmlns:a16="http://schemas.microsoft.com/office/drawing/2014/main" id="{1A63E4B2-669F-420C-A5DF-7F89F4B782C4}"/>
                </a:ext>
              </a:extLst>
            </p:cNvPr>
            <p:cNvSpPr/>
            <p:nvPr/>
          </p:nvSpPr>
          <p:spPr>
            <a:xfrm>
              <a:off x="2152655" y="4050122"/>
              <a:ext cx="136520" cy="647193"/>
            </a:xfrm>
            <a:prstGeom prst="leftBrace">
              <a:avLst>
                <a:gd name="adj1" fmla="val 93623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 rtl="1"/>
              <a:endParaRPr lang="ar-OM"/>
            </a:p>
          </p:txBody>
        </p:sp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BEF5A6CD-EE8E-4E78-A6B8-D99D12E79154}"/>
                </a:ext>
              </a:extLst>
            </p:cNvPr>
            <p:cNvSpPr txBox="1"/>
            <p:nvPr/>
          </p:nvSpPr>
          <p:spPr>
            <a:xfrm>
              <a:off x="1849514" y="414834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</p:grpSp>
      <p:sp>
        <p:nvSpPr>
          <p:cNvPr id="144" name="مربع نص 143">
            <a:extLst>
              <a:ext uri="{FF2B5EF4-FFF2-40B4-BE49-F238E27FC236}">
                <a16:creationId xmlns:a16="http://schemas.microsoft.com/office/drawing/2014/main" id="{7464D3D7-7EF3-4D52-B3D0-BF0C84D51D3D}"/>
              </a:ext>
            </a:extLst>
          </p:cNvPr>
          <p:cNvSpPr txBox="1"/>
          <p:nvPr/>
        </p:nvSpPr>
        <p:spPr>
          <a:xfrm>
            <a:off x="6421875" y="3088051"/>
            <a:ext cx="415499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3600" dirty="0">
                <a:solidFill>
                  <a:srgbClr val="9C3B9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45" name="مربع نص 144">
            <a:extLst>
              <a:ext uri="{FF2B5EF4-FFF2-40B4-BE49-F238E27FC236}">
                <a16:creationId xmlns:a16="http://schemas.microsoft.com/office/drawing/2014/main" id="{DD316AB8-1A3D-4114-8A45-8E3F42AB6261}"/>
              </a:ext>
            </a:extLst>
          </p:cNvPr>
          <p:cNvSpPr txBox="1"/>
          <p:nvPr/>
        </p:nvSpPr>
        <p:spPr>
          <a:xfrm>
            <a:off x="5814949" y="3134364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5×7</a:t>
            </a:r>
          </a:p>
        </p:txBody>
      </p:sp>
      <p:sp>
        <p:nvSpPr>
          <p:cNvPr id="146" name="مربع نص 145">
            <a:extLst>
              <a:ext uri="{FF2B5EF4-FFF2-40B4-BE49-F238E27FC236}">
                <a16:creationId xmlns:a16="http://schemas.microsoft.com/office/drawing/2014/main" id="{449EDABA-8994-4F47-B8EC-B6B9478A3584}"/>
              </a:ext>
            </a:extLst>
          </p:cNvPr>
          <p:cNvSpPr txBox="1"/>
          <p:nvPr/>
        </p:nvSpPr>
        <p:spPr>
          <a:xfrm>
            <a:off x="5526700" y="3088051"/>
            <a:ext cx="415499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3600" dirty="0">
                <a:solidFill>
                  <a:srgbClr val="9C3B9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47" name="مربع نص 146">
            <a:extLst>
              <a:ext uri="{FF2B5EF4-FFF2-40B4-BE49-F238E27FC236}">
                <a16:creationId xmlns:a16="http://schemas.microsoft.com/office/drawing/2014/main" id="{2EE42E60-1A3F-48F3-BFB8-326921EB0C49}"/>
              </a:ext>
            </a:extLst>
          </p:cNvPr>
          <p:cNvSpPr txBox="1"/>
          <p:nvPr/>
        </p:nvSpPr>
        <p:spPr>
          <a:xfrm>
            <a:off x="5081459" y="3134364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576962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9" grpId="0"/>
      <p:bldP spid="20" grpId="0"/>
      <p:bldP spid="21" grpId="0"/>
      <p:bldP spid="22" grpId="0"/>
      <p:bldP spid="33" grpId="0"/>
      <p:bldP spid="39" grpId="0"/>
      <p:bldP spid="40" grpId="0"/>
      <p:bldP spid="41" grpId="0"/>
      <p:bldP spid="42" grpId="0"/>
      <p:bldP spid="44" grpId="0"/>
      <p:bldP spid="45" grpId="0"/>
      <p:bldP spid="69" grpId="0"/>
      <p:bldP spid="70" grpId="0"/>
      <p:bldP spid="96" grpId="0"/>
      <p:bldP spid="97" grpId="0"/>
      <p:bldP spid="99" grpId="0"/>
      <p:bldP spid="107" grpId="0"/>
      <p:bldP spid="122" grpId="0"/>
      <p:bldP spid="123" grpId="0"/>
      <p:bldP spid="124" grpId="0"/>
      <p:bldP spid="126" grpId="0"/>
      <p:bldP spid="127" grpId="0"/>
      <p:bldP spid="128" grpId="0"/>
      <p:bldP spid="129" grpId="0"/>
      <p:bldP spid="136" grpId="0"/>
      <p:bldP spid="137" grpId="0"/>
      <p:bldP spid="138" grpId="0"/>
      <p:bldP spid="139" grpId="0"/>
      <p:bldP spid="144" grpId="0"/>
      <p:bldP spid="145" grpId="0"/>
      <p:bldP spid="146" grpId="0"/>
      <p:bldP spid="1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nagit_SNG84E">
            <a:extLst>
              <a:ext uri="{FF2B5EF4-FFF2-40B4-BE49-F238E27FC236}">
                <a16:creationId xmlns:a16="http://schemas.microsoft.com/office/drawing/2014/main" id="{587BD5E9-5638-48DE-B4F3-AA54E8A7C4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1512" t="-33" b="80175"/>
          <a:stretch/>
        </p:blipFill>
        <p:spPr>
          <a:xfrm>
            <a:off x="9251004" y="-9053"/>
            <a:ext cx="814814" cy="724277"/>
          </a:xfrm>
          <a:prstGeom prst="rect">
            <a:avLst/>
          </a:prstGeom>
        </p:spPr>
      </p:pic>
      <p:pic>
        <p:nvPicPr>
          <p:cNvPr id="9" name="Snagit_SNG83E">
            <a:extLst>
              <a:ext uri="{FF2B5EF4-FFF2-40B4-BE49-F238E27FC236}">
                <a16:creationId xmlns:a16="http://schemas.microsoft.com/office/drawing/2014/main" id="{269F98D5-CFFE-464F-90DA-6C5CBAD0F1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633" t="4531" r="8350" b="84535"/>
          <a:stretch/>
        </p:blipFill>
        <p:spPr>
          <a:xfrm>
            <a:off x="4737370" y="107005"/>
            <a:ext cx="4513634" cy="398834"/>
          </a:xfrm>
          <a:prstGeom prst="rect">
            <a:avLst/>
          </a:prstGeom>
        </p:spPr>
      </p:pic>
      <p:pic>
        <p:nvPicPr>
          <p:cNvPr id="10" name="Snagit_SNG83E">
            <a:extLst>
              <a:ext uri="{FF2B5EF4-FFF2-40B4-BE49-F238E27FC236}">
                <a16:creationId xmlns:a16="http://schemas.microsoft.com/office/drawing/2014/main" id="{9AD60915-2B21-4FB4-96BA-267F25007E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41" t="17598" r="8350" b="42933"/>
          <a:stretch/>
        </p:blipFill>
        <p:spPr>
          <a:xfrm>
            <a:off x="1070043" y="1805612"/>
            <a:ext cx="8295356" cy="1439695"/>
          </a:xfrm>
          <a:prstGeom prst="rect">
            <a:avLst/>
          </a:prstGeom>
        </p:spPr>
      </p:pic>
      <p:pic>
        <p:nvPicPr>
          <p:cNvPr id="11" name="Snagit_SNG83E">
            <a:extLst>
              <a:ext uri="{FF2B5EF4-FFF2-40B4-BE49-F238E27FC236}">
                <a16:creationId xmlns:a16="http://schemas.microsoft.com/office/drawing/2014/main" id="{3D015F54-6091-4D97-B6A8-91BB068EB3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734" r="8349"/>
          <a:stretch/>
        </p:blipFill>
        <p:spPr>
          <a:xfrm>
            <a:off x="566921" y="4313076"/>
            <a:ext cx="8798478" cy="1468749"/>
          </a:xfrm>
          <a:prstGeom prst="rect">
            <a:avLst/>
          </a:prstGeom>
        </p:spPr>
      </p:pic>
      <p:pic>
        <p:nvPicPr>
          <p:cNvPr id="14" name="Snagit_SNG865">
            <a:extLst>
              <a:ext uri="{FF2B5EF4-FFF2-40B4-BE49-F238E27FC236}">
                <a16:creationId xmlns:a16="http://schemas.microsoft.com/office/drawing/2014/main" id="{A07C4B06-4FAC-42EE-807B-117B74D50B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79347" r="6209"/>
          <a:stretch/>
        </p:blipFill>
        <p:spPr>
          <a:xfrm>
            <a:off x="1948421" y="5914195"/>
            <a:ext cx="6538600" cy="375701"/>
          </a:xfrm>
          <a:prstGeom prst="rect">
            <a:avLst/>
          </a:prstGeom>
        </p:spPr>
      </p:pic>
      <p:sp>
        <p:nvSpPr>
          <p:cNvPr id="26" name="مربع نص 25">
            <a:extLst>
              <a:ext uri="{FF2B5EF4-FFF2-40B4-BE49-F238E27FC236}">
                <a16:creationId xmlns:a16="http://schemas.microsoft.com/office/drawing/2014/main" id="{ADE9E50B-2E96-4356-B477-14C907D17E23}"/>
              </a:ext>
            </a:extLst>
          </p:cNvPr>
          <p:cNvSpPr txBox="1"/>
          <p:nvPr/>
        </p:nvSpPr>
        <p:spPr>
          <a:xfrm>
            <a:off x="2857232" y="462596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125</a:t>
            </a:r>
          </a:p>
        </p:txBody>
      </p: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22B74AE1-B06C-47D8-B5C0-C3374C6827B9}"/>
              </a:ext>
            </a:extLst>
          </p:cNvPr>
          <p:cNvGrpSpPr/>
          <p:nvPr/>
        </p:nvGrpSpPr>
        <p:grpSpPr>
          <a:xfrm>
            <a:off x="2947000" y="462596"/>
            <a:ext cx="700755" cy="324740"/>
            <a:chOff x="7187013" y="4854011"/>
            <a:chExt cx="700755" cy="324740"/>
          </a:xfrm>
        </p:grpSpPr>
        <p:cxnSp>
          <p:nvCxnSpPr>
            <p:cNvPr id="28" name="رابط مستقيم 27">
              <a:extLst>
                <a:ext uri="{FF2B5EF4-FFF2-40B4-BE49-F238E27FC236}">
                  <a16:creationId xmlns:a16="http://schemas.microsoft.com/office/drawing/2014/main" id="{0DCB9D2F-2CD9-4817-9853-6BA0A55D6569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10FA0A59-29EB-41E1-A7BA-7A9E5AA0B42F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رابط مستقيم 29">
              <a:extLst>
                <a:ext uri="{FF2B5EF4-FFF2-40B4-BE49-F238E27FC236}">
                  <a16:creationId xmlns:a16="http://schemas.microsoft.com/office/drawing/2014/main" id="{420F33F8-AA84-4442-B0EA-23818694CF53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رابط مستقيم 30">
              <a:extLst>
                <a:ext uri="{FF2B5EF4-FFF2-40B4-BE49-F238E27FC236}">
                  <a16:creationId xmlns:a16="http://schemas.microsoft.com/office/drawing/2014/main" id="{B1D28C65-5133-4CF6-B51F-2D844ACF1314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E139E504-8E22-4432-B8AC-EB35C33397A5}"/>
              </a:ext>
            </a:extLst>
          </p:cNvPr>
          <p:cNvSpPr txBox="1"/>
          <p:nvPr/>
        </p:nvSpPr>
        <p:spPr>
          <a:xfrm>
            <a:off x="3618851" y="462596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9B9C96A3-C85D-4A43-B06B-FC9B061D91B8}"/>
              </a:ext>
            </a:extLst>
          </p:cNvPr>
          <p:cNvSpPr txBox="1"/>
          <p:nvPr/>
        </p:nvSpPr>
        <p:spPr>
          <a:xfrm>
            <a:off x="2577677" y="462596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368DD4A7-C30E-4C8D-B7CF-24AA2628BD40}"/>
              </a:ext>
            </a:extLst>
          </p:cNvPr>
          <p:cNvSpPr txBox="1"/>
          <p:nvPr/>
        </p:nvSpPr>
        <p:spPr>
          <a:xfrm>
            <a:off x="3847594" y="462596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121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CBF3FC4F-444E-49A6-B610-6FE5764B32EE}"/>
              </a:ext>
            </a:extLst>
          </p:cNvPr>
          <p:cNvSpPr txBox="1"/>
          <p:nvPr/>
        </p:nvSpPr>
        <p:spPr>
          <a:xfrm>
            <a:off x="1739753" y="462596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144</a:t>
            </a:r>
          </a:p>
        </p:txBody>
      </p:sp>
      <p:grpSp>
        <p:nvGrpSpPr>
          <p:cNvPr id="36" name="مجموعة 35">
            <a:extLst>
              <a:ext uri="{FF2B5EF4-FFF2-40B4-BE49-F238E27FC236}">
                <a16:creationId xmlns:a16="http://schemas.microsoft.com/office/drawing/2014/main" id="{C7FB4823-78BC-4BC2-83ED-34A01CEBCC21}"/>
              </a:ext>
            </a:extLst>
          </p:cNvPr>
          <p:cNvGrpSpPr/>
          <p:nvPr/>
        </p:nvGrpSpPr>
        <p:grpSpPr>
          <a:xfrm>
            <a:off x="3914474" y="462596"/>
            <a:ext cx="700755" cy="324740"/>
            <a:chOff x="7187013" y="4854011"/>
            <a:chExt cx="700755" cy="324740"/>
          </a:xfrm>
        </p:grpSpPr>
        <p:cxnSp>
          <p:nvCxnSpPr>
            <p:cNvPr id="37" name="رابط مستقيم 36">
              <a:extLst>
                <a:ext uri="{FF2B5EF4-FFF2-40B4-BE49-F238E27FC236}">
                  <a16:creationId xmlns:a16="http://schemas.microsoft.com/office/drawing/2014/main" id="{80474127-D17E-42BF-96C6-0A0A7A0DFE4C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مستقيم 37">
              <a:extLst>
                <a:ext uri="{FF2B5EF4-FFF2-40B4-BE49-F238E27FC236}">
                  <a16:creationId xmlns:a16="http://schemas.microsoft.com/office/drawing/2014/main" id="{99BB3CA4-7A03-40BB-881C-D93686EA8855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رابط مستقيم 38">
              <a:extLst>
                <a:ext uri="{FF2B5EF4-FFF2-40B4-BE49-F238E27FC236}">
                  <a16:creationId xmlns:a16="http://schemas.microsoft.com/office/drawing/2014/main" id="{4C8E4656-0016-46E4-BFE4-2ABD3AF40A58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رابط مستقيم 39">
              <a:extLst>
                <a:ext uri="{FF2B5EF4-FFF2-40B4-BE49-F238E27FC236}">
                  <a16:creationId xmlns:a16="http://schemas.microsoft.com/office/drawing/2014/main" id="{D80BA0F3-21A0-426E-8473-70C97B3A73ED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822F0A74-2CA8-46F0-9CDB-7DBD7AF22435}"/>
              </a:ext>
            </a:extLst>
          </p:cNvPr>
          <p:cNvGrpSpPr/>
          <p:nvPr/>
        </p:nvGrpSpPr>
        <p:grpSpPr>
          <a:xfrm>
            <a:off x="1826673" y="462596"/>
            <a:ext cx="700755" cy="324740"/>
            <a:chOff x="7187013" y="4854011"/>
            <a:chExt cx="700755" cy="324740"/>
          </a:xfrm>
        </p:grpSpPr>
        <p:cxnSp>
          <p:nvCxnSpPr>
            <p:cNvPr id="42" name="رابط مستقيم 41">
              <a:extLst>
                <a:ext uri="{FF2B5EF4-FFF2-40B4-BE49-F238E27FC236}">
                  <a16:creationId xmlns:a16="http://schemas.microsoft.com/office/drawing/2014/main" id="{E97ECE0D-CBB5-4A61-BF92-C5F3C99C9E9E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رابط مستقيم 42">
              <a:extLst>
                <a:ext uri="{FF2B5EF4-FFF2-40B4-BE49-F238E27FC236}">
                  <a16:creationId xmlns:a16="http://schemas.microsoft.com/office/drawing/2014/main" id="{14CC6B50-F57A-49E4-AB40-2B41592EC57E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رابط مستقيم 43">
              <a:extLst>
                <a:ext uri="{FF2B5EF4-FFF2-40B4-BE49-F238E27FC236}">
                  <a16:creationId xmlns:a16="http://schemas.microsoft.com/office/drawing/2014/main" id="{F62737C0-A70D-4BBD-B78D-8EFEB1D79A00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رابط مستقيم 44">
              <a:extLst>
                <a:ext uri="{FF2B5EF4-FFF2-40B4-BE49-F238E27FC236}">
                  <a16:creationId xmlns:a16="http://schemas.microsoft.com/office/drawing/2014/main" id="{A900E033-FA54-41EE-AB1A-7CCC152309DB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2E444790-E0F8-4C58-95FF-B2334CC28517}"/>
              </a:ext>
            </a:extLst>
          </p:cNvPr>
          <p:cNvSpPr txBox="1"/>
          <p:nvPr/>
        </p:nvSpPr>
        <p:spPr>
          <a:xfrm>
            <a:off x="2857232" y="906486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125</a:t>
            </a:r>
          </a:p>
        </p:txBody>
      </p: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957B77A1-93BE-4EC5-B36C-8BC35227F753}"/>
              </a:ext>
            </a:extLst>
          </p:cNvPr>
          <p:cNvGrpSpPr/>
          <p:nvPr/>
        </p:nvGrpSpPr>
        <p:grpSpPr>
          <a:xfrm>
            <a:off x="2947000" y="906486"/>
            <a:ext cx="700755" cy="324740"/>
            <a:chOff x="7187013" y="4854011"/>
            <a:chExt cx="700755" cy="324740"/>
          </a:xfrm>
        </p:grpSpPr>
        <p:cxnSp>
          <p:nvCxnSpPr>
            <p:cNvPr id="48" name="رابط مستقيم 47">
              <a:extLst>
                <a:ext uri="{FF2B5EF4-FFF2-40B4-BE49-F238E27FC236}">
                  <a16:creationId xmlns:a16="http://schemas.microsoft.com/office/drawing/2014/main" id="{614276E8-46D9-474C-AA1A-0C506D5144E6}"/>
                </a:ext>
              </a:extLst>
            </p:cNvPr>
            <p:cNvCxnSpPr/>
            <p:nvPr/>
          </p:nvCxnSpPr>
          <p:spPr>
            <a:xfrm>
              <a:off x="7187013" y="4854011"/>
              <a:ext cx="56402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رابط مستقيم 48">
              <a:extLst>
                <a:ext uri="{FF2B5EF4-FFF2-40B4-BE49-F238E27FC236}">
                  <a16:creationId xmlns:a16="http://schemas.microsoft.com/office/drawing/2014/main" id="{6C6F3DE3-82AB-45E1-8292-4A5D646BC9E0}"/>
                </a:ext>
              </a:extLst>
            </p:cNvPr>
            <p:cNvCxnSpPr/>
            <p:nvPr/>
          </p:nvCxnSpPr>
          <p:spPr>
            <a:xfrm>
              <a:off x="7751036" y="4854011"/>
              <a:ext cx="68366" cy="3247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رابط مستقيم 49">
              <a:extLst>
                <a:ext uri="{FF2B5EF4-FFF2-40B4-BE49-F238E27FC236}">
                  <a16:creationId xmlns:a16="http://schemas.microsoft.com/office/drawing/2014/main" id="{6FF0705D-D331-4B50-904D-002BD32DEDB9}"/>
                </a:ext>
              </a:extLst>
            </p:cNvPr>
            <p:cNvCxnSpPr/>
            <p:nvPr/>
          </p:nvCxnSpPr>
          <p:spPr>
            <a:xfrm flipV="1">
              <a:off x="7819402" y="5050564"/>
              <a:ext cx="42729" cy="1281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رابط مستقيم 50">
              <a:extLst>
                <a:ext uri="{FF2B5EF4-FFF2-40B4-BE49-F238E27FC236}">
                  <a16:creationId xmlns:a16="http://schemas.microsoft.com/office/drawing/2014/main" id="{93443E2A-F731-4D5E-B017-BB94CF7BBF36}"/>
                </a:ext>
              </a:extLst>
            </p:cNvPr>
            <p:cNvCxnSpPr/>
            <p:nvPr/>
          </p:nvCxnSpPr>
          <p:spPr>
            <a:xfrm>
              <a:off x="7862131" y="5050564"/>
              <a:ext cx="2563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A2A6C34A-320F-445A-8365-82962DECEA12}"/>
              </a:ext>
            </a:extLst>
          </p:cNvPr>
          <p:cNvSpPr txBox="1"/>
          <p:nvPr/>
        </p:nvSpPr>
        <p:spPr>
          <a:xfrm>
            <a:off x="3618851" y="906486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0A8F3775-6292-4D0E-A06A-FEFD2A41A42B}"/>
              </a:ext>
            </a:extLst>
          </p:cNvPr>
          <p:cNvSpPr txBox="1"/>
          <p:nvPr/>
        </p:nvSpPr>
        <p:spPr>
          <a:xfrm>
            <a:off x="2577677" y="906486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4ECA6242-B410-4963-AB67-22FC06DAEF32}"/>
              </a:ext>
            </a:extLst>
          </p:cNvPr>
          <p:cNvSpPr txBox="1"/>
          <p:nvPr/>
        </p:nvSpPr>
        <p:spPr>
          <a:xfrm>
            <a:off x="3864723" y="906486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DA4D5B85-2A92-417F-B98C-7F14A95D20B0}"/>
              </a:ext>
            </a:extLst>
          </p:cNvPr>
          <p:cNvSpPr txBox="1"/>
          <p:nvPr/>
        </p:nvSpPr>
        <p:spPr>
          <a:xfrm>
            <a:off x="2047401" y="906486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BB57E785-A170-48DC-B6E0-9CFE4FD59493}"/>
              </a:ext>
            </a:extLst>
          </p:cNvPr>
          <p:cNvGrpSpPr/>
          <p:nvPr/>
        </p:nvGrpSpPr>
        <p:grpSpPr>
          <a:xfrm>
            <a:off x="7498186" y="455752"/>
            <a:ext cx="977598" cy="581737"/>
            <a:chOff x="6706187" y="4678620"/>
            <a:chExt cx="977598" cy="581737"/>
          </a:xfrm>
        </p:grpSpPr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F736CACD-C8E4-442D-BCFA-4052956BBC88}"/>
                </a:ext>
              </a:extLst>
            </p:cNvPr>
            <p:cNvSpPr txBox="1"/>
            <p:nvPr/>
          </p:nvSpPr>
          <p:spPr>
            <a:xfrm>
              <a:off x="6706187" y="4737137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125</a:t>
              </a:r>
            </a:p>
          </p:txBody>
        </p:sp>
        <p:grpSp>
          <p:nvGrpSpPr>
            <p:cNvPr id="58" name="مجموعة 57">
              <a:extLst>
                <a:ext uri="{FF2B5EF4-FFF2-40B4-BE49-F238E27FC236}">
                  <a16:creationId xmlns:a16="http://schemas.microsoft.com/office/drawing/2014/main" id="{2302217B-5CDA-4DDC-AD17-CFF66873C621}"/>
                </a:ext>
              </a:extLst>
            </p:cNvPr>
            <p:cNvGrpSpPr/>
            <p:nvPr/>
          </p:nvGrpSpPr>
          <p:grpSpPr>
            <a:xfrm>
              <a:off x="6732608" y="4737137"/>
              <a:ext cx="804949" cy="324740"/>
              <a:chOff x="7082819" y="4854011"/>
              <a:chExt cx="804949" cy="324740"/>
            </a:xfrm>
          </p:grpSpPr>
          <p:cxnSp>
            <p:nvCxnSpPr>
              <p:cNvPr id="60" name="رابط مستقيم 59">
                <a:extLst>
                  <a:ext uri="{FF2B5EF4-FFF2-40B4-BE49-F238E27FC236}">
                    <a16:creationId xmlns:a16="http://schemas.microsoft.com/office/drawing/2014/main" id="{959C79DF-140A-42E7-9763-E01A1997E8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2819" y="4854011"/>
                <a:ext cx="66821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رابط مستقيم 60">
                <a:extLst>
                  <a:ext uri="{FF2B5EF4-FFF2-40B4-BE49-F238E27FC236}">
                    <a16:creationId xmlns:a16="http://schemas.microsoft.com/office/drawing/2014/main" id="{7F25539D-C516-405D-94CF-EF020C3E6FDF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رابط مستقيم 61">
                <a:extLst>
                  <a:ext uri="{FF2B5EF4-FFF2-40B4-BE49-F238E27FC236}">
                    <a16:creationId xmlns:a16="http://schemas.microsoft.com/office/drawing/2014/main" id="{CEFCC2B7-FFA4-45D1-B89C-8E45EB723683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رابط مستقيم 62">
                <a:extLst>
                  <a:ext uri="{FF2B5EF4-FFF2-40B4-BE49-F238E27FC236}">
                    <a16:creationId xmlns:a16="http://schemas.microsoft.com/office/drawing/2014/main" id="{C46F6DDB-49B8-4DC7-8A1F-416352E19CD3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4FDB4588-CBEF-48A1-9B42-0FBA39861AE3}"/>
                </a:ext>
              </a:extLst>
            </p:cNvPr>
            <p:cNvSpPr txBox="1"/>
            <p:nvPr/>
          </p:nvSpPr>
          <p:spPr>
            <a:xfrm>
              <a:off x="7381937" y="4678620"/>
              <a:ext cx="301848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D09ACE93-AE58-453E-8719-AD6704E2F698}"/>
              </a:ext>
            </a:extLst>
          </p:cNvPr>
          <p:cNvSpPr txBox="1"/>
          <p:nvPr/>
        </p:nvSpPr>
        <p:spPr>
          <a:xfrm>
            <a:off x="7233168" y="467956"/>
            <a:ext cx="415499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3600" dirty="0">
                <a:solidFill>
                  <a:srgbClr val="9C3B9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8E531079-C705-4A8D-8753-1FA9770629F5}"/>
              </a:ext>
            </a:extLst>
          </p:cNvPr>
          <p:cNvSpPr txBox="1"/>
          <p:nvPr/>
        </p:nvSpPr>
        <p:spPr>
          <a:xfrm>
            <a:off x="6956940" y="51426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grpSp>
        <p:nvGrpSpPr>
          <p:cNvPr id="66" name="مجموعة 65">
            <a:extLst>
              <a:ext uri="{FF2B5EF4-FFF2-40B4-BE49-F238E27FC236}">
                <a16:creationId xmlns:a16="http://schemas.microsoft.com/office/drawing/2014/main" id="{C10338E9-4BE1-4E0A-B929-B304EDB4A678}"/>
              </a:ext>
            </a:extLst>
          </p:cNvPr>
          <p:cNvGrpSpPr/>
          <p:nvPr/>
        </p:nvGrpSpPr>
        <p:grpSpPr>
          <a:xfrm>
            <a:off x="3034276" y="1384329"/>
            <a:ext cx="831370" cy="523220"/>
            <a:chOff x="6706187" y="4737137"/>
            <a:chExt cx="831370" cy="523220"/>
          </a:xfrm>
        </p:grpSpPr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300CCF96-4DB0-45E4-A2F7-45424EBE0448}"/>
                </a:ext>
              </a:extLst>
            </p:cNvPr>
            <p:cNvSpPr txBox="1"/>
            <p:nvPr/>
          </p:nvSpPr>
          <p:spPr>
            <a:xfrm>
              <a:off x="6706187" y="4737137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125</a:t>
              </a:r>
            </a:p>
          </p:txBody>
        </p:sp>
        <p:grpSp>
          <p:nvGrpSpPr>
            <p:cNvPr id="68" name="مجموعة 67">
              <a:extLst>
                <a:ext uri="{FF2B5EF4-FFF2-40B4-BE49-F238E27FC236}">
                  <a16:creationId xmlns:a16="http://schemas.microsoft.com/office/drawing/2014/main" id="{4280CC6F-D1D9-475E-B74D-07F87321F59F}"/>
                </a:ext>
              </a:extLst>
            </p:cNvPr>
            <p:cNvGrpSpPr/>
            <p:nvPr/>
          </p:nvGrpSpPr>
          <p:grpSpPr>
            <a:xfrm>
              <a:off x="6732608" y="4737137"/>
              <a:ext cx="804949" cy="324740"/>
              <a:chOff x="7082819" y="4854011"/>
              <a:chExt cx="804949" cy="324740"/>
            </a:xfrm>
          </p:grpSpPr>
          <p:cxnSp>
            <p:nvCxnSpPr>
              <p:cNvPr id="70" name="رابط مستقيم 69">
                <a:extLst>
                  <a:ext uri="{FF2B5EF4-FFF2-40B4-BE49-F238E27FC236}">
                    <a16:creationId xmlns:a16="http://schemas.microsoft.com/office/drawing/2014/main" id="{53833C4E-09D6-451F-A662-CF2FD90636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2819" y="4854011"/>
                <a:ext cx="66821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رابط مستقيم 70">
                <a:extLst>
                  <a:ext uri="{FF2B5EF4-FFF2-40B4-BE49-F238E27FC236}">
                    <a16:creationId xmlns:a16="http://schemas.microsoft.com/office/drawing/2014/main" id="{039C82C9-0E06-4986-A753-C4C3470C71BF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رابط مستقيم 71">
                <a:extLst>
                  <a:ext uri="{FF2B5EF4-FFF2-40B4-BE49-F238E27FC236}">
                    <a16:creationId xmlns:a16="http://schemas.microsoft.com/office/drawing/2014/main" id="{77C29E81-3514-4C7F-9B66-4F9B1F65CDEF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رابط مستقيم 72">
                <a:extLst>
                  <a:ext uri="{FF2B5EF4-FFF2-40B4-BE49-F238E27FC236}">
                    <a16:creationId xmlns:a16="http://schemas.microsoft.com/office/drawing/2014/main" id="{7144A924-8A12-4535-84D6-5F455B720B5C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C2083129-AA5F-4666-BB41-AFA622CF755C}"/>
              </a:ext>
            </a:extLst>
          </p:cNvPr>
          <p:cNvSpPr txBox="1"/>
          <p:nvPr/>
        </p:nvSpPr>
        <p:spPr>
          <a:xfrm>
            <a:off x="2769258" y="1338016"/>
            <a:ext cx="415499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3600" dirty="0">
                <a:solidFill>
                  <a:srgbClr val="9C3B9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25D19E54-5A2C-46A4-B32E-1F1B30ACB348}"/>
              </a:ext>
            </a:extLst>
          </p:cNvPr>
          <p:cNvSpPr txBox="1"/>
          <p:nvPr/>
        </p:nvSpPr>
        <p:spPr>
          <a:xfrm>
            <a:off x="2403261" y="1384329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</a:t>
            </a:r>
          </a:p>
        </p:txBody>
      </p:sp>
      <p:pic>
        <p:nvPicPr>
          <p:cNvPr id="76" name="Snagit_SNG865">
            <a:extLst>
              <a:ext uri="{FF2B5EF4-FFF2-40B4-BE49-F238E27FC236}">
                <a16:creationId xmlns:a16="http://schemas.microsoft.com/office/drawing/2014/main" id="{0C0B9FCB-98C1-4912-9563-BB26E49957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946" t="53322" r="6050" b="25153"/>
          <a:stretch/>
        </p:blipFill>
        <p:spPr>
          <a:xfrm>
            <a:off x="2108684" y="3406731"/>
            <a:ext cx="6274572" cy="391544"/>
          </a:xfrm>
          <a:prstGeom prst="rect">
            <a:avLst/>
          </a:prstGeom>
        </p:spPr>
      </p:pic>
      <p:sp>
        <p:nvSpPr>
          <p:cNvPr id="77" name="مربع نص 76">
            <a:extLst>
              <a:ext uri="{FF2B5EF4-FFF2-40B4-BE49-F238E27FC236}">
                <a16:creationId xmlns:a16="http://schemas.microsoft.com/office/drawing/2014/main" id="{ABD57FF4-C06F-43A9-BDD0-51A186EE2B30}"/>
              </a:ext>
            </a:extLst>
          </p:cNvPr>
          <p:cNvSpPr txBox="1"/>
          <p:nvPr/>
        </p:nvSpPr>
        <p:spPr>
          <a:xfrm>
            <a:off x="6246051" y="856863"/>
            <a:ext cx="25571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8640BB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العدد 5 تساوي نصف </a:t>
            </a: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319FD638-EFBA-4DD0-B9D6-9F9838B24645}"/>
              </a:ext>
            </a:extLst>
          </p:cNvPr>
          <p:cNvGrpSpPr/>
          <p:nvPr/>
        </p:nvGrpSpPr>
        <p:grpSpPr>
          <a:xfrm>
            <a:off x="7390092" y="1324035"/>
            <a:ext cx="831370" cy="523220"/>
            <a:chOff x="6706187" y="4737137"/>
            <a:chExt cx="831370" cy="523220"/>
          </a:xfrm>
        </p:grpSpPr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FF6C9BA6-8598-412B-8CF4-FDBAE77A1003}"/>
                </a:ext>
              </a:extLst>
            </p:cNvPr>
            <p:cNvSpPr txBox="1"/>
            <p:nvPr/>
          </p:nvSpPr>
          <p:spPr>
            <a:xfrm>
              <a:off x="6706187" y="4737137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125</a:t>
              </a:r>
            </a:p>
          </p:txBody>
        </p:sp>
        <p:grpSp>
          <p:nvGrpSpPr>
            <p:cNvPr id="82" name="مجموعة 81">
              <a:extLst>
                <a:ext uri="{FF2B5EF4-FFF2-40B4-BE49-F238E27FC236}">
                  <a16:creationId xmlns:a16="http://schemas.microsoft.com/office/drawing/2014/main" id="{FAB6C6F7-89F1-457D-8B8B-FCE8176950FA}"/>
                </a:ext>
              </a:extLst>
            </p:cNvPr>
            <p:cNvGrpSpPr/>
            <p:nvPr/>
          </p:nvGrpSpPr>
          <p:grpSpPr>
            <a:xfrm>
              <a:off x="6732608" y="4737137"/>
              <a:ext cx="804949" cy="324740"/>
              <a:chOff x="7082819" y="4854011"/>
              <a:chExt cx="804949" cy="324740"/>
            </a:xfrm>
          </p:grpSpPr>
          <p:cxnSp>
            <p:nvCxnSpPr>
              <p:cNvPr id="83" name="رابط مستقيم 82">
                <a:extLst>
                  <a:ext uri="{FF2B5EF4-FFF2-40B4-BE49-F238E27FC236}">
                    <a16:creationId xmlns:a16="http://schemas.microsoft.com/office/drawing/2014/main" id="{33C56BFF-7556-4911-B9DE-678C9610C2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2819" y="4854011"/>
                <a:ext cx="66821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رابط مستقيم 83">
                <a:extLst>
                  <a:ext uri="{FF2B5EF4-FFF2-40B4-BE49-F238E27FC236}">
                    <a16:creationId xmlns:a16="http://schemas.microsoft.com/office/drawing/2014/main" id="{D8C70536-BEA5-460A-9BC8-D0F9DB48DE80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رابط مستقيم 84">
                <a:extLst>
                  <a:ext uri="{FF2B5EF4-FFF2-40B4-BE49-F238E27FC236}">
                    <a16:creationId xmlns:a16="http://schemas.microsoft.com/office/drawing/2014/main" id="{2CA09BDA-A0BE-4DC4-8D56-6380F0DBF538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رابط مستقيم 85">
                <a:extLst>
                  <a:ext uri="{FF2B5EF4-FFF2-40B4-BE49-F238E27FC236}">
                    <a16:creationId xmlns:a16="http://schemas.microsoft.com/office/drawing/2014/main" id="{B015572A-0096-46C0-9678-5FA4FAFF7C91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0F5E0115-AA12-4EF1-8B55-7BF9AB31932D}"/>
              </a:ext>
            </a:extLst>
          </p:cNvPr>
          <p:cNvSpPr txBox="1"/>
          <p:nvPr/>
        </p:nvSpPr>
        <p:spPr>
          <a:xfrm>
            <a:off x="7043176" y="1347810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&gt;</a:t>
            </a:r>
          </a:p>
        </p:txBody>
      </p:sp>
      <p:grpSp>
        <p:nvGrpSpPr>
          <p:cNvPr id="88" name="مجموعة 87">
            <a:extLst>
              <a:ext uri="{FF2B5EF4-FFF2-40B4-BE49-F238E27FC236}">
                <a16:creationId xmlns:a16="http://schemas.microsoft.com/office/drawing/2014/main" id="{092713E0-0DE2-4AB5-BA2B-90DEDDB4E06C}"/>
              </a:ext>
            </a:extLst>
          </p:cNvPr>
          <p:cNvGrpSpPr/>
          <p:nvPr/>
        </p:nvGrpSpPr>
        <p:grpSpPr>
          <a:xfrm>
            <a:off x="6192897" y="1324035"/>
            <a:ext cx="831370" cy="523220"/>
            <a:chOff x="6706187" y="4737137"/>
            <a:chExt cx="831370" cy="523220"/>
          </a:xfrm>
        </p:grpSpPr>
        <p:sp>
          <p:nvSpPr>
            <p:cNvPr id="89" name="مربع نص 88">
              <a:extLst>
                <a:ext uri="{FF2B5EF4-FFF2-40B4-BE49-F238E27FC236}">
                  <a16:creationId xmlns:a16="http://schemas.microsoft.com/office/drawing/2014/main" id="{739E8149-3798-4A5D-98E7-CDB0E6DABD96}"/>
                </a:ext>
              </a:extLst>
            </p:cNvPr>
            <p:cNvSpPr txBox="1"/>
            <p:nvPr/>
          </p:nvSpPr>
          <p:spPr>
            <a:xfrm>
              <a:off x="6706187" y="4737137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</a:t>
              </a:r>
            </a:p>
          </p:txBody>
        </p:sp>
        <p:grpSp>
          <p:nvGrpSpPr>
            <p:cNvPr id="90" name="مجموعة 89">
              <a:extLst>
                <a:ext uri="{FF2B5EF4-FFF2-40B4-BE49-F238E27FC236}">
                  <a16:creationId xmlns:a16="http://schemas.microsoft.com/office/drawing/2014/main" id="{D675FE61-94D5-4734-B3C1-D7C01BAF7C31}"/>
                </a:ext>
              </a:extLst>
            </p:cNvPr>
            <p:cNvGrpSpPr/>
            <p:nvPr/>
          </p:nvGrpSpPr>
          <p:grpSpPr>
            <a:xfrm>
              <a:off x="6732608" y="4737137"/>
              <a:ext cx="804949" cy="324740"/>
              <a:chOff x="7082819" y="4854011"/>
              <a:chExt cx="804949" cy="324740"/>
            </a:xfrm>
          </p:grpSpPr>
          <p:cxnSp>
            <p:nvCxnSpPr>
              <p:cNvPr id="91" name="رابط مستقيم 90">
                <a:extLst>
                  <a:ext uri="{FF2B5EF4-FFF2-40B4-BE49-F238E27FC236}">
                    <a16:creationId xmlns:a16="http://schemas.microsoft.com/office/drawing/2014/main" id="{E059799A-E528-4CBC-AF62-3719CC3A4B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2819" y="4854011"/>
                <a:ext cx="66821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رابط مستقيم 91">
                <a:extLst>
                  <a:ext uri="{FF2B5EF4-FFF2-40B4-BE49-F238E27FC236}">
                    <a16:creationId xmlns:a16="http://schemas.microsoft.com/office/drawing/2014/main" id="{8E176ED4-F401-48F9-8FB2-1C5752A0BE19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رابط مستقيم 92">
                <a:extLst>
                  <a:ext uri="{FF2B5EF4-FFF2-40B4-BE49-F238E27FC236}">
                    <a16:creationId xmlns:a16="http://schemas.microsoft.com/office/drawing/2014/main" id="{BBF1FF6D-EF82-4D12-9E19-96E3FD3A903E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رابط مستقيم 93">
                <a:extLst>
                  <a:ext uri="{FF2B5EF4-FFF2-40B4-BE49-F238E27FC236}">
                    <a16:creationId xmlns:a16="http://schemas.microsoft.com/office/drawing/2014/main" id="{E7C99CE8-FAC1-48E3-847E-9BC95C758035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6" name="مجموعة 95">
            <a:extLst>
              <a:ext uri="{FF2B5EF4-FFF2-40B4-BE49-F238E27FC236}">
                <a16:creationId xmlns:a16="http://schemas.microsoft.com/office/drawing/2014/main" id="{8EF98752-0922-4FC6-A453-0A03D8E5F479}"/>
              </a:ext>
            </a:extLst>
          </p:cNvPr>
          <p:cNvGrpSpPr/>
          <p:nvPr/>
        </p:nvGrpSpPr>
        <p:grpSpPr>
          <a:xfrm>
            <a:off x="5497138" y="881339"/>
            <a:ext cx="831370" cy="523220"/>
            <a:chOff x="6706187" y="4737137"/>
            <a:chExt cx="831370" cy="523220"/>
          </a:xfrm>
        </p:grpSpPr>
        <p:sp>
          <p:nvSpPr>
            <p:cNvPr id="97" name="مربع نص 96">
              <a:extLst>
                <a:ext uri="{FF2B5EF4-FFF2-40B4-BE49-F238E27FC236}">
                  <a16:creationId xmlns:a16="http://schemas.microsoft.com/office/drawing/2014/main" id="{741498D5-6CC4-49D0-83F8-FE941B938CF7}"/>
                </a:ext>
              </a:extLst>
            </p:cNvPr>
            <p:cNvSpPr txBox="1"/>
            <p:nvPr/>
          </p:nvSpPr>
          <p:spPr>
            <a:xfrm>
              <a:off x="6706187" y="4737137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8640BB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</a:t>
              </a:r>
            </a:p>
          </p:txBody>
        </p:sp>
        <p:grpSp>
          <p:nvGrpSpPr>
            <p:cNvPr id="98" name="مجموعة 97">
              <a:extLst>
                <a:ext uri="{FF2B5EF4-FFF2-40B4-BE49-F238E27FC236}">
                  <a16:creationId xmlns:a16="http://schemas.microsoft.com/office/drawing/2014/main" id="{B949A75D-73AC-453B-8F64-10442D7D5446}"/>
                </a:ext>
              </a:extLst>
            </p:cNvPr>
            <p:cNvGrpSpPr/>
            <p:nvPr/>
          </p:nvGrpSpPr>
          <p:grpSpPr>
            <a:xfrm>
              <a:off x="6732608" y="4737137"/>
              <a:ext cx="804949" cy="324740"/>
              <a:chOff x="7082819" y="4854011"/>
              <a:chExt cx="804949" cy="324740"/>
            </a:xfrm>
          </p:grpSpPr>
          <p:cxnSp>
            <p:nvCxnSpPr>
              <p:cNvPr id="99" name="رابط مستقيم 98">
                <a:extLst>
                  <a:ext uri="{FF2B5EF4-FFF2-40B4-BE49-F238E27FC236}">
                    <a16:creationId xmlns:a16="http://schemas.microsoft.com/office/drawing/2014/main" id="{B8AC04AC-79A9-4558-9E20-97B1884447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2819" y="4854011"/>
                <a:ext cx="66821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رابط مستقيم 99">
                <a:extLst>
                  <a:ext uri="{FF2B5EF4-FFF2-40B4-BE49-F238E27FC236}">
                    <a16:creationId xmlns:a16="http://schemas.microsoft.com/office/drawing/2014/main" id="{9AF30A9C-79E2-4B7A-B6E3-4EE286D902B0}"/>
                  </a:ext>
                </a:extLst>
              </p:cNvPr>
              <p:cNvCxnSpPr/>
              <p:nvPr/>
            </p:nvCxnSpPr>
            <p:spPr>
              <a:xfrm>
                <a:off x="7751036" y="4854011"/>
                <a:ext cx="68366" cy="3247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رابط مستقيم 100">
                <a:extLst>
                  <a:ext uri="{FF2B5EF4-FFF2-40B4-BE49-F238E27FC236}">
                    <a16:creationId xmlns:a16="http://schemas.microsoft.com/office/drawing/2014/main" id="{94AF6E71-A8D8-42EF-8F1D-3A36AFAC0202}"/>
                  </a:ext>
                </a:extLst>
              </p:cNvPr>
              <p:cNvCxnSpPr/>
              <p:nvPr/>
            </p:nvCxnSpPr>
            <p:spPr>
              <a:xfrm flipV="1">
                <a:off x="7819402" y="5050564"/>
                <a:ext cx="42729" cy="1281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رابط مستقيم 101">
                <a:extLst>
                  <a:ext uri="{FF2B5EF4-FFF2-40B4-BE49-F238E27FC236}">
                    <a16:creationId xmlns:a16="http://schemas.microsoft.com/office/drawing/2014/main" id="{55257FBF-4D12-4D32-8AB0-CAF57AF32695}"/>
                  </a:ext>
                </a:extLst>
              </p:cNvPr>
              <p:cNvCxnSpPr/>
              <p:nvPr/>
            </p:nvCxnSpPr>
            <p:spPr>
              <a:xfrm>
                <a:off x="7862131" y="5050564"/>
                <a:ext cx="2563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26722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2" grpId="0"/>
      <p:bldP spid="33" grpId="0"/>
      <p:bldP spid="34" grpId="0"/>
      <p:bldP spid="35" grpId="0"/>
      <p:bldP spid="46" grpId="0"/>
      <p:bldP spid="52" grpId="0"/>
      <p:bldP spid="53" grpId="0"/>
      <p:bldP spid="54" grpId="0"/>
      <p:bldP spid="55" grpId="0"/>
      <p:bldP spid="64" grpId="0"/>
      <p:bldP spid="65" grpId="0"/>
      <p:bldP spid="74" grpId="0"/>
      <p:bldP spid="75" grpId="0"/>
      <p:bldP spid="77" grpId="0"/>
      <p:bldP spid="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92278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C967D3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بنفسجي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