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3512800" cy="12268200"/>
  <p:notesSz cx="13512800" cy="12268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40117" y="1511808"/>
            <a:ext cx="10654665" cy="1024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80235" y="2731008"/>
            <a:ext cx="8774430" cy="121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26745" y="1121664"/>
            <a:ext cx="5452681" cy="3218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455473" y="1121664"/>
            <a:ext cx="5452681" cy="3218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6745" y="195072"/>
            <a:ext cx="11281410" cy="780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6745" y="1121664"/>
            <a:ext cx="11281410" cy="3218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261866" y="4535424"/>
            <a:ext cx="4011168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26745" y="4535424"/>
            <a:ext cx="2883027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025128" y="4535424"/>
            <a:ext cx="2883027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5349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900" y="190500"/>
            <a:ext cx="12598400" cy="9613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14300"/>
            <a:ext cx="12293600" cy="10464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139700"/>
            <a:ext cx="12585700" cy="1125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393700"/>
            <a:ext cx="12534900" cy="11226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723900"/>
            <a:ext cx="12026900" cy="858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2024-11-08T07:54:03Z</dcterms:created>
  <dcterms:modified xsi:type="dcterms:W3CDTF">2024-11-08T07:54:03Z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2024-11-08T00:00:00Z</vt:filetime>
  </property>
  <property fmtid="{D5CDD505-2E9C-101B-9397-08002B2CF9AE}" pid="3" name="LastSaved">
    <vt:filetime>2024-11-08T00:00:00Z</vt:filetime>
  </property>
  <property fmtid="{D5CDD505-2E9C-101B-9397-08002B2CF9AE}" pid="4" name="Producer">
    <vt:lpwstr>iText® 5.5.10 ©2000-2015 iText Group NV (AGPL-version)</vt:lpwstr>
  </property>
</Properties>
</file>