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70" r:id="rId3"/>
    <p:sldId id="274" r:id="rId4"/>
    <p:sldId id="275" r:id="rId5"/>
    <p:sldId id="277" r:id="rId6"/>
    <p:sldId id="276" r:id="rId7"/>
    <p:sldId id="265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B56C13"/>
    <a:srgbClr val="BC7A2A"/>
    <a:srgbClr val="DA9742"/>
    <a:srgbClr val="25C6FF"/>
    <a:srgbClr val="FFDF6B"/>
    <a:srgbClr val="FFCA08"/>
    <a:srgbClr val="DA932F"/>
    <a:srgbClr val="D981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204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01/11/1441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01/11/1441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01/11/1441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01/11/1441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01/11/1441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01/11/1441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01/11/1441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486272" y="707264"/>
            <a:ext cx="4089030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72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قسمة الأعداد العشرية والكسور العشرية(2)</a:t>
            </a:r>
          </a:p>
          <a:p>
            <a:pPr algn="ctr" rtl="1"/>
            <a:r>
              <a:rPr lang="ar-OM" sz="72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(3-6)</a:t>
            </a: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509399" y="2586239"/>
            <a:ext cx="92578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OM" sz="3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قسمة الأعداد الصحيحة والأعداد العشرية على عدد مكون من رقم واحد، والاستمرار في القسمة على عدد محدد من المنازل العشرية، مثال 6.8÷7.</a:t>
            </a:r>
            <a:endParaRPr lang="ar-OM" sz="4000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28">
        <p:fade/>
      </p:transition>
    </mc:Choice>
    <mc:Fallback xmlns=""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066DFC8F-8CC2-4F11-B8E0-0D6174688F51}"/>
              </a:ext>
            </a:extLst>
          </p:cNvPr>
          <p:cNvSpPr/>
          <p:nvPr/>
        </p:nvSpPr>
        <p:spPr>
          <a:xfrm>
            <a:off x="2461189" y="179462"/>
            <a:ext cx="4836920" cy="555476"/>
          </a:xfrm>
          <a:prstGeom prst="roundRect">
            <a:avLst>
              <a:gd name="adj" fmla="val 50000"/>
            </a:avLst>
          </a:prstGeom>
          <a:solidFill>
            <a:srgbClr val="B56C1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OM" sz="3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قسمة عدد عشري على عدد كامل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13B35602-6DE6-4DD3-B383-6E8102E0626E}"/>
              </a:ext>
            </a:extLst>
          </p:cNvPr>
          <p:cNvSpPr txBox="1"/>
          <p:nvPr/>
        </p:nvSpPr>
        <p:spPr>
          <a:xfrm>
            <a:off x="4315441" y="1214563"/>
            <a:ext cx="4924810" cy="440120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أوجد ناتج             مقربا الناتج </a:t>
            </a:r>
          </a:p>
          <a:p>
            <a:pPr marL="571500" indent="-571500" algn="r" rtl="1">
              <a:buFont typeface="Wingdings" panose="05000000000000000000" pitchFamily="2" charset="2"/>
              <a:buChar char=""/>
            </a:pPr>
            <a:r>
              <a:rPr lang="ar-OM" sz="40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لأقرب منزلة عشرية واحدة:</a:t>
            </a:r>
          </a:p>
          <a:p>
            <a:pPr marL="571500" indent="-571500" algn="r" rtl="1">
              <a:buFont typeface="Wingdings" panose="05000000000000000000" pitchFamily="2" charset="2"/>
              <a:buChar char=""/>
            </a:pPr>
            <a:endParaRPr lang="ar-OM" sz="40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  <a:p>
            <a:pPr marL="571500" indent="-571500" algn="r" rtl="1">
              <a:buFont typeface="Wingdings" panose="05000000000000000000" pitchFamily="2" charset="2"/>
              <a:buChar char=""/>
            </a:pPr>
            <a:endParaRPr lang="ar-OM" sz="40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  <a:p>
            <a:pPr marL="571500" indent="-571500" algn="r" rtl="1">
              <a:buFont typeface="Wingdings" panose="05000000000000000000" pitchFamily="2" charset="2"/>
              <a:buChar char=""/>
            </a:pPr>
            <a:endParaRPr lang="ar-OM" sz="40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  <a:p>
            <a:pPr marL="571500" indent="-571500" algn="r" rtl="1">
              <a:buFont typeface="Wingdings" panose="05000000000000000000" pitchFamily="2" charset="2"/>
              <a:buChar char=""/>
            </a:pPr>
            <a:r>
              <a:rPr lang="ar-OM" sz="40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لأقرب منزلتين عشريتين:</a:t>
            </a:r>
          </a:p>
          <a:p>
            <a:pPr algn="r" rtl="1"/>
            <a:endParaRPr lang="ar-OM" sz="40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4353C3BB-A973-4090-9A0F-AA0842DBCFAF}"/>
              </a:ext>
            </a:extLst>
          </p:cNvPr>
          <p:cNvSpPr txBox="1"/>
          <p:nvPr/>
        </p:nvSpPr>
        <p:spPr>
          <a:xfrm>
            <a:off x="7591695" y="2844676"/>
            <a:ext cx="1210589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26÷3</a:t>
            </a:r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F0E4D77A-85F9-4A41-9270-93AFA33094D4}"/>
              </a:ext>
            </a:extLst>
          </p:cNvPr>
          <p:cNvSpPr txBox="1"/>
          <p:nvPr/>
        </p:nvSpPr>
        <p:spPr>
          <a:xfrm>
            <a:off x="6404203" y="2844676"/>
            <a:ext cx="1295547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8.7</a:t>
            </a:r>
          </a:p>
        </p:txBody>
      </p:sp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C232B5B7-18DF-4B51-9068-2F7635D79445}"/>
              </a:ext>
            </a:extLst>
          </p:cNvPr>
          <p:cNvGrpSpPr/>
          <p:nvPr/>
        </p:nvGrpSpPr>
        <p:grpSpPr>
          <a:xfrm>
            <a:off x="3413209" y="3136617"/>
            <a:ext cx="1529043" cy="707886"/>
            <a:chOff x="3413209" y="3136617"/>
            <a:chExt cx="1529043" cy="707886"/>
          </a:xfrm>
        </p:grpSpPr>
        <p:grpSp>
          <p:nvGrpSpPr>
            <p:cNvPr id="12" name="مجموعة 11">
              <a:extLst>
                <a:ext uri="{FF2B5EF4-FFF2-40B4-BE49-F238E27FC236}">
                  <a16:creationId xmlns:a16="http://schemas.microsoft.com/office/drawing/2014/main" id="{C5EE5209-A322-4482-960E-7593A4DF3C23}"/>
                </a:ext>
              </a:extLst>
            </p:cNvPr>
            <p:cNvGrpSpPr/>
            <p:nvPr/>
          </p:nvGrpSpPr>
          <p:grpSpPr>
            <a:xfrm>
              <a:off x="3416054" y="3198619"/>
              <a:ext cx="1526198" cy="418744"/>
              <a:chOff x="7708306" y="3572142"/>
              <a:chExt cx="1526198" cy="418744"/>
            </a:xfrm>
          </p:grpSpPr>
          <p:cxnSp>
            <p:nvCxnSpPr>
              <p:cNvPr id="7" name="رابط مستقيم 6">
                <a:extLst>
                  <a:ext uri="{FF2B5EF4-FFF2-40B4-BE49-F238E27FC236}">
                    <a16:creationId xmlns:a16="http://schemas.microsoft.com/office/drawing/2014/main" id="{8D1D1F88-AA1F-412E-9E75-7AF2D10A48C0}"/>
                  </a:ext>
                </a:extLst>
              </p:cNvPr>
              <p:cNvCxnSpPr/>
              <p:nvPr/>
            </p:nvCxnSpPr>
            <p:spPr>
              <a:xfrm flipH="1">
                <a:off x="8118504" y="3572142"/>
                <a:ext cx="111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رابط مستقيم 8">
                <a:extLst>
                  <a:ext uri="{FF2B5EF4-FFF2-40B4-BE49-F238E27FC236}">
                    <a16:creationId xmlns:a16="http://schemas.microsoft.com/office/drawing/2014/main" id="{A26FDD4A-0304-4575-8F73-C38E96CA703F}"/>
                  </a:ext>
                </a:extLst>
              </p:cNvPr>
              <p:cNvCxnSpPr/>
              <p:nvPr/>
            </p:nvCxnSpPr>
            <p:spPr>
              <a:xfrm>
                <a:off x="8109959" y="3572142"/>
                <a:ext cx="0" cy="4101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رابط مستقيم 10">
                <a:extLst>
                  <a:ext uri="{FF2B5EF4-FFF2-40B4-BE49-F238E27FC236}">
                    <a16:creationId xmlns:a16="http://schemas.microsoft.com/office/drawing/2014/main" id="{2E3103DB-17FD-41C7-BDEA-C99EC4F9EC3F}"/>
                  </a:ext>
                </a:extLst>
              </p:cNvPr>
              <p:cNvCxnSpPr/>
              <p:nvPr/>
            </p:nvCxnSpPr>
            <p:spPr>
              <a:xfrm flipH="1">
                <a:off x="7708306" y="3990886"/>
                <a:ext cx="401653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مربع نص 32">
              <a:extLst>
                <a:ext uri="{FF2B5EF4-FFF2-40B4-BE49-F238E27FC236}">
                  <a16:creationId xmlns:a16="http://schemas.microsoft.com/office/drawing/2014/main" id="{B86386EC-6EFD-4409-98EB-70095720E01D}"/>
                </a:ext>
              </a:extLst>
            </p:cNvPr>
            <p:cNvSpPr txBox="1"/>
            <p:nvPr/>
          </p:nvSpPr>
          <p:spPr>
            <a:xfrm>
              <a:off x="3737295" y="3136617"/>
              <a:ext cx="697627" cy="70788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4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26</a:t>
              </a:r>
            </a:p>
          </p:txBody>
        </p:sp>
        <p:sp>
          <p:nvSpPr>
            <p:cNvPr id="35" name="مربع نص 34">
              <a:extLst>
                <a:ext uri="{FF2B5EF4-FFF2-40B4-BE49-F238E27FC236}">
                  <a16:creationId xmlns:a16="http://schemas.microsoft.com/office/drawing/2014/main" id="{E5E664FC-1878-47A3-8DD7-7D77F2319F9D}"/>
                </a:ext>
              </a:extLst>
            </p:cNvPr>
            <p:cNvSpPr txBox="1"/>
            <p:nvPr/>
          </p:nvSpPr>
          <p:spPr>
            <a:xfrm>
              <a:off x="3413209" y="3136617"/>
              <a:ext cx="441146" cy="70788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4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837CD374-2FB0-417B-95F8-8FCE9844B33D}"/>
              </a:ext>
            </a:extLst>
          </p:cNvPr>
          <p:cNvSpPr txBox="1"/>
          <p:nvPr/>
        </p:nvSpPr>
        <p:spPr>
          <a:xfrm>
            <a:off x="3745249" y="2688701"/>
            <a:ext cx="44114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5E39CAC1-7CB3-46D0-8D9D-C017FA63205C}"/>
              </a:ext>
            </a:extLst>
          </p:cNvPr>
          <p:cNvSpPr txBox="1"/>
          <p:nvPr/>
        </p:nvSpPr>
        <p:spPr>
          <a:xfrm>
            <a:off x="3993776" y="2688701"/>
            <a:ext cx="44114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</a:t>
            </a:r>
          </a:p>
        </p:txBody>
      </p:sp>
      <p:sp>
        <p:nvSpPr>
          <p:cNvPr id="61" name="مربع نص 60">
            <a:extLst>
              <a:ext uri="{FF2B5EF4-FFF2-40B4-BE49-F238E27FC236}">
                <a16:creationId xmlns:a16="http://schemas.microsoft.com/office/drawing/2014/main" id="{732C0950-9CF7-4416-A7AE-C01F33608E8E}"/>
              </a:ext>
            </a:extLst>
          </p:cNvPr>
          <p:cNvSpPr txBox="1"/>
          <p:nvPr/>
        </p:nvSpPr>
        <p:spPr>
          <a:xfrm>
            <a:off x="4314694" y="2688701"/>
            <a:ext cx="44114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62" name="مربع نص 61">
            <a:extLst>
              <a:ext uri="{FF2B5EF4-FFF2-40B4-BE49-F238E27FC236}">
                <a16:creationId xmlns:a16="http://schemas.microsoft.com/office/drawing/2014/main" id="{88724426-85D9-42C7-96C4-B690F68CAE47}"/>
              </a:ext>
            </a:extLst>
          </p:cNvPr>
          <p:cNvSpPr txBox="1"/>
          <p:nvPr/>
        </p:nvSpPr>
        <p:spPr>
          <a:xfrm>
            <a:off x="4621334" y="2688701"/>
            <a:ext cx="44114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67" name="مربع نص 66">
            <a:extLst>
              <a:ext uri="{FF2B5EF4-FFF2-40B4-BE49-F238E27FC236}">
                <a16:creationId xmlns:a16="http://schemas.microsoft.com/office/drawing/2014/main" id="{F0A293AF-A180-458E-9C2A-48ABBF0CCAC1}"/>
              </a:ext>
            </a:extLst>
          </p:cNvPr>
          <p:cNvSpPr txBox="1"/>
          <p:nvPr/>
        </p:nvSpPr>
        <p:spPr>
          <a:xfrm>
            <a:off x="6462230" y="1242232"/>
            <a:ext cx="1210589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26÷3</a:t>
            </a:r>
          </a:p>
        </p:txBody>
      </p:sp>
      <p:sp>
        <p:nvSpPr>
          <p:cNvPr id="68" name="مربع نص 67">
            <a:extLst>
              <a:ext uri="{FF2B5EF4-FFF2-40B4-BE49-F238E27FC236}">
                <a16:creationId xmlns:a16="http://schemas.microsoft.com/office/drawing/2014/main" id="{215B9271-F2CE-4B3E-9C30-964512B37C67}"/>
              </a:ext>
            </a:extLst>
          </p:cNvPr>
          <p:cNvSpPr txBox="1"/>
          <p:nvPr/>
        </p:nvSpPr>
        <p:spPr>
          <a:xfrm>
            <a:off x="4218621" y="3136617"/>
            <a:ext cx="44114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69" name="مربع نص 68">
            <a:extLst>
              <a:ext uri="{FF2B5EF4-FFF2-40B4-BE49-F238E27FC236}">
                <a16:creationId xmlns:a16="http://schemas.microsoft.com/office/drawing/2014/main" id="{7D46878B-77BA-4364-8763-9E8EEAFA4447}"/>
              </a:ext>
            </a:extLst>
          </p:cNvPr>
          <p:cNvSpPr txBox="1"/>
          <p:nvPr/>
        </p:nvSpPr>
        <p:spPr>
          <a:xfrm>
            <a:off x="4410082" y="3136617"/>
            <a:ext cx="697627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00</a:t>
            </a:r>
          </a:p>
        </p:txBody>
      </p:sp>
      <p:sp>
        <p:nvSpPr>
          <p:cNvPr id="70" name="مربع نص 69">
            <a:extLst>
              <a:ext uri="{FF2B5EF4-FFF2-40B4-BE49-F238E27FC236}">
                <a16:creationId xmlns:a16="http://schemas.microsoft.com/office/drawing/2014/main" id="{CFEECC89-38A5-4199-813D-2AF2AC4BBB6B}"/>
              </a:ext>
            </a:extLst>
          </p:cNvPr>
          <p:cNvSpPr txBox="1"/>
          <p:nvPr/>
        </p:nvSpPr>
        <p:spPr>
          <a:xfrm>
            <a:off x="4349800" y="3166792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71" name="مربع نص 70">
            <a:extLst>
              <a:ext uri="{FF2B5EF4-FFF2-40B4-BE49-F238E27FC236}">
                <a16:creationId xmlns:a16="http://schemas.microsoft.com/office/drawing/2014/main" id="{1070CA6D-8CEF-478D-B21E-5CB67ECC79B5}"/>
              </a:ext>
            </a:extLst>
          </p:cNvPr>
          <p:cNvSpPr txBox="1"/>
          <p:nvPr/>
        </p:nvSpPr>
        <p:spPr>
          <a:xfrm>
            <a:off x="4611343" y="3166792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72" name="مربع نص 71">
            <a:extLst>
              <a:ext uri="{FF2B5EF4-FFF2-40B4-BE49-F238E27FC236}">
                <a16:creationId xmlns:a16="http://schemas.microsoft.com/office/drawing/2014/main" id="{D7035736-9A17-4B35-94A1-6D5F72DB6B80}"/>
              </a:ext>
            </a:extLst>
          </p:cNvPr>
          <p:cNvSpPr txBox="1"/>
          <p:nvPr/>
        </p:nvSpPr>
        <p:spPr>
          <a:xfrm>
            <a:off x="7591695" y="5336608"/>
            <a:ext cx="1210589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26÷3</a:t>
            </a:r>
          </a:p>
        </p:txBody>
      </p:sp>
      <p:sp>
        <p:nvSpPr>
          <p:cNvPr id="74" name="مربع نص 73">
            <a:extLst>
              <a:ext uri="{FF2B5EF4-FFF2-40B4-BE49-F238E27FC236}">
                <a16:creationId xmlns:a16="http://schemas.microsoft.com/office/drawing/2014/main" id="{A5CC1232-965B-4FE2-B976-69649DE2DB6E}"/>
              </a:ext>
            </a:extLst>
          </p:cNvPr>
          <p:cNvSpPr txBox="1"/>
          <p:nvPr/>
        </p:nvSpPr>
        <p:spPr>
          <a:xfrm>
            <a:off x="6147722" y="5336608"/>
            <a:ext cx="1552028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8.67</a:t>
            </a:r>
          </a:p>
        </p:txBody>
      </p: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0641CD02-6C1E-4909-A957-BC399895E457}"/>
              </a:ext>
            </a:extLst>
          </p:cNvPr>
          <p:cNvGrpSpPr/>
          <p:nvPr/>
        </p:nvGrpSpPr>
        <p:grpSpPr>
          <a:xfrm>
            <a:off x="3413209" y="5628549"/>
            <a:ext cx="1781043" cy="707886"/>
            <a:chOff x="3413209" y="5628549"/>
            <a:chExt cx="1781043" cy="707886"/>
          </a:xfrm>
        </p:grpSpPr>
        <p:grpSp>
          <p:nvGrpSpPr>
            <p:cNvPr id="75" name="مجموعة 74">
              <a:extLst>
                <a:ext uri="{FF2B5EF4-FFF2-40B4-BE49-F238E27FC236}">
                  <a16:creationId xmlns:a16="http://schemas.microsoft.com/office/drawing/2014/main" id="{924F864F-DDAC-4C10-A6AE-87742B2919F6}"/>
                </a:ext>
              </a:extLst>
            </p:cNvPr>
            <p:cNvGrpSpPr/>
            <p:nvPr/>
          </p:nvGrpSpPr>
          <p:grpSpPr>
            <a:xfrm>
              <a:off x="3416054" y="5690551"/>
              <a:ext cx="1778198" cy="418744"/>
              <a:chOff x="7708306" y="3572142"/>
              <a:chExt cx="1778198" cy="418744"/>
            </a:xfrm>
          </p:grpSpPr>
          <p:cxnSp>
            <p:nvCxnSpPr>
              <p:cNvPr id="76" name="رابط مستقيم 75">
                <a:extLst>
                  <a:ext uri="{FF2B5EF4-FFF2-40B4-BE49-F238E27FC236}">
                    <a16:creationId xmlns:a16="http://schemas.microsoft.com/office/drawing/2014/main" id="{4EFB4F12-7B01-4F5C-A494-E431FB6196F6}"/>
                  </a:ext>
                </a:extLst>
              </p:cNvPr>
              <p:cNvCxnSpPr/>
              <p:nvPr/>
            </p:nvCxnSpPr>
            <p:spPr>
              <a:xfrm flipH="1">
                <a:off x="8118504" y="3572142"/>
                <a:ext cx="1368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رابط مستقيم 76">
                <a:extLst>
                  <a:ext uri="{FF2B5EF4-FFF2-40B4-BE49-F238E27FC236}">
                    <a16:creationId xmlns:a16="http://schemas.microsoft.com/office/drawing/2014/main" id="{FD987CB5-2DB0-44C7-9348-E8540632759E}"/>
                  </a:ext>
                </a:extLst>
              </p:cNvPr>
              <p:cNvCxnSpPr/>
              <p:nvPr/>
            </p:nvCxnSpPr>
            <p:spPr>
              <a:xfrm>
                <a:off x="8109959" y="3572142"/>
                <a:ext cx="0" cy="4101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رابط مستقيم 77">
                <a:extLst>
                  <a:ext uri="{FF2B5EF4-FFF2-40B4-BE49-F238E27FC236}">
                    <a16:creationId xmlns:a16="http://schemas.microsoft.com/office/drawing/2014/main" id="{2EBD4187-8F65-4E5C-B758-761D6A4A744F}"/>
                  </a:ext>
                </a:extLst>
              </p:cNvPr>
              <p:cNvCxnSpPr/>
              <p:nvPr/>
            </p:nvCxnSpPr>
            <p:spPr>
              <a:xfrm flipH="1">
                <a:off x="7708306" y="3990886"/>
                <a:ext cx="401653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9" name="مربع نص 78">
              <a:extLst>
                <a:ext uri="{FF2B5EF4-FFF2-40B4-BE49-F238E27FC236}">
                  <a16:creationId xmlns:a16="http://schemas.microsoft.com/office/drawing/2014/main" id="{8EFFD1E0-E233-4584-81C7-26D8234AA4D0}"/>
                </a:ext>
              </a:extLst>
            </p:cNvPr>
            <p:cNvSpPr txBox="1"/>
            <p:nvPr/>
          </p:nvSpPr>
          <p:spPr>
            <a:xfrm>
              <a:off x="3737295" y="5628549"/>
              <a:ext cx="697627" cy="70788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4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26</a:t>
              </a:r>
            </a:p>
          </p:txBody>
        </p:sp>
        <p:sp>
          <p:nvSpPr>
            <p:cNvPr id="80" name="مربع نص 79">
              <a:extLst>
                <a:ext uri="{FF2B5EF4-FFF2-40B4-BE49-F238E27FC236}">
                  <a16:creationId xmlns:a16="http://schemas.microsoft.com/office/drawing/2014/main" id="{E4FE8B8B-C272-4842-AA34-BF396D147398}"/>
                </a:ext>
              </a:extLst>
            </p:cNvPr>
            <p:cNvSpPr txBox="1"/>
            <p:nvPr/>
          </p:nvSpPr>
          <p:spPr>
            <a:xfrm>
              <a:off x="3413209" y="5628549"/>
              <a:ext cx="441146" cy="70788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4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sp>
        <p:nvSpPr>
          <p:cNvPr id="81" name="مربع نص 80">
            <a:extLst>
              <a:ext uri="{FF2B5EF4-FFF2-40B4-BE49-F238E27FC236}">
                <a16:creationId xmlns:a16="http://schemas.microsoft.com/office/drawing/2014/main" id="{9738C038-9AD9-45D3-B6CB-1775A64E7602}"/>
              </a:ext>
            </a:extLst>
          </p:cNvPr>
          <p:cNvSpPr txBox="1"/>
          <p:nvPr/>
        </p:nvSpPr>
        <p:spPr>
          <a:xfrm>
            <a:off x="3745249" y="5180633"/>
            <a:ext cx="44114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sp>
        <p:nvSpPr>
          <p:cNvPr id="82" name="مربع نص 81">
            <a:extLst>
              <a:ext uri="{FF2B5EF4-FFF2-40B4-BE49-F238E27FC236}">
                <a16:creationId xmlns:a16="http://schemas.microsoft.com/office/drawing/2014/main" id="{7AE0834F-CB5B-4932-AC8D-04D65C7556FE}"/>
              </a:ext>
            </a:extLst>
          </p:cNvPr>
          <p:cNvSpPr txBox="1"/>
          <p:nvPr/>
        </p:nvSpPr>
        <p:spPr>
          <a:xfrm>
            <a:off x="3993776" y="5180633"/>
            <a:ext cx="44114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</a:t>
            </a:r>
          </a:p>
        </p:txBody>
      </p:sp>
      <p:sp>
        <p:nvSpPr>
          <p:cNvPr id="83" name="مربع نص 82">
            <a:extLst>
              <a:ext uri="{FF2B5EF4-FFF2-40B4-BE49-F238E27FC236}">
                <a16:creationId xmlns:a16="http://schemas.microsoft.com/office/drawing/2014/main" id="{07BDFAEF-4494-4DC6-830D-54D06494831C}"/>
              </a:ext>
            </a:extLst>
          </p:cNvPr>
          <p:cNvSpPr txBox="1"/>
          <p:nvPr/>
        </p:nvSpPr>
        <p:spPr>
          <a:xfrm>
            <a:off x="4314694" y="5180633"/>
            <a:ext cx="44114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84" name="مربع نص 83">
            <a:extLst>
              <a:ext uri="{FF2B5EF4-FFF2-40B4-BE49-F238E27FC236}">
                <a16:creationId xmlns:a16="http://schemas.microsoft.com/office/drawing/2014/main" id="{22130476-5262-4AA9-B291-3CE5B6322E69}"/>
              </a:ext>
            </a:extLst>
          </p:cNvPr>
          <p:cNvSpPr txBox="1"/>
          <p:nvPr/>
        </p:nvSpPr>
        <p:spPr>
          <a:xfrm>
            <a:off x="4621334" y="5180633"/>
            <a:ext cx="44114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85" name="مربع نص 84">
            <a:extLst>
              <a:ext uri="{FF2B5EF4-FFF2-40B4-BE49-F238E27FC236}">
                <a16:creationId xmlns:a16="http://schemas.microsoft.com/office/drawing/2014/main" id="{8C9B36A1-86CA-4D0D-88C3-DFA22C12F45A}"/>
              </a:ext>
            </a:extLst>
          </p:cNvPr>
          <p:cNvSpPr txBox="1"/>
          <p:nvPr/>
        </p:nvSpPr>
        <p:spPr>
          <a:xfrm>
            <a:off x="4218621" y="5628549"/>
            <a:ext cx="44114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86" name="مربع نص 85">
            <a:extLst>
              <a:ext uri="{FF2B5EF4-FFF2-40B4-BE49-F238E27FC236}">
                <a16:creationId xmlns:a16="http://schemas.microsoft.com/office/drawing/2014/main" id="{40E2E5FD-A124-4B9F-BF7F-5BA44771F030}"/>
              </a:ext>
            </a:extLst>
          </p:cNvPr>
          <p:cNvSpPr txBox="1"/>
          <p:nvPr/>
        </p:nvSpPr>
        <p:spPr>
          <a:xfrm>
            <a:off x="4396202" y="5628549"/>
            <a:ext cx="954107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000</a:t>
            </a:r>
          </a:p>
        </p:txBody>
      </p:sp>
      <p:sp>
        <p:nvSpPr>
          <p:cNvPr id="87" name="مربع نص 86">
            <a:extLst>
              <a:ext uri="{FF2B5EF4-FFF2-40B4-BE49-F238E27FC236}">
                <a16:creationId xmlns:a16="http://schemas.microsoft.com/office/drawing/2014/main" id="{1396BB8E-9EF3-4FAA-ABEA-26351CC58EB1}"/>
              </a:ext>
            </a:extLst>
          </p:cNvPr>
          <p:cNvSpPr txBox="1"/>
          <p:nvPr/>
        </p:nvSpPr>
        <p:spPr>
          <a:xfrm>
            <a:off x="4349800" y="5658724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88" name="مربع نص 87">
            <a:extLst>
              <a:ext uri="{FF2B5EF4-FFF2-40B4-BE49-F238E27FC236}">
                <a16:creationId xmlns:a16="http://schemas.microsoft.com/office/drawing/2014/main" id="{77278DC7-08A4-46D7-A2EF-A6F0B0CEF7FD}"/>
              </a:ext>
            </a:extLst>
          </p:cNvPr>
          <p:cNvSpPr txBox="1"/>
          <p:nvPr/>
        </p:nvSpPr>
        <p:spPr>
          <a:xfrm>
            <a:off x="4611343" y="5658724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89" name="مربع نص 88">
            <a:extLst>
              <a:ext uri="{FF2B5EF4-FFF2-40B4-BE49-F238E27FC236}">
                <a16:creationId xmlns:a16="http://schemas.microsoft.com/office/drawing/2014/main" id="{72A33D63-AA2A-4309-9ECA-E0C248238F78}"/>
              </a:ext>
            </a:extLst>
          </p:cNvPr>
          <p:cNvSpPr txBox="1"/>
          <p:nvPr/>
        </p:nvSpPr>
        <p:spPr>
          <a:xfrm>
            <a:off x="4873239" y="5180633"/>
            <a:ext cx="44114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90" name="مربع نص 89">
            <a:extLst>
              <a:ext uri="{FF2B5EF4-FFF2-40B4-BE49-F238E27FC236}">
                <a16:creationId xmlns:a16="http://schemas.microsoft.com/office/drawing/2014/main" id="{2E0AE254-8F5E-4118-97E9-F82F90A06179}"/>
              </a:ext>
            </a:extLst>
          </p:cNvPr>
          <p:cNvSpPr txBox="1"/>
          <p:nvPr/>
        </p:nvSpPr>
        <p:spPr>
          <a:xfrm>
            <a:off x="4864242" y="5658724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95952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22222E-6 L -2.5E-6 -0.0669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2222E-6 L -2.5E-6 -0.06944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3" grpId="0"/>
      <p:bldP spid="47" grpId="0"/>
      <p:bldP spid="61" grpId="0"/>
      <p:bldP spid="62" grpId="0"/>
      <p:bldP spid="68" grpId="0"/>
      <p:bldP spid="68" grpId="1"/>
      <p:bldP spid="69" grpId="0"/>
      <p:bldP spid="70" grpId="0"/>
      <p:bldP spid="71" grpId="0"/>
      <p:bldP spid="74" grpId="0"/>
      <p:bldP spid="81" grpId="0"/>
      <p:bldP spid="82" grpId="0"/>
      <p:bldP spid="83" grpId="0"/>
      <p:bldP spid="84" grpId="0"/>
      <p:bldP spid="85" grpId="0"/>
      <p:bldP spid="85" grpId="1"/>
      <p:bldP spid="86" grpId="0"/>
      <p:bldP spid="87" grpId="0"/>
      <p:bldP spid="88" grpId="0"/>
      <p:bldP spid="89" grpId="0"/>
      <p:bldP spid="9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31">
            <a:extLst>
              <a:ext uri="{FF2B5EF4-FFF2-40B4-BE49-F238E27FC236}">
                <a16:creationId xmlns:a16="http://schemas.microsoft.com/office/drawing/2014/main" id="{446BA813-69C8-448D-83BD-BB89EB3C48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661"/>
          <a:stretch/>
        </p:blipFill>
        <p:spPr>
          <a:xfrm>
            <a:off x="676952" y="0"/>
            <a:ext cx="10838095" cy="1765988"/>
          </a:xfrm>
          <a:prstGeom prst="rect">
            <a:avLst/>
          </a:prstGeom>
        </p:spPr>
      </p:pic>
      <p:pic>
        <p:nvPicPr>
          <p:cNvPr id="6" name="Snagit_SNG831">
            <a:extLst>
              <a:ext uri="{FF2B5EF4-FFF2-40B4-BE49-F238E27FC236}">
                <a16:creationId xmlns:a16="http://schemas.microsoft.com/office/drawing/2014/main" id="{45DB275F-7730-4CF7-AE59-D15A938B6D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12" b="55810"/>
          <a:stretch/>
        </p:blipFill>
        <p:spPr>
          <a:xfrm>
            <a:off x="676952" y="3128491"/>
            <a:ext cx="10838095" cy="348597"/>
          </a:xfrm>
          <a:prstGeom prst="rect">
            <a:avLst/>
          </a:prstGeom>
        </p:spPr>
      </p:pic>
      <p:pic>
        <p:nvPicPr>
          <p:cNvPr id="7" name="Snagit_SNG831">
            <a:extLst>
              <a:ext uri="{FF2B5EF4-FFF2-40B4-BE49-F238E27FC236}">
                <a16:creationId xmlns:a16="http://schemas.microsoft.com/office/drawing/2014/main" id="{CD6D77DA-3704-415E-AF07-5105D6F28B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50" b="43217"/>
          <a:stretch/>
        </p:blipFill>
        <p:spPr>
          <a:xfrm>
            <a:off x="676952" y="4839590"/>
            <a:ext cx="10838095" cy="428625"/>
          </a:xfrm>
          <a:prstGeom prst="rect">
            <a:avLst/>
          </a:prstGeom>
        </p:spPr>
      </p:pic>
      <p:grpSp>
        <p:nvGrpSpPr>
          <p:cNvPr id="192" name="مجموعة 191">
            <a:extLst>
              <a:ext uri="{FF2B5EF4-FFF2-40B4-BE49-F238E27FC236}">
                <a16:creationId xmlns:a16="http://schemas.microsoft.com/office/drawing/2014/main" id="{8CC08A83-F3CC-4E02-A38F-199F8B0C6EEF}"/>
              </a:ext>
            </a:extLst>
          </p:cNvPr>
          <p:cNvGrpSpPr/>
          <p:nvPr/>
        </p:nvGrpSpPr>
        <p:grpSpPr>
          <a:xfrm>
            <a:off x="8415431" y="2213904"/>
            <a:ext cx="1414226" cy="523220"/>
            <a:chOff x="8415431" y="2213904"/>
            <a:chExt cx="1414226" cy="523220"/>
          </a:xfrm>
        </p:grpSpPr>
        <p:grpSp>
          <p:nvGrpSpPr>
            <p:cNvPr id="8" name="مجموعة 7">
              <a:extLst>
                <a:ext uri="{FF2B5EF4-FFF2-40B4-BE49-F238E27FC236}">
                  <a16:creationId xmlns:a16="http://schemas.microsoft.com/office/drawing/2014/main" id="{AF675DC6-369E-4872-8975-DE57948CB0DF}"/>
                </a:ext>
              </a:extLst>
            </p:cNvPr>
            <p:cNvGrpSpPr/>
            <p:nvPr/>
          </p:nvGrpSpPr>
          <p:grpSpPr>
            <a:xfrm>
              <a:off x="8415431" y="2275906"/>
              <a:ext cx="1414226" cy="269454"/>
              <a:chOff x="7820278" y="3572142"/>
              <a:chExt cx="1414226" cy="269454"/>
            </a:xfrm>
          </p:grpSpPr>
          <p:cxnSp>
            <p:nvCxnSpPr>
              <p:cNvPr id="9" name="رابط مستقيم 8">
                <a:extLst>
                  <a:ext uri="{FF2B5EF4-FFF2-40B4-BE49-F238E27FC236}">
                    <a16:creationId xmlns:a16="http://schemas.microsoft.com/office/drawing/2014/main" id="{32041EB1-95E7-4708-A03D-4D68D82D52EF}"/>
                  </a:ext>
                </a:extLst>
              </p:cNvPr>
              <p:cNvCxnSpPr/>
              <p:nvPr/>
            </p:nvCxnSpPr>
            <p:spPr>
              <a:xfrm flipH="1">
                <a:off x="8118504" y="3572142"/>
                <a:ext cx="111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رابط مستقيم 9">
                <a:extLst>
                  <a:ext uri="{FF2B5EF4-FFF2-40B4-BE49-F238E27FC236}">
                    <a16:creationId xmlns:a16="http://schemas.microsoft.com/office/drawing/2014/main" id="{79CAC988-06FA-41CA-AEA9-9057BE3B40C6}"/>
                  </a:ext>
                </a:extLst>
              </p:cNvPr>
              <p:cNvCxnSpPr/>
              <p:nvPr/>
            </p:nvCxnSpPr>
            <p:spPr>
              <a:xfrm>
                <a:off x="8109959" y="3572142"/>
                <a:ext cx="0" cy="252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رابط مستقيم 10">
                <a:extLst>
                  <a:ext uri="{FF2B5EF4-FFF2-40B4-BE49-F238E27FC236}">
                    <a16:creationId xmlns:a16="http://schemas.microsoft.com/office/drawing/2014/main" id="{756ABFBD-8B9B-47B0-A3E2-0F1FE8F99018}"/>
                  </a:ext>
                </a:extLst>
              </p:cNvPr>
              <p:cNvCxnSpPr/>
              <p:nvPr/>
            </p:nvCxnSpPr>
            <p:spPr>
              <a:xfrm flipH="1">
                <a:off x="7820278" y="3841596"/>
                <a:ext cx="288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مربع نص 11">
              <a:extLst>
                <a:ext uri="{FF2B5EF4-FFF2-40B4-BE49-F238E27FC236}">
                  <a16:creationId xmlns:a16="http://schemas.microsoft.com/office/drawing/2014/main" id="{408FCC5C-3965-4872-8F27-F1098C3E3BEA}"/>
                </a:ext>
              </a:extLst>
            </p:cNvPr>
            <p:cNvSpPr txBox="1"/>
            <p:nvPr/>
          </p:nvSpPr>
          <p:spPr>
            <a:xfrm>
              <a:off x="8657979" y="2213904"/>
              <a:ext cx="543739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89</a:t>
              </a:r>
            </a:p>
          </p:txBody>
        </p:sp>
      </p:grp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3F35016F-2E3B-439E-9AA2-7BA70C04AE21}"/>
              </a:ext>
            </a:extLst>
          </p:cNvPr>
          <p:cNvSpPr txBox="1"/>
          <p:nvPr/>
        </p:nvSpPr>
        <p:spPr>
          <a:xfrm>
            <a:off x="8377558" y="221390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2117ACAE-250C-4185-BBF1-28755FC70EC1}"/>
              </a:ext>
            </a:extLst>
          </p:cNvPr>
          <p:cNvSpPr txBox="1"/>
          <p:nvPr/>
        </p:nvSpPr>
        <p:spPr>
          <a:xfrm>
            <a:off x="8639388" y="192648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AE8BAF26-E13D-42FC-8279-8079248530E7}"/>
              </a:ext>
            </a:extLst>
          </p:cNvPr>
          <p:cNvSpPr txBox="1"/>
          <p:nvPr/>
        </p:nvSpPr>
        <p:spPr>
          <a:xfrm>
            <a:off x="8152036" y="1298843"/>
            <a:ext cx="114165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29.7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0288952B-650C-4867-832F-9C8884350D97}"/>
              </a:ext>
            </a:extLst>
          </p:cNvPr>
          <p:cNvSpPr txBox="1"/>
          <p:nvPr/>
        </p:nvSpPr>
        <p:spPr>
          <a:xfrm>
            <a:off x="9016243" y="221390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D57AFD3A-6AA0-425A-83B4-F306FA099081}"/>
              </a:ext>
            </a:extLst>
          </p:cNvPr>
          <p:cNvSpPr txBox="1"/>
          <p:nvPr/>
        </p:nvSpPr>
        <p:spPr>
          <a:xfrm>
            <a:off x="9156308" y="2213904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00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EEB68285-8601-4D37-B3FC-F84F9EBEE7C2}"/>
              </a:ext>
            </a:extLst>
          </p:cNvPr>
          <p:cNvSpPr txBox="1"/>
          <p:nvPr/>
        </p:nvSpPr>
        <p:spPr>
          <a:xfrm>
            <a:off x="8826637" y="192648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806E223C-D96D-4CBC-8B42-473BAACD71BB}"/>
              </a:ext>
            </a:extLst>
          </p:cNvPr>
          <p:cNvSpPr txBox="1"/>
          <p:nvPr/>
        </p:nvSpPr>
        <p:spPr>
          <a:xfrm>
            <a:off x="8790468" y="2241960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0F6A35DC-6A1B-4CB9-AADD-21E3A0A3A40A}"/>
              </a:ext>
            </a:extLst>
          </p:cNvPr>
          <p:cNvSpPr txBox="1"/>
          <p:nvPr/>
        </p:nvSpPr>
        <p:spPr>
          <a:xfrm>
            <a:off x="9118049" y="2241960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5069DDEB-DBCF-42B7-B3B3-F31B3A46D1A6}"/>
              </a:ext>
            </a:extLst>
          </p:cNvPr>
          <p:cNvSpPr txBox="1"/>
          <p:nvPr/>
        </p:nvSpPr>
        <p:spPr>
          <a:xfrm>
            <a:off x="9077726" y="192648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CCABD0F3-613F-495C-A0A3-0D8205AB2BE0}"/>
              </a:ext>
            </a:extLst>
          </p:cNvPr>
          <p:cNvSpPr txBox="1"/>
          <p:nvPr/>
        </p:nvSpPr>
        <p:spPr>
          <a:xfrm>
            <a:off x="9293695" y="2241960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E9122E67-600F-41C8-AF4C-71580754F17F}"/>
              </a:ext>
            </a:extLst>
          </p:cNvPr>
          <p:cNvSpPr txBox="1"/>
          <p:nvPr/>
        </p:nvSpPr>
        <p:spPr>
          <a:xfrm>
            <a:off x="9272874" y="192648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grpSp>
        <p:nvGrpSpPr>
          <p:cNvPr id="193" name="مجموعة 192">
            <a:extLst>
              <a:ext uri="{FF2B5EF4-FFF2-40B4-BE49-F238E27FC236}">
                <a16:creationId xmlns:a16="http://schemas.microsoft.com/office/drawing/2014/main" id="{A754F28C-C9CF-4A9B-A671-A7D95001482B}"/>
              </a:ext>
            </a:extLst>
          </p:cNvPr>
          <p:cNvGrpSpPr/>
          <p:nvPr/>
        </p:nvGrpSpPr>
        <p:grpSpPr>
          <a:xfrm>
            <a:off x="5276203" y="2213904"/>
            <a:ext cx="1452099" cy="523220"/>
            <a:chOff x="5276203" y="2213904"/>
            <a:chExt cx="1452099" cy="523220"/>
          </a:xfrm>
        </p:grpSpPr>
        <p:grpSp>
          <p:nvGrpSpPr>
            <p:cNvPr id="27" name="مجموعة 26">
              <a:extLst>
                <a:ext uri="{FF2B5EF4-FFF2-40B4-BE49-F238E27FC236}">
                  <a16:creationId xmlns:a16="http://schemas.microsoft.com/office/drawing/2014/main" id="{0DAF88A5-4A75-408A-8674-D2F488094312}"/>
                </a:ext>
              </a:extLst>
            </p:cNvPr>
            <p:cNvGrpSpPr/>
            <p:nvPr/>
          </p:nvGrpSpPr>
          <p:grpSpPr>
            <a:xfrm>
              <a:off x="5314076" y="2275906"/>
              <a:ext cx="1414226" cy="269454"/>
              <a:chOff x="7820278" y="3572142"/>
              <a:chExt cx="1414226" cy="269454"/>
            </a:xfrm>
          </p:grpSpPr>
          <p:cxnSp>
            <p:nvCxnSpPr>
              <p:cNvPr id="28" name="رابط مستقيم 27">
                <a:extLst>
                  <a:ext uri="{FF2B5EF4-FFF2-40B4-BE49-F238E27FC236}">
                    <a16:creationId xmlns:a16="http://schemas.microsoft.com/office/drawing/2014/main" id="{E04E4631-B5F6-4EB0-B4F5-A0B1E577C6FB}"/>
                  </a:ext>
                </a:extLst>
              </p:cNvPr>
              <p:cNvCxnSpPr/>
              <p:nvPr/>
            </p:nvCxnSpPr>
            <p:spPr>
              <a:xfrm flipH="1">
                <a:off x="8118504" y="3572142"/>
                <a:ext cx="111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رابط مستقيم 28">
                <a:extLst>
                  <a:ext uri="{FF2B5EF4-FFF2-40B4-BE49-F238E27FC236}">
                    <a16:creationId xmlns:a16="http://schemas.microsoft.com/office/drawing/2014/main" id="{4743F1F9-EC6D-487A-BB10-453E37B91DBA}"/>
                  </a:ext>
                </a:extLst>
              </p:cNvPr>
              <p:cNvCxnSpPr/>
              <p:nvPr/>
            </p:nvCxnSpPr>
            <p:spPr>
              <a:xfrm>
                <a:off x="8109959" y="3572142"/>
                <a:ext cx="0" cy="252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رابط مستقيم 29">
                <a:extLst>
                  <a:ext uri="{FF2B5EF4-FFF2-40B4-BE49-F238E27FC236}">
                    <a16:creationId xmlns:a16="http://schemas.microsoft.com/office/drawing/2014/main" id="{9066F5E8-355A-491F-BA43-37BB02B682FC}"/>
                  </a:ext>
                </a:extLst>
              </p:cNvPr>
              <p:cNvCxnSpPr/>
              <p:nvPr/>
            </p:nvCxnSpPr>
            <p:spPr>
              <a:xfrm flipH="1">
                <a:off x="7820278" y="3841596"/>
                <a:ext cx="288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مربع نص 30">
              <a:extLst>
                <a:ext uri="{FF2B5EF4-FFF2-40B4-BE49-F238E27FC236}">
                  <a16:creationId xmlns:a16="http://schemas.microsoft.com/office/drawing/2014/main" id="{5E553182-DD87-4FC7-8BC1-EF35A96C0A09}"/>
                </a:ext>
              </a:extLst>
            </p:cNvPr>
            <p:cNvSpPr txBox="1"/>
            <p:nvPr/>
          </p:nvSpPr>
          <p:spPr>
            <a:xfrm>
              <a:off x="5556624" y="2213904"/>
              <a:ext cx="543739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92</a:t>
              </a:r>
            </a:p>
          </p:txBody>
        </p:sp>
        <p:sp>
          <p:nvSpPr>
            <p:cNvPr id="32" name="مربع نص 31">
              <a:extLst>
                <a:ext uri="{FF2B5EF4-FFF2-40B4-BE49-F238E27FC236}">
                  <a16:creationId xmlns:a16="http://schemas.microsoft.com/office/drawing/2014/main" id="{29D20F10-CF06-4343-8D9B-CB0A910C35B5}"/>
                </a:ext>
              </a:extLst>
            </p:cNvPr>
            <p:cNvSpPr txBox="1"/>
            <p:nvPr/>
          </p:nvSpPr>
          <p:spPr>
            <a:xfrm>
              <a:off x="5276203" y="2213904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</p:grp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819ED5B1-4C02-429D-95A8-2182C61F0893}"/>
              </a:ext>
            </a:extLst>
          </p:cNvPr>
          <p:cNvSpPr txBox="1"/>
          <p:nvPr/>
        </p:nvSpPr>
        <p:spPr>
          <a:xfrm>
            <a:off x="5556695" y="192648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0EA01E20-EAA8-4662-BDDD-87DD9DCE7BF2}"/>
              </a:ext>
            </a:extLst>
          </p:cNvPr>
          <p:cNvSpPr txBox="1"/>
          <p:nvPr/>
        </p:nvSpPr>
        <p:spPr>
          <a:xfrm>
            <a:off x="5914888" y="221390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A76A4427-8388-4F4E-9253-3D48F94E1CEE}"/>
              </a:ext>
            </a:extLst>
          </p:cNvPr>
          <p:cNvSpPr txBox="1"/>
          <p:nvPr/>
        </p:nvSpPr>
        <p:spPr>
          <a:xfrm>
            <a:off x="6054953" y="2213904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00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F08E439C-A6F6-452E-A781-0B533B48336C}"/>
              </a:ext>
            </a:extLst>
          </p:cNvPr>
          <p:cNvSpPr txBox="1"/>
          <p:nvPr/>
        </p:nvSpPr>
        <p:spPr>
          <a:xfrm>
            <a:off x="5743944" y="192648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432517EF-4BA7-4015-86B1-133C7A7F9544}"/>
              </a:ext>
            </a:extLst>
          </p:cNvPr>
          <p:cNvSpPr txBox="1"/>
          <p:nvPr/>
        </p:nvSpPr>
        <p:spPr>
          <a:xfrm>
            <a:off x="5689113" y="2241960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9FC572D4-B2C5-4AC3-B8A8-FEA067B8781D}"/>
              </a:ext>
            </a:extLst>
          </p:cNvPr>
          <p:cNvSpPr txBox="1"/>
          <p:nvPr/>
        </p:nvSpPr>
        <p:spPr>
          <a:xfrm>
            <a:off x="6016694" y="2241960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62179731-1E1F-4401-88E0-C55E934F332E}"/>
              </a:ext>
            </a:extLst>
          </p:cNvPr>
          <p:cNvSpPr txBox="1"/>
          <p:nvPr/>
        </p:nvSpPr>
        <p:spPr>
          <a:xfrm>
            <a:off x="5976371" y="192648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019DF818-0001-4B39-A847-174E5DA61FF5}"/>
              </a:ext>
            </a:extLst>
          </p:cNvPr>
          <p:cNvSpPr txBox="1"/>
          <p:nvPr/>
        </p:nvSpPr>
        <p:spPr>
          <a:xfrm>
            <a:off x="6192340" y="2241960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B48B013B-3EBE-4AC0-881E-80EF86E563AD}"/>
              </a:ext>
            </a:extLst>
          </p:cNvPr>
          <p:cNvSpPr txBox="1"/>
          <p:nvPr/>
        </p:nvSpPr>
        <p:spPr>
          <a:xfrm>
            <a:off x="6171519" y="192648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grpSp>
        <p:nvGrpSpPr>
          <p:cNvPr id="194" name="مجموعة 193">
            <a:extLst>
              <a:ext uri="{FF2B5EF4-FFF2-40B4-BE49-F238E27FC236}">
                <a16:creationId xmlns:a16="http://schemas.microsoft.com/office/drawing/2014/main" id="{8C3E6AF6-ADD8-4F62-AD22-03AC7B227E45}"/>
              </a:ext>
            </a:extLst>
          </p:cNvPr>
          <p:cNvGrpSpPr/>
          <p:nvPr/>
        </p:nvGrpSpPr>
        <p:grpSpPr>
          <a:xfrm>
            <a:off x="1471637" y="2213904"/>
            <a:ext cx="1452099" cy="523220"/>
            <a:chOff x="1471637" y="2213904"/>
            <a:chExt cx="1452099" cy="523220"/>
          </a:xfrm>
        </p:grpSpPr>
        <p:grpSp>
          <p:nvGrpSpPr>
            <p:cNvPr id="42" name="مجموعة 41">
              <a:extLst>
                <a:ext uri="{FF2B5EF4-FFF2-40B4-BE49-F238E27FC236}">
                  <a16:creationId xmlns:a16="http://schemas.microsoft.com/office/drawing/2014/main" id="{AE23C6F6-A81C-45E1-855A-5B565AD46130}"/>
                </a:ext>
              </a:extLst>
            </p:cNvPr>
            <p:cNvGrpSpPr/>
            <p:nvPr/>
          </p:nvGrpSpPr>
          <p:grpSpPr>
            <a:xfrm>
              <a:off x="1509510" y="2275906"/>
              <a:ext cx="1414226" cy="269454"/>
              <a:chOff x="7820278" y="3572142"/>
              <a:chExt cx="1414226" cy="269454"/>
            </a:xfrm>
          </p:grpSpPr>
          <p:cxnSp>
            <p:nvCxnSpPr>
              <p:cNvPr id="43" name="رابط مستقيم 42">
                <a:extLst>
                  <a:ext uri="{FF2B5EF4-FFF2-40B4-BE49-F238E27FC236}">
                    <a16:creationId xmlns:a16="http://schemas.microsoft.com/office/drawing/2014/main" id="{47ED33D0-0EAE-45DD-B09B-150EA2CD74AA}"/>
                  </a:ext>
                </a:extLst>
              </p:cNvPr>
              <p:cNvCxnSpPr/>
              <p:nvPr/>
            </p:nvCxnSpPr>
            <p:spPr>
              <a:xfrm flipH="1">
                <a:off x="8118504" y="3572142"/>
                <a:ext cx="111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رابط مستقيم 43">
                <a:extLst>
                  <a:ext uri="{FF2B5EF4-FFF2-40B4-BE49-F238E27FC236}">
                    <a16:creationId xmlns:a16="http://schemas.microsoft.com/office/drawing/2014/main" id="{C86F91D8-A009-44C1-A4DF-5D7ADEF50A78}"/>
                  </a:ext>
                </a:extLst>
              </p:cNvPr>
              <p:cNvCxnSpPr/>
              <p:nvPr/>
            </p:nvCxnSpPr>
            <p:spPr>
              <a:xfrm>
                <a:off x="8109959" y="3572142"/>
                <a:ext cx="0" cy="252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رابط مستقيم 44">
                <a:extLst>
                  <a:ext uri="{FF2B5EF4-FFF2-40B4-BE49-F238E27FC236}">
                    <a16:creationId xmlns:a16="http://schemas.microsoft.com/office/drawing/2014/main" id="{F02F1365-508D-4C39-ABA4-DB0713B089AB}"/>
                  </a:ext>
                </a:extLst>
              </p:cNvPr>
              <p:cNvCxnSpPr/>
              <p:nvPr/>
            </p:nvCxnSpPr>
            <p:spPr>
              <a:xfrm flipH="1">
                <a:off x="7820278" y="3841596"/>
                <a:ext cx="288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" name="مربع نص 45">
              <a:extLst>
                <a:ext uri="{FF2B5EF4-FFF2-40B4-BE49-F238E27FC236}">
                  <a16:creationId xmlns:a16="http://schemas.microsoft.com/office/drawing/2014/main" id="{19F8FD6F-C2D0-420C-8EAA-5D6D21DFEF94}"/>
                </a:ext>
              </a:extLst>
            </p:cNvPr>
            <p:cNvSpPr txBox="1"/>
            <p:nvPr/>
          </p:nvSpPr>
          <p:spPr>
            <a:xfrm>
              <a:off x="1752058" y="2213904"/>
              <a:ext cx="543739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56</a:t>
              </a:r>
            </a:p>
          </p:txBody>
        </p:sp>
        <p:sp>
          <p:nvSpPr>
            <p:cNvPr id="47" name="مربع نص 46">
              <a:extLst>
                <a:ext uri="{FF2B5EF4-FFF2-40B4-BE49-F238E27FC236}">
                  <a16:creationId xmlns:a16="http://schemas.microsoft.com/office/drawing/2014/main" id="{E90D4F49-531E-43FA-9C56-FD62348D63AD}"/>
                </a:ext>
              </a:extLst>
            </p:cNvPr>
            <p:cNvSpPr txBox="1"/>
            <p:nvPr/>
          </p:nvSpPr>
          <p:spPr>
            <a:xfrm>
              <a:off x="1471637" y="2213904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</p:grp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7A6425A2-0638-438B-841A-A96198B8DAFE}"/>
              </a:ext>
            </a:extLst>
          </p:cNvPr>
          <p:cNvSpPr txBox="1"/>
          <p:nvPr/>
        </p:nvSpPr>
        <p:spPr>
          <a:xfrm>
            <a:off x="1733467" y="192648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A849C4DC-819D-4369-86E7-BBCF470528A1}"/>
              </a:ext>
            </a:extLst>
          </p:cNvPr>
          <p:cNvSpPr txBox="1"/>
          <p:nvPr/>
        </p:nvSpPr>
        <p:spPr>
          <a:xfrm>
            <a:off x="2110322" y="221390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50" name="مربع نص 49">
            <a:extLst>
              <a:ext uri="{FF2B5EF4-FFF2-40B4-BE49-F238E27FC236}">
                <a16:creationId xmlns:a16="http://schemas.microsoft.com/office/drawing/2014/main" id="{84DEB66B-991F-4550-B29D-321C57794A1A}"/>
              </a:ext>
            </a:extLst>
          </p:cNvPr>
          <p:cNvSpPr txBox="1"/>
          <p:nvPr/>
        </p:nvSpPr>
        <p:spPr>
          <a:xfrm>
            <a:off x="2250387" y="2213904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00</a:t>
            </a:r>
          </a:p>
        </p:txBody>
      </p:sp>
      <p:sp>
        <p:nvSpPr>
          <p:cNvPr id="51" name="مربع نص 50">
            <a:extLst>
              <a:ext uri="{FF2B5EF4-FFF2-40B4-BE49-F238E27FC236}">
                <a16:creationId xmlns:a16="http://schemas.microsoft.com/office/drawing/2014/main" id="{B5356F57-19AE-415C-953F-4413E65E9C2F}"/>
              </a:ext>
            </a:extLst>
          </p:cNvPr>
          <p:cNvSpPr txBox="1"/>
          <p:nvPr/>
        </p:nvSpPr>
        <p:spPr>
          <a:xfrm>
            <a:off x="1920716" y="192648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</a:t>
            </a: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7EFF249F-CF12-423A-9F99-395FD235A37C}"/>
              </a:ext>
            </a:extLst>
          </p:cNvPr>
          <p:cNvSpPr txBox="1"/>
          <p:nvPr/>
        </p:nvSpPr>
        <p:spPr>
          <a:xfrm>
            <a:off x="2212128" y="2241960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BFC008A5-EB5B-4D47-A855-ECD725672571}"/>
              </a:ext>
            </a:extLst>
          </p:cNvPr>
          <p:cNvSpPr txBox="1"/>
          <p:nvPr/>
        </p:nvSpPr>
        <p:spPr>
          <a:xfrm>
            <a:off x="2227791" y="192648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77628ECE-F037-4C2F-BD0F-F9C772F88CAB}"/>
              </a:ext>
            </a:extLst>
          </p:cNvPr>
          <p:cNvSpPr txBox="1"/>
          <p:nvPr/>
        </p:nvSpPr>
        <p:spPr>
          <a:xfrm>
            <a:off x="2387774" y="2241960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97C45574-F4BE-4FD6-AF80-8493F10600CE}"/>
              </a:ext>
            </a:extLst>
          </p:cNvPr>
          <p:cNvSpPr txBox="1"/>
          <p:nvPr/>
        </p:nvSpPr>
        <p:spPr>
          <a:xfrm>
            <a:off x="2422939" y="192648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grpSp>
        <p:nvGrpSpPr>
          <p:cNvPr id="195" name="مجموعة 194">
            <a:extLst>
              <a:ext uri="{FF2B5EF4-FFF2-40B4-BE49-F238E27FC236}">
                <a16:creationId xmlns:a16="http://schemas.microsoft.com/office/drawing/2014/main" id="{25962617-B957-4F69-BF4F-EEEA791E4A48}"/>
              </a:ext>
            </a:extLst>
          </p:cNvPr>
          <p:cNvGrpSpPr/>
          <p:nvPr/>
        </p:nvGrpSpPr>
        <p:grpSpPr>
          <a:xfrm>
            <a:off x="8377558" y="4040439"/>
            <a:ext cx="1452099" cy="523220"/>
            <a:chOff x="8377558" y="4040439"/>
            <a:chExt cx="1452099" cy="523220"/>
          </a:xfrm>
        </p:grpSpPr>
        <p:grpSp>
          <p:nvGrpSpPr>
            <p:cNvPr id="57" name="مجموعة 56">
              <a:extLst>
                <a:ext uri="{FF2B5EF4-FFF2-40B4-BE49-F238E27FC236}">
                  <a16:creationId xmlns:a16="http://schemas.microsoft.com/office/drawing/2014/main" id="{A3A5189D-7643-484A-9C29-5D074BD6F8E8}"/>
                </a:ext>
              </a:extLst>
            </p:cNvPr>
            <p:cNvGrpSpPr/>
            <p:nvPr/>
          </p:nvGrpSpPr>
          <p:grpSpPr>
            <a:xfrm>
              <a:off x="8415431" y="4102441"/>
              <a:ext cx="1414226" cy="269454"/>
              <a:chOff x="7820278" y="3572142"/>
              <a:chExt cx="1414226" cy="269454"/>
            </a:xfrm>
          </p:grpSpPr>
          <p:cxnSp>
            <p:nvCxnSpPr>
              <p:cNvPr id="58" name="رابط مستقيم 57">
                <a:extLst>
                  <a:ext uri="{FF2B5EF4-FFF2-40B4-BE49-F238E27FC236}">
                    <a16:creationId xmlns:a16="http://schemas.microsoft.com/office/drawing/2014/main" id="{2887896F-0C34-4F37-94CA-3D1FBC7379FA}"/>
                  </a:ext>
                </a:extLst>
              </p:cNvPr>
              <p:cNvCxnSpPr/>
              <p:nvPr/>
            </p:nvCxnSpPr>
            <p:spPr>
              <a:xfrm flipH="1">
                <a:off x="8118504" y="3572142"/>
                <a:ext cx="111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رابط مستقيم 58">
                <a:extLst>
                  <a:ext uri="{FF2B5EF4-FFF2-40B4-BE49-F238E27FC236}">
                    <a16:creationId xmlns:a16="http://schemas.microsoft.com/office/drawing/2014/main" id="{4F9F9707-0A96-4015-B719-C0A10D015885}"/>
                  </a:ext>
                </a:extLst>
              </p:cNvPr>
              <p:cNvCxnSpPr/>
              <p:nvPr/>
            </p:nvCxnSpPr>
            <p:spPr>
              <a:xfrm>
                <a:off x="8109959" y="3572142"/>
                <a:ext cx="0" cy="252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رابط مستقيم 59">
                <a:extLst>
                  <a:ext uri="{FF2B5EF4-FFF2-40B4-BE49-F238E27FC236}">
                    <a16:creationId xmlns:a16="http://schemas.microsoft.com/office/drawing/2014/main" id="{665A99AC-29AA-495E-900E-22876AEFD19B}"/>
                  </a:ext>
                </a:extLst>
              </p:cNvPr>
              <p:cNvCxnSpPr/>
              <p:nvPr/>
            </p:nvCxnSpPr>
            <p:spPr>
              <a:xfrm flipH="1">
                <a:off x="7820278" y="3841596"/>
                <a:ext cx="288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1" name="مربع نص 60">
              <a:extLst>
                <a:ext uri="{FF2B5EF4-FFF2-40B4-BE49-F238E27FC236}">
                  <a16:creationId xmlns:a16="http://schemas.microsoft.com/office/drawing/2014/main" id="{BFD26343-92D4-47FF-B5F9-41BD3DB615DF}"/>
                </a:ext>
              </a:extLst>
            </p:cNvPr>
            <p:cNvSpPr txBox="1"/>
            <p:nvPr/>
          </p:nvSpPr>
          <p:spPr>
            <a:xfrm>
              <a:off x="8657979" y="4040439"/>
              <a:ext cx="543739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65</a:t>
              </a:r>
            </a:p>
          </p:txBody>
        </p:sp>
        <p:sp>
          <p:nvSpPr>
            <p:cNvPr id="62" name="مربع نص 61">
              <a:extLst>
                <a:ext uri="{FF2B5EF4-FFF2-40B4-BE49-F238E27FC236}">
                  <a16:creationId xmlns:a16="http://schemas.microsoft.com/office/drawing/2014/main" id="{8540988A-FFFF-4E98-B8F7-56B51BE48CF0}"/>
                </a:ext>
              </a:extLst>
            </p:cNvPr>
            <p:cNvSpPr txBox="1"/>
            <p:nvPr/>
          </p:nvSpPr>
          <p:spPr>
            <a:xfrm>
              <a:off x="8377558" y="4040439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</a:t>
              </a:r>
            </a:p>
          </p:txBody>
        </p:sp>
      </p:grpSp>
      <p:sp>
        <p:nvSpPr>
          <p:cNvPr id="63" name="مربع نص 62">
            <a:extLst>
              <a:ext uri="{FF2B5EF4-FFF2-40B4-BE49-F238E27FC236}">
                <a16:creationId xmlns:a16="http://schemas.microsoft.com/office/drawing/2014/main" id="{BF06C743-4364-4B0A-9E4E-17D2715371F9}"/>
              </a:ext>
            </a:extLst>
          </p:cNvPr>
          <p:cNvSpPr txBox="1"/>
          <p:nvPr/>
        </p:nvSpPr>
        <p:spPr>
          <a:xfrm>
            <a:off x="8639388" y="375301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sp>
        <p:nvSpPr>
          <p:cNvPr id="64" name="مربع نص 63">
            <a:extLst>
              <a:ext uri="{FF2B5EF4-FFF2-40B4-BE49-F238E27FC236}">
                <a16:creationId xmlns:a16="http://schemas.microsoft.com/office/drawing/2014/main" id="{6FA843A6-B13E-43A3-9641-7F7A0F996447}"/>
              </a:ext>
            </a:extLst>
          </p:cNvPr>
          <p:cNvSpPr txBox="1"/>
          <p:nvPr/>
        </p:nvSpPr>
        <p:spPr>
          <a:xfrm>
            <a:off x="9016243" y="4040439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65" name="مربع نص 64">
            <a:extLst>
              <a:ext uri="{FF2B5EF4-FFF2-40B4-BE49-F238E27FC236}">
                <a16:creationId xmlns:a16="http://schemas.microsoft.com/office/drawing/2014/main" id="{BCEE131A-861B-4324-99D4-F39AC00BF991}"/>
              </a:ext>
            </a:extLst>
          </p:cNvPr>
          <p:cNvSpPr txBox="1"/>
          <p:nvPr/>
        </p:nvSpPr>
        <p:spPr>
          <a:xfrm>
            <a:off x="9156308" y="4040439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00</a:t>
            </a:r>
          </a:p>
        </p:txBody>
      </p:sp>
      <p:sp>
        <p:nvSpPr>
          <p:cNvPr id="66" name="مربع نص 65">
            <a:extLst>
              <a:ext uri="{FF2B5EF4-FFF2-40B4-BE49-F238E27FC236}">
                <a16:creationId xmlns:a16="http://schemas.microsoft.com/office/drawing/2014/main" id="{01058251-6C9E-4D4B-BE08-03A96F96C0F7}"/>
              </a:ext>
            </a:extLst>
          </p:cNvPr>
          <p:cNvSpPr txBox="1"/>
          <p:nvPr/>
        </p:nvSpPr>
        <p:spPr>
          <a:xfrm>
            <a:off x="8826637" y="375301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</a:t>
            </a:r>
          </a:p>
        </p:txBody>
      </p:sp>
      <p:sp>
        <p:nvSpPr>
          <p:cNvPr id="68" name="مربع نص 67">
            <a:extLst>
              <a:ext uri="{FF2B5EF4-FFF2-40B4-BE49-F238E27FC236}">
                <a16:creationId xmlns:a16="http://schemas.microsoft.com/office/drawing/2014/main" id="{ADB338FA-0C22-4F60-8857-EC5FA8624589}"/>
              </a:ext>
            </a:extLst>
          </p:cNvPr>
          <p:cNvSpPr txBox="1"/>
          <p:nvPr/>
        </p:nvSpPr>
        <p:spPr>
          <a:xfrm>
            <a:off x="9118049" y="4068495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69" name="مربع نص 68">
            <a:extLst>
              <a:ext uri="{FF2B5EF4-FFF2-40B4-BE49-F238E27FC236}">
                <a16:creationId xmlns:a16="http://schemas.microsoft.com/office/drawing/2014/main" id="{3696C982-7B25-4854-866D-D6D4F4825AAA}"/>
              </a:ext>
            </a:extLst>
          </p:cNvPr>
          <p:cNvSpPr txBox="1"/>
          <p:nvPr/>
        </p:nvSpPr>
        <p:spPr>
          <a:xfrm>
            <a:off x="9077726" y="375301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70" name="مربع نص 69">
            <a:extLst>
              <a:ext uri="{FF2B5EF4-FFF2-40B4-BE49-F238E27FC236}">
                <a16:creationId xmlns:a16="http://schemas.microsoft.com/office/drawing/2014/main" id="{A9FCBE05-F25B-4D72-ABF6-76CD8D87827E}"/>
              </a:ext>
            </a:extLst>
          </p:cNvPr>
          <p:cNvSpPr txBox="1"/>
          <p:nvPr/>
        </p:nvSpPr>
        <p:spPr>
          <a:xfrm>
            <a:off x="9293695" y="4068495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71" name="مربع نص 70">
            <a:extLst>
              <a:ext uri="{FF2B5EF4-FFF2-40B4-BE49-F238E27FC236}">
                <a16:creationId xmlns:a16="http://schemas.microsoft.com/office/drawing/2014/main" id="{65A1B813-6582-4ECD-9AF3-E05BF719BD03}"/>
              </a:ext>
            </a:extLst>
          </p:cNvPr>
          <p:cNvSpPr txBox="1"/>
          <p:nvPr/>
        </p:nvSpPr>
        <p:spPr>
          <a:xfrm>
            <a:off x="9272874" y="375301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grpSp>
        <p:nvGrpSpPr>
          <p:cNvPr id="196" name="مجموعة 195">
            <a:extLst>
              <a:ext uri="{FF2B5EF4-FFF2-40B4-BE49-F238E27FC236}">
                <a16:creationId xmlns:a16="http://schemas.microsoft.com/office/drawing/2014/main" id="{0948D8CA-F3C1-4E2D-A87A-3872CA5F9E0B}"/>
              </a:ext>
            </a:extLst>
          </p:cNvPr>
          <p:cNvGrpSpPr/>
          <p:nvPr/>
        </p:nvGrpSpPr>
        <p:grpSpPr>
          <a:xfrm>
            <a:off x="5276203" y="4040439"/>
            <a:ext cx="1452099" cy="523220"/>
            <a:chOff x="5276203" y="4040439"/>
            <a:chExt cx="1452099" cy="523220"/>
          </a:xfrm>
        </p:grpSpPr>
        <p:grpSp>
          <p:nvGrpSpPr>
            <p:cNvPr id="72" name="مجموعة 71">
              <a:extLst>
                <a:ext uri="{FF2B5EF4-FFF2-40B4-BE49-F238E27FC236}">
                  <a16:creationId xmlns:a16="http://schemas.microsoft.com/office/drawing/2014/main" id="{D75AC0BA-813C-4C89-9532-4F3E80281A0B}"/>
                </a:ext>
              </a:extLst>
            </p:cNvPr>
            <p:cNvGrpSpPr/>
            <p:nvPr/>
          </p:nvGrpSpPr>
          <p:grpSpPr>
            <a:xfrm>
              <a:off x="5314076" y="4102441"/>
              <a:ext cx="1414226" cy="269454"/>
              <a:chOff x="7820278" y="3572142"/>
              <a:chExt cx="1414226" cy="269454"/>
            </a:xfrm>
          </p:grpSpPr>
          <p:cxnSp>
            <p:nvCxnSpPr>
              <p:cNvPr id="73" name="رابط مستقيم 72">
                <a:extLst>
                  <a:ext uri="{FF2B5EF4-FFF2-40B4-BE49-F238E27FC236}">
                    <a16:creationId xmlns:a16="http://schemas.microsoft.com/office/drawing/2014/main" id="{988516AC-4AEC-4932-B868-1C6D5EF3BA81}"/>
                  </a:ext>
                </a:extLst>
              </p:cNvPr>
              <p:cNvCxnSpPr/>
              <p:nvPr/>
            </p:nvCxnSpPr>
            <p:spPr>
              <a:xfrm flipH="1">
                <a:off x="8118504" y="3572142"/>
                <a:ext cx="111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رابط مستقيم 73">
                <a:extLst>
                  <a:ext uri="{FF2B5EF4-FFF2-40B4-BE49-F238E27FC236}">
                    <a16:creationId xmlns:a16="http://schemas.microsoft.com/office/drawing/2014/main" id="{43D0AADD-A377-4EFB-8492-4E4172C6A988}"/>
                  </a:ext>
                </a:extLst>
              </p:cNvPr>
              <p:cNvCxnSpPr/>
              <p:nvPr/>
            </p:nvCxnSpPr>
            <p:spPr>
              <a:xfrm>
                <a:off x="8109959" y="3572142"/>
                <a:ext cx="0" cy="252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رابط مستقيم 74">
                <a:extLst>
                  <a:ext uri="{FF2B5EF4-FFF2-40B4-BE49-F238E27FC236}">
                    <a16:creationId xmlns:a16="http://schemas.microsoft.com/office/drawing/2014/main" id="{96417754-74CA-430E-B145-C64BC9BA4ABF}"/>
                  </a:ext>
                </a:extLst>
              </p:cNvPr>
              <p:cNvCxnSpPr/>
              <p:nvPr/>
            </p:nvCxnSpPr>
            <p:spPr>
              <a:xfrm flipH="1">
                <a:off x="7820278" y="3841596"/>
                <a:ext cx="288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6" name="مربع نص 75">
              <a:extLst>
                <a:ext uri="{FF2B5EF4-FFF2-40B4-BE49-F238E27FC236}">
                  <a16:creationId xmlns:a16="http://schemas.microsoft.com/office/drawing/2014/main" id="{1D6B741A-CD85-4586-B39B-A3B7AD3642FD}"/>
                </a:ext>
              </a:extLst>
            </p:cNvPr>
            <p:cNvSpPr txBox="1"/>
            <p:nvPr/>
          </p:nvSpPr>
          <p:spPr>
            <a:xfrm>
              <a:off x="5566491" y="4040439"/>
              <a:ext cx="72327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879</a:t>
              </a:r>
            </a:p>
          </p:txBody>
        </p:sp>
        <p:sp>
          <p:nvSpPr>
            <p:cNvPr id="77" name="مربع نص 76">
              <a:extLst>
                <a:ext uri="{FF2B5EF4-FFF2-40B4-BE49-F238E27FC236}">
                  <a16:creationId xmlns:a16="http://schemas.microsoft.com/office/drawing/2014/main" id="{59CF8D40-C113-4B26-927F-963EDAD09763}"/>
                </a:ext>
              </a:extLst>
            </p:cNvPr>
            <p:cNvSpPr txBox="1"/>
            <p:nvPr/>
          </p:nvSpPr>
          <p:spPr>
            <a:xfrm>
              <a:off x="5276203" y="4040439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</p:grpSp>
      <p:sp>
        <p:nvSpPr>
          <p:cNvPr id="78" name="مربع نص 77">
            <a:extLst>
              <a:ext uri="{FF2B5EF4-FFF2-40B4-BE49-F238E27FC236}">
                <a16:creationId xmlns:a16="http://schemas.microsoft.com/office/drawing/2014/main" id="{031C510D-86C0-4C4A-A8B7-E129943D7F29}"/>
              </a:ext>
            </a:extLst>
          </p:cNvPr>
          <p:cNvSpPr txBox="1"/>
          <p:nvPr/>
        </p:nvSpPr>
        <p:spPr>
          <a:xfrm>
            <a:off x="5538033" y="375301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79" name="مربع نص 78">
            <a:extLst>
              <a:ext uri="{FF2B5EF4-FFF2-40B4-BE49-F238E27FC236}">
                <a16:creationId xmlns:a16="http://schemas.microsoft.com/office/drawing/2014/main" id="{FCE3C4C8-802B-4099-B765-C99224A25C85}"/>
              </a:ext>
            </a:extLst>
          </p:cNvPr>
          <p:cNvSpPr txBox="1"/>
          <p:nvPr/>
        </p:nvSpPr>
        <p:spPr>
          <a:xfrm>
            <a:off x="6085107" y="4040439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80" name="مربع نص 79">
            <a:extLst>
              <a:ext uri="{FF2B5EF4-FFF2-40B4-BE49-F238E27FC236}">
                <a16:creationId xmlns:a16="http://schemas.microsoft.com/office/drawing/2014/main" id="{690BAC93-B1AF-4178-B532-BA6C519BE912}"/>
              </a:ext>
            </a:extLst>
          </p:cNvPr>
          <p:cNvSpPr txBox="1"/>
          <p:nvPr/>
        </p:nvSpPr>
        <p:spPr>
          <a:xfrm>
            <a:off x="6225172" y="4040439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00</a:t>
            </a:r>
          </a:p>
        </p:txBody>
      </p:sp>
      <p:sp>
        <p:nvSpPr>
          <p:cNvPr id="81" name="مربع نص 80">
            <a:extLst>
              <a:ext uri="{FF2B5EF4-FFF2-40B4-BE49-F238E27FC236}">
                <a16:creationId xmlns:a16="http://schemas.microsoft.com/office/drawing/2014/main" id="{7E43D71D-8B18-43D3-8BD6-2F49F5F51287}"/>
              </a:ext>
            </a:extLst>
          </p:cNvPr>
          <p:cNvSpPr txBox="1"/>
          <p:nvPr/>
        </p:nvSpPr>
        <p:spPr>
          <a:xfrm>
            <a:off x="5725282" y="375301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82" name="مربع نص 81">
            <a:extLst>
              <a:ext uri="{FF2B5EF4-FFF2-40B4-BE49-F238E27FC236}">
                <a16:creationId xmlns:a16="http://schemas.microsoft.com/office/drawing/2014/main" id="{ED0C1D9D-9750-48DA-906F-49B4DD711CC2}"/>
              </a:ext>
            </a:extLst>
          </p:cNvPr>
          <p:cNvSpPr txBox="1"/>
          <p:nvPr/>
        </p:nvSpPr>
        <p:spPr>
          <a:xfrm>
            <a:off x="5682232" y="4068495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83" name="مربع نص 82">
            <a:extLst>
              <a:ext uri="{FF2B5EF4-FFF2-40B4-BE49-F238E27FC236}">
                <a16:creationId xmlns:a16="http://schemas.microsoft.com/office/drawing/2014/main" id="{2F295CAA-89D6-415C-B42E-8484DB4F086A}"/>
              </a:ext>
            </a:extLst>
          </p:cNvPr>
          <p:cNvSpPr txBox="1"/>
          <p:nvPr/>
        </p:nvSpPr>
        <p:spPr>
          <a:xfrm>
            <a:off x="6373033" y="4068495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84" name="مربع نص 83">
            <a:extLst>
              <a:ext uri="{FF2B5EF4-FFF2-40B4-BE49-F238E27FC236}">
                <a16:creationId xmlns:a16="http://schemas.microsoft.com/office/drawing/2014/main" id="{C92C474C-5CB4-4695-9A46-B9F44813B422}"/>
              </a:ext>
            </a:extLst>
          </p:cNvPr>
          <p:cNvSpPr txBox="1"/>
          <p:nvPr/>
        </p:nvSpPr>
        <p:spPr>
          <a:xfrm>
            <a:off x="5910124" y="375301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85" name="مربع نص 84">
            <a:extLst>
              <a:ext uri="{FF2B5EF4-FFF2-40B4-BE49-F238E27FC236}">
                <a16:creationId xmlns:a16="http://schemas.microsoft.com/office/drawing/2014/main" id="{61E0E40E-7FC1-4E27-89B4-DE857EBFD513}"/>
              </a:ext>
            </a:extLst>
          </p:cNvPr>
          <p:cNvSpPr txBox="1"/>
          <p:nvPr/>
        </p:nvSpPr>
        <p:spPr>
          <a:xfrm>
            <a:off x="6195502" y="4068495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86" name="مربع نص 85">
            <a:extLst>
              <a:ext uri="{FF2B5EF4-FFF2-40B4-BE49-F238E27FC236}">
                <a16:creationId xmlns:a16="http://schemas.microsoft.com/office/drawing/2014/main" id="{4A45BDAE-BD0B-4821-9E6B-C1EE1C56E27D}"/>
              </a:ext>
            </a:extLst>
          </p:cNvPr>
          <p:cNvSpPr txBox="1"/>
          <p:nvPr/>
        </p:nvSpPr>
        <p:spPr>
          <a:xfrm>
            <a:off x="6228723" y="375301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132" name="مربع نص 131">
            <a:extLst>
              <a:ext uri="{FF2B5EF4-FFF2-40B4-BE49-F238E27FC236}">
                <a16:creationId xmlns:a16="http://schemas.microsoft.com/office/drawing/2014/main" id="{2AD7D00E-6EF4-4BD2-92DE-B870E29C5D86}"/>
              </a:ext>
            </a:extLst>
          </p:cNvPr>
          <p:cNvSpPr txBox="1"/>
          <p:nvPr/>
        </p:nvSpPr>
        <p:spPr>
          <a:xfrm>
            <a:off x="4316417" y="1298843"/>
            <a:ext cx="114165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13.1</a:t>
            </a:r>
          </a:p>
        </p:txBody>
      </p:sp>
      <p:sp>
        <p:nvSpPr>
          <p:cNvPr id="133" name="مربع نص 132">
            <a:extLst>
              <a:ext uri="{FF2B5EF4-FFF2-40B4-BE49-F238E27FC236}">
                <a16:creationId xmlns:a16="http://schemas.microsoft.com/office/drawing/2014/main" id="{D57336E0-5038-4284-8299-A08B77F3E000}"/>
              </a:ext>
            </a:extLst>
          </p:cNvPr>
          <p:cNvSpPr txBox="1"/>
          <p:nvPr/>
        </p:nvSpPr>
        <p:spPr>
          <a:xfrm>
            <a:off x="660334" y="1298843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9.3</a:t>
            </a:r>
          </a:p>
        </p:txBody>
      </p:sp>
      <p:sp>
        <p:nvSpPr>
          <p:cNvPr id="134" name="مربع نص 133">
            <a:extLst>
              <a:ext uri="{FF2B5EF4-FFF2-40B4-BE49-F238E27FC236}">
                <a16:creationId xmlns:a16="http://schemas.microsoft.com/office/drawing/2014/main" id="{3C343B31-214C-4A17-A2FF-D5178A62BC44}"/>
              </a:ext>
            </a:extLst>
          </p:cNvPr>
          <p:cNvSpPr txBox="1"/>
          <p:nvPr/>
        </p:nvSpPr>
        <p:spPr>
          <a:xfrm>
            <a:off x="8396886" y="3073188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8.1</a:t>
            </a:r>
          </a:p>
        </p:txBody>
      </p:sp>
      <p:sp>
        <p:nvSpPr>
          <p:cNvPr id="135" name="مربع نص 134">
            <a:extLst>
              <a:ext uri="{FF2B5EF4-FFF2-40B4-BE49-F238E27FC236}">
                <a16:creationId xmlns:a16="http://schemas.microsoft.com/office/drawing/2014/main" id="{9C207CB1-81D4-491A-875D-50570CB42E66}"/>
              </a:ext>
            </a:extLst>
          </p:cNvPr>
          <p:cNvSpPr txBox="1"/>
          <p:nvPr/>
        </p:nvSpPr>
        <p:spPr>
          <a:xfrm>
            <a:off x="4034242" y="3073188"/>
            <a:ext cx="132119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125.6</a:t>
            </a:r>
          </a:p>
        </p:txBody>
      </p:sp>
      <p:sp>
        <p:nvSpPr>
          <p:cNvPr id="136" name="مربع نص 135">
            <a:extLst>
              <a:ext uri="{FF2B5EF4-FFF2-40B4-BE49-F238E27FC236}">
                <a16:creationId xmlns:a16="http://schemas.microsoft.com/office/drawing/2014/main" id="{BC2B97A9-9921-41C7-9D92-5A3DED44BA4F}"/>
              </a:ext>
            </a:extLst>
          </p:cNvPr>
          <p:cNvSpPr txBox="1"/>
          <p:nvPr/>
        </p:nvSpPr>
        <p:spPr>
          <a:xfrm>
            <a:off x="123975" y="3073188"/>
            <a:ext cx="132119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197.3</a:t>
            </a:r>
          </a:p>
        </p:txBody>
      </p:sp>
      <p:sp>
        <p:nvSpPr>
          <p:cNvPr id="137" name="مربع نص 136">
            <a:extLst>
              <a:ext uri="{FF2B5EF4-FFF2-40B4-BE49-F238E27FC236}">
                <a16:creationId xmlns:a16="http://schemas.microsoft.com/office/drawing/2014/main" id="{21FA419E-ACEA-47A8-B65F-9AA882DAD19B}"/>
              </a:ext>
            </a:extLst>
          </p:cNvPr>
          <p:cNvSpPr txBox="1"/>
          <p:nvPr/>
        </p:nvSpPr>
        <p:spPr>
          <a:xfrm>
            <a:off x="5876362" y="4068495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138" name="مربع نص 137">
            <a:extLst>
              <a:ext uri="{FF2B5EF4-FFF2-40B4-BE49-F238E27FC236}">
                <a16:creationId xmlns:a16="http://schemas.microsoft.com/office/drawing/2014/main" id="{E2CC12C2-D1E5-4F76-B8DC-6021290DA3C4}"/>
              </a:ext>
            </a:extLst>
          </p:cNvPr>
          <p:cNvSpPr txBox="1"/>
          <p:nvPr/>
        </p:nvSpPr>
        <p:spPr>
          <a:xfrm>
            <a:off x="6436024" y="375301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grpSp>
        <p:nvGrpSpPr>
          <p:cNvPr id="197" name="مجموعة 196">
            <a:extLst>
              <a:ext uri="{FF2B5EF4-FFF2-40B4-BE49-F238E27FC236}">
                <a16:creationId xmlns:a16="http://schemas.microsoft.com/office/drawing/2014/main" id="{79BA01AF-9554-4B0B-81DE-4CF45E57B8C4}"/>
              </a:ext>
            </a:extLst>
          </p:cNvPr>
          <p:cNvGrpSpPr/>
          <p:nvPr/>
        </p:nvGrpSpPr>
        <p:grpSpPr>
          <a:xfrm>
            <a:off x="1391907" y="4040439"/>
            <a:ext cx="1452100" cy="523220"/>
            <a:chOff x="1391907" y="4040439"/>
            <a:chExt cx="1452100" cy="523220"/>
          </a:xfrm>
        </p:grpSpPr>
        <p:grpSp>
          <p:nvGrpSpPr>
            <p:cNvPr id="139" name="مجموعة 138">
              <a:extLst>
                <a:ext uri="{FF2B5EF4-FFF2-40B4-BE49-F238E27FC236}">
                  <a16:creationId xmlns:a16="http://schemas.microsoft.com/office/drawing/2014/main" id="{F261BB2E-5E7F-4FD9-9510-FFFAAA7FD1A3}"/>
                </a:ext>
              </a:extLst>
            </p:cNvPr>
            <p:cNvGrpSpPr/>
            <p:nvPr/>
          </p:nvGrpSpPr>
          <p:grpSpPr>
            <a:xfrm>
              <a:off x="1429781" y="4102441"/>
              <a:ext cx="1414226" cy="269454"/>
              <a:chOff x="7820278" y="3572142"/>
              <a:chExt cx="1414226" cy="269454"/>
            </a:xfrm>
          </p:grpSpPr>
          <p:cxnSp>
            <p:nvCxnSpPr>
              <p:cNvPr id="140" name="رابط مستقيم 139">
                <a:extLst>
                  <a:ext uri="{FF2B5EF4-FFF2-40B4-BE49-F238E27FC236}">
                    <a16:creationId xmlns:a16="http://schemas.microsoft.com/office/drawing/2014/main" id="{29AF2723-F727-451A-9B0F-45FBB3DF9990}"/>
                  </a:ext>
                </a:extLst>
              </p:cNvPr>
              <p:cNvCxnSpPr/>
              <p:nvPr/>
            </p:nvCxnSpPr>
            <p:spPr>
              <a:xfrm flipH="1">
                <a:off x="8118504" y="3572142"/>
                <a:ext cx="111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رابط مستقيم 140">
                <a:extLst>
                  <a:ext uri="{FF2B5EF4-FFF2-40B4-BE49-F238E27FC236}">
                    <a16:creationId xmlns:a16="http://schemas.microsoft.com/office/drawing/2014/main" id="{CD876CB2-6BE7-45E7-A232-54B5C53536E5}"/>
                  </a:ext>
                </a:extLst>
              </p:cNvPr>
              <p:cNvCxnSpPr/>
              <p:nvPr/>
            </p:nvCxnSpPr>
            <p:spPr>
              <a:xfrm>
                <a:off x="8109959" y="3572142"/>
                <a:ext cx="0" cy="252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رابط مستقيم 141">
                <a:extLst>
                  <a:ext uri="{FF2B5EF4-FFF2-40B4-BE49-F238E27FC236}">
                    <a16:creationId xmlns:a16="http://schemas.microsoft.com/office/drawing/2014/main" id="{790D8768-ED2B-4333-951A-F51FF87B6191}"/>
                  </a:ext>
                </a:extLst>
              </p:cNvPr>
              <p:cNvCxnSpPr/>
              <p:nvPr/>
            </p:nvCxnSpPr>
            <p:spPr>
              <a:xfrm flipH="1">
                <a:off x="7820278" y="3841596"/>
                <a:ext cx="288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3" name="مربع نص 142">
              <a:extLst>
                <a:ext uri="{FF2B5EF4-FFF2-40B4-BE49-F238E27FC236}">
                  <a16:creationId xmlns:a16="http://schemas.microsoft.com/office/drawing/2014/main" id="{568A2735-1B40-4D60-B8B4-AE5043A9284D}"/>
                </a:ext>
              </a:extLst>
            </p:cNvPr>
            <p:cNvSpPr txBox="1"/>
            <p:nvPr/>
          </p:nvSpPr>
          <p:spPr>
            <a:xfrm>
              <a:off x="1682196" y="4040439"/>
              <a:ext cx="72327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592</a:t>
              </a:r>
            </a:p>
          </p:txBody>
        </p:sp>
        <p:sp>
          <p:nvSpPr>
            <p:cNvPr id="144" name="مربع نص 143">
              <a:extLst>
                <a:ext uri="{FF2B5EF4-FFF2-40B4-BE49-F238E27FC236}">
                  <a16:creationId xmlns:a16="http://schemas.microsoft.com/office/drawing/2014/main" id="{8E69E82D-09E3-4399-B9FD-94FE3DB512B9}"/>
                </a:ext>
              </a:extLst>
            </p:cNvPr>
            <p:cNvSpPr txBox="1"/>
            <p:nvPr/>
          </p:nvSpPr>
          <p:spPr>
            <a:xfrm>
              <a:off x="1391907" y="4040439"/>
              <a:ext cx="364203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sp>
        <p:nvSpPr>
          <p:cNvPr id="145" name="مربع نص 144">
            <a:extLst>
              <a:ext uri="{FF2B5EF4-FFF2-40B4-BE49-F238E27FC236}">
                <a16:creationId xmlns:a16="http://schemas.microsoft.com/office/drawing/2014/main" id="{AC35259B-6E04-4CB9-8AB3-4A950DEF2C98}"/>
              </a:ext>
            </a:extLst>
          </p:cNvPr>
          <p:cNvSpPr txBox="1"/>
          <p:nvPr/>
        </p:nvSpPr>
        <p:spPr>
          <a:xfrm>
            <a:off x="1653738" y="375301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146" name="مربع نص 145">
            <a:extLst>
              <a:ext uri="{FF2B5EF4-FFF2-40B4-BE49-F238E27FC236}">
                <a16:creationId xmlns:a16="http://schemas.microsoft.com/office/drawing/2014/main" id="{28866595-C130-458D-9BCA-4C4411DF11F9}"/>
              </a:ext>
            </a:extLst>
          </p:cNvPr>
          <p:cNvSpPr txBox="1"/>
          <p:nvPr/>
        </p:nvSpPr>
        <p:spPr>
          <a:xfrm>
            <a:off x="2200812" y="4040439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147" name="مربع نص 146">
            <a:extLst>
              <a:ext uri="{FF2B5EF4-FFF2-40B4-BE49-F238E27FC236}">
                <a16:creationId xmlns:a16="http://schemas.microsoft.com/office/drawing/2014/main" id="{FA0930A6-FE6A-4620-BDC3-E4E6C259040C}"/>
              </a:ext>
            </a:extLst>
          </p:cNvPr>
          <p:cNvSpPr txBox="1"/>
          <p:nvPr/>
        </p:nvSpPr>
        <p:spPr>
          <a:xfrm>
            <a:off x="2340877" y="4040439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00</a:t>
            </a:r>
          </a:p>
        </p:txBody>
      </p:sp>
      <p:sp>
        <p:nvSpPr>
          <p:cNvPr id="148" name="مربع نص 147">
            <a:extLst>
              <a:ext uri="{FF2B5EF4-FFF2-40B4-BE49-F238E27FC236}">
                <a16:creationId xmlns:a16="http://schemas.microsoft.com/office/drawing/2014/main" id="{FC106E94-C08C-4AD6-BE1D-49E4C4E7DFFF}"/>
              </a:ext>
            </a:extLst>
          </p:cNvPr>
          <p:cNvSpPr txBox="1"/>
          <p:nvPr/>
        </p:nvSpPr>
        <p:spPr>
          <a:xfrm>
            <a:off x="1840987" y="375301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</a:t>
            </a:r>
          </a:p>
        </p:txBody>
      </p:sp>
      <p:sp>
        <p:nvSpPr>
          <p:cNvPr id="149" name="مربع نص 148">
            <a:extLst>
              <a:ext uri="{FF2B5EF4-FFF2-40B4-BE49-F238E27FC236}">
                <a16:creationId xmlns:a16="http://schemas.microsoft.com/office/drawing/2014/main" id="{00863BB7-7B57-4DB9-8E09-BE212D25BFFA}"/>
              </a:ext>
            </a:extLst>
          </p:cNvPr>
          <p:cNvSpPr txBox="1"/>
          <p:nvPr/>
        </p:nvSpPr>
        <p:spPr>
          <a:xfrm>
            <a:off x="1816599" y="4068495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50" name="مربع نص 149">
            <a:extLst>
              <a:ext uri="{FF2B5EF4-FFF2-40B4-BE49-F238E27FC236}">
                <a16:creationId xmlns:a16="http://schemas.microsoft.com/office/drawing/2014/main" id="{7DCCFCDE-4815-45C7-8652-A535EB4A4657}"/>
              </a:ext>
            </a:extLst>
          </p:cNvPr>
          <p:cNvSpPr txBox="1"/>
          <p:nvPr/>
        </p:nvSpPr>
        <p:spPr>
          <a:xfrm>
            <a:off x="2488738" y="4068495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151" name="مربع نص 150">
            <a:extLst>
              <a:ext uri="{FF2B5EF4-FFF2-40B4-BE49-F238E27FC236}">
                <a16:creationId xmlns:a16="http://schemas.microsoft.com/office/drawing/2014/main" id="{30545713-FDB4-404F-ACAA-4FD8C29791E2}"/>
              </a:ext>
            </a:extLst>
          </p:cNvPr>
          <p:cNvSpPr txBox="1"/>
          <p:nvPr/>
        </p:nvSpPr>
        <p:spPr>
          <a:xfrm>
            <a:off x="2025829" y="375301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sp>
        <p:nvSpPr>
          <p:cNvPr id="152" name="مربع نص 151">
            <a:extLst>
              <a:ext uri="{FF2B5EF4-FFF2-40B4-BE49-F238E27FC236}">
                <a16:creationId xmlns:a16="http://schemas.microsoft.com/office/drawing/2014/main" id="{7798575C-62B5-4868-B24E-2377A0C68CF6}"/>
              </a:ext>
            </a:extLst>
          </p:cNvPr>
          <p:cNvSpPr txBox="1"/>
          <p:nvPr/>
        </p:nvSpPr>
        <p:spPr>
          <a:xfrm>
            <a:off x="2311207" y="4068495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153" name="مربع نص 152">
            <a:extLst>
              <a:ext uri="{FF2B5EF4-FFF2-40B4-BE49-F238E27FC236}">
                <a16:creationId xmlns:a16="http://schemas.microsoft.com/office/drawing/2014/main" id="{003290DA-E62E-440D-8FE6-ECE29E8B8E3C}"/>
              </a:ext>
            </a:extLst>
          </p:cNvPr>
          <p:cNvSpPr txBox="1"/>
          <p:nvPr/>
        </p:nvSpPr>
        <p:spPr>
          <a:xfrm>
            <a:off x="2325766" y="375301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154" name="مربع نص 153">
            <a:extLst>
              <a:ext uri="{FF2B5EF4-FFF2-40B4-BE49-F238E27FC236}">
                <a16:creationId xmlns:a16="http://schemas.microsoft.com/office/drawing/2014/main" id="{4232382C-A06A-4997-A588-B5BC9B0BDA21}"/>
              </a:ext>
            </a:extLst>
          </p:cNvPr>
          <p:cNvSpPr txBox="1"/>
          <p:nvPr/>
        </p:nvSpPr>
        <p:spPr>
          <a:xfrm>
            <a:off x="1992067" y="4068495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55" name="مربع نص 154">
            <a:extLst>
              <a:ext uri="{FF2B5EF4-FFF2-40B4-BE49-F238E27FC236}">
                <a16:creationId xmlns:a16="http://schemas.microsoft.com/office/drawing/2014/main" id="{4163C792-783D-44A7-9D04-526576BCAA74}"/>
              </a:ext>
            </a:extLst>
          </p:cNvPr>
          <p:cNvSpPr txBox="1"/>
          <p:nvPr/>
        </p:nvSpPr>
        <p:spPr>
          <a:xfrm>
            <a:off x="2533067" y="375301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grpSp>
        <p:nvGrpSpPr>
          <p:cNvPr id="198" name="مجموعة 197">
            <a:extLst>
              <a:ext uri="{FF2B5EF4-FFF2-40B4-BE49-F238E27FC236}">
                <a16:creationId xmlns:a16="http://schemas.microsoft.com/office/drawing/2014/main" id="{A7E8445F-CD10-43BC-8764-055CD8F9B546}"/>
              </a:ext>
            </a:extLst>
          </p:cNvPr>
          <p:cNvGrpSpPr/>
          <p:nvPr/>
        </p:nvGrpSpPr>
        <p:grpSpPr>
          <a:xfrm>
            <a:off x="8013356" y="5734398"/>
            <a:ext cx="1452099" cy="523220"/>
            <a:chOff x="8013356" y="5734398"/>
            <a:chExt cx="1452099" cy="523220"/>
          </a:xfrm>
        </p:grpSpPr>
        <p:grpSp>
          <p:nvGrpSpPr>
            <p:cNvPr id="156" name="مجموعة 155">
              <a:extLst>
                <a:ext uri="{FF2B5EF4-FFF2-40B4-BE49-F238E27FC236}">
                  <a16:creationId xmlns:a16="http://schemas.microsoft.com/office/drawing/2014/main" id="{2ACC95FF-F964-4DB0-90B5-A0BA8C20B9D6}"/>
                </a:ext>
              </a:extLst>
            </p:cNvPr>
            <p:cNvGrpSpPr/>
            <p:nvPr/>
          </p:nvGrpSpPr>
          <p:grpSpPr>
            <a:xfrm>
              <a:off x="8051229" y="5796400"/>
              <a:ext cx="1414226" cy="269454"/>
              <a:chOff x="7820278" y="3572142"/>
              <a:chExt cx="1414226" cy="269454"/>
            </a:xfrm>
          </p:grpSpPr>
          <p:cxnSp>
            <p:nvCxnSpPr>
              <p:cNvPr id="157" name="رابط مستقيم 156">
                <a:extLst>
                  <a:ext uri="{FF2B5EF4-FFF2-40B4-BE49-F238E27FC236}">
                    <a16:creationId xmlns:a16="http://schemas.microsoft.com/office/drawing/2014/main" id="{4E7F7F19-B23B-4B2D-B00D-119658B48657}"/>
                  </a:ext>
                </a:extLst>
              </p:cNvPr>
              <p:cNvCxnSpPr/>
              <p:nvPr/>
            </p:nvCxnSpPr>
            <p:spPr>
              <a:xfrm flipH="1">
                <a:off x="8118504" y="3572142"/>
                <a:ext cx="111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رابط مستقيم 157">
                <a:extLst>
                  <a:ext uri="{FF2B5EF4-FFF2-40B4-BE49-F238E27FC236}">
                    <a16:creationId xmlns:a16="http://schemas.microsoft.com/office/drawing/2014/main" id="{5A39DD7C-F81E-4397-8E45-42BC74CF8F80}"/>
                  </a:ext>
                </a:extLst>
              </p:cNvPr>
              <p:cNvCxnSpPr/>
              <p:nvPr/>
            </p:nvCxnSpPr>
            <p:spPr>
              <a:xfrm>
                <a:off x="8109959" y="3572142"/>
                <a:ext cx="0" cy="252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رابط مستقيم 158">
                <a:extLst>
                  <a:ext uri="{FF2B5EF4-FFF2-40B4-BE49-F238E27FC236}">
                    <a16:creationId xmlns:a16="http://schemas.microsoft.com/office/drawing/2014/main" id="{950FBEBC-64F6-40C7-A032-A2F03498946B}"/>
                  </a:ext>
                </a:extLst>
              </p:cNvPr>
              <p:cNvCxnSpPr/>
              <p:nvPr/>
            </p:nvCxnSpPr>
            <p:spPr>
              <a:xfrm flipH="1">
                <a:off x="7820278" y="3841596"/>
                <a:ext cx="288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0" name="مربع نص 159">
              <a:extLst>
                <a:ext uri="{FF2B5EF4-FFF2-40B4-BE49-F238E27FC236}">
                  <a16:creationId xmlns:a16="http://schemas.microsoft.com/office/drawing/2014/main" id="{D0E5FCA4-E222-4CC9-A4B9-5AAC456163A6}"/>
                </a:ext>
              </a:extLst>
            </p:cNvPr>
            <p:cNvSpPr txBox="1"/>
            <p:nvPr/>
          </p:nvSpPr>
          <p:spPr>
            <a:xfrm>
              <a:off x="8303644" y="5734398"/>
              <a:ext cx="72327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145</a:t>
              </a:r>
            </a:p>
          </p:txBody>
        </p:sp>
        <p:sp>
          <p:nvSpPr>
            <p:cNvPr id="161" name="مربع نص 160">
              <a:extLst>
                <a:ext uri="{FF2B5EF4-FFF2-40B4-BE49-F238E27FC236}">
                  <a16:creationId xmlns:a16="http://schemas.microsoft.com/office/drawing/2014/main" id="{95C354F6-C0F4-46B2-902B-BDEFF3925D8B}"/>
                </a:ext>
              </a:extLst>
            </p:cNvPr>
            <p:cNvSpPr txBox="1"/>
            <p:nvPr/>
          </p:nvSpPr>
          <p:spPr>
            <a:xfrm>
              <a:off x="8013356" y="573439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9</a:t>
              </a:r>
            </a:p>
          </p:txBody>
        </p:sp>
      </p:grpSp>
      <p:sp>
        <p:nvSpPr>
          <p:cNvPr id="162" name="مربع نص 161">
            <a:extLst>
              <a:ext uri="{FF2B5EF4-FFF2-40B4-BE49-F238E27FC236}">
                <a16:creationId xmlns:a16="http://schemas.microsoft.com/office/drawing/2014/main" id="{6B6AA05D-F08A-4B74-A4AC-D786BA36EAF3}"/>
              </a:ext>
            </a:extLst>
          </p:cNvPr>
          <p:cNvSpPr txBox="1"/>
          <p:nvPr/>
        </p:nvSpPr>
        <p:spPr>
          <a:xfrm>
            <a:off x="8275186" y="544697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sp>
        <p:nvSpPr>
          <p:cNvPr id="163" name="مربع نص 162">
            <a:extLst>
              <a:ext uri="{FF2B5EF4-FFF2-40B4-BE49-F238E27FC236}">
                <a16:creationId xmlns:a16="http://schemas.microsoft.com/office/drawing/2014/main" id="{F01615B2-5B23-4C61-A94E-2294FFC549ED}"/>
              </a:ext>
            </a:extLst>
          </p:cNvPr>
          <p:cNvSpPr txBox="1"/>
          <p:nvPr/>
        </p:nvSpPr>
        <p:spPr>
          <a:xfrm>
            <a:off x="8822260" y="573439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164" name="مربع نص 163">
            <a:extLst>
              <a:ext uri="{FF2B5EF4-FFF2-40B4-BE49-F238E27FC236}">
                <a16:creationId xmlns:a16="http://schemas.microsoft.com/office/drawing/2014/main" id="{E2B4D26A-4C2B-44B1-A100-8B8169359DA0}"/>
              </a:ext>
            </a:extLst>
          </p:cNvPr>
          <p:cNvSpPr txBox="1"/>
          <p:nvPr/>
        </p:nvSpPr>
        <p:spPr>
          <a:xfrm>
            <a:off x="8962325" y="5734398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00</a:t>
            </a:r>
          </a:p>
        </p:txBody>
      </p:sp>
      <p:sp>
        <p:nvSpPr>
          <p:cNvPr id="165" name="مربع نص 164">
            <a:extLst>
              <a:ext uri="{FF2B5EF4-FFF2-40B4-BE49-F238E27FC236}">
                <a16:creationId xmlns:a16="http://schemas.microsoft.com/office/drawing/2014/main" id="{C56D181F-D7F0-4180-941A-C8CAF5C0424A}"/>
              </a:ext>
            </a:extLst>
          </p:cNvPr>
          <p:cNvSpPr txBox="1"/>
          <p:nvPr/>
        </p:nvSpPr>
        <p:spPr>
          <a:xfrm>
            <a:off x="8462435" y="544697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167" name="مربع نص 166">
            <a:extLst>
              <a:ext uri="{FF2B5EF4-FFF2-40B4-BE49-F238E27FC236}">
                <a16:creationId xmlns:a16="http://schemas.microsoft.com/office/drawing/2014/main" id="{D7B89079-7C5D-43E1-AEEA-194DC4B1B0A8}"/>
              </a:ext>
            </a:extLst>
          </p:cNvPr>
          <p:cNvSpPr txBox="1"/>
          <p:nvPr/>
        </p:nvSpPr>
        <p:spPr>
          <a:xfrm>
            <a:off x="9110186" y="5762454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168" name="مربع نص 167">
            <a:extLst>
              <a:ext uri="{FF2B5EF4-FFF2-40B4-BE49-F238E27FC236}">
                <a16:creationId xmlns:a16="http://schemas.microsoft.com/office/drawing/2014/main" id="{DC8D91F9-623D-41E2-BB7A-D1A2D9E57044}"/>
              </a:ext>
            </a:extLst>
          </p:cNvPr>
          <p:cNvSpPr txBox="1"/>
          <p:nvPr/>
        </p:nvSpPr>
        <p:spPr>
          <a:xfrm>
            <a:off x="8647277" y="544697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169" name="مربع نص 168">
            <a:extLst>
              <a:ext uri="{FF2B5EF4-FFF2-40B4-BE49-F238E27FC236}">
                <a16:creationId xmlns:a16="http://schemas.microsoft.com/office/drawing/2014/main" id="{0C29C8AB-D7C9-4519-A555-00B76BB011C6}"/>
              </a:ext>
            </a:extLst>
          </p:cNvPr>
          <p:cNvSpPr txBox="1"/>
          <p:nvPr/>
        </p:nvSpPr>
        <p:spPr>
          <a:xfrm>
            <a:off x="8932655" y="5762454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170" name="مربع نص 169">
            <a:extLst>
              <a:ext uri="{FF2B5EF4-FFF2-40B4-BE49-F238E27FC236}">
                <a16:creationId xmlns:a16="http://schemas.microsoft.com/office/drawing/2014/main" id="{86DB6498-856F-4709-88FA-8C087115274F}"/>
              </a:ext>
            </a:extLst>
          </p:cNvPr>
          <p:cNvSpPr txBox="1"/>
          <p:nvPr/>
        </p:nvSpPr>
        <p:spPr>
          <a:xfrm>
            <a:off x="8947214" y="544697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171" name="مربع نص 170">
            <a:extLst>
              <a:ext uri="{FF2B5EF4-FFF2-40B4-BE49-F238E27FC236}">
                <a16:creationId xmlns:a16="http://schemas.microsoft.com/office/drawing/2014/main" id="{34F9828C-55D6-4587-8EB3-5A93DA1882CD}"/>
              </a:ext>
            </a:extLst>
          </p:cNvPr>
          <p:cNvSpPr txBox="1"/>
          <p:nvPr/>
        </p:nvSpPr>
        <p:spPr>
          <a:xfrm>
            <a:off x="8613515" y="5762454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172" name="مربع نص 171">
            <a:extLst>
              <a:ext uri="{FF2B5EF4-FFF2-40B4-BE49-F238E27FC236}">
                <a16:creationId xmlns:a16="http://schemas.microsoft.com/office/drawing/2014/main" id="{960282D1-A3C4-4A52-ACE6-56A86F6F0231}"/>
              </a:ext>
            </a:extLst>
          </p:cNvPr>
          <p:cNvSpPr txBox="1"/>
          <p:nvPr/>
        </p:nvSpPr>
        <p:spPr>
          <a:xfrm>
            <a:off x="9154515" y="544697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grpSp>
        <p:nvGrpSpPr>
          <p:cNvPr id="199" name="مجموعة 198">
            <a:extLst>
              <a:ext uri="{FF2B5EF4-FFF2-40B4-BE49-F238E27FC236}">
                <a16:creationId xmlns:a16="http://schemas.microsoft.com/office/drawing/2014/main" id="{2728B26A-43C0-4A68-BF3B-4E8EB0BD97A6}"/>
              </a:ext>
            </a:extLst>
          </p:cNvPr>
          <p:cNvGrpSpPr/>
          <p:nvPr/>
        </p:nvGrpSpPr>
        <p:grpSpPr>
          <a:xfrm>
            <a:off x="4831360" y="5734398"/>
            <a:ext cx="1452099" cy="523220"/>
            <a:chOff x="4831360" y="5734398"/>
            <a:chExt cx="1452099" cy="523220"/>
          </a:xfrm>
        </p:grpSpPr>
        <p:grpSp>
          <p:nvGrpSpPr>
            <p:cNvPr id="173" name="مجموعة 172">
              <a:extLst>
                <a:ext uri="{FF2B5EF4-FFF2-40B4-BE49-F238E27FC236}">
                  <a16:creationId xmlns:a16="http://schemas.microsoft.com/office/drawing/2014/main" id="{179A5485-80CD-4360-A469-DF9E1037C0B5}"/>
                </a:ext>
              </a:extLst>
            </p:cNvPr>
            <p:cNvGrpSpPr/>
            <p:nvPr/>
          </p:nvGrpSpPr>
          <p:grpSpPr>
            <a:xfrm>
              <a:off x="4869233" y="5796400"/>
              <a:ext cx="1414226" cy="269454"/>
              <a:chOff x="7820278" y="3572142"/>
              <a:chExt cx="1414226" cy="269454"/>
            </a:xfrm>
          </p:grpSpPr>
          <p:cxnSp>
            <p:nvCxnSpPr>
              <p:cNvPr id="174" name="رابط مستقيم 173">
                <a:extLst>
                  <a:ext uri="{FF2B5EF4-FFF2-40B4-BE49-F238E27FC236}">
                    <a16:creationId xmlns:a16="http://schemas.microsoft.com/office/drawing/2014/main" id="{2E1B5F78-4A66-4FF1-A31B-C8353E361BF9}"/>
                  </a:ext>
                </a:extLst>
              </p:cNvPr>
              <p:cNvCxnSpPr/>
              <p:nvPr/>
            </p:nvCxnSpPr>
            <p:spPr>
              <a:xfrm flipH="1">
                <a:off x="8118504" y="3572142"/>
                <a:ext cx="111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رابط مستقيم 174">
                <a:extLst>
                  <a:ext uri="{FF2B5EF4-FFF2-40B4-BE49-F238E27FC236}">
                    <a16:creationId xmlns:a16="http://schemas.microsoft.com/office/drawing/2014/main" id="{F68F32F6-6868-4962-806C-C367CB7D87B6}"/>
                  </a:ext>
                </a:extLst>
              </p:cNvPr>
              <p:cNvCxnSpPr/>
              <p:nvPr/>
            </p:nvCxnSpPr>
            <p:spPr>
              <a:xfrm>
                <a:off x="8109959" y="3572142"/>
                <a:ext cx="0" cy="252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رابط مستقيم 175">
                <a:extLst>
                  <a:ext uri="{FF2B5EF4-FFF2-40B4-BE49-F238E27FC236}">
                    <a16:creationId xmlns:a16="http://schemas.microsoft.com/office/drawing/2014/main" id="{ACEA70AE-7FB9-43AA-9F71-EC606A302EDD}"/>
                  </a:ext>
                </a:extLst>
              </p:cNvPr>
              <p:cNvCxnSpPr/>
              <p:nvPr/>
            </p:nvCxnSpPr>
            <p:spPr>
              <a:xfrm flipH="1">
                <a:off x="7820278" y="3841596"/>
                <a:ext cx="288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7" name="مربع نص 176">
              <a:extLst>
                <a:ext uri="{FF2B5EF4-FFF2-40B4-BE49-F238E27FC236}">
                  <a16:creationId xmlns:a16="http://schemas.microsoft.com/office/drawing/2014/main" id="{EF18D9D7-436C-4554-83FD-950BE679EAB6}"/>
                </a:ext>
              </a:extLst>
            </p:cNvPr>
            <p:cNvSpPr txBox="1"/>
            <p:nvPr/>
          </p:nvSpPr>
          <p:spPr>
            <a:xfrm>
              <a:off x="5121648" y="5734398"/>
              <a:ext cx="72327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275</a:t>
              </a:r>
            </a:p>
          </p:txBody>
        </p:sp>
        <p:sp>
          <p:nvSpPr>
            <p:cNvPr id="178" name="مربع نص 177">
              <a:extLst>
                <a:ext uri="{FF2B5EF4-FFF2-40B4-BE49-F238E27FC236}">
                  <a16:creationId xmlns:a16="http://schemas.microsoft.com/office/drawing/2014/main" id="{24382ED7-B8B5-4965-8353-919EB6DFC61A}"/>
                </a:ext>
              </a:extLst>
            </p:cNvPr>
            <p:cNvSpPr txBox="1"/>
            <p:nvPr/>
          </p:nvSpPr>
          <p:spPr>
            <a:xfrm>
              <a:off x="4831360" y="573439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sp>
        <p:nvSpPr>
          <p:cNvPr id="179" name="مربع نص 178">
            <a:extLst>
              <a:ext uri="{FF2B5EF4-FFF2-40B4-BE49-F238E27FC236}">
                <a16:creationId xmlns:a16="http://schemas.microsoft.com/office/drawing/2014/main" id="{A4FC7A13-CF2E-4507-B5E8-4A86389CCB60}"/>
              </a:ext>
            </a:extLst>
          </p:cNvPr>
          <p:cNvSpPr txBox="1"/>
          <p:nvPr/>
        </p:nvSpPr>
        <p:spPr>
          <a:xfrm>
            <a:off x="5093190" y="544697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sp>
        <p:nvSpPr>
          <p:cNvPr id="180" name="مربع نص 179">
            <a:extLst>
              <a:ext uri="{FF2B5EF4-FFF2-40B4-BE49-F238E27FC236}">
                <a16:creationId xmlns:a16="http://schemas.microsoft.com/office/drawing/2014/main" id="{81A9AD4B-15C4-40A9-9F6D-00676040AE9F}"/>
              </a:ext>
            </a:extLst>
          </p:cNvPr>
          <p:cNvSpPr txBox="1"/>
          <p:nvPr/>
        </p:nvSpPr>
        <p:spPr>
          <a:xfrm>
            <a:off x="5640264" y="573439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181" name="مربع نص 180">
            <a:extLst>
              <a:ext uri="{FF2B5EF4-FFF2-40B4-BE49-F238E27FC236}">
                <a16:creationId xmlns:a16="http://schemas.microsoft.com/office/drawing/2014/main" id="{137B2CED-2EB1-4AE1-91D9-02664F57673D}"/>
              </a:ext>
            </a:extLst>
          </p:cNvPr>
          <p:cNvSpPr txBox="1"/>
          <p:nvPr/>
        </p:nvSpPr>
        <p:spPr>
          <a:xfrm>
            <a:off x="5780329" y="5734398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00</a:t>
            </a:r>
          </a:p>
        </p:txBody>
      </p:sp>
      <p:sp>
        <p:nvSpPr>
          <p:cNvPr id="182" name="مربع نص 181">
            <a:extLst>
              <a:ext uri="{FF2B5EF4-FFF2-40B4-BE49-F238E27FC236}">
                <a16:creationId xmlns:a16="http://schemas.microsoft.com/office/drawing/2014/main" id="{59EC62FF-0539-47B6-B97D-668150B6D22B}"/>
              </a:ext>
            </a:extLst>
          </p:cNvPr>
          <p:cNvSpPr txBox="1"/>
          <p:nvPr/>
        </p:nvSpPr>
        <p:spPr>
          <a:xfrm>
            <a:off x="5280439" y="544697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</a:t>
            </a:r>
          </a:p>
        </p:txBody>
      </p:sp>
      <p:sp>
        <p:nvSpPr>
          <p:cNvPr id="184" name="مربع نص 183">
            <a:extLst>
              <a:ext uri="{FF2B5EF4-FFF2-40B4-BE49-F238E27FC236}">
                <a16:creationId xmlns:a16="http://schemas.microsoft.com/office/drawing/2014/main" id="{6F1A970E-1E88-44A9-A6A0-A501124F5459}"/>
              </a:ext>
            </a:extLst>
          </p:cNvPr>
          <p:cNvSpPr txBox="1"/>
          <p:nvPr/>
        </p:nvSpPr>
        <p:spPr>
          <a:xfrm>
            <a:off x="5928190" y="5762454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85" name="مربع نص 184">
            <a:extLst>
              <a:ext uri="{FF2B5EF4-FFF2-40B4-BE49-F238E27FC236}">
                <a16:creationId xmlns:a16="http://schemas.microsoft.com/office/drawing/2014/main" id="{79DFD64F-C63B-4958-AD67-8D5210A785DA}"/>
              </a:ext>
            </a:extLst>
          </p:cNvPr>
          <p:cNvSpPr txBox="1"/>
          <p:nvPr/>
        </p:nvSpPr>
        <p:spPr>
          <a:xfrm>
            <a:off x="5465281" y="544697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186" name="مربع نص 185">
            <a:extLst>
              <a:ext uri="{FF2B5EF4-FFF2-40B4-BE49-F238E27FC236}">
                <a16:creationId xmlns:a16="http://schemas.microsoft.com/office/drawing/2014/main" id="{F2EC27CF-E8A9-4ED6-A4BA-FC647A2A54AE}"/>
              </a:ext>
            </a:extLst>
          </p:cNvPr>
          <p:cNvSpPr txBox="1"/>
          <p:nvPr/>
        </p:nvSpPr>
        <p:spPr>
          <a:xfrm>
            <a:off x="5750659" y="5762454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87" name="مربع نص 186">
            <a:extLst>
              <a:ext uri="{FF2B5EF4-FFF2-40B4-BE49-F238E27FC236}">
                <a16:creationId xmlns:a16="http://schemas.microsoft.com/office/drawing/2014/main" id="{34632ECA-838D-4126-BD9F-CA5386C9A568}"/>
              </a:ext>
            </a:extLst>
          </p:cNvPr>
          <p:cNvSpPr txBox="1"/>
          <p:nvPr/>
        </p:nvSpPr>
        <p:spPr>
          <a:xfrm>
            <a:off x="5765218" y="544697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189" name="مربع نص 188">
            <a:extLst>
              <a:ext uri="{FF2B5EF4-FFF2-40B4-BE49-F238E27FC236}">
                <a16:creationId xmlns:a16="http://schemas.microsoft.com/office/drawing/2014/main" id="{A2A0637B-CF62-4AC6-86B3-A644C7833E4D}"/>
              </a:ext>
            </a:extLst>
          </p:cNvPr>
          <p:cNvSpPr txBox="1"/>
          <p:nvPr/>
        </p:nvSpPr>
        <p:spPr>
          <a:xfrm>
            <a:off x="5972519" y="544697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190" name="مربع نص 189">
            <a:extLst>
              <a:ext uri="{FF2B5EF4-FFF2-40B4-BE49-F238E27FC236}">
                <a16:creationId xmlns:a16="http://schemas.microsoft.com/office/drawing/2014/main" id="{513BC3C8-FD1B-4D00-8E98-6AB016FD8B60}"/>
              </a:ext>
            </a:extLst>
          </p:cNvPr>
          <p:cNvSpPr txBox="1"/>
          <p:nvPr/>
        </p:nvSpPr>
        <p:spPr>
          <a:xfrm>
            <a:off x="8106341" y="4787257"/>
            <a:ext cx="114165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16.1</a:t>
            </a:r>
          </a:p>
        </p:txBody>
      </p:sp>
      <p:sp>
        <p:nvSpPr>
          <p:cNvPr id="191" name="مربع نص 190">
            <a:extLst>
              <a:ext uri="{FF2B5EF4-FFF2-40B4-BE49-F238E27FC236}">
                <a16:creationId xmlns:a16="http://schemas.microsoft.com/office/drawing/2014/main" id="{37EE7B9A-B31A-45FD-86DC-7284CBBEF96D}"/>
              </a:ext>
            </a:extLst>
          </p:cNvPr>
          <p:cNvSpPr txBox="1"/>
          <p:nvPr/>
        </p:nvSpPr>
        <p:spPr>
          <a:xfrm>
            <a:off x="4213779" y="4787257"/>
            <a:ext cx="114165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91.7</a:t>
            </a:r>
          </a:p>
        </p:txBody>
      </p:sp>
    </p:spTree>
    <p:extLst>
      <p:ext uri="{BB962C8B-B14F-4D97-AF65-F5344CB8AC3E}">
        <p14:creationId xmlns:p14="http://schemas.microsoft.com/office/powerpoint/2010/main" val="540489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3.7037E-7 L 2.91667E-6 -0.04931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7 L 0 -0.04792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7037E-7 L -8.33333E-7 -0.04931 " pathEditMode="relative" rAng="0" ptsTypes="AA">
                                      <p:cBhvr>
                                        <p:cTn id="151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81481E-6 L 2.91667E-6 -0.04768 " pathEditMode="relative" rAng="0" ptsTypes="AA">
                                      <p:cBhvr>
                                        <p:cTn id="201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81481E-6 L -2.5E-6 -0.04907 " pathEditMode="relative" rAng="0" ptsTypes="AA">
                                      <p:cBhvr>
                                        <p:cTn id="266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4.81481E-6 L -2.70833E-6 -0.04768 " pathEditMode="relative" rAng="0" ptsTypes="AA">
                                      <p:cBhvr>
                                        <p:cTn id="331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6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7" fill="hold">
                      <p:stCondLst>
                        <p:cond delay="indefinite"/>
                      </p:stCondLst>
                      <p:childTnLst>
                        <p:par>
                          <p:cTn id="338" fill="hold">
                            <p:stCondLst>
                              <p:cond delay="0"/>
                            </p:stCondLst>
                            <p:childTnLst>
                              <p:par>
                                <p:cTn id="3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1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2" fill="hold">
                      <p:stCondLst>
                        <p:cond delay="indefinite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6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2" fill="hold">
                      <p:stCondLst>
                        <p:cond delay="indefinite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6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8" fill="hold">
                      <p:stCondLst>
                        <p:cond delay="indefinite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3" fill="hold">
                      <p:stCondLst>
                        <p:cond delay="indefinite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>
                      <p:stCondLst>
                        <p:cond delay="indefinite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44444E-6 L -1.66667E-6 -0.05116 " pathEditMode="relative" rAng="0" ptsTypes="AA">
                                      <p:cBhvr>
                                        <p:cTn id="391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2" fill="hold">
                      <p:stCondLst>
                        <p:cond delay="indefinite"/>
                      </p:stCondLst>
                      <p:childTnLst>
                        <p:par>
                          <p:cTn id="393" fill="hold">
                            <p:stCondLst>
                              <p:cond delay="0"/>
                            </p:stCondLst>
                            <p:childTnLst>
                              <p:par>
                                <p:cTn id="3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6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7" fill="hold">
                      <p:stCondLst>
                        <p:cond delay="indefinite"/>
                      </p:stCondLst>
                      <p:childTnLst>
                        <p:par>
                          <p:cTn id="398" fill="hold">
                            <p:stCondLst>
                              <p:cond delay="0"/>
                            </p:stCondLst>
                            <p:childTnLst>
                              <p:par>
                                <p:cTn id="3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6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7" fill="hold">
                      <p:stCondLst>
                        <p:cond delay="indefinite"/>
                      </p:stCondLst>
                      <p:childTnLst>
                        <p:par>
                          <p:cTn id="408" fill="hold">
                            <p:stCondLst>
                              <p:cond delay="0"/>
                            </p:stCondLst>
                            <p:childTnLst>
                              <p:par>
                                <p:cTn id="4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1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2" fill="hold">
                      <p:stCondLst>
                        <p:cond delay="indefinite"/>
                      </p:stCondLst>
                      <p:childTnLst>
                        <p:par>
                          <p:cTn id="413" fill="hold">
                            <p:stCondLst>
                              <p:cond delay="0"/>
                            </p:stCondLst>
                            <p:childTnLst>
                              <p:par>
                                <p:cTn id="4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6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9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8" fill="hold">
                      <p:stCondLst>
                        <p:cond delay="indefinite"/>
                      </p:stCondLst>
                      <p:childTnLst>
                        <p:par>
                          <p:cTn id="429" fill="hold">
                            <p:stCondLst>
                              <p:cond delay="0"/>
                            </p:stCondLst>
                            <p:childTnLst>
                              <p:par>
                                <p:cTn id="4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3" fill="hold">
                      <p:stCondLst>
                        <p:cond delay="indefinite"/>
                      </p:stCondLst>
                      <p:childTnLst>
                        <p:par>
                          <p:cTn id="434" fill="hold">
                            <p:stCondLst>
                              <p:cond delay="0"/>
                            </p:stCondLst>
                            <p:childTnLst>
                              <p:par>
                                <p:cTn id="4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7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8" fill="hold">
                      <p:stCondLst>
                        <p:cond delay="indefinite"/>
                      </p:stCondLst>
                      <p:childTnLst>
                        <p:par>
                          <p:cTn id="439" fill="hold">
                            <p:stCondLst>
                              <p:cond delay="0"/>
                            </p:stCondLst>
                            <p:childTnLst>
                              <p:par>
                                <p:cTn id="4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2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3" fill="hold">
                      <p:stCondLst>
                        <p:cond delay="indefinite"/>
                      </p:stCondLst>
                      <p:childTnLst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4.44444E-6 L -3.95833E-6 -0.04838 " pathEditMode="relative" rAng="0" ptsTypes="AA">
                                      <p:cBhvr>
                                        <p:cTn id="446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7" fill="hold">
                      <p:stCondLst>
                        <p:cond delay="indefinite"/>
                      </p:stCondLst>
                      <p:childTnLst>
                        <p:par>
                          <p:cTn id="448" fill="hold">
                            <p:stCondLst>
                              <p:cond delay="0"/>
                            </p:stCondLst>
                            <p:childTnLst>
                              <p:par>
                                <p:cTn id="4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1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2" fill="hold">
                      <p:stCondLst>
                        <p:cond delay="indefinite"/>
                      </p:stCondLst>
                      <p:childTnLst>
                        <p:par>
                          <p:cTn id="453" fill="hold">
                            <p:stCondLst>
                              <p:cond delay="0"/>
                            </p:stCondLst>
                            <p:childTnLst>
                              <p:par>
                                <p:cTn id="4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6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7" fill="hold">
                      <p:stCondLst>
                        <p:cond delay="indefinite"/>
                      </p:stCondLst>
                      <p:childTnLst>
                        <p:par>
                          <p:cTn id="458" fill="hold">
                            <p:stCondLst>
                              <p:cond delay="0"/>
                            </p:stCondLst>
                            <p:childTnLst>
                              <p:par>
                                <p:cTn id="4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1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2" fill="hold">
                      <p:stCondLst>
                        <p:cond delay="indefinite"/>
                      </p:stCondLst>
                      <p:childTnLst>
                        <p:par>
                          <p:cTn id="463" fill="hold">
                            <p:stCondLst>
                              <p:cond delay="0"/>
                            </p:stCondLst>
                            <p:childTnLst>
                              <p:par>
                                <p:cTn id="4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6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7" grpId="0"/>
      <p:bldP spid="19" grpId="0"/>
      <p:bldP spid="19" grpId="1"/>
      <p:bldP spid="20" grpId="0"/>
      <p:bldP spid="21" grpId="0"/>
      <p:bldP spid="22" grpId="0"/>
      <p:bldP spid="23" grpId="0"/>
      <p:bldP spid="24" grpId="0"/>
      <p:bldP spid="25" grpId="0"/>
      <p:bldP spid="26" grpId="0"/>
      <p:bldP spid="33" grpId="0"/>
      <p:bldP spid="34" grpId="0"/>
      <p:bldP spid="34" grpId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8" grpId="0"/>
      <p:bldP spid="49" grpId="0"/>
      <p:bldP spid="49" grpId="1"/>
      <p:bldP spid="50" grpId="0"/>
      <p:bldP spid="51" grpId="0"/>
      <p:bldP spid="53" grpId="0"/>
      <p:bldP spid="54" grpId="0"/>
      <p:bldP spid="55" grpId="0"/>
      <p:bldP spid="56" grpId="0"/>
      <p:bldP spid="63" grpId="0"/>
      <p:bldP spid="64" grpId="0"/>
      <p:bldP spid="64" grpId="1"/>
      <p:bldP spid="65" grpId="0"/>
      <p:bldP spid="66" grpId="0"/>
      <p:bldP spid="68" grpId="0"/>
      <p:bldP spid="69" grpId="0"/>
      <p:bldP spid="70" grpId="0"/>
      <p:bldP spid="71" grpId="0"/>
      <p:bldP spid="78" grpId="0"/>
      <p:bldP spid="79" grpId="0"/>
      <p:bldP spid="79" grpId="1"/>
      <p:bldP spid="80" grpId="0"/>
      <p:bldP spid="81" grpId="0"/>
      <p:bldP spid="82" grpId="0"/>
      <p:bldP spid="83" grpId="0"/>
      <p:bldP spid="84" grpId="0"/>
      <p:bldP spid="85" grpId="0"/>
      <p:bldP spid="86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45" grpId="0"/>
      <p:bldP spid="146" grpId="0"/>
      <p:bldP spid="146" grpId="1"/>
      <p:bldP spid="147" grpId="0"/>
      <p:bldP spid="148" grpId="0"/>
      <p:bldP spid="149" grpId="0"/>
      <p:bldP spid="150" grpId="0"/>
      <p:bldP spid="151" grpId="0"/>
      <p:bldP spid="152" grpId="0"/>
      <p:bldP spid="153" grpId="0"/>
      <p:bldP spid="154" grpId="0"/>
      <p:bldP spid="155" grpId="0"/>
      <p:bldP spid="162" grpId="0"/>
      <p:bldP spid="163" grpId="0"/>
      <p:bldP spid="163" grpId="1"/>
      <p:bldP spid="164" grpId="0"/>
      <p:bldP spid="165" grpId="0"/>
      <p:bldP spid="167" grpId="0"/>
      <p:bldP spid="168" grpId="0"/>
      <p:bldP spid="169" grpId="0"/>
      <p:bldP spid="170" grpId="0"/>
      <p:bldP spid="171" grpId="0"/>
      <p:bldP spid="172" grpId="0"/>
      <p:bldP spid="179" grpId="0"/>
      <p:bldP spid="180" grpId="0"/>
      <p:bldP spid="180" grpId="1"/>
      <p:bldP spid="181" grpId="0"/>
      <p:bldP spid="182" grpId="0"/>
      <p:bldP spid="184" grpId="0"/>
      <p:bldP spid="185" grpId="0"/>
      <p:bldP spid="186" grpId="0"/>
      <p:bldP spid="187" grpId="0"/>
      <p:bldP spid="189" grpId="0"/>
      <p:bldP spid="190" grpId="0"/>
      <p:bldP spid="19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31">
            <a:extLst>
              <a:ext uri="{FF2B5EF4-FFF2-40B4-BE49-F238E27FC236}">
                <a16:creationId xmlns:a16="http://schemas.microsoft.com/office/drawing/2014/main" id="{446BA813-69C8-448D-83BD-BB89EB3C48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74" b="21630"/>
          <a:stretch/>
        </p:blipFill>
        <p:spPr>
          <a:xfrm>
            <a:off x="676952" y="47894"/>
            <a:ext cx="10838095" cy="1043788"/>
          </a:xfrm>
          <a:prstGeom prst="rect">
            <a:avLst/>
          </a:prstGeom>
        </p:spPr>
      </p:pic>
      <p:pic>
        <p:nvPicPr>
          <p:cNvPr id="4" name="Snagit_SNG831">
            <a:extLst>
              <a:ext uri="{FF2B5EF4-FFF2-40B4-BE49-F238E27FC236}">
                <a16:creationId xmlns:a16="http://schemas.microsoft.com/office/drawing/2014/main" id="{C9E256D3-F6B7-4E2D-A49D-567592BB57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184" b="12559"/>
          <a:stretch/>
        </p:blipFill>
        <p:spPr>
          <a:xfrm>
            <a:off x="676952" y="2707378"/>
            <a:ext cx="10838095" cy="373225"/>
          </a:xfrm>
          <a:prstGeom prst="rect">
            <a:avLst/>
          </a:prstGeom>
        </p:spPr>
      </p:pic>
      <p:pic>
        <p:nvPicPr>
          <p:cNvPr id="6" name="Snagit_SNG831">
            <a:extLst>
              <a:ext uri="{FF2B5EF4-FFF2-40B4-BE49-F238E27FC236}">
                <a16:creationId xmlns:a16="http://schemas.microsoft.com/office/drawing/2014/main" id="{A180D20E-3158-4B94-B410-10D22EDAB8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315" b="-510"/>
          <a:stretch/>
        </p:blipFill>
        <p:spPr>
          <a:xfrm>
            <a:off x="676952" y="4696300"/>
            <a:ext cx="10838095" cy="472859"/>
          </a:xfrm>
          <a:prstGeom prst="rect">
            <a:avLst/>
          </a:prstGeom>
        </p:spPr>
      </p:pic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6B804263-4B38-4A49-9E93-48650824F704}"/>
              </a:ext>
            </a:extLst>
          </p:cNvPr>
          <p:cNvGrpSpPr/>
          <p:nvPr/>
        </p:nvGrpSpPr>
        <p:grpSpPr>
          <a:xfrm>
            <a:off x="8377558" y="1595661"/>
            <a:ext cx="1164099" cy="523220"/>
            <a:chOff x="8377558" y="1595661"/>
            <a:chExt cx="1164099" cy="523220"/>
          </a:xfrm>
        </p:grpSpPr>
        <p:grpSp>
          <p:nvGrpSpPr>
            <p:cNvPr id="7" name="مجموعة 6">
              <a:extLst>
                <a:ext uri="{FF2B5EF4-FFF2-40B4-BE49-F238E27FC236}">
                  <a16:creationId xmlns:a16="http://schemas.microsoft.com/office/drawing/2014/main" id="{2857C436-9785-426A-AC12-FAF23BC0B5EB}"/>
                </a:ext>
              </a:extLst>
            </p:cNvPr>
            <p:cNvGrpSpPr/>
            <p:nvPr/>
          </p:nvGrpSpPr>
          <p:grpSpPr>
            <a:xfrm>
              <a:off x="8415431" y="1657663"/>
              <a:ext cx="1126226" cy="269454"/>
              <a:chOff x="7820278" y="3572142"/>
              <a:chExt cx="1126226" cy="269454"/>
            </a:xfrm>
          </p:grpSpPr>
          <p:cxnSp>
            <p:nvCxnSpPr>
              <p:cNvPr id="8" name="رابط مستقيم 7">
                <a:extLst>
                  <a:ext uri="{FF2B5EF4-FFF2-40B4-BE49-F238E27FC236}">
                    <a16:creationId xmlns:a16="http://schemas.microsoft.com/office/drawing/2014/main" id="{44630E84-ACFD-4571-AC6F-B9F1C857A226}"/>
                  </a:ext>
                </a:extLst>
              </p:cNvPr>
              <p:cNvCxnSpPr/>
              <p:nvPr/>
            </p:nvCxnSpPr>
            <p:spPr>
              <a:xfrm flipH="1">
                <a:off x="8118504" y="3572142"/>
                <a:ext cx="828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رابط مستقيم 8">
                <a:extLst>
                  <a:ext uri="{FF2B5EF4-FFF2-40B4-BE49-F238E27FC236}">
                    <a16:creationId xmlns:a16="http://schemas.microsoft.com/office/drawing/2014/main" id="{BE60BDD3-CF8C-4C57-B37D-782D18651701}"/>
                  </a:ext>
                </a:extLst>
              </p:cNvPr>
              <p:cNvCxnSpPr/>
              <p:nvPr/>
            </p:nvCxnSpPr>
            <p:spPr>
              <a:xfrm>
                <a:off x="8109959" y="3572142"/>
                <a:ext cx="0" cy="252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رابط مستقيم 9">
                <a:extLst>
                  <a:ext uri="{FF2B5EF4-FFF2-40B4-BE49-F238E27FC236}">
                    <a16:creationId xmlns:a16="http://schemas.microsoft.com/office/drawing/2014/main" id="{29CB5627-5F7E-4B29-8447-305D21C544BF}"/>
                  </a:ext>
                </a:extLst>
              </p:cNvPr>
              <p:cNvCxnSpPr/>
              <p:nvPr/>
            </p:nvCxnSpPr>
            <p:spPr>
              <a:xfrm flipH="1">
                <a:off x="7820278" y="3841596"/>
                <a:ext cx="288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مربع نص 10">
              <a:extLst>
                <a:ext uri="{FF2B5EF4-FFF2-40B4-BE49-F238E27FC236}">
                  <a16:creationId xmlns:a16="http://schemas.microsoft.com/office/drawing/2014/main" id="{EAE56D2A-F0BD-4AE7-B687-EAA16085BACA}"/>
                </a:ext>
              </a:extLst>
            </p:cNvPr>
            <p:cNvSpPr txBox="1"/>
            <p:nvPr/>
          </p:nvSpPr>
          <p:spPr>
            <a:xfrm>
              <a:off x="8670485" y="1595661"/>
              <a:ext cx="782587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65 5</a:t>
              </a:r>
            </a:p>
          </p:txBody>
        </p:sp>
        <p:sp>
          <p:nvSpPr>
            <p:cNvPr id="12" name="مربع نص 11">
              <a:extLst>
                <a:ext uri="{FF2B5EF4-FFF2-40B4-BE49-F238E27FC236}">
                  <a16:creationId xmlns:a16="http://schemas.microsoft.com/office/drawing/2014/main" id="{556CDDC9-3E42-4128-92BB-525EA71494BF}"/>
                </a:ext>
              </a:extLst>
            </p:cNvPr>
            <p:cNvSpPr txBox="1"/>
            <p:nvPr/>
          </p:nvSpPr>
          <p:spPr>
            <a:xfrm>
              <a:off x="8377558" y="1595661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A6E341A4-B4E1-40B7-A91F-8956228A5E9E}"/>
              </a:ext>
            </a:extLst>
          </p:cNvPr>
          <p:cNvSpPr txBox="1"/>
          <p:nvPr/>
        </p:nvSpPr>
        <p:spPr>
          <a:xfrm>
            <a:off x="8639388" y="130824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6071C407-D23A-48F3-A69B-ACA22C010AEF}"/>
              </a:ext>
            </a:extLst>
          </p:cNvPr>
          <p:cNvSpPr txBox="1"/>
          <p:nvPr/>
        </p:nvSpPr>
        <p:spPr>
          <a:xfrm>
            <a:off x="8795594" y="159566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2FC22AA4-4606-4833-ADC6-C16B149DD6B5}"/>
              </a:ext>
            </a:extLst>
          </p:cNvPr>
          <p:cNvSpPr txBox="1"/>
          <p:nvPr/>
        </p:nvSpPr>
        <p:spPr>
          <a:xfrm>
            <a:off x="8845145" y="1623717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83A113B9-43A8-464D-AD04-A72A94AB3913}"/>
              </a:ext>
            </a:extLst>
          </p:cNvPr>
          <p:cNvSpPr txBox="1"/>
          <p:nvPr/>
        </p:nvSpPr>
        <p:spPr>
          <a:xfrm>
            <a:off x="8928295" y="130824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67603C7B-1BF8-4B83-814B-A0640A00153B}"/>
              </a:ext>
            </a:extLst>
          </p:cNvPr>
          <p:cNvSpPr txBox="1"/>
          <p:nvPr/>
        </p:nvSpPr>
        <p:spPr>
          <a:xfrm>
            <a:off x="9040870" y="1623717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14277C9B-D7EA-4E71-9710-F346F1829E67}"/>
              </a:ext>
            </a:extLst>
          </p:cNvPr>
          <p:cNvSpPr txBox="1"/>
          <p:nvPr/>
        </p:nvSpPr>
        <p:spPr>
          <a:xfrm>
            <a:off x="9104781" y="130824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682E8633-89EE-464D-BB11-9D000C5171E0}"/>
              </a:ext>
            </a:extLst>
          </p:cNvPr>
          <p:cNvSpPr txBox="1"/>
          <p:nvPr/>
        </p:nvSpPr>
        <p:spPr>
          <a:xfrm>
            <a:off x="7861931" y="618324"/>
            <a:ext cx="114165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1.88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04388F84-8493-4590-AF84-097E7BF20B0D}"/>
              </a:ext>
            </a:extLst>
          </p:cNvPr>
          <p:cNvSpPr txBox="1"/>
          <p:nvPr/>
        </p:nvSpPr>
        <p:spPr>
          <a:xfrm>
            <a:off x="4055041" y="618324"/>
            <a:ext cx="114165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1.82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9DBD9EB3-05B5-4C59-8880-53844AEF6608}"/>
              </a:ext>
            </a:extLst>
          </p:cNvPr>
          <p:cNvSpPr txBox="1"/>
          <p:nvPr/>
        </p:nvSpPr>
        <p:spPr>
          <a:xfrm>
            <a:off x="173506" y="618324"/>
            <a:ext cx="114165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0.25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88C05654-10D0-42DD-97A4-85383463BED9}"/>
              </a:ext>
            </a:extLst>
          </p:cNvPr>
          <p:cNvSpPr txBox="1"/>
          <p:nvPr/>
        </p:nvSpPr>
        <p:spPr>
          <a:xfrm>
            <a:off x="7861931" y="2682178"/>
            <a:ext cx="114165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0.14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B1282CCB-7350-48A1-817F-2CB6D343501C}"/>
              </a:ext>
            </a:extLst>
          </p:cNvPr>
          <p:cNvSpPr txBox="1"/>
          <p:nvPr/>
        </p:nvSpPr>
        <p:spPr>
          <a:xfrm>
            <a:off x="4176342" y="2682178"/>
            <a:ext cx="114165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1.27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329D1D6A-C3E5-4B3D-8647-61996F376D61}"/>
              </a:ext>
            </a:extLst>
          </p:cNvPr>
          <p:cNvSpPr txBox="1"/>
          <p:nvPr/>
        </p:nvSpPr>
        <p:spPr>
          <a:xfrm>
            <a:off x="210830" y="2682178"/>
            <a:ext cx="114165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1.43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3ED03063-D9F9-49F6-9874-230F148C26C9}"/>
              </a:ext>
            </a:extLst>
          </p:cNvPr>
          <p:cNvSpPr txBox="1"/>
          <p:nvPr/>
        </p:nvSpPr>
        <p:spPr>
          <a:xfrm>
            <a:off x="8011223" y="4677117"/>
            <a:ext cx="114165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0.27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1719FFCF-B75A-4DFB-BD15-6AC7B5910005}"/>
              </a:ext>
            </a:extLst>
          </p:cNvPr>
          <p:cNvSpPr txBox="1"/>
          <p:nvPr/>
        </p:nvSpPr>
        <p:spPr>
          <a:xfrm>
            <a:off x="4204335" y="4677117"/>
            <a:ext cx="114165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0.23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C6D85BA0-EE84-4C83-8503-615E7BB5821D}"/>
              </a:ext>
            </a:extLst>
          </p:cNvPr>
          <p:cNvSpPr txBox="1"/>
          <p:nvPr/>
        </p:nvSpPr>
        <p:spPr>
          <a:xfrm>
            <a:off x="9218678" y="1623717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24BDB4B8-9F12-483D-B5A4-0105EE65F14A}"/>
              </a:ext>
            </a:extLst>
          </p:cNvPr>
          <p:cNvSpPr txBox="1"/>
          <p:nvPr/>
        </p:nvSpPr>
        <p:spPr>
          <a:xfrm>
            <a:off x="9264504" y="160248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0F0B91ED-7B8A-4F1E-B57F-3EF984CAFE3C}"/>
              </a:ext>
            </a:extLst>
          </p:cNvPr>
          <p:cNvSpPr txBox="1"/>
          <p:nvPr/>
        </p:nvSpPr>
        <p:spPr>
          <a:xfrm>
            <a:off x="9266602" y="130824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grpSp>
        <p:nvGrpSpPr>
          <p:cNvPr id="152" name="مجموعة 151">
            <a:extLst>
              <a:ext uri="{FF2B5EF4-FFF2-40B4-BE49-F238E27FC236}">
                <a16:creationId xmlns:a16="http://schemas.microsoft.com/office/drawing/2014/main" id="{6A4D88F8-704D-45B5-AC60-7F8B1B271B1D}"/>
              </a:ext>
            </a:extLst>
          </p:cNvPr>
          <p:cNvGrpSpPr/>
          <p:nvPr/>
        </p:nvGrpSpPr>
        <p:grpSpPr>
          <a:xfrm>
            <a:off x="4824077" y="1595661"/>
            <a:ext cx="1164099" cy="523220"/>
            <a:chOff x="4824077" y="1595661"/>
            <a:chExt cx="1164099" cy="523220"/>
          </a:xfrm>
        </p:grpSpPr>
        <p:grpSp>
          <p:nvGrpSpPr>
            <p:cNvPr id="32" name="مجموعة 31">
              <a:extLst>
                <a:ext uri="{FF2B5EF4-FFF2-40B4-BE49-F238E27FC236}">
                  <a16:creationId xmlns:a16="http://schemas.microsoft.com/office/drawing/2014/main" id="{F8B9125F-A698-49A1-B5C4-D8F578CEA061}"/>
                </a:ext>
              </a:extLst>
            </p:cNvPr>
            <p:cNvGrpSpPr/>
            <p:nvPr/>
          </p:nvGrpSpPr>
          <p:grpSpPr>
            <a:xfrm>
              <a:off x="4861950" y="1657663"/>
              <a:ext cx="1126226" cy="269454"/>
              <a:chOff x="7820278" y="3572142"/>
              <a:chExt cx="1126226" cy="269454"/>
            </a:xfrm>
          </p:grpSpPr>
          <p:cxnSp>
            <p:nvCxnSpPr>
              <p:cNvPr id="33" name="رابط مستقيم 32">
                <a:extLst>
                  <a:ext uri="{FF2B5EF4-FFF2-40B4-BE49-F238E27FC236}">
                    <a16:creationId xmlns:a16="http://schemas.microsoft.com/office/drawing/2014/main" id="{1E005A68-5DE7-4D0A-8570-A92AF7F77BAF}"/>
                  </a:ext>
                </a:extLst>
              </p:cNvPr>
              <p:cNvCxnSpPr/>
              <p:nvPr/>
            </p:nvCxnSpPr>
            <p:spPr>
              <a:xfrm flipH="1">
                <a:off x="8118504" y="3572142"/>
                <a:ext cx="828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رابط مستقيم 33">
                <a:extLst>
                  <a:ext uri="{FF2B5EF4-FFF2-40B4-BE49-F238E27FC236}">
                    <a16:creationId xmlns:a16="http://schemas.microsoft.com/office/drawing/2014/main" id="{F52A6E6A-4C8C-4DFD-B9DF-1AE73DDDAAAB}"/>
                  </a:ext>
                </a:extLst>
              </p:cNvPr>
              <p:cNvCxnSpPr/>
              <p:nvPr/>
            </p:nvCxnSpPr>
            <p:spPr>
              <a:xfrm>
                <a:off x="8109959" y="3572142"/>
                <a:ext cx="0" cy="252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رابط مستقيم 34">
                <a:extLst>
                  <a:ext uri="{FF2B5EF4-FFF2-40B4-BE49-F238E27FC236}">
                    <a16:creationId xmlns:a16="http://schemas.microsoft.com/office/drawing/2014/main" id="{619F201D-248B-4245-A940-E50D12EC1EDC}"/>
                  </a:ext>
                </a:extLst>
              </p:cNvPr>
              <p:cNvCxnSpPr/>
              <p:nvPr/>
            </p:nvCxnSpPr>
            <p:spPr>
              <a:xfrm flipH="1">
                <a:off x="7820278" y="3841596"/>
                <a:ext cx="288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مربع نص 35">
              <a:extLst>
                <a:ext uri="{FF2B5EF4-FFF2-40B4-BE49-F238E27FC236}">
                  <a16:creationId xmlns:a16="http://schemas.microsoft.com/office/drawing/2014/main" id="{6DC6E4FA-120B-4C16-9BE1-45C9CCFDE46C}"/>
                </a:ext>
              </a:extLst>
            </p:cNvPr>
            <p:cNvSpPr txBox="1"/>
            <p:nvPr/>
          </p:nvSpPr>
          <p:spPr>
            <a:xfrm>
              <a:off x="5117004" y="1595661"/>
              <a:ext cx="782587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29 7</a:t>
              </a:r>
            </a:p>
          </p:txBody>
        </p:sp>
        <p:sp>
          <p:nvSpPr>
            <p:cNvPr id="37" name="مربع نص 36">
              <a:extLst>
                <a:ext uri="{FF2B5EF4-FFF2-40B4-BE49-F238E27FC236}">
                  <a16:creationId xmlns:a16="http://schemas.microsoft.com/office/drawing/2014/main" id="{2F4B146E-D37D-4208-AB7B-A14EB7E5D473}"/>
                </a:ext>
              </a:extLst>
            </p:cNvPr>
            <p:cNvSpPr txBox="1"/>
            <p:nvPr/>
          </p:nvSpPr>
          <p:spPr>
            <a:xfrm>
              <a:off x="4824077" y="1595661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</p:grp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3C87712B-D8A7-48F7-9638-4C22FF26C022}"/>
              </a:ext>
            </a:extLst>
          </p:cNvPr>
          <p:cNvSpPr txBox="1"/>
          <p:nvPr/>
        </p:nvSpPr>
        <p:spPr>
          <a:xfrm>
            <a:off x="5085907" y="130824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DB472FC5-4D4D-40F8-A5FA-71FAF87D6383}"/>
              </a:ext>
            </a:extLst>
          </p:cNvPr>
          <p:cNvSpPr txBox="1"/>
          <p:nvPr/>
        </p:nvSpPr>
        <p:spPr>
          <a:xfrm>
            <a:off x="5242113" y="159566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204436A3-39CD-4757-8714-D5B983CC99D5}"/>
              </a:ext>
            </a:extLst>
          </p:cNvPr>
          <p:cNvSpPr txBox="1"/>
          <p:nvPr/>
        </p:nvSpPr>
        <p:spPr>
          <a:xfrm>
            <a:off x="5291664" y="1623717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55717334-F304-4333-B163-D8A7F72CA9AC}"/>
              </a:ext>
            </a:extLst>
          </p:cNvPr>
          <p:cNvSpPr txBox="1"/>
          <p:nvPr/>
        </p:nvSpPr>
        <p:spPr>
          <a:xfrm>
            <a:off x="5384145" y="130824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</a:t>
            </a: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0EEE8D42-9F66-4E58-832D-DA9CAB819252}"/>
              </a:ext>
            </a:extLst>
          </p:cNvPr>
          <p:cNvSpPr txBox="1"/>
          <p:nvPr/>
        </p:nvSpPr>
        <p:spPr>
          <a:xfrm>
            <a:off x="5523307" y="130824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FB35E29E-5D4C-4215-AAFA-B2FBDB33367F}"/>
              </a:ext>
            </a:extLst>
          </p:cNvPr>
          <p:cNvSpPr txBox="1"/>
          <p:nvPr/>
        </p:nvSpPr>
        <p:spPr>
          <a:xfrm>
            <a:off x="5665197" y="1623717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1A4E9C67-F34C-421C-B4DA-C9BD56878D83}"/>
              </a:ext>
            </a:extLst>
          </p:cNvPr>
          <p:cNvSpPr txBox="1"/>
          <p:nvPr/>
        </p:nvSpPr>
        <p:spPr>
          <a:xfrm>
            <a:off x="5711023" y="160248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600DFE72-043F-48B9-B1FA-854CBE6E0B6E}"/>
              </a:ext>
            </a:extLst>
          </p:cNvPr>
          <p:cNvSpPr txBox="1"/>
          <p:nvPr/>
        </p:nvSpPr>
        <p:spPr>
          <a:xfrm>
            <a:off x="5685128" y="130824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grpSp>
        <p:nvGrpSpPr>
          <p:cNvPr id="153" name="مجموعة 152">
            <a:extLst>
              <a:ext uri="{FF2B5EF4-FFF2-40B4-BE49-F238E27FC236}">
                <a16:creationId xmlns:a16="http://schemas.microsoft.com/office/drawing/2014/main" id="{72594579-84CC-49D7-BA06-8EB246C3710C}"/>
              </a:ext>
            </a:extLst>
          </p:cNvPr>
          <p:cNvGrpSpPr/>
          <p:nvPr/>
        </p:nvGrpSpPr>
        <p:grpSpPr>
          <a:xfrm>
            <a:off x="1046962" y="1595661"/>
            <a:ext cx="1164099" cy="523220"/>
            <a:chOff x="1046962" y="1595661"/>
            <a:chExt cx="1164099" cy="523220"/>
          </a:xfrm>
        </p:grpSpPr>
        <p:grpSp>
          <p:nvGrpSpPr>
            <p:cNvPr id="47" name="مجموعة 46">
              <a:extLst>
                <a:ext uri="{FF2B5EF4-FFF2-40B4-BE49-F238E27FC236}">
                  <a16:creationId xmlns:a16="http://schemas.microsoft.com/office/drawing/2014/main" id="{1C1D56EB-4C99-4387-9025-4908DDDF1C06}"/>
                </a:ext>
              </a:extLst>
            </p:cNvPr>
            <p:cNvGrpSpPr/>
            <p:nvPr/>
          </p:nvGrpSpPr>
          <p:grpSpPr>
            <a:xfrm>
              <a:off x="1084835" y="1657663"/>
              <a:ext cx="1126226" cy="269454"/>
              <a:chOff x="7820278" y="3572142"/>
              <a:chExt cx="1126226" cy="269454"/>
            </a:xfrm>
          </p:grpSpPr>
          <p:cxnSp>
            <p:nvCxnSpPr>
              <p:cNvPr id="48" name="رابط مستقيم 47">
                <a:extLst>
                  <a:ext uri="{FF2B5EF4-FFF2-40B4-BE49-F238E27FC236}">
                    <a16:creationId xmlns:a16="http://schemas.microsoft.com/office/drawing/2014/main" id="{0D9F64B6-C3EB-43F8-A2FF-AA0621878568}"/>
                  </a:ext>
                </a:extLst>
              </p:cNvPr>
              <p:cNvCxnSpPr/>
              <p:nvPr/>
            </p:nvCxnSpPr>
            <p:spPr>
              <a:xfrm flipH="1">
                <a:off x="8118504" y="3572142"/>
                <a:ext cx="828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رابط مستقيم 48">
                <a:extLst>
                  <a:ext uri="{FF2B5EF4-FFF2-40B4-BE49-F238E27FC236}">
                    <a16:creationId xmlns:a16="http://schemas.microsoft.com/office/drawing/2014/main" id="{5FE42433-AD51-41E0-9997-D4D4F603D460}"/>
                  </a:ext>
                </a:extLst>
              </p:cNvPr>
              <p:cNvCxnSpPr/>
              <p:nvPr/>
            </p:nvCxnSpPr>
            <p:spPr>
              <a:xfrm>
                <a:off x="8109959" y="3572142"/>
                <a:ext cx="0" cy="252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رابط مستقيم 49">
                <a:extLst>
                  <a:ext uri="{FF2B5EF4-FFF2-40B4-BE49-F238E27FC236}">
                    <a16:creationId xmlns:a16="http://schemas.microsoft.com/office/drawing/2014/main" id="{F7F60AAD-380B-4A6F-8D30-7EAE63F2308D}"/>
                  </a:ext>
                </a:extLst>
              </p:cNvPr>
              <p:cNvCxnSpPr/>
              <p:nvPr/>
            </p:nvCxnSpPr>
            <p:spPr>
              <a:xfrm flipH="1">
                <a:off x="7820278" y="3841596"/>
                <a:ext cx="288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مربع نص 50">
              <a:extLst>
                <a:ext uri="{FF2B5EF4-FFF2-40B4-BE49-F238E27FC236}">
                  <a16:creationId xmlns:a16="http://schemas.microsoft.com/office/drawing/2014/main" id="{18DE6704-0376-487A-9684-0F613B1890D3}"/>
                </a:ext>
              </a:extLst>
            </p:cNvPr>
            <p:cNvSpPr txBox="1"/>
            <p:nvPr/>
          </p:nvSpPr>
          <p:spPr>
            <a:xfrm>
              <a:off x="1339889" y="1595661"/>
              <a:ext cx="782587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98 1</a:t>
              </a:r>
            </a:p>
          </p:txBody>
        </p:sp>
        <p:sp>
          <p:nvSpPr>
            <p:cNvPr id="52" name="مربع نص 51">
              <a:extLst>
                <a:ext uri="{FF2B5EF4-FFF2-40B4-BE49-F238E27FC236}">
                  <a16:creationId xmlns:a16="http://schemas.microsoft.com/office/drawing/2014/main" id="{C743CD53-E352-4BA7-BD9C-17FD4CF08244}"/>
                </a:ext>
              </a:extLst>
            </p:cNvPr>
            <p:cNvSpPr txBox="1"/>
            <p:nvPr/>
          </p:nvSpPr>
          <p:spPr>
            <a:xfrm>
              <a:off x="1046962" y="1595661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</a:t>
              </a:r>
            </a:p>
          </p:txBody>
        </p:sp>
      </p:grp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90CBFACA-5451-4AF9-BE1E-1BCABD7E2939}"/>
              </a:ext>
            </a:extLst>
          </p:cNvPr>
          <p:cNvSpPr txBox="1"/>
          <p:nvPr/>
        </p:nvSpPr>
        <p:spPr>
          <a:xfrm>
            <a:off x="1308792" y="130824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761CAA06-C366-4FB4-8F90-BB07BC3826F2}"/>
              </a:ext>
            </a:extLst>
          </p:cNvPr>
          <p:cNvSpPr txBox="1"/>
          <p:nvPr/>
        </p:nvSpPr>
        <p:spPr>
          <a:xfrm>
            <a:off x="1483660" y="159566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7D12ABEB-D436-4401-BF0C-59961FAD4E4D}"/>
              </a:ext>
            </a:extLst>
          </p:cNvPr>
          <p:cNvSpPr txBox="1"/>
          <p:nvPr/>
        </p:nvSpPr>
        <p:spPr>
          <a:xfrm>
            <a:off x="1597699" y="130824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056F1BB9-0285-4C2E-8C7F-782C091ECB6B}"/>
              </a:ext>
            </a:extLst>
          </p:cNvPr>
          <p:cNvSpPr txBox="1"/>
          <p:nvPr/>
        </p:nvSpPr>
        <p:spPr>
          <a:xfrm>
            <a:off x="1710274" y="1623717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58" name="مربع نص 57">
            <a:extLst>
              <a:ext uri="{FF2B5EF4-FFF2-40B4-BE49-F238E27FC236}">
                <a16:creationId xmlns:a16="http://schemas.microsoft.com/office/drawing/2014/main" id="{6ED6084C-A8D6-4F39-BD4D-7B6C3B09FFD3}"/>
              </a:ext>
            </a:extLst>
          </p:cNvPr>
          <p:cNvSpPr txBox="1"/>
          <p:nvPr/>
        </p:nvSpPr>
        <p:spPr>
          <a:xfrm>
            <a:off x="1746192" y="130824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59" name="مربع نص 58">
            <a:extLst>
              <a:ext uri="{FF2B5EF4-FFF2-40B4-BE49-F238E27FC236}">
                <a16:creationId xmlns:a16="http://schemas.microsoft.com/office/drawing/2014/main" id="{B3536E3D-DAB8-4DE0-81A4-996D478BE62D}"/>
              </a:ext>
            </a:extLst>
          </p:cNvPr>
          <p:cNvSpPr txBox="1"/>
          <p:nvPr/>
        </p:nvSpPr>
        <p:spPr>
          <a:xfrm>
            <a:off x="1888082" y="1623717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60" name="مربع نص 59">
            <a:extLst>
              <a:ext uri="{FF2B5EF4-FFF2-40B4-BE49-F238E27FC236}">
                <a16:creationId xmlns:a16="http://schemas.microsoft.com/office/drawing/2014/main" id="{108FDAAB-331C-4337-A33E-5A3C82F28462}"/>
              </a:ext>
            </a:extLst>
          </p:cNvPr>
          <p:cNvSpPr txBox="1"/>
          <p:nvPr/>
        </p:nvSpPr>
        <p:spPr>
          <a:xfrm>
            <a:off x="1933908" y="160248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sp>
        <p:nvSpPr>
          <p:cNvPr id="61" name="مربع نص 60">
            <a:extLst>
              <a:ext uri="{FF2B5EF4-FFF2-40B4-BE49-F238E27FC236}">
                <a16:creationId xmlns:a16="http://schemas.microsoft.com/office/drawing/2014/main" id="{E3D8C59F-CE5B-49CF-B65A-1FBBD7DF3F54}"/>
              </a:ext>
            </a:extLst>
          </p:cNvPr>
          <p:cNvSpPr txBox="1"/>
          <p:nvPr/>
        </p:nvSpPr>
        <p:spPr>
          <a:xfrm>
            <a:off x="1908013" y="130824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grpSp>
        <p:nvGrpSpPr>
          <p:cNvPr id="154" name="مجموعة 153">
            <a:extLst>
              <a:ext uri="{FF2B5EF4-FFF2-40B4-BE49-F238E27FC236}">
                <a16:creationId xmlns:a16="http://schemas.microsoft.com/office/drawing/2014/main" id="{71D6AD49-8D59-4679-8170-6BD90F439C3E}"/>
              </a:ext>
            </a:extLst>
          </p:cNvPr>
          <p:cNvGrpSpPr/>
          <p:nvPr/>
        </p:nvGrpSpPr>
        <p:grpSpPr>
          <a:xfrm>
            <a:off x="8377558" y="3648513"/>
            <a:ext cx="1164099" cy="523220"/>
            <a:chOff x="8377558" y="3648513"/>
            <a:chExt cx="1164099" cy="523220"/>
          </a:xfrm>
        </p:grpSpPr>
        <p:grpSp>
          <p:nvGrpSpPr>
            <p:cNvPr id="62" name="مجموعة 61">
              <a:extLst>
                <a:ext uri="{FF2B5EF4-FFF2-40B4-BE49-F238E27FC236}">
                  <a16:creationId xmlns:a16="http://schemas.microsoft.com/office/drawing/2014/main" id="{C17FADB7-9998-4BDA-AC93-8394DEA5C25F}"/>
                </a:ext>
              </a:extLst>
            </p:cNvPr>
            <p:cNvGrpSpPr/>
            <p:nvPr/>
          </p:nvGrpSpPr>
          <p:grpSpPr>
            <a:xfrm>
              <a:off x="8415431" y="3710515"/>
              <a:ext cx="1126226" cy="269454"/>
              <a:chOff x="7820278" y="3572142"/>
              <a:chExt cx="1126226" cy="269454"/>
            </a:xfrm>
          </p:grpSpPr>
          <p:cxnSp>
            <p:nvCxnSpPr>
              <p:cNvPr id="63" name="رابط مستقيم 62">
                <a:extLst>
                  <a:ext uri="{FF2B5EF4-FFF2-40B4-BE49-F238E27FC236}">
                    <a16:creationId xmlns:a16="http://schemas.microsoft.com/office/drawing/2014/main" id="{2CA237A9-9200-4FD8-B15A-4A38D7CE5918}"/>
                  </a:ext>
                </a:extLst>
              </p:cNvPr>
              <p:cNvCxnSpPr/>
              <p:nvPr/>
            </p:nvCxnSpPr>
            <p:spPr>
              <a:xfrm flipH="1">
                <a:off x="8118504" y="3572142"/>
                <a:ext cx="828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رابط مستقيم 63">
                <a:extLst>
                  <a:ext uri="{FF2B5EF4-FFF2-40B4-BE49-F238E27FC236}">
                    <a16:creationId xmlns:a16="http://schemas.microsoft.com/office/drawing/2014/main" id="{35FB1C02-C10D-4C87-8888-13CE364AAB2B}"/>
                  </a:ext>
                </a:extLst>
              </p:cNvPr>
              <p:cNvCxnSpPr/>
              <p:nvPr/>
            </p:nvCxnSpPr>
            <p:spPr>
              <a:xfrm>
                <a:off x="8109959" y="3572142"/>
                <a:ext cx="0" cy="252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رابط مستقيم 64">
                <a:extLst>
                  <a:ext uri="{FF2B5EF4-FFF2-40B4-BE49-F238E27FC236}">
                    <a16:creationId xmlns:a16="http://schemas.microsoft.com/office/drawing/2014/main" id="{04F8343F-7B4A-4E8D-AA0C-8E91115B5FF8}"/>
                  </a:ext>
                </a:extLst>
              </p:cNvPr>
              <p:cNvCxnSpPr/>
              <p:nvPr/>
            </p:nvCxnSpPr>
            <p:spPr>
              <a:xfrm flipH="1">
                <a:off x="7820278" y="3841596"/>
                <a:ext cx="288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6" name="مربع نص 65">
              <a:extLst>
                <a:ext uri="{FF2B5EF4-FFF2-40B4-BE49-F238E27FC236}">
                  <a16:creationId xmlns:a16="http://schemas.microsoft.com/office/drawing/2014/main" id="{A35CA167-68C1-4792-AE22-167DD5760D16}"/>
                </a:ext>
              </a:extLst>
            </p:cNvPr>
            <p:cNvSpPr txBox="1"/>
            <p:nvPr/>
          </p:nvSpPr>
          <p:spPr>
            <a:xfrm>
              <a:off x="8670485" y="3648513"/>
              <a:ext cx="782587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95 0</a:t>
              </a:r>
            </a:p>
          </p:txBody>
        </p:sp>
        <p:sp>
          <p:nvSpPr>
            <p:cNvPr id="67" name="مربع نص 66">
              <a:extLst>
                <a:ext uri="{FF2B5EF4-FFF2-40B4-BE49-F238E27FC236}">
                  <a16:creationId xmlns:a16="http://schemas.microsoft.com/office/drawing/2014/main" id="{3E5D1E2C-D7AB-4A4D-BC40-64305FF63418}"/>
                </a:ext>
              </a:extLst>
            </p:cNvPr>
            <p:cNvSpPr txBox="1"/>
            <p:nvPr/>
          </p:nvSpPr>
          <p:spPr>
            <a:xfrm>
              <a:off x="8377558" y="3648513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</p:grpSp>
      <p:sp>
        <p:nvSpPr>
          <p:cNvPr id="68" name="مربع نص 67">
            <a:extLst>
              <a:ext uri="{FF2B5EF4-FFF2-40B4-BE49-F238E27FC236}">
                <a16:creationId xmlns:a16="http://schemas.microsoft.com/office/drawing/2014/main" id="{E1C234A2-4194-438F-AD13-326128C75893}"/>
              </a:ext>
            </a:extLst>
          </p:cNvPr>
          <p:cNvSpPr txBox="1"/>
          <p:nvPr/>
        </p:nvSpPr>
        <p:spPr>
          <a:xfrm>
            <a:off x="8639388" y="336109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sp>
        <p:nvSpPr>
          <p:cNvPr id="69" name="مربع نص 68">
            <a:extLst>
              <a:ext uri="{FF2B5EF4-FFF2-40B4-BE49-F238E27FC236}">
                <a16:creationId xmlns:a16="http://schemas.microsoft.com/office/drawing/2014/main" id="{7AC8F3DA-8271-4E7E-BC52-B761254C55F6}"/>
              </a:ext>
            </a:extLst>
          </p:cNvPr>
          <p:cNvSpPr txBox="1"/>
          <p:nvPr/>
        </p:nvSpPr>
        <p:spPr>
          <a:xfrm>
            <a:off x="8814256" y="364851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71" name="مربع نص 70">
            <a:extLst>
              <a:ext uri="{FF2B5EF4-FFF2-40B4-BE49-F238E27FC236}">
                <a16:creationId xmlns:a16="http://schemas.microsoft.com/office/drawing/2014/main" id="{0BAEEE76-A2D6-482B-A7F5-AE930C80F87B}"/>
              </a:ext>
            </a:extLst>
          </p:cNvPr>
          <p:cNvSpPr txBox="1"/>
          <p:nvPr/>
        </p:nvSpPr>
        <p:spPr>
          <a:xfrm>
            <a:off x="8909633" y="336109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72" name="مربع نص 71">
            <a:extLst>
              <a:ext uri="{FF2B5EF4-FFF2-40B4-BE49-F238E27FC236}">
                <a16:creationId xmlns:a16="http://schemas.microsoft.com/office/drawing/2014/main" id="{51121C97-E1FE-4F09-B800-6C50481AE3CA}"/>
              </a:ext>
            </a:extLst>
          </p:cNvPr>
          <p:cNvSpPr txBox="1"/>
          <p:nvPr/>
        </p:nvSpPr>
        <p:spPr>
          <a:xfrm>
            <a:off x="9040870" y="3676569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73" name="مربع نص 72">
            <a:extLst>
              <a:ext uri="{FF2B5EF4-FFF2-40B4-BE49-F238E27FC236}">
                <a16:creationId xmlns:a16="http://schemas.microsoft.com/office/drawing/2014/main" id="{329BB045-6E0A-4D2B-A242-D51747E508FE}"/>
              </a:ext>
            </a:extLst>
          </p:cNvPr>
          <p:cNvSpPr txBox="1"/>
          <p:nvPr/>
        </p:nvSpPr>
        <p:spPr>
          <a:xfrm>
            <a:off x="9076788" y="336109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74" name="مربع نص 73">
            <a:extLst>
              <a:ext uri="{FF2B5EF4-FFF2-40B4-BE49-F238E27FC236}">
                <a16:creationId xmlns:a16="http://schemas.microsoft.com/office/drawing/2014/main" id="{95614A55-28F5-406A-B4F1-13C8211035A3}"/>
              </a:ext>
            </a:extLst>
          </p:cNvPr>
          <p:cNvSpPr txBox="1"/>
          <p:nvPr/>
        </p:nvSpPr>
        <p:spPr>
          <a:xfrm>
            <a:off x="9218678" y="3676569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75" name="مربع نص 74">
            <a:extLst>
              <a:ext uri="{FF2B5EF4-FFF2-40B4-BE49-F238E27FC236}">
                <a16:creationId xmlns:a16="http://schemas.microsoft.com/office/drawing/2014/main" id="{12FE2AC5-5364-4893-85D7-D608EF0BBAA9}"/>
              </a:ext>
            </a:extLst>
          </p:cNvPr>
          <p:cNvSpPr txBox="1"/>
          <p:nvPr/>
        </p:nvSpPr>
        <p:spPr>
          <a:xfrm>
            <a:off x="9252290" y="365534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sp>
        <p:nvSpPr>
          <p:cNvPr id="76" name="مربع نص 75">
            <a:extLst>
              <a:ext uri="{FF2B5EF4-FFF2-40B4-BE49-F238E27FC236}">
                <a16:creationId xmlns:a16="http://schemas.microsoft.com/office/drawing/2014/main" id="{2CF59187-A045-47E1-B7AB-CB772E7CEC81}"/>
              </a:ext>
            </a:extLst>
          </p:cNvPr>
          <p:cNvSpPr txBox="1"/>
          <p:nvPr/>
        </p:nvSpPr>
        <p:spPr>
          <a:xfrm>
            <a:off x="9238609" y="336109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grpSp>
        <p:nvGrpSpPr>
          <p:cNvPr id="155" name="مجموعة 154">
            <a:extLst>
              <a:ext uri="{FF2B5EF4-FFF2-40B4-BE49-F238E27FC236}">
                <a16:creationId xmlns:a16="http://schemas.microsoft.com/office/drawing/2014/main" id="{061EA9F4-AC61-4D06-9E4A-26224959F30E}"/>
              </a:ext>
            </a:extLst>
          </p:cNvPr>
          <p:cNvGrpSpPr/>
          <p:nvPr/>
        </p:nvGrpSpPr>
        <p:grpSpPr>
          <a:xfrm>
            <a:off x="4824077" y="3648513"/>
            <a:ext cx="1164099" cy="523220"/>
            <a:chOff x="4824077" y="3648513"/>
            <a:chExt cx="1164099" cy="523220"/>
          </a:xfrm>
        </p:grpSpPr>
        <p:grpSp>
          <p:nvGrpSpPr>
            <p:cNvPr id="77" name="مجموعة 76">
              <a:extLst>
                <a:ext uri="{FF2B5EF4-FFF2-40B4-BE49-F238E27FC236}">
                  <a16:creationId xmlns:a16="http://schemas.microsoft.com/office/drawing/2014/main" id="{FB348E03-14D9-43EB-8742-3AF68E9ACBC8}"/>
                </a:ext>
              </a:extLst>
            </p:cNvPr>
            <p:cNvGrpSpPr/>
            <p:nvPr/>
          </p:nvGrpSpPr>
          <p:grpSpPr>
            <a:xfrm>
              <a:off x="4861950" y="3710515"/>
              <a:ext cx="1126226" cy="269454"/>
              <a:chOff x="7820278" y="3572142"/>
              <a:chExt cx="1126226" cy="269454"/>
            </a:xfrm>
          </p:grpSpPr>
          <p:cxnSp>
            <p:nvCxnSpPr>
              <p:cNvPr id="78" name="رابط مستقيم 77">
                <a:extLst>
                  <a:ext uri="{FF2B5EF4-FFF2-40B4-BE49-F238E27FC236}">
                    <a16:creationId xmlns:a16="http://schemas.microsoft.com/office/drawing/2014/main" id="{F0999E20-0E60-40D8-B0CF-C55E562DB2C4}"/>
                  </a:ext>
                </a:extLst>
              </p:cNvPr>
              <p:cNvCxnSpPr/>
              <p:nvPr/>
            </p:nvCxnSpPr>
            <p:spPr>
              <a:xfrm flipH="1">
                <a:off x="8118504" y="3572142"/>
                <a:ext cx="828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رابط مستقيم 78">
                <a:extLst>
                  <a:ext uri="{FF2B5EF4-FFF2-40B4-BE49-F238E27FC236}">
                    <a16:creationId xmlns:a16="http://schemas.microsoft.com/office/drawing/2014/main" id="{DD625B90-0F33-4DE8-8E37-6D63976601DD}"/>
                  </a:ext>
                </a:extLst>
              </p:cNvPr>
              <p:cNvCxnSpPr/>
              <p:nvPr/>
            </p:nvCxnSpPr>
            <p:spPr>
              <a:xfrm>
                <a:off x="8109959" y="3572142"/>
                <a:ext cx="0" cy="252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رابط مستقيم 79">
                <a:extLst>
                  <a:ext uri="{FF2B5EF4-FFF2-40B4-BE49-F238E27FC236}">
                    <a16:creationId xmlns:a16="http://schemas.microsoft.com/office/drawing/2014/main" id="{EB2AF0C0-0731-4DAA-B9DB-E46A95B85DD8}"/>
                  </a:ext>
                </a:extLst>
              </p:cNvPr>
              <p:cNvCxnSpPr/>
              <p:nvPr/>
            </p:nvCxnSpPr>
            <p:spPr>
              <a:xfrm flipH="1">
                <a:off x="7820278" y="3841596"/>
                <a:ext cx="288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1" name="مربع نص 80">
              <a:extLst>
                <a:ext uri="{FF2B5EF4-FFF2-40B4-BE49-F238E27FC236}">
                  <a16:creationId xmlns:a16="http://schemas.microsoft.com/office/drawing/2014/main" id="{397EE0AF-9AA1-45B5-9A7E-8EA7828DEBAE}"/>
                </a:ext>
              </a:extLst>
            </p:cNvPr>
            <p:cNvSpPr txBox="1"/>
            <p:nvPr/>
          </p:nvSpPr>
          <p:spPr>
            <a:xfrm>
              <a:off x="5117004" y="3648513"/>
              <a:ext cx="60305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6 7</a:t>
              </a:r>
            </a:p>
          </p:txBody>
        </p:sp>
        <p:sp>
          <p:nvSpPr>
            <p:cNvPr id="82" name="مربع نص 81">
              <a:extLst>
                <a:ext uri="{FF2B5EF4-FFF2-40B4-BE49-F238E27FC236}">
                  <a16:creationId xmlns:a16="http://schemas.microsoft.com/office/drawing/2014/main" id="{6C84A7AD-9F76-4E39-915A-154286A7ED1C}"/>
                </a:ext>
              </a:extLst>
            </p:cNvPr>
            <p:cNvSpPr txBox="1"/>
            <p:nvPr/>
          </p:nvSpPr>
          <p:spPr>
            <a:xfrm>
              <a:off x="4824077" y="3648513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</p:grpSp>
      <p:sp>
        <p:nvSpPr>
          <p:cNvPr id="83" name="مربع نص 82">
            <a:extLst>
              <a:ext uri="{FF2B5EF4-FFF2-40B4-BE49-F238E27FC236}">
                <a16:creationId xmlns:a16="http://schemas.microsoft.com/office/drawing/2014/main" id="{68702362-C9C8-44A9-8148-173B0D2ABA7D}"/>
              </a:ext>
            </a:extLst>
          </p:cNvPr>
          <p:cNvSpPr txBox="1"/>
          <p:nvPr/>
        </p:nvSpPr>
        <p:spPr>
          <a:xfrm>
            <a:off x="5085907" y="336109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84" name="مربع نص 83">
            <a:extLst>
              <a:ext uri="{FF2B5EF4-FFF2-40B4-BE49-F238E27FC236}">
                <a16:creationId xmlns:a16="http://schemas.microsoft.com/office/drawing/2014/main" id="{09C4B8D0-4B82-4E32-A6BE-E946F2ED5893}"/>
              </a:ext>
            </a:extLst>
          </p:cNvPr>
          <p:cNvSpPr txBox="1"/>
          <p:nvPr/>
        </p:nvSpPr>
        <p:spPr>
          <a:xfrm>
            <a:off x="5260775" y="364851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85" name="مربع نص 84">
            <a:extLst>
              <a:ext uri="{FF2B5EF4-FFF2-40B4-BE49-F238E27FC236}">
                <a16:creationId xmlns:a16="http://schemas.microsoft.com/office/drawing/2014/main" id="{E9917E45-D49D-4A0C-A9EE-29F4318D6741}"/>
              </a:ext>
            </a:extLst>
          </p:cNvPr>
          <p:cNvSpPr txBox="1"/>
          <p:nvPr/>
        </p:nvSpPr>
        <p:spPr>
          <a:xfrm>
            <a:off x="5291664" y="3676569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86" name="مربع نص 85">
            <a:extLst>
              <a:ext uri="{FF2B5EF4-FFF2-40B4-BE49-F238E27FC236}">
                <a16:creationId xmlns:a16="http://schemas.microsoft.com/office/drawing/2014/main" id="{8BFA4892-883E-4C96-AFA9-FD33E7829C33}"/>
              </a:ext>
            </a:extLst>
          </p:cNvPr>
          <p:cNvSpPr txBox="1"/>
          <p:nvPr/>
        </p:nvSpPr>
        <p:spPr>
          <a:xfrm>
            <a:off x="5374814" y="336109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87" name="مربع نص 86">
            <a:extLst>
              <a:ext uri="{FF2B5EF4-FFF2-40B4-BE49-F238E27FC236}">
                <a16:creationId xmlns:a16="http://schemas.microsoft.com/office/drawing/2014/main" id="{5F0B3B65-C9E6-449D-B84B-D5C75B82DAF4}"/>
              </a:ext>
            </a:extLst>
          </p:cNvPr>
          <p:cNvSpPr txBox="1"/>
          <p:nvPr/>
        </p:nvSpPr>
        <p:spPr>
          <a:xfrm>
            <a:off x="5487389" y="3676569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88" name="مربع نص 87">
            <a:extLst>
              <a:ext uri="{FF2B5EF4-FFF2-40B4-BE49-F238E27FC236}">
                <a16:creationId xmlns:a16="http://schemas.microsoft.com/office/drawing/2014/main" id="{0CFDE6BD-0884-40DB-AD3C-43E3DFB7A765}"/>
              </a:ext>
            </a:extLst>
          </p:cNvPr>
          <p:cNvSpPr txBox="1"/>
          <p:nvPr/>
        </p:nvSpPr>
        <p:spPr>
          <a:xfrm>
            <a:off x="5523307" y="336109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89" name="مربع نص 88">
            <a:extLst>
              <a:ext uri="{FF2B5EF4-FFF2-40B4-BE49-F238E27FC236}">
                <a16:creationId xmlns:a16="http://schemas.microsoft.com/office/drawing/2014/main" id="{1DBC2278-C0D1-43C9-9006-14DDFD3301CD}"/>
              </a:ext>
            </a:extLst>
          </p:cNvPr>
          <p:cNvSpPr txBox="1"/>
          <p:nvPr/>
        </p:nvSpPr>
        <p:spPr>
          <a:xfrm>
            <a:off x="5665197" y="3676569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90" name="مربع نص 89">
            <a:extLst>
              <a:ext uri="{FF2B5EF4-FFF2-40B4-BE49-F238E27FC236}">
                <a16:creationId xmlns:a16="http://schemas.microsoft.com/office/drawing/2014/main" id="{111D6643-04F8-43D4-9228-6DA28E903161}"/>
              </a:ext>
            </a:extLst>
          </p:cNvPr>
          <p:cNvSpPr txBox="1"/>
          <p:nvPr/>
        </p:nvSpPr>
        <p:spPr>
          <a:xfrm>
            <a:off x="5514928" y="3655340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00</a:t>
            </a:r>
          </a:p>
        </p:txBody>
      </p:sp>
      <p:sp>
        <p:nvSpPr>
          <p:cNvPr id="91" name="مربع نص 90">
            <a:extLst>
              <a:ext uri="{FF2B5EF4-FFF2-40B4-BE49-F238E27FC236}">
                <a16:creationId xmlns:a16="http://schemas.microsoft.com/office/drawing/2014/main" id="{005E6549-4ADF-40EF-AFA1-901ECDCF8D02}"/>
              </a:ext>
            </a:extLst>
          </p:cNvPr>
          <p:cNvSpPr txBox="1"/>
          <p:nvPr/>
        </p:nvSpPr>
        <p:spPr>
          <a:xfrm>
            <a:off x="5685128" y="336109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grpSp>
        <p:nvGrpSpPr>
          <p:cNvPr id="157" name="مجموعة 156">
            <a:extLst>
              <a:ext uri="{FF2B5EF4-FFF2-40B4-BE49-F238E27FC236}">
                <a16:creationId xmlns:a16="http://schemas.microsoft.com/office/drawing/2014/main" id="{B851A864-9A10-498A-AD71-C66D701453BB}"/>
              </a:ext>
            </a:extLst>
          </p:cNvPr>
          <p:cNvGrpSpPr/>
          <p:nvPr/>
        </p:nvGrpSpPr>
        <p:grpSpPr>
          <a:xfrm>
            <a:off x="8051229" y="5719909"/>
            <a:ext cx="1164099" cy="523220"/>
            <a:chOff x="8051229" y="5719909"/>
            <a:chExt cx="1164099" cy="523220"/>
          </a:xfrm>
        </p:grpSpPr>
        <p:grpSp>
          <p:nvGrpSpPr>
            <p:cNvPr id="107" name="مجموعة 106">
              <a:extLst>
                <a:ext uri="{FF2B5EF4-FFF2-40B4-BE49-F238E27FC236}">
                  <a16:creationId xmlns:a16="http://schemas.microsoft.com/office/drawing/2014/main" id="{F2DD8275-C897-4CBC-B5F2-3D5B9B9FDA8E}"/>
                </a:ext>
              </a:extLst>
            </p:cNvPr>
            <p:cNvGrpSpPr/>
            <p:nvPr/>
          </p:nvGrpSpPr>
          <p:grpSpPr>
            <a:xfrm>
              <a:off x="8089102" y="5781911"/>
              <a:ext cx="1126226" cy="269454"/>
              <a:chOff x="7820278" y="3572142"/>
              <a:chExt cx="1126226" cy="269454"/>
            </a:xfrm>
          </p:grpSpPr>
          <p:cxnSp>
            <p:nvCxnSpPr>
              <p:cNvPr id="108" name="رابط مستقيم 107">
                <a:extLst>
                  <a:ext uri="{FF2B5EF4-FFF2-40B4-BE49-F238E27FC236}">
                    <a16:creationId xmlns:a16="http://schemas.microsoft.com/office/drawing/2014/main" id="{90F36D80-813B-44D5-BC64-2E456A80F01F}"/>
                  </a:ext>
                </a:extLst>
              </p:cNvPr>
              <p:cNvCxnSpPr/>
              <p:nvPr/>
            </p:nvCxnSpPr>
            <p:spPr>
              <a:xfrm flipH="1">
                <a:off x="8118504" y="3572142"/>
                <a:ext cx="828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رابط مستقيم 108">
                <a:extLst>
                  <a:ext uri="{FF2B5EF4-FFF2-40B4-BE49-F238E27FC236}">
                    <a16:creationId xmlns:a16="http://schemas.microsoft.com/office/drawing/2014/main" id="{177A0962-3CB6-400E-8247-DCE79DB8203A}"/>
                  </a:ext>
                </a:extLst>
              </p:cNvPr>
              <p:cNvCxnSpPr/>
              <p:nvPr/>
            </p:nvCxnSpPr>
            <p:spPr>
              <a:xfrm>
                <a:off x="8109959" y="3572142"/>
                <a:ext cx="0" cy="252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رابط مستقيم 109">
                <a:extLst>
                  <a:ext uri="{FF2B5EF4-FFF2-40B4-BE49-F238E27FC236}">
                    <a16:creationId xmlns:a16="http://schemas.microsoft.com/office/drawing/2014/main" id="{C55ECD57-4CBB-4289-81AD-4AD66E6F7B18}"/>
                  </a:ext>
                </a:extLst>
              </p:cNvPr>
              <p:cNvCxnSpPr/>
              <p:nvPr/>
            </p:nvCxnSpPr>
            <p:spPr>
              <a:xfrm flipH="1">
                <a:off x="7820278" y="3841596"/>
                <a:ext cx="288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1" name="مربع نص 110">
              <a:extLst>
                <a:ext uri="{FF2B5EF4-FFF2-40B4-BE49-F238E27FC236}">
                  <a16:creationId xmlns:a16="http://schemas.microsoft.com/office/drawing/2014/main" id="{641A2955-F1AB-4B9E-8DC7-ABCAB5F288AB}"/>
                </a:ext>
              </a:extLst>
            </p:cNvPr>
            <p:cNvSpPr txBox="1"/>
            <p:nvPr/>
          </p:nvSpPr>
          <p:spPr>
            <a:xfrm>
              <a:off x="8316859" y="5719909"/>
              <a:ext cx="60305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9 1</a:t>
              </a:r>
            </a:p>
          </p:txBody>
        </p:sp>
        <p:sp>
          <p:nvSpPr>
            <p:cNvPr id="112" name="مربع نص 111">
              <a:extLst>
                <a:ext uri="{FF2B5EF4-FFF2-40B4-BE49-F238E27FC236}">
                  <a16:creationId xmlns:a16="http://schemas.microsoft.com/office/drawing/2014/main" id="{7B153E5A-94D9-46B3-9468-8C07EC79BD2A}"/>
                </a:ext>
              </a:extLst>
            </p:cNvPr>
            <p:cNvSpPr txBox="1"/>
            <p:nvPr/>
          </p:nvSpPr>
          <p:spPr>
            <a:xfrm>
              <a:off x="8051229" y="5719909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</p:grpSp>
      <p:sp>
        <p:nvSpPr>
          <p:cNvPr id="113" name="مربع نص 112">
            <a:extLst>
              <a:ext uri="{FF2B5EF4-FFF2-40B4-BE49-F238E27FC236}">
                <a16:creationId xmlns:a16="http://schemas.microsoft.com/office/drawing/2014/main" id="{CD316DDC-6691-4BF8-96EA-EBE0FC91F61A}"/>
              </a:ext>
            </a:extLst>
          </p:cNvPr>
          <p:cNvSpPr txBox="1"/>
          <p:nvPr/>
        </p:nvSpPr>
        <p:spPr>
          <a:xfrm>
            <a:off x="8313059" y="543248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sp>
        <p:nvSpPr>
          <p:cNvPr id="114" name="مربع نص 113">
            <a:extLst>
              <a:ext uri="{FF2B5EF4-FFF2-40B4-BE49-F238E27FC236}">
                <a16:creationId xmlns:a16="http://schemas.microsoft.com/office/drawing/2014/main" id="{FB78E41B-60EA-4761-8EAE-39BDA4B59311}"/>
              </a:ext>
            </a:extLst>
          </p:cNvPr>
          <p:cNvSpPr txBox="1"/>
          <p:nvPr/>
        </p:nvSpPr>
        <p:spPr>
          <a:xfrm>
            <a:off x="8450603" y="5719909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116" name="مربع نص 115">
            <a:extLst>
              <a:ext uri="{FF2B5EF4-FFF2-40B4-BE49-F238E27FC236}">
                <a16:creationId xmlns:a16="http://schemas.microsoft.com/office/drawing/2014/main" id="{14F44F6A-CE51-4CF3-BD2C-5C2B892F77D7}"/>
              </a:ext>
            </a:extLst>
          </p:cNvPr>
          <p:cNvSpPr txBox="1"/>
          <p:nvPr/>
        </p:nvSpPr>
        <p:spPr>
          <a:xfrm>
            <a:off x="8555311" y="543248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17" name="مربع نص 116">
            <a:extLst>
              <a:ext uri="{FF2B5EF4-FFF2-40B4-BE49-F238E27FC236}">
                <a16:creationId xmlns:a16="http://schemas.microsoft.com/office/drawing/2014/main" id="{337E4141-6276-47C7-80FC-FDE8947AE12F}"/>
              </a:ext>
            </a:extLst>
          </p:cNvPr>
          <p:cNvSpPr txBox="1"/>
          <p:nvPr/>
        </p:nvSpPr>
        <p:spPr>
          <a:xfrm>
            <a:off x="8714541" y="5747965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118" name="مربع نص 117">
            <a:extLst>
              <a:ext uri="{FF2B5EF4-FFF2-40B4-BE49-F238E27FC236}">
                <a16:creationId xmlns:a16="http://schemas.microsoft.com/office/drawing/2014/main" id="{1C188710-2CEC-4953-85C5-3387FECABB58}"/>
              </a:ext>
            </a:extLst>
          </p:cNvPr>
          <p:cNvSpPr txBox="1"/>
          <p:nvPr/>
        </p:nvSpPr>
        <p:spPr>
          <a:xfrm>
            <a:off x="8750459" y="543248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sp>
        <p:nvSpPr>
          <p:cNvPr id="119" name="مربع نص 118">
            <a:extLst>
              <a:ext uri="{FF2B5EF4-FFF2-40B4-BE49-F238E27FC236}">
                <a16:creationId xmlns:a16="http://schemas.microsoft.com/office/drawing/2014/main" id="{AFDAA8BD-02A0-4314-93B3-FBC7D4390DBF}"/>
              </a:ext>
            </a:extLst>
          </p:cNvPr>
          <p:cNvSpPr txBox="1"/>
          <p:nvPr/>
        </p:nvSpPr>
        <p:spPr>
          <a:xfrm>
            <a:off x="8892349" y="5747965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120" name="مربع نص 119">
            <a:extLst>
              <a:ext uri="{FF2B5EF4-FFF2-40B4-BE49-F238E27FC236}">
                <a16:creationId xmlns:a16="http://schemas.microsoft.com/office/drawing/2014/main" id="{DF9A51E1-209C-4DB6-9751-8C549AD5E108}"/>
              </a:ext>
            </a:extLst>
          </p:cNvPr>
          <p:cNvSpPr txBox="1"/>
          <p:nvPr/>
        </p:nvSpPr>
        <p:spPr>
          <a:xfrm>
            <a:off x="8736548" y="5726736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00</a:t>
            </a:r>
          </a:p>
        </p:txBody>
      </p:sp>
      <p:sp>
        <p:nvSpPr>
          <p:cNvPr id="121" name="مربع نص 120">
            <a:extLst>
              <a:ext uri="{FF2B5EF4-FFF2-40B4-BE49-F238E27FC236}">
                <a16:creationId xmlns:a16="http://schemas.microsoft.com/office/drawing/2014/main" id="{DCF81185-3C34-42A4-9C76-3DB2EC47CFBC}"/>
              </a:ext>
            </a:extLst>
          </p:cNvPr>
          <p:cNvSpPr txBox="1"/>
          <p:nvPr/>
        </p:nvSpPr>
        <p:spPr>
          <a:xfrm>
            <a:off x="8912280" y="543248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grpSp>
        <p:nvGrpSpPr>
          <p:cNvPr id="158" name="مجموعة 157">
            <a:extLst>
              <a:ext uri="{FF2B5EF4-FFF2-40B4-BE49-F238E27FC236}">
                <a16:creationId xmlns:a16="http://schemas.microsoft.com/office/drawing/2014/main" id="{8B9ED78B-FB18-4C1F-88D5-A2BE28A9C5BD}"/>
              </a:ext>
            </a:extLst>
          </p:cNvPr>
          <p:cNvGrpSpPr/>
          <p:nvPr/>
        </p:nvGrpSpPr>
        <p:grpSpPr>
          <a:xfrm>
            <a:off x="4497748" y="5719909"/>
            <a:ext cx="1164099" cy="523220"/>
            <a:chOff x="4497748" y="5719909"/>
            <a:chExt cx="1164099" cy="523220"/>
          </a:xfrm>
        </p:grpSpPr>
        <p:grpSp>
          <p:nvGrpSpPr>
            <p:cNvPr id="122" name="مجموعة 121">
              <a:extLst>
                <a:ext uri="{FF2B5EF4-FFF2-40B4-BE49-F238E27FC236}">
                  <a16:creationId xmlns:a16="http://schemas.microsoft.com/office/drawing/2014/main" id="{F02C8E8E-2E5E-4CDC-8A01-8C171BE3175D}"/>
                </a:ext>
              </a:extLst>
            </p:cNvPr>
            <p:cNvGrpSpPr/>
            <p:nvPr/>
          </p:nvGrpSpPr>
          <p:grpSpPr>
            <a:xfrm>
              <a:off x="4535621" y="5781911"/>
              <a:ext cx="1126226" cy="269454"/>
              <a:chOff x="7820278" y="3572142"/>
              <a:chExt cx="1126226" cy="269454"/>
            </a:xfrm>
          </p:grpSpPr>
          <p:cxnSp>
            <p:nvCxnSpPr>
              <p:cNvPr id="123" name="رابط مستقيم 122">
                <a:extLst>
                  <a:ext uri="{FF2B5EF4-FFF2-40B4-BE49-F238E27FC236}">
                    <a16:creationId xmlns:a16="http://schemas.microsoft.com/office/drawing/2014/main" id="{011AA815-79D5-413F-AC82-DA3019814085}"/>
                  </a:ext>
                </a:extLst>
              </p:cNvPr>
              <p:cNvCxnSpPr/>
              <p:nvPr/>
            </p:nvCxnSpPr>
            <p:spPr>
              <a:xfrm flipH="1">
                <a:off x="8118504" y="3572142"/>
                <a:ext cx="828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رابط مستقيم 123">
                <a:extLst>
                  <a:ext uri="{FF2B5EF4-FFF2-40B4-BE49-F238E27FC236}">
                    <a16:creationId xmlns:a16="http://schemas.microsoft.com/office/drawing/2014/main" id="{25DA1A17-0AA3-4965-A615-FD257E5702C9}"/>
                  </a:ext>
                </a:extLst>
              </p:cNvPr>
              <p:cNvCxnSpPr/>
              <p:nvPr/>
            </p:nvCxnSpPr>
            <p:spPr>
              <a:xfrm>
                <a:off x="8109959" y="3572142"/>
                <a:ext cx="0" cy="252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رابط مستقيم 124">
                <a:extLst>
                  <a:ext uri="{FF2B5EF4-FFF2-40B4-BE49-F238E27FC236}">
                    <a16:creationId xmlns:a16="http://schemas.microsoft.com/office/drawing/2014/main" id="{529E2ABF-2F7B-4868-A3D7-C5C04A8A81DD}"/>
                  </a:ext>
                </a:extLst>
              </p:cNvPr>
              <p:cNvCxnSpPr/>
              <p:nvPr/>
            </p:nvCxnSpPr>
            <p:spPr>
              <a:xfrm flipH="1">
                <a:off x="7820278" y="3841596"/>
                <a:ext cx="288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6" name="مربع نص 125">
              <a:extLst>
                <a:ext uri="{FF2B5EF4-FFF2-40B4-BE49-F238E27FC236}">
                  <a16:creationId xmlns:a16="http://schemas.microsoft.com/office/drawing/2014/main" id="{2AEBB887-2CEB-433A-93E2-797140CB8C94}"/>
                </a:ext>
              </a:extLst>
            </p:cNvPr>
            <p:cNvSpPr txBox="1"/>
            <p:nvPr/>
          </p:nvSpPr>
          <p:spPr>
            <a:xfrm>
              <a:off x="4763037" y="5719909"/>
              <a:ext cx="60305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7 0</a:t>
              </a:r>
            </a:p>
          </p:txBody>
        </p:sp>
        <p:sp>
          <p:nvSpPr>
            <p:cNvPr id="127" name="مربع نص 126">
              <a:extLst>
                <a:ext uri="{FF2B5EF4-FFF2-40B4-BE49-F238E27FC236}">
                  <a16:creationId xmlns:a16="http://schemas.microsoft.com/office/drawing/2014/main" id="{4D9FD12E-54F4-4427-8243-B50459662199}"/>
                </a:ext>
              </a:extLst>
            </p:cNvPr>
            <p:cNvSpPr txBox="1"/>
            <p:nvPr/>
          </p:nvSpPr>
          <p:spPr>
            <a:xfrm>
              <a:off x="4497748" y="5719909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sp>
        <p:nvSpPr>
          <p:cNvPr id="128" name="مربع نص 127">
            <a:extLst>
              <a:ext uri="{FF2B5EF4-FFF2-40B4-BE49-F238E27FC236}">
                <a16:creationId xmlns:a16="http://schemas.microsoft.com/office/drawing/2014/main" id="{07D3A0AA-C355-4610-8463-BE64AD321973}"/>
              </a:ext>
            </a:extLst>
          </p:cNvPr>
          <p:cNvSpPr txBox="1"/>
          <p:nvPr/>
        </p:nvSpPr>
        <p:spPr>
          <a:xfrm>
            <a:off x="4759578" y="543248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sp>
        <p:nvSpPr>
          <p:cNvPr id="129" name="مربع نص 128">
            <a:extLst>
              <a:ext uri="{FF2B5EF4-FFF2-40B4-BE49-F238E27FC236}">
                <a16:creationId xmlns:a16="http://schemas.microsoft.com/office/drawing/2014/main" id="{0FDEEF2B-0BA5-49EF-B295-BF97A742C84E}"/>
              </a:ext>
            </a:extLst>
          </p:cNvPr>
          <p:cNvSpPr txBox="1"/>
          <p:nvPr/>
        </p:nvSpPr>
        <p:spPr>
          <a:xfrm>
            <a:off x="4887791" y="5719909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131" name="مربع نص 130">
            <a:extLst>
              <a:ext uri="{FF2B5EF4-FFF2-40B4-BE49-F238E27FC236}">
                <a16:creationId xmlns:a16="http://schemas.microsoft.com/office/drawing/2014/main" id="{45AF7EE7-F3CF-4846-83A2-322805689CDC}"/>
              </a:ext>
            </a:extLst>
          </p:cNvPr>
          <p:cNvSpPr txBox="1"/>
          <p:nvPr/>
        </p:nvSpPr>
        <p:spPr>
          <a:xfrm>
            <a:off x="5001830" y="543248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32" name="مربع نص 131">
            <a:extLst>
              <a:ext uri="{FF2B5EF4-FFF2-40B4-BE49-F238E27FC236}">
                <a16:creationId xmlns:a16="http://schemas.microsoft.com/office/drawing/2014/main" id="{F961B77C-41EE-4BE1-A57D-088F3BC2D0E6}"/>
              </a:ext>
            </a:extLst>
          </p:cNvPr>
          <p:cNvSpPr txBox="1"/>
          <p:nvPr/>
        </p:nvSpPr>
        <p:spPr>
          <a:xfrm>
            <a:off x="5161060" y="5747965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133" name="مربع نص 132">
            <a:extLst>
              <a:ext uri="{FF2B5EF4-FFF2-40B4-BE49-F238E27FC236}">
                <a16:creationId xmlns:a16="http://schemas.microsoft.com/office/drawing/2014/main" id="{5B3BBBF1-CE83-4CEA-9FBE-BA65F2A45858}"/>
              </a:ext>
            </a:extLst>
          </p:cNvPr>
          <p:cNvSpPr txBox="1"/>
          <p:nvPr/>
        </p:nvSpPr>
        <p:spPr>
          <a:xfrm>
            <a:off x="5196978" y="543248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134" name="مربع نص 133">
            <a:extLst>
              <a:ext uri="{FF2B5EF4-FFF2-40B4-BE49-F238E27FC236}">
                <a16:creationId xmlns:a16="http://schemas.microsoft.com/office/drawing/2014/main" id="{519B06CF-BCA1-465C-9FC1-00CA028C69BF}"/>
              </a:ext>
            </a:extLst>
          </p:cNvPr>
          <p:cNvSpPr txBox="1"/>
          <p:nvPr/>
        </p:nvSpPr>
        <p:spPr>
          <a:xfrm>
            <a:off x="5338868" y="5747965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135" name="مربع نص 134">
            <a:extLst>
              <a:ext uri="{FF2B5EF4-FFF2-40B4-BE49-F238E27FC236}">
                <a16:creationId xmlns:a16="http://schemas.microsoft.com/office/drawing/2014/main" id="{A727E166-D0C1-4ECA-947A-5398BD727E96}"/>
              </a:ext>
            </a:extLst>
          </p:cNvPr>
          <p:cNvSpPr txBox="1"/>
          <p:nvPr/>
        </p:nvSpPr>
        <p:spPr>
          <a:xfrm>
            <a:off x="5186434" y="5726736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00</a:t>
            </a:r>
          </a:p>
        </p:txBody>
      </p:sp>
      <p:sp>
        <p:nvSpPr>
          <p:cNvPr id="136" name="مربع نص 135">
            <a:extLst>
              <a:ext uri="{FF2B5EF4-FFF2-40B4-BE49-F238E27FC236}">
                <a16:creationId xmlns:a16="http://schemas.microsoft.com/office/drawing/2014/main" id="{6754CA34-5885-4AA4-9A20-C64E971D2D79}"/>
              </a:ext>
            </a:extLst>
          </p:cNvPr>
          <p:cNvSpPr txBox="1"/>
          <p:nvPr/>
        </p:nvSpPr>
        <p:spPr>
          <a:xfrm>
            <a:off x="5358799" y="543248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grpSp>
        <p:nvGrpSpPr>
          <p:cNvPr id="156" name="مجموعة 155">
            <a:extLst>
              <a:ext uri="{FF2B5EF4-FFF2-40B4-BE49-F238E27FC236}">
                <a16:creationId xmlns:a16="http://schemas.microsoft.com/office/drawing/2014/main" id="{908FD0F7-33A7-4187-9E2D-04C94B76C5BD}"/>
              </a:ext>
            </a:extLst>
          </p:cNvPr>
          <p:cNvGrpSpPr/>
          <p:nvPr/>
        </p:nvGrpSpPr>
        <p:grpSpPr>
          <a:xfrm>
            <a:off x="1046962" y="3648513"/>
            <a:ext cx="1164099" cy="523220"/>
            <a:chOff x="1046962" y="3648513"/>
            <a:chExt cx="1164099" cy="523220"/>
          </a:xfrm>
        </p:grpSpPr>
        <p:grpSp>
          <p:nvGrpSpPr>
            <p:cNvPr id="137" name="مجموعة 136">
              <a:extLst>
                <a:ext uri="{FF2B5EF4-FFF2-40B4-BE49-F238E27FC236}">
                  <a16:creationId xmlns:a16="http://schemas.microsoft.com/office/drawing/2014/main" id="{D6AE9E46-6099-4433-98B8-0D1B33684B47}"/>
                </a:ext>
              </a:extLst>
            </p:cNvPr>
            <p:cNvGrpSpPr/>
            <p:nvPr/>
          </p:nvGrpSpPr>
          <p:grpSpPr>
            <a:xfrm>
              <a:off x="1084835" y="3710515"/>
              <a:ext cx="1126226" cy="269454"/>
              <a:chOff x="7820278" y="3572142"/>
              <a:chExt cx="1126226" cy="269454"/>
            </a:xfrm>
          </p:grpSpPr>
          <p:cxnSp>
            <p:nvCxnSpPr>
              <p:cNvPr id="138" name="رابط مستقيم 137">
                <a:extLst>
                  <a:ext uri="{FF2B5EF4-FFF2-40B4-BE49-F238E27FC236}">
                    <a16:creationId xmlns:a16="http://schemas.microsoft.com/office/drawing/2014/main" id="{70505141-39E7-438C-81BE-7BBC62C9B57F}"/>
                  </a:ext>
                </a:extLst>
              </p:cNvPr>
              <p:cNvCxnSpPr/>
              <p:nvPr/>
            </p:nvCxnSpPr>
            <p:spPr>
              <a:xfrm flipH="1">
                <a:off x="8118504" y="3572142"/>
                <a:ext cx="828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رابط مستقيم 138">
                <a:extLst>
                  <a:ext uri="{FF2B5EF4-FFF2-40B4-BE49-F238E27FC236}">
                    <a16:creationId xmlns:a16="http://schemas.microsoft.com/office/drawing/2014/main" id="{0874D575-152E-4E7C-9415-0A58F2459957}"/>
                  </a:ext>
                </a:extLst>
              </p:cNvPr>
              <p:cNvCxnSpPr/>
              <p:nvPr/>
            </p:nvCxnSpPr>
            <p:spPr>
              <a:xfrm>
                <a:off x="8109959" y="3572142"/>
                <a:ext cx="0" cy="252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رابط مستقيم 139">
                <a:extLst>
                  <a:ext uri="{FF2B5EF4-FFF2-40B4-BE49-F238E27FC236}">
                    <a16:creationId xmlns:a16="http://schemas.microsoft.com/office/drawing/2014/main" id="{9FD6E952-F04B-4396-818E-4AFDA3FFBDD9}"/>
                  </a:ext>
                </a:extLst>
              </p:cNvPr>
              <p:cNvCxnSpPr/>
              <p:nvPr/>
            </p:nvCxnSpPr>
            <p:spPr>
              <a:xfrm flipH="1">
                <a:off x="7820278" y="3841596"/>
                <a:ext cx="288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1" name="مربع نص 140">
              <a:extLst>
                <a:ext uri="{FF2B5EF4-FFF2-40B4-BE49-F238E27FC236}">
                  <a16:creationId xmlns:a16="http://schemas.microsoft.com/office/drawing/2014/main" id="{96485792-7B00-48B1-9A44-D6B66B59A105}"/>
                </a:ext>
              </a:extLst>
            </p:cNvPr>
            <p:cNvSpPr txBox="1"/>
            <p:nvPr/>
          </p:nvSpPr>
          <p:spPr>
            <a:xfrm>
              <a:off x="1339889" y="3648513"/>
              <a:ext cx="60305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3 4</a:t>
              </a:r>
            </a:p>
          </p:txBody>
        </p:sp>
        <p:sp>
          <p:nvSpPr>
            <p:cNvPr id="142" name="مربع نص 141">
              <a:extLst>
                <a:ext uri="{FF2B5EF4-FFF2-40B4-BE49-F238E27FC236}">
                  <a16:creationId xmlns:a16="http://schemas.microsoft.com/office/drawing/2014/main" id="{9B14BD99-55C6-47BD-9C41-8AA3FEEC971A}"/>
                </a:ext>
              </a:extLst>
            </p:cNvPr>
            <p:cNvSpPr txBox="1"/>
            <p:nvPr/>
          </p:nvSpPr>
          <p:spPr>
            <a:xfrm>
              <a:off x="1046962" y="3648513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sp>
        <p:nvSpPr>
          <p:cNvPr id="143" name="مربع نص 142">
            <a:extLst>
              <a:ext uri="{FF2B5EF4-FFF2-40B4-BE49-F238E27FC236}">
                <a16:creationId xmlns:a16="http://schemas.microsoft.com/office/drawing/2014/main" id="{21842EAE-4FA9-43C5-B991-FAF698B6F890}"/>
              </a:ext>
            </a:extLst>
          </p:cNvPr>
          <p:cNvSpPr txBox="1"/>
          <p:nvPr/>
        </p:nvSpPr>
        <p:spPr>
          <a:xfrm>
            <a:off x="1346116" y="336109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144" name="مربع نص 143">
            <a:extLst>
              <a:ext uri="{FF2B5EF4-FFF2-40B4-BE49-F238E27FC236}">
                <a16:creationId xmlns:a16="http://schemas.microsoft.com/office/drawing/2014/main" id="{FB9E1B81-383B-481E-A979-BC40AF980293}"/>
              </a:ext>
            </a:extLst>
          </p:cNvPr>
          <p:cNvSpPr txBox="1"/>
          <p:nvPr/>
        </p:nvSpPr>
        <p:spPr>
          <a:xfrm>
            <a:off x="1455667" y="364851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145" name="مربع نص 144">
            <a:extLst>
              <a:ext uri="{FF2B5EF4-FFF2-40B4-BE49-F238E27FC236}">
                <a16:creationId xmlns:a16="http://schemas.microsoft.com/office/drawing/2014/main" id="{510BB863-2CDC-4A32-8AD9-A41FB8C12A81}"/>
              </a:ext>
            </a:extLst>
          </p:cNvPr>
          <p:cNvSpPr txBox="1"/>
          <p:nvPr/>
        </p:nvSpPr>
        <p:spPr>
          <a:xfrm>
            <a:off x="1511964" y="3676569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146" name="مربع نص 145">
            <a:extLst>
              <a:ext uri="{FF2B5EF4-FFF2-40B4-BE49-F238E27FC236}">
                <a16:creationId xmlns:a16="http://schemas.microsoft.com/office/drawing/2014/main" id="{386A0787-BD8D-4B45-AE10-1DD8BC5EE46E}"/>
              </a:ext>
            </a:extLst>
          </p:cNvPr>
          <p:cNvSpPr txBox="1"/>
          <p:nvPr/>
        </p:nvSpPr>
        <p:spPr>
          <a:xfrm>
            <a:off x="1569706" y="336109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147" name="مربع نص 146">
            <a:extLst>
              <a:ext uri="{FF2B5EF4-FFF2-40B4-BE49-F238E27FC236}">
                <a16:creationId xmlns:a16="http://schemas.microsoft.com/office/drawing/2014/main" id="{AD67E899-BA49-4DD1-A211-B7A1FFA17C06}"/>
              </a:ext>
            </a:extLst>
          </p:cNvPr>
          <p:cNvSpPr txBox="1"/>
          <p:nvPr/>
        </p:nvSpPr>
        <p:spPr>
          <a:xfrm>
            <a:off x="1719605" y="3676569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148" name="مربع نص 147">
            <a:extLst>
              <a:ext uri="{FF2B5EF4-FFF2-40B4-BE49-F238E27FC236}">
                <a16:creationId xmlns:a16="http://schemas.microsoft.com/office/drawing/2014/main" id="{06306706-AF25-4D09-A74B-FE4C1CAA4753}"/>
              </a:ext>
            </a:extLst>
          </p:cNvPr>
          <p:cNvSpPr txBox="1"/>
          <p:nvPr/>
        </p:nvSpPr>
        <p:spPr>
          <a:xfrm>
            <a:off x="1736861" y="336109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149" name="مربع نص 148">
            <a:extLst>
              <a:ext uri="{FF2B5EF4-FFF2-40B4-BE49-F238E27FC236}">
                <a16:creationId xmlns:a16="http://schemas.microsoft.com/office/drawing/2014/main" id="{F070CBD1-AAD9-4109-8A88-FDE91C9B9BD4}"/>
              </a:ext>
            </a:extLst>
          </p:cNvPr>
          <p:cNvSpPr txBox="1"/>
          <p:nvPr/>
        </p:nvSpPr>
        <p:spPr>
          <a:xfrm>
            <a:off x="1888082" y="3676569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150" name="مربع نص 149">
            <a:extLst>
              <a:ext uri="{FF2B5EF4-FFF2-40B4-BE49-F238E27FC236}">
                <a16:creationId xmlns:a16="http://schemas.microsoft.com/office/drawing/2014/main" id="{E7F620DC-B745-425B-AD32-106C223B9787}"/>
              </a:ext>
            </a:extLst>
          </p:cNvPr>
          <p:cNvSpPr txBox="1"/>
          <p:nvPr/>
        </p:nvSpPr>
        <p:spPr>
          <a:xfrm>
            <a:off x="1729909" y="3655340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00</a:t>
            </a:r>
          </a:p>
        </p:txBody>
      </p:sp>
      <p:sp>
        <p:nvSpPr>
          <p:cNvPr id="151" name="مربع نص 150">
            <a:extLst>
              <a:ext uri="{FF2B5EF4-FFF2-40B4-BE49-F238E27FC236}">
                <a16:creationId xmlns:a16="http://schemas.microsoft.com/office/drawing/2014/main" id="{5F9E598A-8BCE-49EC-87F6-04165DD486C2}"/>
              </a:ext>
            </a:extLst>
          </p:cNvPr>
          <p:cNvSpPr txBox="1"/>
          <p:nvPr/>
        </p:nvSpPr>
        <p:spPr>
          <a:xfrm>
            <a:off x="1908013" y="336109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430265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33333E-6 L 1.875E-6 -0.04814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3.33333E-6 L -1.875E-6 -0.04768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33333E-6 L 1.45833E-6 -0.04699 " pathEditMode="relative" rAng="0" ptsTypes="AA">
                                      <p:cBhvr>
                                        <p:cTn id="133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11111E-6 L -6.25E-7 -0.04769 " pathEditMode="relative" rAng="0" ptsTypes="AA">
                                      <p:cBhvr>
                                        <p:cTn id="185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11111E-6 L -4.16667E-6 -0.04838 " pathEditMode="relative" rAng="0" ptsTypes="AA">
                                      <p:cBhvr>
                                        <p:cTn id="242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1.11111E-6 L -4.79167E-6 -0.04769 " pathEditMode="relative" rAng="0" ptsTypes="AA">
                                      <p:cBhvr>
                                        <p:cTn id="299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0" fill="hold">
                      <p:stCondLst>
                        <p:cond delay="indefinite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" fill="hold">
                      <p:stCondLst>
                        <p:cond delay="indefinite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0" fill="hold">
                      <p:stCondLst>
                        <p:cond delay="indefinite"/>
                      </p:stCondLst>
                      <p:childTnLst>
                        <p:par>
                          <p:cTn id="331" fill="hold">
                            <p:stCondLst>
                              <p:cond delay="0"/>
                            </p:stCondLst>
                            <p:childTnLst>
                              <p:par>
                                <p:cTn id="3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2.22222E-6 L -2.91667E-6 -0.0493 " pathEditMode="relative" rAng="0" ptsTypes="AA">
                                      <p:cBhvr>
                                        <p:cTn id="351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2" fill="hold">
                      <p:stCondLst>
                        <p:cond delay="indefinite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7" fill="hold">
                      <p:stCondLst>
                        <p:cond delay="indefinite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2" fill="hold">
                      <p:stCondLst>
                        <p:cond delay="indefinite"/>
                      </p:stCondLst>
                      <p:childTnLst>
                        <p:par>
                          <p:cTn id="363" fill="hold">
                            <p:stCondLst>
                              <p:cond delay="0"/>
                            </p:stCondLst>
                            <p:childTnLst>
                              <p:par>
                                <p:cTn id="3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2" fill="hold">
                      <p:stCondLst>
                        <p:cond delay="indefinite"/>
                      </p:stCondLst>
                      <p:childTnLst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7" fill="hold">
                      <p:stCondLst>
                        <p:cond delay="indefinite"/>
                      </p:stCondLst>
                      <p:childTnLst>
                        <p:par>
                          <p:cTn id="378" fill="hold">
                            <p:stCondLst>
                              <p:cond delay="0"/>
                            </p:stCondLst>
                            <p:childTnLst>
                              <p:par>
                                <p:cTn id="3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2" fill="hold">
                      <p:stCondLst>
                        <p:cond delay="indefinite"/>
                      </p:stCondLst>
                      <p:childTnLst>
                        <p:par>
                          <p:cTn id="383" fill="hold">
                            <p:stCondLst>
                              <p:cond delay="0"/>
                            </p:stCondLst>
                            <p:childTnLst>
                              <p:par>
                                <p:cTn id="3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0" fill="hold">
                      <p:stCondLst>
                        <p:cond delay="indefinite"/>
                      </p:stCondLst>
                      <p:childTnLst>
                        <p:par>
                          <p:cTn id="391" fill="hold">
                            <p:stCondLst>
                              <p:cond delay="0"/>
                            </p:stCondLst>
                            <p:childTnLst>
                              <p:par>
                                <p:cTn id="3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0" fill="hold">
                      <p:stCondLst>
                        <p:cond delay="indefinite"/>
                      </p:stCondLst>
                      <p:childTnLst>
                        <p:par>
                          <p:cTn id="401" fill="hold">
                            <p:stCondLst>
                              <p:cond delay="0"/>
                            </p:stCondLst>
                            <p:childTnLst>
                              <p:par>
                                <p:cTn id="402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2.22222E-6 L 4.79167E-6 -0.05046 " pathEditMode="relative" rAng="0" ptsTypes="AA">
                                      <p:cBhvr>
                                        <p:cTn id="403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4" fill="hold">
                      <p:stCondLst>
                        <p:cond delay="indefinite"/>
                      </p:stCondLst>
                      <p:childTnLst>
                        <p:par>
                          <p:cTn id="405" fill="hold">
                            <p:stCondLst>
                              <p:cond delay="0"/>
                            </p:stCondLst>
                            <p:childTnLst>
                              <p:par>
                                <p:cTn id="4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4" fill="hold">
                      <p:stCondLst>
                        <p:cond delay="indefinite"/>
                      </p:stCondLst>
                      <p:childTnLst>
                        <p:par>
                          <p:cTn id="415" fill="hold">
                            <p:stCondLst>
                              <p:cond delay="0"/>
                            </p:stCondLst>
                            <p:childTnLst>
                              <p:par>
                                <p:cTn id="4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9" fill="hold">
                      <p:stCondLst>
                        <p:cond delay="indefinite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4" fill="hold">
                      <p:stCondLst>
                        <p:cond delay="indefinite"/>
                      </p:stCondLst>
                      <p:childTnLst>
                        <p:par>
                          <p:cTn id="425" fill="hold">
                            <p:stCondLst>
                              <p:cond delay="0"/>
                            </p:stCondLst>
                            <p:childTnLst>
                              <p:par>
                                <p:cTn id="4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9" fill="hold">
                      <p:stCondLst>
                        <p:cond delay="indefinite"/>
                      </p:stCondLst>
                      <p:childTnLst>
                        <p:par>
                          <p:cTn id="430" fill="hold">
                            <p:stCondLst>
                              <p:cond delay="0"/>
                            </p:stCondLst>
                            <p:childTnLst>
                              <p:par>
                                <p:cTn id="4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4" grpId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8" grpId="0"/>
      <p:bldP spid="39" grpId="0"/>
      <p:bldP spid="39" grpId="1"/>
      <p:bldP spid="40" grpId="0"/>
      <p:bldP spid="41" grpId="0"/>
      <p:bldP spid="43" grpId="0"/>
      <p:bldP spid="44" grpId="0"/>
      <p:bldP spid="45" grpId="0"/>
      <p:bldP spid="46" grpId="0"/>
      <p:bldP spid="53" grpId="0"/>
      <p:bldP spid="54" grpId="0"/>
      <p:bldP spid="54" grpId="1"/>
      <p:bldP spid="56" grpId="0"/>
      <p:bldP spid="57" grpId="0"/>
      <p:bldP spid="58" grpId="0"/>
      <p:bldP spid="59" grpId="0"/>
      <p:bldP spid="60" grpId="0"/>
      <p:bldP spid="61" grpId="0"/>
      <p:bldP spid="68" grpId="0"/>
      <p:bldP spid="69" grpId="0"/>
      <p:bldP spid="69" grpId="1"/>
      <p:bldP spid="71" grpId="0"/>
      <p:bldP spid="72" grpId="0"/>
      <p:bldP spid="73" grpId="0"/>
      <p:bldP spid="74" grpId="0"/>
      <p:bldP spid="75" grpId="0"/>
      <p:bldP spid="76" grpId="0"/>
      <p:bldP spid="83" grpId="0"/>
      <p:bldP spid="84" grpId="0"/>
      <p:bldP spid="84" grpId="1"/>
      <p:bldP spid="85" grpId="0"/>
      <p:bldP spid="86" grpId="0"/>
      <p:bldP spid="87" grpId="0"/>
      <p:bldP spid="88" grpId="0"/>
      <p:bldP spid="89" grpId="0"/>
      <p:bldP spid="90" grpId="0"/>
      <p:bldP spid="91" grpId="0"/>
      <p:bldP spid="113" grpId="0"/>
      <p:bldP spid="114" grpId="0"/>
      <p:bldP spid="114" grpId="1"/>
      <p:bldP spid="116" grpId="0"/>
      <p:bldP spid="117" grpId="0"/>
      <p:bldP spid="118" grpId="0"/>
      <p:bldP spid="119" grpId="0"/>
      <p:bldP spid="120" grpId="0"/>
      <p:bldP spid="121" grpId="0"/>
      <p:bldP spid="128" grpId="0"/>
      <p:bldP spid="129" grpId="0"/>
      <p:bldP spid="129" grpId="1"/>
      <p:bldP spid="131" grpId="0"/>
      <p:bldP spid="132" grpId="0"/>
      <p:bldP spid="133" grpId="0"/>
      <p:bldP spid="134" grpId="0"/>
      <p:bldP spid="135" grpId="0"/>
      <p:bldP spid="136" grpId="0"/>
      <p:bldP spid="143" grpId="0"/>
      <p:bldP spid="144" grpId="0"/>
      <p:bldP spid="144" grpId="1"/>
      <p:bldP spid="145" grpId="0"/>
      <p:bldP spid="146" grpId="0"/>
      <p:bldP spid="147" grpId="0"/>
      <p:bldP spid="148" grpId="0"/>
      <p:bldP spid="149" grpId="0"/>
      <p:bldP spid="150" grpId="0"/>
      <p:bldP spid="1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4A">
            <a:extLst>
              <a:ext uri="{FF2B5EF4-FFF2-40B4-BE49-F238E27FC236}">
                <a16:creationId xmlns:a16="http://schemas.microsoft.com/office/drawing/2014/main" id="{32D11CA8-47FD-43E8-B465-A8380667C7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6" y="1548048"/>
            <a:ext cx="12066667" cy="3761905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5D4C7EE5-6560-49C8-8FAA-4F9C22E0EEB6}"/>
              </a:ext>
            </a:extLst>
          </p:cNvPr>
          <p:cNvSpPr txBox="1"/>
          <p:nvPr/>
        </p:nvSpPr>
        <p:spPr>
          <a:xfrm>
            <a:off x="3748224" y="4648716"/>
            <a:ext cx="433163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مجموع الكتل = 18.42+5.8+0.75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C3D14EC1-B55D-4C6B-90F3-77B1C87D5FC4}"/>
              </a:ext>
            </a:extLst>
          </p:cNvPr>
          <p:cNvSpPr txBox="1"/>
          <p:nvPr/>
        </p:nvSpPr>
        <p:spPr>
          <a:xfrm>
            <a:off x="5364051" y="5048342"/>
            <a:ext cx="271580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مجموع الكتل = 24.97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FDCBE288-D1BF-4779-8B7D-8F142EBD6A29}"/>
              </a:ext>
            </a:extLst>
          </p:cNvPr>
          <p:cNvSpPr txBox="1"/>
          <p:nvPr/>
        </p:nvSpPr>
        <p:spPr>
          <a:xfrm>
            <a:off x="5378477" y="5554087"/>
            <a:ext cx="270138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كتلة الخليط في كل إناء =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1746B02F-723F-489A-9ACD-D287DB8650E1}"/>
              </a:ext>
            </a:extLst>
          </p:cNvPr>
          <p:cNvSpPr txBox="1"/>
          <p:nvPr/>
        </p:nvSpPr>
        <p:spPr>
          <a:xfrm>
            <a:off x="4035197" y="5554087"/>
            <a:ext cx="144142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24.97÷4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2C28B6D4-D7D4-4262-BB01-17CF988E8045}"/>
              </a:ext>
            </a:extLst>
          </p:cNvPr>
          <p:cNvSpPr txBox="1"/>
          <p:nvPr/>
        </p:nvSpPr>
        <p:spPr>
          <a:xfrm>
            <a:off x="5378477" y="5971188"/>
            <a:ext cx="270138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كتلة الخليط في كل إناء =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3B4F8459-7BAB-4088-B312-39EEA84C8D01}"/>
              </a:ext>
            </a:extLst>
          </p:cNvPr>
          <p:cNvSpPr txBox="1"/>
          <p:nvPr/>
        </p:nvSpPr>
        <p:spPr>
          <a:xfrm>
            <a:off x="4241985" y="5971188"/>
            <a:ext cx="123463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6.24غم</a:t>
            </a:r>
          </a:p>
        </p:txBody>
      </p: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2B657797-568C-44DA-A505-D8C9273D4DFE}"/>
              </a:ext>
            </a:extLst>
          </p:cNvPr>
          <p:cNvGrpSpPr/>
          <p:nvPr/>
        </p:nvGrpSpPr>
        <p:grpSpPr>
          <a:xfrm>
            <a:off x="1433612" y="5519258"/>
            <a:ext cx="1310673" cy="523220"/>
            <a:chOff x="1433612" y="5519258"/>
            <a:chExt cx="1310673" cy="523220"/>
          </a:xfrm>
        </p:grpSpPr>
        <p:grpSp>
          <p:nvGrpSpPr>
            <p:cNvPr id="11" name="مجموعة 10">
              <a:extLst>
                <a:ext uri="{FF2B5EF4-FFF2-40B4-BE49-F238E27FC236}">
                  <a16:creationId xmlns:a16="http://schemas.microsoft.com/office/drawing/2014/main" id="{2499E81E-1CCB-46B7-8B8E-29A87F7BB4C0}"/>
                </a:ext>
              </a:extLst>
            </p:cNvPr>
            <p:cNvGrpSpPr/>
            <p:nvPr/>
          </p:nvGrpSpPr>
          <p:grpSpPr>
            <a:xfrm>
              <a:off x="1474059" y="5581260"/>
              <a:ext cx="1270226" cy="269454"/>
              <a:chOff x="7820278" y="3572142"/>
              <a:chExt cx="1270226" cy="269454"/>
            </a:xfrm>
          </p:grpSpPr>
          <p:cxnSp>
            <p:nvCxnSpPr>
              <p:cNvPr id="12" name="رابط مستقيم 11">
                <a:extLst>
                  <a:ext uri="{FF2B5EF4-FFF2-40B4-BE49-F238E27FC236}">
                    <a16:creationId xmlns:a16="http://schemas.microsoft.com/office/drawing/2014/main" id="{79F210E4-900B-455F-912A-09E2DC8DD4F1}"/>
                  </a:ext>
                </a:extLst>
              </p:cNvPr>
              <p:cNvCxnSpPr/>
              <p:nvPr/>
            </p:nvCxnSpPr>
            <p:spPr>
              <a:xfrm flipH="1">
                <a:off x="8118504" y="3572142"/>
                <a:ext cx="972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رابط مستقيم 12">
                <a:extLst>
                  <a:ext uri="{FF2B5EF4-FFF2-40B4-BE49-F238E27FC236}">
                    <a16:creationId xmlns:a16="http://schemas.microsoft.com/office/drawing/2014/main" id="{C4608300-634B-42FE-A286-D8BDA4E3AB1E}"/>
                  </a:ext>
                </a:extLst>
              </p:cNvPr>
              <p:cNvCxnSpPr/>
              <p:nvPr/>
            </p:nvCxnSpPr>
            <p:spPr>
              <a:xfrm>
                <a:off x="8109959" y="3572142"/>
                <a:ext cx="0" cy="252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رابط مستقيم 13">
                <a:extLst>
                  <a:ext uri="{FF2B5EF4-FFF2-40B4-BE49-F238E27FC236}">
                    <a16:creationId xmlns:a16="http://schemas.microsoft.com/office/drawing/2014/main" id="{D8347AB2-8977-4DF9-B38D-08D95BAAD5D7}"/>
                  </a:ext>
                </a:extLst>
              </p:cNvPr>
              <p:cNvCxnSpPr/>
              <p:nvPr/>
            </p:nvCxnSpPr>
            <p:spPr>
              <a:xfrm flipH="1">
                <a:off x="7820278" y="3841596"/>
                <a:ext cx="288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مربع نص 14">
              <a:extLst>
                <a:ext uri="{FF2B5EF4-FFF2-40B4-BE49-F238E27FC236}">
                  <a16:creationId xmlns:a16="http://schemas.microsoft.com/office/drawing/2014/main" id="{85402106-B68C-448D-ACE4-DD4E2170C43C}"/>
                </a:ext>
              </a:extLst>
            </p:cNvPr>
            <p:cNvSpPr txBox="1"/>
            <p:nvPr/>
          </p:nvSpPr>
          <p:spPr>
            <a:xfrm>
              <a:off x="1718700" y="5519258"/>
              <a:ext cx="962123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97 24</a:t>
              </a:r>
            </a:p>
          </p:txBody>
        </p:sp>
        <p:sp>
          <p:nvSpPr>
            <p:cNvPr id="16" name="مربع نص 15">
              <a:extLst>
                <a:ext uri="{FF2B5EF4-FFF2-40B4-BE49-F238E27FC236}">
                  <a16:creationId xmlns:a16="http://schemas.microsoft.com/office/drawing/2014/main" id="{24B94CA9-BE7E-4FF2-8243-E653B8A81C47}"/>
                </a:ext>
              </a:extLst>
            </p:cNvPr>
            <p:cNvSpPr txBox="1"/>
            <p:nvPr/>
          </p:nvSpPr>
          <p:spPr>
            <a:xfrm>
              <a:off x="1433612" y="551925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</p:grp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28F37794-6D8F-4C6E-82F8-6201A8DAC067}"/>
              </a:ext>
            </a:extLst>
          </p:cNvPr>
          <p:cNvSpPr txBox="1"/>
          <p:nvPr/>
        </p:nvSpPr>
        <p:spPr>
          <a:xfrm>
            <a:off x="1698016" y="523183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A95F685A-3B64-4D73-BE2C-094FF7EF7F0E}"/>
              </a:ext>
            </a:extLst>
          </p:cNvPr>
          <p:cNvSpPr txBox="1"/>
          <p:nvPr/>
        </p:nvSpPr>
        <p:spPr>
          <a:xfrm>
            <a:off x="2021179" y="551925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B851A88F-6C06-410A-AFEE-AD2D36B2DE21}"/>
              </a:ext>
            </a:extLst>
          </p:cNvPr>
          <p:cNvSpPr txBox="1"/>
          <p:nvPr/>
        </p:nvSpPr>
        <p:spPr>
          <a:xfrm>
            <a:off x="1893720" y="523183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03E40C68-174A-421C-B899-63054AF63A35}"/>
              </a:ext>
            </a:extLst>
          </p:cNvPr>
          <p:cNvSpPr txBox="1"/>
          <p:nvPr/>
        </p:nvSpPr>
        <p:spPr>
          <a:xfrm>
            <a:off x="2247541" y="5547314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E2054432-59BD-44C5-9C08-5C6ECE37865D}"/>
              </a:ext>
            </a:extLst>
          </p:cNvPr>
          <p:cNvSpPr txBox="1"/>
          <p:nvPr/>
        </p:nvSpPr>
        <p:spPr>
          <a:xfrm>
            <a:off x="2144747" y="523183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51E344C9-5E0C-482A-818F-4085BB782B33}"/>
              </a:ext>
            </a:extLst>
          </p:cNvPr>
          <p:cNvSpPr txBox="1"/>
          <p:nvPr/>
        </p:nvSpPr>
        <p:spPr>
          <a:xfrm>
            <a:off x="2463097" y="5547314"/>
            <a:ext cx="2872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88AA52E9-FBFD-47C0-BB69-40AB9D845140}"/>
              </a:ext>
            </a:extLst>
          </p:cNvPr>
          <p:cNvSpPr txBox="1"/>
          <p:nvPr/>
        </p:nvSpPr>
        <p:spPr>
          <a:xfrm>
            <a:off x="2494628" y="552608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05A41A42-CBA7-4B21-9DBC-774B4F980DAD}"/>
              </a:ext>
            </a:extLst>
          </p:cNvPr>
          <p:cNvSpPr txBox="1"/>
          <p:nvPr/>
        </p:nvSpPr>
        <p:spPr>
          <a:xfrm>
            <a:off x="2297237" y="523183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02C06CBA-00E2-4C11-97B4-F6437C46CDF9}"/>
              </a:ext>
            </a:extLst>
          </p:cNvPr>
          <p:cNvSpPr txBox="1"/>
          <p:nvPr/>
        </p:nvSpPr>
        <p:spPr>
          <a:xfrm>
            <a:off x="2446824" y="523183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794003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07407E-6 L 8.33333E-7 -0.0493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7" grpId="0"/>
      <p:bldP spid="18" grpId="0"/>
      <p:bldP spid="18" grpId="1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6564</TotalTime>
  <Words>342</Words>
  <Application>Microsoft Office PowerPoint</Application>
  <PresentationFormat>شاشة عريضة</PresentationFormat>
  <Paragraphs>247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5" baseType="lpstr">
      <vt:lpstr>AAA GoldenLotus</vt:lpstr>
      <vt:lpstr>Amiri</vt:lpstr>
      <vt:lpstr>Arabic Typesetting</vt:lpstr>
      <vt:lpstr>Arial</vt:lpstr>
      <vt:lpstr>Trebuchet MS</vt:lpstr>
      <vt:lpstr>Wingdings</vt:lpstr>
      <vt:lpstr>Wingdings 3</vt:lpstr>
      <vt:lpstr>واجهة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أحمد الصباري</dc:creator>
  <cp:lastModifiedBy>أحمد الصباري</cp:lastModifiedBy>
  <cp:revision>391</cp:revision>
  <dcterms:created xsi:type="dcterms:W3CDTF">2020-06-10T13:04:58Z</dcterms:created>
  <dcterms:modified xsi:type="dcterms:W3CDTF">2020-06-21T10:42:01Z</dcterms:modified>
</cp:coreProperties>
</file>