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9" r:id="rId4"/>
    <p:sldId id="280" r:id="rId5"/>
    <p:sldId id="282" r:id="rId6"/>
    <p:sldId id="281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C7A2A"/>
    <a:srgbClr val="B56C13"/>
    <a:srgbClr val="CFE295"/>
    <a:srgbClr val="F7EF6C"/>
    <a:srgbClr val="FFDF6B"/>
    <a:srgbClr val="8CC63F"/>
    <a:srgbClr val="00AEEF"/>
    <a:srgbClr val="BC9404"/>
    <a:srgbClr val="DA97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>
        <p:scale>
          <a:sx n="93" d="100"/>
          <a:sy n="93" d="100"/>
        </p:scale>
        <p:origin x="50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08/11/1441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728260"/>
            <a:ext cx="4089030" cy="54014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15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ترتيب الكسور</a:t>
            </a:r>
          </a:p>
          <a:p>
            <a:pPr algn="ctr" rtl="1"/>
            <a:r>
              <a:rPr lang="ar-OM" sz="115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(6-7)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828835"/>
            <a:ext cx="92578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ترتيب الكسور عن طريق الكتابة بقاسم مشترك أو القسمة والتحويل إلى أعداد عشرية.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204715B-147B-44F9-8A35-B8C113B90267}"/>
              </a:ext>
            </a:extLst>
          </p:cNvPr>
          <p:cNvSpPr/>
          <p:nvPr/>
        </p:nvSpPr>
        <p:spPr>
          <a:xfrm>
            <a:off x="3113695" y="186612"/>
            <a:ext cx="4051894" cy="513184"/>
          </a:xfrm>
          <a:prstGeom prst="roundRect">
            <a:avLst>
              <a:gd name="adj" fmla="val 50000"/>
            </a:avLst>
          </a:prstGeom>
          <a:solidFill>
            <a:srgbClr val="BC7A2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8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المقارنة بين الكسور مختلفة المقامات</a:t>
            </a:r>
          </a:p>
        </p:txBody>
      </p:sp>
      <p:sp>
        <p:nvSpPr>
          <p:cNvPr id="262" name="مربع نص 261">
            <a:extLst>
              <a:ext uri="{FF2B5EF4-FFF2-40B4-BE49-F238E27FC236}">
                <a16:creationId xmlns:a16="http://schemas.microsoft.com/office/drawing/2014/main" id="{5C7317BE-5C6A-4D79-9FAD-CEABEF2FF45A}"/>
              </a:ext>
            </a:extLst>
          </p:cNvPr>
          <p:cNvSpPr txBox="1"/>
          <p:nvPr/>
        </p:nvSpPr>
        <p:spPr>
          <a:xfrm>
            <a:off x="6040314" y="954000"/>
            <a:ext cx="328006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رتب الكسور التالية تصاعدياً:</a:t>
            </a:r>
          </a:p>
        </p:txBody>
      </p:sp>
      <p:grpSp>
        <p:nvGrpSpPr>
          <p:cNvPr id="180" name="مجموعة 179">
            <a:extLst>
              <a:ext uri="{FF2B5EF4-FFF2-40B4-BE49-F238E27FC236}">
                <a16:creationId xmlns:a16="http://schemas.microsoft.com/office/drawing/2014/main" id="{89F1005A-2E8B-470A-A84A-88D791389AE5}"/>
              </a:ext>
            </a:extLst>
          </p:cNvPr>
          <p:cNvGrpSpPr/>
          <p:nvPr/>
        </p:nvGrpSpPr>
        <p:grpSpPr>
          <a:xfrm>
            <a:off x="8799421" y="1672900"/>
            <a:ext cx="364202" cy="810724"/>
            <a:chOff x="2959473" y="3178988"/>
            <a:chExt cx="364202" cy="810724"/>
          </a:xfrm>
        </p:grpSpPr>
        <p:sp>
          <p:nvSpPr>
            <p:cNvPr id="181" name="مربع نص 180">
              <a:extLst>
                <a:ext uri="{FF2B5EF4-FFF2-40B4-BE49-F238E27FC236}">
                  <a16:creationId xmlns:a16="http://schemas.microsoft.com/office/drawing/2014/main" id="{6E95BB63-1D32-43B9-A12F-ACD5CF0EA74B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3</a:t>
              </a:r>
            </a:p>
          </p:txBody>
        </p:sp>
        <p:sp>
          <p:nvSpPr>
            <p:cNvPr id="182" name="مربع نص 181">
              <a:extLst>
                <a:ext uri="{FF2B5EF4-FFF2-40B4-BE49-F238E27FC236}">
                  <a16:creationId xmlns:a16="http://schemas.microsoft.com/office/drawing/2014/main" id="{7396D268-9C11-4CFF-9DA3-E080545BE417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4</a:t>
              </a:r>
            </a:p>
          </p:txBody>
        </p:sp>
        <p:cxnSp>
          <p:nvCxnSpPr>
            <p:cNvPr id="183" name="رابط مستقيم 182">
              <a:extLst>
                <a:ext uri="{FF2B5EF4-FFF2-40B4-BE49-F238E27FC236}">
                  <a16:creationId xmlns:a16="http://schemas.microsoft.com/office/drawing/2014/main" id="{74649B37-B7C2-4D45-9373-CC9F2DA3BB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3574" y="3517768"/>
              <a:ext cx="216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مجموعة 106">
            <a:extLst>
              <a:ext uri="{FF2B5EF4-FFF2-40B4-BE49-F238E27FC236}">
                <a16:creationId xmlns:a16="http://schemas.microsoft.com/office/drawing/2014/main" id="{56E9995E-CA46-4E47-A856-A185E54F8F22}"/>
              </a:ext>
            </a:extLst>
          </p:cNvPr>
          <p:cNvGrpSpPr/>
          <p:nvPr/>
        </p:nvGrpSpPr>
        <p:grpSpPr>
          <a:xfrm>
            <a:off x="7634076" y="1672900"/>
            <a:ext cx="364202" cy="810724"/>
            <a:chOff x="2959473" y="3178988"/>
            <a:chExt cx="364202" cy="810724"/>
          </a:xfrm>
        </p:grpSpPr>
        <p:sp>
          <p:nvSpPr>
            <p:cNvPr id="108" name="مربع نص 107">
              <a:extLst>
                <a:ext uri="{FF2B5EF4-FFF2-40B4-BE49-F238E27FC236}">
                  <a16:creationId xmlns:a16="http://schemas.microsoft.com/office/drawing/2014/main" id="{7BF1B9A0-FF9E-42B9-9444-7BCB7C3232CD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1</a:t>
              </a:r>
            </a:p>
          </p:txBody>
        </p:sp>
        <p:sp>
          <p:nvSpPr>
            <p:cNvPr id="109" name="مربع نص 108">
              <a:extLst>
                <a:ext uri="{FF2B5EF4-FFF2-40B4-BE49-F238E27FC236}">
                  <a16:creationId xmlns:a16="http://schemas.microsoft.com/office/drawing/2014/main" id="{E769EF3A-46FD-424E-B7BB-36D64DF9192F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6</a:t>
              </a:r>
            </a:p>
          </p:txBody>
        </p:sp>
        <p:cxnSp>
          <p:nvCxnSpPr>
            <p:cNvPr id="110" name="رابط مستقيم 109">
              <a:extLst>
                <a:ext uri="{FF2B5EF4-FFF2-40B4-BE49-F238E27FC236}">
                  <a16:creationId xmlns:a16="http://schemas.microsoft.com/office/drawing/2014/main" id="{E16950FF-25A1-4698-818E-66D2C5BBC1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3574" y="3517768"/>
              <a:ext cx="216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مجموعة 110">
            <a:extLst>
              <a:ext uri="{FF2B5EF4-FFF2-40B4-BE49-F238E27FC236}">
                <a16:creationId xmlns:a16="http://schemas.microsoft.com/office/drawing/2014/main" id="{8012037E-843A-4003-AA70-20915D3A10E1}"/>
              </a:ext>
            </a:extLst>
          </p:cNvPr>
          <p:cNvGrpSpPr/>
          <p:nvPr/>
        </p:nvGrpSpPr>
        <p:grpSpPr>
          <a:xfrm>
            <a:off x="6468731" y="1672900"/>
            <a:ext cx="364202" cy="810724"/>
            <a:chOff x="2959473" y="3178988"/>
            <a:chExt cx="364202" cy="810724"/>
          </a:xfrm>
        </p:grpSpPr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F6E972EC-A775-4C0C-B143-232C8D9E0BC8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3</a:t>
              </a:r>
            </a:p>
          </p:txBody>
        </p:sp>
        <p:sp>
          <p:nvSpPr>
            <p:cNvPr id="113" name="مربع نص 112">
              <a:extLst>
                <a:ext uri="{FF2B5EF4-FFF2-40B4-BE49-F238E27FC236}">
                  <a16:creationId xmlns:a16="http://schemas.microsoft.com/office/drawing/2014/main" id="{C94CA94F-D4C4-4F07-8ECA-AF7516CB61CD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8</a:t>
              </a:r>
            </a:p>
          </p:txBody>
        </p:sp>
        <p:cxnSp>
          <p:nvCxnSpPr>
            <p:cNvPr id="114" name="رابط مستقيم 113">
              <a:extLst>
                <a:ext uri="{FF2B5EF4-FFF2-40B4-BE49-F238E27FC236}">
                  <a16:creationId xmlns:a16="http://schemas.microsoft.com/office/drawing/2014/main" id="{92926356-012D-4371-9663-95FC3D134A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3574" y="3517768"/>
              <a:ext cx="216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مربع نص 114">
            <a:extLst>
              <a:ext uri="{FF2B5EF4-FFF2-40B4-BE49-F238E27FC236}">
                <a16:creationId xmlns:a16="http://schemas.microsoft.com/office/drawing/2014/main" id="{6628850C-ACA0-4B76-A67E-68A42E806EAA}"/>
              </a:ext>
            </a:extLst>
          </p:cNvPr>
          <p:cNvSpPr txBox="1"/>
          <p:nvPr/>
        </p:nvSpPr>
        <p:spPr>
          <a:xfrm>
            <a:off x="8254419" y="1750070"/>
            <a:ext cx="2888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/>
              <a:t>،</a:t>
            </a:r>
          </a:p>
        </p:txBody>
      </p:sp>
      <p:sp>
        <p:nvSpPr>
          <p:cNvPr id="116" name="مربع نص 115">
            <a:extLst>
              <a:ext uri="{FF2B5EF4-FFF2-40B4-BE49-F238E27FC236}">
                <a16:creationId xmlns:a16="http://schemas.microsoft.com/office/drawing/2014/main" id="{7A17B7AB-D328-4CA0-AF44-D02092B7A7C4}"/>
              </a:ext>
            </a:extLst>
          </p:cNvPr>
          <p:cNvSpPr txBox="1"/>
          <p:nvPr/>
        </p:nvSpPr>
        <p:spPr>
          <a:xfrm>
            <a:off x="7089073" y="1750070"/>
            <a:ext cx="2888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/>
              <a:t>،</a:t>
            </a:r>
          </a:p>
        </p:txBody>
      </p:sp>
      <p:sp>
        <p:nvSpPr>
          <p:cNvPr id="160" name="مربع نص 159">
            <a:extLst>
              <a:ext uri="{FF2B5EF4-FFF2-40B4-BE49-F238E27FC236}">
                <a16:creationId xmlns:a16="http://schemas.microsoft.com/office/drawing/2014/main" id="{9D269645-FBA0-4DA4-8568-B6E259C8612F}"/>
              </a:ext>
            </a:extLst>
          </p:cNvPr>
          <p:cNvSpPr txBox="1"/>
          <p:nvPr/>
        </p:nvSpPr>
        <p:spPr>
          <a:xfrm>
            <a:off x="8553210" y="2030349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chemeClr val="tx1"/>
                </a:solidFill>
              </a:rPr>
              <a:t>×6</a:t>
            </a:r>
          </a:p>
        </p:txBody>
      </p: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DEDE33EB-EAEE-4A94-A103-D66C2FCBF6EC}"/>
              </a:ext>
            </a:extLst>
          </p:cNvPr>
          <p:cNvGrpSpPr/>
          <p:nvPr/>
        </p:nvGrpSpPr>
        <p:grpSpPr>
          <a:xfrm>
            <a:off x="322595" y="1612784"/>
            <a:ext cx="3706823" cy="457091"/>
            <a:chOff x="322595" y="1612784"/>
            <a:chExt cx="3706823" cy="457091"/>
          </a:xfrm>
        </p:grpSpPr>
        <p:sp>
          <p:nvSpPr>
            <p:cNvPr id="6" name="مستطيل: زوايا مستديرة 5">
              <a:extLst>
                <a:ext uri="{FF2B5EF4-FFF2-40B4-BE49-F238E27FC236}">
                  <a16:creationId xmlns:a16="http://schemas.microsoft.com/office/drawing/2014/main" id="{F6A4A5B5-4D6F-4439-A8D9-A25D70FB4533}"/>
                </a:ext>
              </a:extLst>
            </p:cNvPr>
            <p:cNvSpPr/>
            <p:nvPr/>
          </p:nvSpPr>
          <p:spPr>
            <a:xfrm>
              <a:off x="338367" y="1612784"/>
              <a:ext cx="3691051" cy="432600"/>
            </a:xfrm>
            <a:prstGeom prst="roundRect">
              <a:avLst>
                <a:gd name="adj" fmla="val 50000"/>
              </a:avLst>
            </a:prstGeom>
            <a:solidFill>
              <a:srgbClr val="B56C1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dirty="0"/>
            </a:p>
          </p:txBody>
        </p:sp>
        <p:sp>
          <p:nvSpPr>
            <p:cNvPr id="174" name="مربع نص 173">
              <a:extLst>
                <a:ext uri="{FF2B5EF4-FFF2-40B4-BE49-F238E27FC236}">
                  <a16:creationId xmlns:a16="http://schemas.microsoft.com/office/drawing/2014/main" id="{37755F28-6DFD-4912-873B-DFFFB820EAD7}"/>
                </a:ext>
              </a:extLst>
            </p:cNvPr>
            <p:cNvSpPr txBox="1"/>
            <p:nvPr/>
          </p:nvSpPr>
          <p:spPr>
            <a:xfrm>
              <a:off x="322595" y="1669765"/>
              <a:ext cx="3180679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000" dirty="0">
                  <a:solidFill>
                    <a:schemeClr val="bg1"/>
                  </a:solidFill>
                </a:rPr>
                <a:t>4 ،8 ،12 ،16 ،20 ،24 ،28 ،32 ، ...</a:t>
              </a:r>
            </a:p>
          </p:txBody>
        </p:sp>
      </p:grpSp>
      <p:grpSp>
        <p:nvGrpSpPr>
          <p:cNvPr id="35" name="مجموعة 34">
            <a:extLst>
              <a:ext uri="{FF2B5EF4-FFF2-40B4-BE49-F238E27FC236}">
                <a16:creationId xmlns:a16="http://schemas.microsoft.com/office/drawing/2014/main" id="{D73177C0-CA9E-430F-888F-4EC34D62ECE4}"/>
              </a:ext>
            </a:extLst>
          </p:cNvPr>
          <p:cNvGrpSpPr/>
          <p:nvPr/>
        </p:nvGrpSpPr>
        <p:grpSpPr>
          <a:xfrm>
            <a:off x="3577224" y="1598348"/>
            <a:ext cx="461473" cy="560453"/>
            <a:chOff x="3577224" y="1598348"/>
            <a:chExt cx="461473" cy="560453"/>
          </a:xfrm>
        </p:grpSpPr>
        <p:sp>
          <p:nvSpPr>
            <p:cNvPr id="4" name="نجمة: 32 نقطة 3">
              <a:extLst>
                <a:ext uri="{FF2B5EF4-FFF2-40B4-BE49-F238E27FC236}">
                  <a16:creationId xmlns:a16="http://schemas.microsoft.com/office/drawing/2014/main" id="{1D3508FC-9E68-4D23-A7CE-228AEA15FC3F}"/>
                </a:ext>
              </a:extLst>
            </p:cNvPr>
            <p:cNvSpPr/>
            <p:nvPr/>
          </p:nvSpPr>
          <p:spPr>
            <a:xfrm>
              <a:off x="3577224" y="1598348"/>
              <a:ext cx="461473" cy="461473"/>
            </a:xfrm>
            <a:prstGeom prst="star32">
              <a:avLst>
                <a:gd name="adj" fmla="val 47210"/>
              </a:avLst>
            </a:prstGeom>
            <a:solidFill>
              <a:srgbClr val="B56C13"/>
            </a:solidFill>
            <a:ln>
              <a:noFill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61" name="مربع نص 160">
              <a:extLst>
                <a:ext uri="{FF2B5EF4-FFF2-40B4-BE49-F238E27FC236}">
                  <a16:creationId xmlns:a16="http://schemas.microsoft.com/office/drawing/2014/main" id="{F25E6C92-1869-45F5-AC96-8B5E9619EAD2}"/>
                </a:ext>
              </a:extLst>
            </p:cNvPr>
            <p:cNvSpPr txBox="1"/>
            <p:nvPr/>
          </p:nvSpPr>
          <p:spPr>
            <a:xfrm>
              <a:off x="3628096" y="1635581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AC90CCB4-177C-4A45-B637-567968EDC422}"/>
              </a:ext>
            </a:extLst>
          </p:cNvPr>
          <p:cNvGrpSpPr/>
          <p:nvPr/>
        </p:nvGrpSpPr>
        <p:grpSpPr>
          <a:xfrm>
            <a:off x="338367" y="2192613"/>
            <a:ext cx="3691051" cy="457091"/>
            <a:chOff x="338367" y="2192613"/>
            <a:chExt cx="3691051" cy="457091"/>
          </a:xfrm>
        </p:grpSpPr>
        <p:sp>
          <p:nvSpPr>
            <p:cNvPr id="227" name="مستطيل: زوايا مستديرة 226">
              <a:extLst>
                <a:ext uri="{FF2B5EF4-FFF2-40B4-BE49-F238E27FC236}">
                  <a16:creationId xmlns:a16="http://schemas.microsoft.com/office/drawing/2014/main" id="{3531685F-2A7B-4060-8272-74098F668025}"/>
                </a:ext>
              </a:extLst>
            </p:cNvPr>
            <p:cNvSpPr/>
            <p:nvPr/>
          </p:nvSpPr>
          <p:spPr>
            <a:xfrm>
              <a:off x="338367" y="2192613"/>
              <a:ext cx="3691051" cy="432600"/>
            </a:xfrm>
            <a:prstGeom prst="roundRect">
              <a:avLst>
                <a:gd name="adj" fmla="val 50000"/>
              </a:avLst>
            </a:prstGeom>
            <a:solidFill>
              <a:srgbClr val="B56C1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dirty="0"/>
            </a:p>
          </p:txBody>
        </p:sp>
        <p:sp>
          <p:nvSpPr>
            <p:cNvPr id="228" name="مربع نص 227">
              <a:extLst>
                <a:ext uri="{FF2B5EF4-FFF2-40B4-BE49-F238E27FC236}">
                  <a16:creationId xmlns:a16="http://schemas.microsoft.com/office/drawing/2014/main" id="{C5E952ED-CA8F-4318-9A00-DD1F3B04E747}"/>
                </a:ext>
              </a:extLst>
            </p:cNvPr>
            <p:cNvSpPr txBox="1"/>
            <p:nvPr/>
          </p:nvSpPr>
          <p:spPr>
            <a:xfrm>
              <a:off x="567854" y="2249594"/>
              <a:ext cx="2935420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000" dirty="0">
                  <a:solidFill>
                    <a:schemeClr val="bg1"/>
                  </a:solidFill>
                </a:rPr>
                <a:t>6 ،12 ،18 ،24 ،30 ،36 ،42 ، ...</a:t>
              </a:r>
            </a:p>
          </p:txBody>
        </p:sp>
      </p:grpSp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DAB2D388-0E8C-4356-B4E7-C5C625E14E4C}"/>
              </a:ext>
            </a:extLst>
          </p:cNvPr>
          <p:cNvGrpSpPr/>
          <p:nvPr/>
        </p:nvGrpSpPr>
        <p:grpSpPr>
          <a:xfrm>
            <a:off x="3577224" y="2178177"/>
            <a:ext cx="461473" cy="560453"/>
            <a:chOff x="3577224" y="2178177"/>
            <a:chExt cx="461473" cy="560453"/>
          </a:xfrm>
        </p:grpSpPr>
        <p:sp>
          <p:nvSpPr>
            <p:cNvPr id="225" name="نجمة: 32 نقطة 224">
              <a:extLst>
                <a:ext uri="{FF2B5EF4-FFF2-40B4-BE49-F238E27FC236}">
                  <a16:creationId xmlns:a16="http://schemas.microsoft.com/office/drawing/2014/main" id="{D3B50DC9-7C90-41E6-B8B3-FE9B77435FDD}"/>
                </a:ext>
              </a:extLst>
            </p:cNvPr>
            <p:cNvSpPr/>
            <p:nvPr/>
          </p:nvSpPr>
          <p:spPr>
            <a:xfrm>
              <a:off x="3577224" y="2178177"/>
              <a:ext cx="461473" cy="461473"/>
            </a:xfrm>
            <a:prstGeom prst="star32">
              <a:avLst>
                <a:gd name="adj" fmla="val 47210"/>
              </a:avLst>
            </a:prstGeom>
            <a:solidFill>
              <a:srgbClr val="B56C13"/>
            </a:solidFill>
            <a:ln>
              <a:noFill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26" name="مربع نص 225">
              <a:extLst>
                <a:ext uri="{FF2B5EF4-FFF2-40B4-BE49-F238E27FC236}">
                  <a16:creationId xmlns:a16="http://schemas.microsoft.com/office/drawing/2014/main" id="{6E94A142-93C8-4975-90B6-82B51999BD94}"/>
                </a:ext>
              </a:extLst>
            </p:cNvPr>
            <p:cNvSpPr txBox="1"/>
            <p:nvPr/>
          </p:nvSpPr>
          <p:spPr>
            <a:xfrm>
              <a:off x="3628096" y="221541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chemeClr val="bg1"/>
                  </a:solidFill>
                </a:rPr>
                <a:t>6</a:t>
              </a:r>
            </a:p>
          </p:txBody>
        </p:sp>
      </p:grpSp>
      <p:grpSp>
        <p:nvGrpSpPr>
          <p:cNvPr id="32" name="مجموعة 31">
            <a:extLst>
              <a:ext uri="{FF2B5EF4-FFF2-40B4-BE49-F238E27FC236}">
                <a16:creationId xmlns:a16="http://schemas.microsoft.com/office/drawing/2014/main" id="{0850B59A-FE6B-44BC-BAF1-0B4A593DB8A1}"/>
              </a:ext>
            </a:extLst>
          </p:cNvPr>
          <p:cNvGrpSpPr/>
          <p:nvPr/>
        </p:nvGrpSpPr>
        <p:grpSpPr>
          <a:xfrm>
            <a:off x="338367" y="2772443"/>
            <a:ext cx="3691051" cy="457091"/>
            <a:chOff x="338367" y="2772443"/>
            <a:chExt cx="3691051" cy="457091"/>
          </a:xfrm>
        </p:grpSpPr>
        <p:sp>
          <p:nvSpPr>
            <p:cNvPr id="234" name="مستطيل: زوايا مستديرة 233">
              <a:extLst>
                <a:ext uri="{FF2B5EF4-FFF2-40B4-BE49-F238E27FC236}">
                  <a16:creationId xmlns:a16="http://schemas.microsoft.com/office/drawing/2014/main" id="{F069D3D2-EECC-40D8-B3B4-BC6CD73C4795}"/>
                </a:ext>
              </a:extLst>
            </p:cNvPr>
            <p:cNvSpPr/>
            <p:nvPr/>
          </p:nvSpPr>
          <p:spPr>
            <a:xfrm>
              <a:off x="338367" y="2772443"/>
              <a:ext cx="3691051" cy="432600"/>
            </a:xfrm>
            <a:prstGeom prst="roundRect">
              <a:avLst>
                <a:gd name="adj" fmla="val 50000"/>
              </a:avLst>
            </a:prstGeom>
            <a:solidFill>
              <a:srgbClr val="B56C1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dirty="0"/>
            </a:p>
          </p:txBody>
        </p:sp>
        <p:sp>
          <p:nvSpPr>
            <p:cNvPr id="235" name="مربع نص 234">
              <a:extLst>
                <a:ext uri="{FF2B5EF4-FFF2-40B4-BE49-F238E27FC236}">
                  <a16:creationId xmlns:a16="http://schemas.microsoft.com/office/drawing/2014/main" id="{165ECCF5-EC75-4E65-8C62-82D691C3FCFA}"/>
                </a:ext>
              </a:extLst>
            </p:cNvPr>
            <p:cNvSpPr txBox="1"/>
            <p:nvPr/>
          </p:nvSpPr>
          <p:spPr>
            <a:xfrm>
              <a:off x="567854" y="2829424"/>
              <a:ext cx="2935420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000" dirty="0">
                  <a:solidFill>
                    <a:schemeClr val="bg1"/>
                  </a:solidFill>
                </a:rPr>
                <a:t>8 ،16 ،24 ،32 ،40 ،48 ،56 ، ...</a:t>
              </a:r>
            </a:p>
          </p:txBody>
        </p:sp>
      </p:grpSp>
      <p:grpSp>
        <p:nvGrpSpPr>
          <p:cNvPr id="33" name="مجموعة 32">
            <a:extLst>
              <a:ext uri="{FF2B5EF4-FFF2-40B4-BE49-F238E27FC236}">
                <a16:creationId xmlns:a16="http://schemas.microsoft.com/office/drawing/2014/main" id="{9ABB3096-8DC1-42FF-9935-BBD92823F5DC}"/>
              </a:ext>
            </a:extLst>
          </p:cNvPr>
          <p:cNvGrpSpPr/>
          <p:nvPr/>
        </p:nvGrpSpPr>
        <p:grpSpPr>
          <a:xfrm>
            <a:off x="3577224" y="2758007"/>
            <a:ext cx="461473" cy="560453"/>
            <a:chOff x="3577224" y="2758007"/>
            <a:chExt cx="461473" cy="560453"/>
          </a:xfrm>
        </p:grpSpPr>
        <p:sp>
          <p:nvSpPr>
            <p:cNvPr id="232" name="نجمة: 32 نقطة 231">
              <a:extLst>
                <a:ext uri="{FF2B5EF4-FFF2-40B4-BE49-F238E27FC236}">
                  <a16:creationId xmlns:a16="http://schemas.microsoft.com/office/drawing/2014/main" id="{956E045C-1543-40E4-A4D8-D810798A60EB}"/>
                </a:ext>
              </a:extLst>
            </p:cNvPr>
            <p:cNvSpPr/>
            <p:nvPr/>
          </p:nvSpPr>
          <p:spPr>
            <a:xfrm>
              <a:off x="3577224" y="2758007"/>
              <a:ext cx="461473" cy="461473"/>
            </a:xfrm>
            <a:prstGeom prst="star32">
              <a:avLst>
                <a:gd name="adj" fmla="val 47210"/>
              </a:avLst>
            </a:prstGeom>
            <a:solidFill>
              <a:srgbClr val="B56C13"/>
            </a:solidFill>
            <a:ln>
              <a:noFill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33" name="مربع نص 232">
              <a:extLst>
                <a:ext uri="{FF2B5EF4-FFF2-40B4-BE49-F238E27FC236}">
                  <a16:creationId xmlns:a16="http://schemas.microsoft.com/office/drawing/2014/main" id="{2B4D3962-3C49-486C-9306-2F418F529024}"/>
                </a:ext>
              </a:extLst>
            </p:cNvPr>
            <p:cNvSpPr txBox="1"/>
            <p:nvPr/>
          </p:nvSpPr>
          <p:spPr>
            <a:xfrm>
              <a:off x="3628096" y="2795240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94CA0D83-ED79-43AC-A7F3-82D6C1040D41}"/>
              </a:ext>
            </a:extLst>
          </p:cNvPr>
          <p:cNvSpPr/>
          <p:nvPr/>
        </p:nvSpPr>
        <p:spPr>
          <a:xfrm>
            <a:off x="1504062" y="1646768"/>
            <a:ext cx="364202" cy="364202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36" name="شكل بيضاوي 235">
            <a:extLst>
              <a:ext uri="{FF2B5EF4-FFF2-40B4-BE49-F238E27FC236}">
                <a16:creationId xmlns:a16="http://schemas.microsoft.com/office/drawing/2014/main" id="{EAC80D6B-B879-45AE-895D-9909DAE134E3}"/>
              </a:ext>
            </a:extLst>
          </p:cNvPr>
          <p:cNvSpPr/>
          <p:nvPr/>
        </p:nvSpPr>
        <p:spPr>
          <a:xfrm>
            <a:off x="2124472" y="2219298"/>
            <a:ext cx="364202" cy="364202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37" name="شكل بيضاوي 236">
            <a:extLst>
              <a:ext uri="{FF2B5EF4-FFF2-40B4-BE49-F238E27FC236}">
                <a16:creationId xmlns:a16="http://schemas.microsoft.com/office/drawing/2014/main" id="{CF80C7AC-A0CD-4312-AFDC-A040F3C82853}"/>
              </a:ext>
            </a:extLst>
          </p:cNvPr>
          <p:cNvSpPr/>
          <p:nvPr/>
        </p:nvSpPr>
        <p:spPr>
          <a:xfrm>
            <a:off x="2488674" y="2808242"/>
            <a:ext cx="364202" cy="364202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B1CC3592-B357-41F0-85C3-281E198EDC2C}"/>
              </a:ext>
            </a:extLst>
          </p:cNvPr>
          <p:cNvGrpSpPr/>
          <p:nvPr/>
        </p:nvGrpSpPr>
        <p:grpSpPr>
          <a:xfrm>
            <a:off x="4222400" y="1828869"/>
            <a:ext cx="538398" cy="1183471"/>
            <a:chOff x="4426721" y="1519118"/>
            <a:chExt cx="538398" cy="1183471"/>
          </a:xfrm>
        </p:grpSpPr>
        <p:cxnSp>
          <p:nvCxnSpPr>
            <p:cNvPr id="18" name="رابط مستقيم 17">
              <a:extLst>
                <a:ext uri="{FF2B5EF4-FFF2-40B4-BE49-F238E27FC236}">
                  <a16:creationId xmlns:a16="http://schemas.microsoft.com/office/drawing/2014/main" id="{45F7F953-D16B-4F9D-9EBB-5036E940D5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26721" y="2099162"/>
              <a:ext cx="536797" cy="0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رابط مستقيم 237">
              <a:extLst>
                <a:ext uri="{FF2B5EF4-FFF2-40B4-BE49-F238E27FC236}">
                  <a16:creationId xmlns:a16="http://schemas.microsoft.com/office/drawing/2014/main" id="{99194BFB-D436-498C-980A-4B22F9AEF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26722" y="2099161"/>
              <a:ext cx="538397" cy="603428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رابط مستقيم 238">
              <a:extLst>
                <a:ext uri="{FF2B5EF4-FFF2-40B4-BE49-F238E27FC236}">
                  <a16:creationId xmlns:a16="http://schemas.microsoft.com/office/drawing/2014/main" id="{5D779859-028C-4B0B-8CA4-A299887A6B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26721" y="1519118"/>
              <a:ext cx="536797" cy="580042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9AF744AE-BD8D-4830-9452-367C72C78BB5}"/>
              </a:ext>
            </a:extLst>
          </p:cNvPr>
          <p:cNvSpPr/>
          <p:nvPr/>
        </p:nvSpPr>
        <p:spPr>
          <a:xfrm>
            <a:off x="4934856" y="2045020"/>
            <a:ext cx="773786" cy="773786"/>
          </a:xfrm>
          <a:prstGeom prst="ellipse">
            <a:avLst/>
          </a:prstGeom>
          <a:noFill/>
          <a:ln>
            <a:solidFill>
              <a:srgbClr val="BC7A2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40" name="شكل بيضاوي 239">
            <a:extLst>
              <a:ext uri="{FF2B5EF4-FFF2-40B4-BE49-F238E27FC236}">
                <a16:creationId xmlns:a16="http://schemas.microsoft.com/office/drawing/2014/main" id="{70463EC1-D69F-4804-BB7F-A3FCABC62300}"/>
              </a:ext>
            </a:extLst>
          </p:cNvPr>
          <p:cNvSpPr/>
          <p:nvPr/>
        </p:nvSpPr>
        <p:spPr>
          <a:xfrm>
            <a:off x="4869701" y="1979865"/>
            <a:ext cx="904096" cy="904096"/>
          </a:xfrm>
          <a:prstGeom prst="ellipse">
            <a:avLst/>
          </a:prstGeom>
          <a:noFill/>
          <a:ln>
            <a:solidFill>
              <a:srgbClr val="BC7A2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242" name="مجموعة 241">
            <a:extLst>
              <a:ext uri="{FF2B5EF4-FFF2-40B4-BE49-F238E27FC236}">
                <a16:creationId xmlns:a16="http://schemas.microsoft.com/office/drawing/2014/main" id="{4BF7FCDE-5A25-46FE-8C2D-7BC8AAEB73DA}"/>
              </a:ext>
            </a:extLst>
          </p:cNvPr>
          <p:cNvGrpSpPr/>
          <p:nvPr/>
        </p:nvGrpSpPr>
        <p:grpSpPr>
          <a:xfrm>
            <a:off x="8709652" y="2574211"/>
            <a:ext cx="543740" cy="810724"/>
            <a:chOff x="2869704" y="3178988"/>
            <a:chExt cx="543740" cy="810724"/>
          </a:xfrm>
        </p:grpSpPr>
        <p:sp>
          <p:nvSpPr>
            <p:cNvPr id="243" name="مربع نص 242">
              <a:extLst>
                <a:ext uri="{FF2B5EF4-FFF2-40B4-BE49-F238E27FC236}">
                  <a16:creationId xmlns:a16="http://schemas.microsoft.com/office/drawing/2014/main" id="{7F4877A6-30A0-4F50-84EF-1FB217E508C7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18</a:t>
              </a:r>
            </a:p>
          </p:txBody>
        </p:sp>
        <p:sp>
          <p:nvSpPr>
            <p:cNvPr id="244" name="مربع نص 243">
              <a:extLst>
                <a:ext uri="{FF2B5EF4-FFF2-40B4-BE49-F238E27FC236}">
                  <a16:creationId xmlns:a16="http://schemas.microsoft.com/office/drawing/2014/main" id="{F9EA9423-18D2-4689-A612-42A6A137B74C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24</a:t>
              </a:r>
            </a:p>
          </p:txBody>
        </p:sp>
        <p:cxnSp>
          <p:nvCxnSpPr>
            <p:cNvPr id="245" name="رابط مستقيم 244">
              <a:extLst>
                <a:ext uri="{FF2B5EF4-FFF2-40B4-BE49-F238E27FC236}">
                  <a16:creationId xmlns:a16="http://schemas.microsoft.com/office/drawing/2014/main" id="{AD56E9FA-7239-4DBA-B8F5-3077D03E4C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مجموعة 245">
            <a:extLst>
              <a:ext uri="{FF2B5EF4-FFF2-40B4-BE49-F238E27FC236}">
                <a16:creationId xmlns:a16="http://schemas.microsoft.com/office/drawing/2014/main" id="{026FC1CE-052D-43D8-BED2-25516168736D}"/>
              </a:ext>
            </a:extLst>
          </p:cNvPr>
          <p:cNvGrpSpPr/>
          <p:nvPr/>
        </p:nvGrpSpPr>
        <p:grpSpPr>
          <a:xfrm>
            <a:off x="7544307" y="2574211"/>
            <a:ext cx="543740" cy="810724"/>
            <a:chOff x="2869704" y="3178988"/>
            <a:chExt cx="543740" cy="810724"/>
          </a:xfrm>
        </p:grpSpPr>
        <p:sp>
          <p:nvSpPr>
            <p:cNvPr id="247" name="مربع نص 246">
              <a:extLst>
                <a:ext uri="{FF2B5EF4-FFF2-40B4-BE49-F238E27FC236}">
                  <a16:creationId xmlns:a16="http://schemas.microsoft.com/office/drawing/2014/main" id="{981171F2-5B16-4B21-8F08-4C95A76FA6CF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248" name="مربع نص 247">
              <a:extLst>
                <a:ext uri="{FF2B5EF4-FFF2-40B4-BE49-F238E27FC236}">
                  <a16:creationId xmlns:a16="http://schemas.microsoft.com/office/drawing/2014/main" id="{EC87F309-86E6-457F-932A-264C896AA234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24</a:t>
              </a:r>
            </a:p>
          </p:txBody>
        </p:sp>
        <p:cxnSp>
          <p:nvCxnSpPr>
            <p:cNvPr id="249" name="رابط مستقيم 248">
              <a:extLst>
                <a:ext uri="{FF2B5EF4-FFF2-40B4-BE49-F238E27FC236}">
                  <a16:creationId xmlns:a16="http://schemas.microsoft.com/office/drawing/2014/main" id="{145CE148-324D-4845-BC0A-8DC8B42BEF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0" name="مجموعة 249">
            <a:extLst>
              <a:ext uri="{FF2B5EF4-FFF2-40B4-BE49-F238E27FC236}">
                <a16:creationId xmlns:a16="http://schemas.microsoft.com/office/drawing/2014/main" id="{C9FC06E3-4814-44CB-B5DD-162349321C5D}"/>
              </a:ext>
            </a:extLst>
          </p:cNvPr>
          <p:cNvGrpSpPr/>
          <p:nvPr/>
        </p:nvGrpSpPr>
        <p:grpSpPr>
          <a:xfrm>
            <a:off x="6378962" y="2574211"/>
            <a:ext cx="543740" cy="810724"/>
            <a:chOff x="2869704" y="3178988"/>
            <a:chExt cx="543740" cy="810724"/>
          </a:xfrm>
        </p:grpSpPr>
        <p:sp>
          <p:nvSpPr>
            <p:cNvPr id="251" name="مربع نص 250">
              <a:extLst>
                <a:ext uri="{FF2B5EF4-FFF2-40B4-BE49-F238E27FC236}">
                  <a16:creationId xmlns:a16="http://schemas.microsoft.com/office/drawing/2014/main" id="{96EE7045-BF67-4612-BE45-FEE0784DBF94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9</a:t>
              </a:r>
            </a:p>
          </p:txBody>
        </p:sp>
        <p:sp>
          <p:nvSpPr>
            <p:cNvPr id="252" name="مربع نص 251">
              <a:extLst>
                <a:ext uri="{FF2B5EF4-FFF2-40B4-BE49-F238E27FC236}">
                  <a16:creationId xmlns:a16="http://schemas.microsoft.com/office/drawing/2014/main" id="{284DE65A-0FCB-44B6-AE1F-278D933544D9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24</a:t>
              </a:r>
            </a:p>
          </p:txBody>
        </p:sp>
        <p:cxnSp>
          <p:nvCxnSpPr>
            <p:cNvPr id="253" name="رابط مستقيم 252">
              <a:extLst>
                <a:ext uri="{FF2B5EF4-FFF2-40B4-BE49-F238E27FC236}">
                  <a16:creationId xmlns:a16="http://schemas.microsoft.com/office/drawing/2014/main" id="{0D4F6651-7D38-4E84-8482-D082FFD173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4" name="مربع نص 253">
            <a:extLst>
              <a:ext uri="{FF2B5EF4-FFF2-40B4-BE49-F238E27FC236}">
                <a16:creationId xmlns:a16="http://schemas.microsoft.com/office/drawing/2014/main" id="{C4D06AE1-0CED-4C72-AF0C-EBE16FCCFDAE}"/>
              </a:ext>
            </a:extLst>
          </p:cNvPr>
          <p:cNvSpPr txBox="1"/>
          <p:nvPr/>
        </p:nvSpPr>
        <p:spPr>
          <a:xfrm>
            <a:off x="8254419" y="2651381"/>
            <a:ext cx="2888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،</a:t>
            </a:r>
          </a:p>
        </p:txBody>
      </p:sp>
      <p:sp>
        <p:nvSpPr>
          <p:cNvPr id="255" name="مربع نص 254">
            <a:extLst>
              <a:ext uri="{FF2B5EF4-FFF2-40B4-BE49-F238E27FC236}">
                <a16:creationId xmlns:a16="http://schemas.microsoft.com/office/drawing/2014/main" id="{8A3C3B9A-37FB-4F32-B2A7-1E8B95C1DA99}"/>
              </a:ext>
            </a:extLst>
          </p:cNvPr>
          <p:cNvSpPr txBox="1"/>
          <p:nvPr/>
        </p:nvSpPr>
        <p:spPr>
          <a:xfrm>
            <a:off x="7089073" y="2651381"/>
            <a:ext cx="2888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،</a:t>
            </a:r>
          </a:p>
        </p:txBody>
      </p:sp>
      <p:sp>
        <p:nvSpPr>
          <p:cNvPr id="256" name="مربع نص 255">
            <a:extLst>
              <a:ext uri="{FF2B5EF4-FFF2-40B4-BE49-F238E27FC236}">
                <a16:creationId xmlns:a16="http://schemas.microsoft.com/office/drawing/2014/main" id="{30D82EF7-C25C-42F8-B8FC-20D65647D9A5}"/>
              </a:ext>
            </a:extLst>
          </p:cNvPr>
          <p:cNvSpPr txBox="1"/>
          <p:nvPr/>
        </p:nvSpPr>
        <p:spPr>
          <a:xfrm>
            <a:off x="8553210" y="1671199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chemeClr val="tx1"/>
                </a:solidFill>
              </a:rPr>
              <a:t>×6</a:t>
            </a:r>
          </a:p>
        </p:txBody>
      </p:sp>
      <p:sp>
        <p:nvSpPr>
          <p:cNvPr id="257" name="مربع نص 256">
            <a:extLst>
              <a:ext uri="{FF2B5EF4-FFF2-40B4-BE49-F238E27FC236}">
                <a16:creationId xmlns:a16="http://schemas.microsoft.com/office/drawing/2014/main" id="{1FDB26B1-9CF1-4EB6-9F26-BFD595787A3B}"/>
              </a:ext>
            </a:extLst>
          </p:cNvPr>
          <p:cNvSpPr txBox="1"/>
          <p:nvPr/>
        </p:nvSpPr>
        <p:spPr>
          <a:xfrm>
            <a:off x="7416072" y="2030349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chemeClr val="tx1"/>
                </a:solidFill>
              </a:rPr>
              <a:t>×4</a:t>
            </a:r>
          </a:p>
        </p:txBody>
      </p:sp>
      <p:sp>
        <p:nvSpPr>
          <p:cNvPr id="258" name="مربع نص 257">
            <a:extLst>
              <a:ext uri="{FF2B5EF4-FFF2-40B4-BE49-F238E27FC236}">
                <a16:creationId xmlns:a16="http://schemas.microsoft.com/office/drawing/2014/main" id="{CD536D6C-B760-43F9-9851-0E9650A1472F}"/>
              </a:ext>
            </a:extLst>
          </p:cNvPr>
          <p:cNvSpPr txBox="1"/>
          <p:nvPr/>
        </p:nvSpPr>
        <p:spPr>
          <a:xfrm>
            <a:off x="7416072" y="1671199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chemeClr val="tx1"/>
                </a:solidFill>
              </a:rPr>
              <a:t>×4</a:t>
            </a:r>
          </a:p>
        </p:txBody>
      </p:sp>
      <p:sp>
        <p:nvSpPr>
          <p:cNvPr id="259" name="مربع نص 258">
            <a:extLst>
              <a:ext uri="{FF2B5EF4-FFF2-40B4-BE49-F238E27FC236}">
                <a16:creationId xmlns:a16="http://schemas.microsoft.com/office/drawing/2014/main" id="{D73F1A27-A811-4D33-91F2-43746C5735CA}"/>
              </a:ext>
            </a:extLst>
          </p:cNvPr>
          <p:cNvSpPr txBox="1"/>
          <p:nvPr/>
        </p:nvSpPr>
        <p:spPr>
          <a:xfrm>
            <a:off x="6194189" y="2030349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chemeClr val="tx1"/>
                </a:solidFill>
              </a:rPr>
              <a:t>×3</a:t>
            </a:r>
          </a:p>
        </p:txBody>
      </p:sp>
      <p:sp>
        <p:nvSpPr>
          <p:cNvPr id="260" name="مربع نص 259">
            <a:extLst>
              <a:ext uri="{FF2B5EF4-FFF2-40B4-BE49-F238E27FC236}">
                <a16:creationId xmlns:a16="http://schemas.microsoft.com/office/drawing/2014/main" id="{BF565F93-3EB3-4A25-8BF9-85C058B17E03}"/>
              </a:ext>
            </a:extLst>
          </p:cNvPr>
          <p:cNvSpPr txBox="1"/>
          <p:nvPr/>
        </p:nvSpPr>
        <p:spPr>
          <a:xfrm>
            <a:off x="6194189" y="1671199"/>
            <a:ext cx="44114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sz="2000" dirty="0">
                <a:solidFill>
                  <a:schemeClr val="tx1"/>
                </a:solidFill>
              </a:rPr>
              <a:t>×3</a:t>
            </a:r>
          </a:p>
        </p:txBody>
      </p:sp>
      <p:sp>
        <p:nvSpPr>
          <p:cNvPr id="261" name="مربع نص 260">
            <a:extLst>
              <a:ext uri="{FF2B5EF4-FFF2-40B4-BE49-F238E27FC236}">
                <a16:creationId xmlns:a16="http://schemas.microsoft.com/office/drawing/2014/main" id="{E0E7DF22-F446-4D9B-BD3E-B1092AB67047}"/>
              </a:ext>
            </a:extLst>
          </p:cNvPr>
          <p:cNvSpPr txBox="1"/>
          <p:nvPr/>
        </p:nvSpPr>
        <p:spPr>
          <a:xfrm>
            <a:off x="4892475" y="2201344"/>
            <a:ext cx="79380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b="1" dirty="0" err="1">
                <a:solidFill>
                  <a:srgbClr val="B56C13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AA GoldenLotus" panose="02000000000000000000" pitchFamily="2" charset="-78"/>
                <a:cs typeface="AAA GoldenLotus" panose="02000000000000000000" pitchFamily="2" charset="-78"/>
              </a:rPr>
              <a:t>م.م.ص</a:t>
            </a:r>
            <a:endParaRPr lang="ar-OM" sz="2000" b="1" dirty="0">
              <a:solidFill>
                <a:srgbClr val="B56C13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197EB569-C2CF-49A4-9F0D-6306139B715E}"/>
              </a:ext>
            </a:extLst>
          </p:cNvPr>
          <p:cNvGrpSpPr/>
          <p:nvPr/>
        </p:nvGrpSpPr>
        <p:grpSpPr>
          <a:xfrm>
            <a:off x="7632697" y="1373663"/>
            <a:ext cx="338480" cy="461930"/>
            <a:chOff x="5656924" y="4036072"/>
            <a:chExt cx="383390" cy="523220"/>
          </a:xfrm>
        </p:grpSpPr>
        <p:sp>
          <p:nvSpPr>
            <p:cNvPr id="36" name="شكل بيضاوي 35">
              <a:extLst>
                <a:ext uri="{FF2B5EF4-FFF2-40B4-BE49-F238E27FC236}">
                  <a16:creationId xmlns:a16="http://schemas.microsoft.com/office/drawing/2014/main" id="{5C9CBCD1-3DDD-4107-A2CB-AD23522252AE}"/>
                </a:ext>
              </a:extLst>
            </p:cNvPr>
            <p:cNvSpPr/>
            <p:nvPr/>
          </p:nvSpPr>
          <p:spPr>
            <a:xfrm>
              <a:off x="5659314" y="4076700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68" name="مربع نص 267">
              <a:extLst>
                <a:ext uri="{FF2B5EF4-FFF2-40B4-BE49-F238E27FC236}">
                  <a16:creationId xmlns:a16="http://schemas.microsoft.com/office/drawing/2014/main" id="{C9036770-13FF-4400-AD59-857D110D88CA}"/>
                </a:ext>
              </a:extLst>
            </p:cNvPr>
            <p:cNvSpPr txBox="1"/>
            <p:nvPr/>
          </p:nvSpPr>
          <p:spPr>
            <a:xfrm>
              <a:off x="5656924" y="403607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269" name="مجموعة 268">
            <a:extLst>
              <a:ext uri="{FF2B5EF4-FFF2-40B4-BE49-F238E27FC236}">
                <a16:creationId xmlns:a16="http://schemas.microsoft.com/office/drawing/2014/main" id="{D7BBCDCA-31BD-4CB3-96BF-4E6C9F53C392}"/>
              </a:ext>
            </a:extLst>
          </p:cNvPr>
          <p:cNvGrpSpPr/>
          <p:nvPr/>
        </p:nvGrpSpPr>
        <p:grpSpPr>
          <a:xfrm>
            <a:off x="6469173" y="1373664"/>
            <a:ext cx="364202" cy="523220"/>
            <a:chOff x="5632763" y="4036072"/>
            <a:chExt cx="412525" cy="592642"/>
          </a:xfrm>
        </p:grpSpPr>
        <p:sp>
          <p:nvSpPr>
            <p:cNvPr id="270" name="شكل بيضاوي 269">
              <a:extLst>
                <a:ext uri="{FF2B5EF4-FFF2-40B4-BE49-F238E27FC236}">
                  <a16:creationId xmlns:a16="http://schemas.microsoft.com/office/drawing/2014/main" id="{9B99857F-B03F-4D72-A109-27F6B3E678C1}"/>
                </a:ext>
              </a:extLst>
            </p:cNvPr>
            <p:cNvSpPr/>
            <p:nvPr/>
          </p:nvSpPr>
          <p:spPr>
            <a:xfrm>
              <a:off x="5659314" y="4076700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71" name="مربع نص 270">
              <a:extLst>
                <a:ext uri="{FF2B5EF4-FFF2-40B4-BE49-F238E27FC236}">
                  <a16:creationId xmlns:a16="http://schemas.microsoft.com/office/drawing/2014/main" id="{7F9823B4-0AA4-4E1F-A2C0-ECA7D4C95EDE}"/>
                </a:ext>
              </a:extLst>
            </p:cNvPr>
            <p:cNvSpPr txBox="1"/>
            <p:nvPr/>
          </p:nvSpPr>
          <p:spPr>
            <a:xfrm>
              <a:off x="5632763" y="4036072"/>
              <a:ext cx="412525" cy="59264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272" name="مجموعة 271">
            <a:extLst>
              <a:ext uri="{FF2B5EF4-FFF2-40B4-BE49-F238E27FC236}">
                <a16:creationId xmlns:a16="http://schemas.microsoft.com/office/drawing/2014/main" id="{0C74B263-DCE8-4092-8CC1-D47F7EFDF7FF}"/>
              </a:ext>
            </a:extLst>
          </p:cNvPr>
          <p:cNvGrpSpPr/>
          <p:nvPr/>
        </p:nvGrpSpPr>
        <p:grpSpPr>
          <a:xfrm>
            <a:off x="8765501" y="1373664"/>
            <a:ext cx="364202" cy="523220"/>
            <a:chOff x="5632763" y="4036072"/>
            <a:chExt cx="412525" cy="592642"/>
          </a:xfrm>
        </p:grpSpPr>
        <p:sp>
          <p:nvSpPr>
            <p:cNvPr id="273" name="شكل بيضاوي 272">
              <a:extLst>
                <a:ext uri="{FF2B5EF4-FFF2-40B4-BE49-F238E27FC236}">
                  <a16:creationId xmlns:a16="http://schemas.microsoft.com/office/drawing/2014/main" id="{E065A252-AE5A-4DAE-9DBC-7D3416DEA0B9}"/>
                </a:ext>
              </a:extLst>
            </p:cNvPr>
            <p:cNvSpPr/>
            <p:nvPr/>
          </p:nvSpPr>
          <p:spPr>
            <a:xfrm>
              <a:off x="5659314" y="4076700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74" name="مربع نص 273">
              <a:extLst>
                <a:ext uri="{FF2B5EF4-FFF2-40B4-BE49-F238E27FC236}">
                  <a16:creationId xmlns:a16="http://schemas.microsoft.com/office/drawing/2014/main" id="{E9367AF5-CB6A-4228-A65C-FD096F2EEA21}"/>
                </a:ext>
              </a:extLst>
            </p:cNvPr>
            <p:cNvSpPr txBox="1"/>
            <p:nvPr/>
          </p:nvSpPr>
          <p:spPr>
            <a:xfrm>
              <a:off x="5632763" y="4036072"/>
              <a:ext cx="412525" cy="59264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275" name="مربع نص 274">
            <a:extLst>
              <a:ext uri="{FF2B5EF4-FFF2-40B4-BE49-F238E27FC236}">
                <a16:creationId xmlns:a16="http://schemas.microsoft.com/office/drawing/2014/main" id="{D62483EB-A675-49F2-9C84-9ABB5F32246D}"/>
              </a:ext>
            </a:extLst>
          </p:cNvPr>
          <p:cNvSpPr txBox="1"/>
          <p:nvPr/>
        </p:nvSpPr>
        <p:spPr>
          <a:xfrm>
            <a:off x="6258322" y="3657682"/>
            <a:ext cx="30620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رتب الكسور التالية تنازلياً :</a:t>
            </a:r>
          </a:p>
        </p:txBody>
      </p:sp>
      <p:grpSp>
        <p:nvGrpSpPr>
          <p:cNvPr id="276" name="مجموعة 275">
            <a:extLst>
              <a:ext uri="{FF2B5EF4-FFF2-40B4-BE49-F238E27FC236}">
                <a16:creationId xmlns:a16="http://schemas.microsoft.com/office/drawing/2014/main" id="{B5C82360-1672-48E2-9B68-D9E255BBD8CA}"/>
              </a:ext>
            </a:extLst>
          </p:cNvPr>
          <p:cNvGrpSpPr/>
          <p:nvPr/>
        </p:nvGrpSpPr>
        <p:grpSpPr>
          <a:xfrm>
            <a:off x="8799421" y="4448432"/>
            <a:ext cx="364202" cy="810724"/>
            <a:chOff x="2959473" y="3178988"/>
            <a:chExt cx="364202" cy="810724"/>
          </a:xfrm>
        </p:grpSpPr>
        <p:sp>
          <p:nvSpPr>
            <p:cNvPr id="277" name="مربع نص 276">
              <a:extLst>
                <a:ext uri="{FF2B5EF4-FFF2-40B4-BE49-F238E27FC236}">
                  <a16:creationId xmlns:a16="http://schemas.microsoft.com/office/drawing/2014/main" id="{79F9B048-5471-469F-AB84-85A6195B8A13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/>
                <a:t>5</a:t>
              </a:r>
            </a:p>
          </p:txBody>
        </p:sp>
        <p:sp>
          <p:nvSpPr>
            <p:cNvPr id="278" name="مربع نص 277">
              <a:extLst>
                <a:ext uri="{FF2B5EF4-FFF2-40B4-BE49-F238E27FC236}">
                  <a16:creationId xmlns:a16="http://schemas.microsoft.com/office/drawing/2014/main" id="{03AC1ECD-7CDE-4EEF-933B-A20EE6782C21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6</a:t>
              </a:r>
            </a:p>
          </p:txBody>
        </p:sp>
        <p:cxnSp>
          <p:nvCxnSpPr>
            <p:cNvPr id="279" name="رابط مستقيم 278">
              <a:extLst>
                <a:ext uri="{FF2B5EF4-FFF2-40B4-BE49-F238E27FC236}">
                  <a16:creationId xmlns:a16="http://schemas.microsoft.com/office/drawing/2014/main" id="{38409B92-7BD5-4581-8564-ADBAC6BF4F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0" name="مجموعة 279">
            <a:extLst>
              <a:ext uri="{FF2B5EF4-FFF2-40B4-BE49-F238E27FC236}">
                <a16:creationId xmlns:a16="http://schemas.microsoft.com/office/drawing/2014/main" id="{78C32FBF-1DB3-4817-832A-868A27A0F173}"/>
              </a:ext>
            </a:extLst>
          </p:cNvPr>
          <p:cNvGrpSpPr/>
          <p:nvPr/>
        </p:nvGrpSpPr>
        <p:grpSpPr>
          <a:xfrm>
            <a:off x="7634076" y="4448432"/>
            <a:ext cx="364202" cy="810724"/>
            <a:chOff x="2959473" y="3178988"/>
            <a:chExt cx="364202" cy="810724"/>
          </a:xfrm>
        </p:grpSpPr>
        <p:sp>
          <p:nvSpPr>
            <p:cNvPr id="281" name="مربع نص 280">
              <a:extLst>
                <a:ext uri="{FF2B5EF4-FFF2-40B4-BE49-F238E27FC236}">
                  <a16:creationId xmlns:a16="http://schemas.microsoft.com/office/drawing/2014/main" id="{37877BB2-BFF2-4BF6-B7C3-5CCB7AA1D5D4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6</a:t>
              </a:r>
            </a:p>
          </p:txBody>
        </p:sp>
        <p:sp>
          <p:nvSpPr>
            <p:cNvPr id="282" name="مربع نص 281">
              <a:extLst>
                <a:ext uri="{FF2B5EF4-FFF2-40B4-BE49-F238E27FC236}">
                  <a16:creationId xmlns:a16="http://schemas.microsoft.com/office/drawing/2014/main" id="{DF626FC5-DA19-4A13-A454-DE1B10B02F08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7</a:t>
              </a:r>
            </a:p>
          </p:txBody>
        </p:sp>
        <p:cxnSp>
          <p:nvCxnSpPr>
            <p:cNvPr id="283" name="رابط مستقيم 282">
              <a:extLst>
                <a:ext uri="{FF2B5EF4-FFF2-40B4-BE49-F238E27FC236}">
                  <a16:creationId xmlns:a16="http://schemas.microsoft.com/office/drawing/2014/main" id="{8488EDF5-A488-4E9E-83D9-140A06281F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مجموعة 283">
            <a:extLst>
              <a:ext uri="{FF2B5EF4-FFF2-40B4-BE49-F238E27FC236}">
                <a16:creationId xmlns:a16="http://schemas.microsoft.com/office/drawing/2014/main" id="{534FD256-C8CF-4744-848D-D0B49AF0CC3C}"/>
              </a:ext>
            </a:extLst>
          </p:cNvPr>
          <p:cNvGrpSpPr/>
          <p:nvPr/>
        </p:nvGrpSpPr>
        <p:grpSpPr>
          <a:xfrm>
            <a:off x="6378962" y="4448432"/>
            <a:ext cx="543740" cy="810724"/>
            <a:chOff x="2869704" y="3178988"/>
            <a:chExt cx="543740" cy="810724"/>
          </a:xfrm>
        </p:grpSpPr>
        <p:sp>
          <p:nvSpPr>
            <p:cNvPr id="285" name="مربع نص 284">
              <a:extLst>
                <a:ext uri="{FF2B5EF4-FFF2-40B4-BE49-F238E27FC236}">
                  <a16:creationId xmlns:a16="http://schemas.microsoft.com/office/drawing/2014/main" id="{E297895B-8800-433A-BFD5-E65C52E056EA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9</a:t>
              </a:r>
            </a:p>
          </p:txBody>
        </p:sp>
        <p:sp>
          <p:nvSpPr>
            <p:cNvPr id="286" name="مربع نص 285">
              <a:extLst>
                <a:ext uri="{FF2B5EF4-FFF2-40B4-BE49-F238E27FC236}">
                  <a16:creationId xmlns:a16="http://schemas.microsoft.com/office/drawing/2014/main" id="{514D424D-97F2-4BD2-B168-9DB9B6B65FBE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/>
                <a:t>11</a:t>
              </a:r>
            </a:p>
          </p:txBody>
        </p:sp>
        <p:cxnSp>
          <p:nvCxnSpPr>
            <p:cNvPr id="287" name="رابط مستقيم 286">
              <a:extLst>
                <a:ext uri="{FF2B5EF4-FFF2-40B4-BE49-F238E27FC236}">
                  <a16:creationId xmlns:a16="http://schemas.microsoft.com/office/drawing/2014/main" id="{7AE8D684-B046-4AEF-A864-E2F0AE6A81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B56C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8" name="مربع نص 287">
            <a:extLst>
              <a:ext uri="{FF2B5EF4-FFF2-40B4-BE49-F238E27FC236}">
                <a16:creationId xmlns:a16="http://schemas.microsoft.com/office/drawing/2014/main" id="{B8905418-9508-45F8-BC34-548786EDD632}"/>
              </a:ext>
            </a:extLst>
          </p:cNvPr>
          <p:cNvSpPr txBox="1"/>
          <p:nvPr/>
        </p:nvSpPr>
        <p:spPr>
          <a:xfrm>
            <a:off x="8549152" y="5259156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0.83</a:t>
            </a:r>
          </a:p>
        </p:txBody>
      </p:sp>
      <p:sp>
        <p:nvSpPr>
          <p:cNvPr id="289" name="مربع نص 288">
            <a:extLst>
              <a:ext uri="{FF2B5EF4-FFF2-40B4-BE49-F238E27FC236}">
                <a16:creationId xmlns:a16="http://schemas.microsoft.com/office/drawing/2014/main" id="{544163FA-3746-4F97-9DED-B7D8EEA3CE91}"/>
              </a:ext>
            </a:extLst>
          </p:cNvPr>
          <p:cNvSpPr txBox="1"/>
          <p:nvPr/>
        </p:nvSpPr>
        <p:spPr>
          <a:xfrm>
            <a:off x="7369732" y="5259156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0.86</a:t>
            </a:r>
          </a:p>
        </p:txBody>
      </p:sp>
      <p:sp>
        <p:nvSpPr>
          <p:cNvPr id="290" name="مربع نص 289">
            <a:extLst>
              <a:ext uri="{FF2B5EF4-FFF2-40B4-BE49-F238E27FC236}">
                <a16:creationId xmlns:a16="http://schemas.microsoft.com/office/drawing/2014/main" id="{C52D10F0-3DC5-4AF8-88F7-459AA531D9D6}"/>
              </a:ext>
            </a:extLst>
          </p:cNvPr>
          <p:cNvSpPr txBox="1"/>
          <p:nvPr/>
        </p:nvSpPr>
        <p:spPr>
          <a:xfrm>
            <a:off x="6209394" y="5259156"/>
            <a:ext cx="90281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0.82</a:t>
            </a:r>
          </a:p>
        </p:txBody>
      </p:sp>
      <p:grpSp>
        <p:nvGrpSpPr>
          <p:cNvPr id="300" name="مجموعة 299">
            <a:extLst>
              <a:ext uri="{FF2B5EF4-FFF2-40B4-BE49-F238E27FC236}">
                <a16:creationId xmlns:a16="http://schemas.microsoft.com/office/drawing/2014/main" id="{CE23E5EA-5811-4521-B80F-1AD65A3C26CD}"/>
              </a:ext>
            </a:extLst>
          </p:cNvPr>
          <p:cNvGrpSpPr/>
          <p:nvPr/>
        </p:nvGrpSpPr>
        <p:grpSpPr>
          <a:xfrm>
            <a:off x="8272543" y="5900234"/>
            <a:ext cx="364202" cy="810724"/>
            <a:chOff x="2959473" y="3178988"/>
            <a:chExt cx="364202" cy="810724"/>
          </a:xfrm>
        </p:grpSpPr>
        <p:sp>
          <p:nvSpPr>
            <p:cNvPr id="301" name="مربع نص 300">
              <a:extLst>
                <a:ext uri="{FF2B5EF4-FFF2-40B4-BE49-F238E27FC236}">
                  <a16:creationId xmlns:a16="http://schemas.microsoft.com/office/drawing/2014/main" id="{8F0B9E77-DEA1-4642-829B-3C34CEE302EA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302" name="مربع نص 301">
              <a:extLst>
                <a:ext uri="{FF2B5EF4-FFF2-40B4-BE49-F238E27FC236}">
                  <a16:creationId xmlns:a16="http://schemas.microsoft.com/office/drawing/2014/main" id="{EDEF6C56-827B-42CC-8B05-0A1539377DB5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7</a:t>
              </a:r>
            </a:p>
          </p:txBody>
        </p:sp>
        <p:cxnSp>
          <p:nvCxnSpPr>
            <p:cNvPr id="303" name="رابط مستقيم 302">
              <a:extLst>
                <a:ext uri="{FF2B5EF4-FFF2-40B4-BE49-F238E27FC236}">
                  <a16:creationId xmlns:a16="http://schemas.microsoft.com/office/drawing/2014/main" id="{FC146491-50B9-43AE-BBBA-F9BE6F14A1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4" name="مجموعة 303">
            <a:extLst>
              <a:ext uri="{FF2B5EF4-FFF2-40B4-BE49-F238E27FC236}">
                <a16:creationId xmlns:a16="http://schemas.microsoft.com/office/drawing/2014/main" id="{28EC23D4-B076-4DE0-A386-6814DE0FB1CC}"/>
              </a:ext>
            </a:extLst>
          </p:cNvPr>
          <p:cNvGrpSpPr/>
          <p:nvPr/>
        </p:nvGrpSpPr>
        <p:grpSpPr>
          <a:xfrm>
            <a:off x="7780880" y="5900234"/>
            <a:ext cx="364202" cy="810724"/>
            <a:chOff x="2959473" y="3178988"/>
            <a:chExt cx="364202" cy="810724"/>
          </a:xfrm>
        </p:grpSpPr>
        <p:sp>
          <p:nvSpPr>
            <p:cNvPr id="305" name="مربع نص 304">
              <a:extLst>
                <a:ext uri="{FF2B5EF4-FFF2-40B4-BE49-F238E27FC236}">
                  <a16:creationId xmlns:a16="http://schemas.microsoft.com/office/drawing/2014/main" id="{744F9B72-487E-41F8-8747-AA99B24BBFB0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306" name="مربع نص 305">
              <a:extLst>
                <a:ext uri="{FF2B5EF4-FFF2-40B4-BE49-F238E27FC236}">
                  <a16:creationId xmlns:a16="http://schemas.microsoft.com/office/drawing/2014/main" id="{72826DFF-9EE8-47A9-A357-4F22D4247F82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6</a:t>
              </a:r>
            </a:p>
          </p:txBody>
        </p:sp>
        <p:cxnSp>
          <p:nvCxnSpPr>
            <p:cNvPr id="307" name="رابط مستقيم 306">
              <a:extLst>
                <a:ext uri="{FF2B5EF4-FFF2-40B4-BE49-F238E27FC236}">
                  <a16:creationId xmlns:a16="http://schemas.microsoft.com/office/drawing/2014/main" id="{5A6D5FB7-068C-4120-8402-264C9F9BCB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" name="مجموعة 307">
            <a:extLst>
              <a:ext uri="{FF2B5EF4-FFF2-40B4-BE49-F238E27FC236}">
                <a16:creationId xmlns:a16="http://schemas.microsoft.com/office/drawing/2014/main" id="{A8816941-CD9A-4CCC-9642-78A191633C62}"/>
              </a:ext>
            </a:extLst>
          </p:cNvPr>
          <p:cNvGrpSpPr/>
          <p:nvPr/>
        </p:nvGrpSpPr>
        <p:grpSpPr>
          <a:xfrm>
            <a:off x="7209090" y="5905896"/>
            <a:ext cx="543740" cy="810724"/>
            <a:chOff x="2869704" y="3178988"/>
            <a:chExt cx="543740" cy="810724"/>
          </a:xfrm>
        </p:grpSpPr>
        <p:sp>
          <p:nvSpPr>
            <p:cNvPr id="309" name="مربع نص 308">
              <a:extLst>
                <a:ext uri="{FF2B5EF4-FFF2-40B4-BE49-F238E27FC236}">
                  <a16:creationId xmlns:a16="http://schemas.microsoft.com/office/drawing/2014/main" id="{336443FF-78C5-4BC8-A220-0E7FBB2D343D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9</a:t>
              </a:r>
            </a:p>
          </p:txBody>
        </p:sp>
        <p:sp>
          <p:nvSpPr>
            <p:cNvPr id="310" name="مربع نص 309">
              <a:extLst>
                <a:ext uri="{FF2B5EF4-FFF2-40B4-BE49-F238E27FC236}">
                  <a16:creationId xmlns:a16="http://schemas.microsoft.com/office/drawing/2014/main" id="{27257EC9-DFD2-4702-B1A4-39D361309A96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 rtl="0"/>
              <a:r>
                <a:rPr lang="ar-OM" dirty="0">
                  <a:solidFill>
                    <a:srgbClr val="FF0000"/>
                  </a:solidFill>
                </a:rPr>
                <a:t>11</a:t>
              </a:r>
            </a:p>
          </p:txBody>
        </p:sp>
        <p:cxnSp>
          <p:nvCxnSpPr>
            <p:cNvPr id="311" name="رابط مستقيم 310">
              <a:extLst>
                <a:ext uri="{FF2B5EF4-FFF2-40B4-BE49-F238E27FC236}">
                  <a16:creationId xmlns:a16="http://schemas.microsoft.com/office/drawing/2014/main" id="{995E3F42-5D3B-494D-829D-7B16D88F54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2" name="مربع نص 311">
            <a:extLst>
              <a:ext uri="{FF2B5EF4-FFF2-40B4-BE49-F238E27FC236}">
                <a16:creationId xmlns:a16="http://schemas.microsoft.com/office/drawing/2014/main" id="{F8C51F87-A756-4806-AACB-A3E66E180507}"/>
              </a:ext>
            </a:extLst>
          </p:cNvPr>
          <p:cNvSpPr txBox="1"/>
          <p:nvPr/>
        </p:nvSpPr>
        <p:spPr>
          <a:xfrm>
            <a:off x="8254419" y="4514517"/>
            <a:ext cx="2888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/>
              <a:t>،</a:t>
            </a:r>
          </a:p>
        </p:txBody>
      </p:sp>
      <p:sp>
        <p:nvSpPr>
          <p:cNvPr id="313" name="مربع نص 312">
            <a:extLst>
              <a:ext uri="{FF2B5EF4-FFF2-40B4-BE49-F238E27FC236}">
                <a16:creationId xmlns:a16="http://schemas.microsoft.com/office/drawing/2014/main" id="{F9FE3413-05DD-40CA-961B-423B240D96DD}"/>
              </a:ext>
            </a:extLst>
          </p:cNvPr>
          <p:cNvSpPr txBox="1"/>
          <p:nvPr/>
        </p:nvSpPr>
        <p:spPr>
          <a:xfrm>
            <a:off x="7089073" y="4514517"/>
            <a:ext cx="2888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/>
              <a:t>،</a:t>
            </a:r>
          </a:p>
        </p:txBody>
      </p:sp>
      <p:sp>
        <p:nvSpPr>
          <p:cNvPr id="314" name="مربع نص 313">
            <a:extLst>
              <a:ext uri="{FF2B5EF4-FFF2-40B4-BE49-F238E27FC236}">
                <a16:creationId xmlns:a16="http://schemas.microsoft.com/office/drawing/2014/main" id="{A47B66DF-3B6A-41D4-93B2-8BCB9D995069}"/>
              </a:ext>
            </a:extLst>
          </p:cNvPr>
          <p:cNvSpPr txBox="1"/>
          <p:nvPr/>
        </p:nvSpPr>
        <p:spPr>
          <a:xfrm>
            <a:off x="8087142" y="5977404"/>
            <a:ext cx="2888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،</a:t>
            </a:r>
          </a:p>
        </p:txBody>
      </p:sp>
      <p:sp>
        <p:nvSpPr>
          <p:cNvPr id="315" name="مربع نص 314">
            <a:extLst>
              <a:ext uri="{FF2B5EF4-FFF2-40B4-BE49-F238E27FC236}">
                <a16:creationId xmlns:a16="http://schemas.microsoft.com/office/drawing/2014/main" id="{F2A35C5B-3ECD-409F-B004-4A9B31874F3D}"/>
              </a:ext>
            </a:extLst>
          </p:cNvPr>
          <p:cNvSpPr txBox="1"/>
          <p:nvPr/>
        </p:nvSpPr>
        <p:spPr>
          <a:xfrm>
            <a:off x="7592900" y="5979183"/>
            <a:ext cx="28886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 rtl="0"/>
            <a:r>
              <a:rPr lang="ar-OM" dirty="0">
                <a:solidFill>
                  <a:srgbClr val="FF0000"/>
                </a:solidFill>
              </a:rPr>
              <a:t>،</a:t>
            </a:r>
          </a:p>
        </p:txBody>
      </p:sp>
      <p:sp>
        <p:nvSpPr>
          <p:cNvPr id="316" name="مربع نص 315">
            <a:extLst>
              <a:ext uri="{FF2B5EF4-FFF2-40B4-BE49-F238E27FC236}">
                <a16:creationId xmlns:a16="http://schemas.microsoft.com/office/drawing/2014/main" id="{D2237BC6-6385-4651-B292-1E207F25CBA8}"/>
              </a:ext>
            </a:extLst>
          </p:cNvPr>
          <p:cNvSpPr txBox="1"/>
          <p:nvPr/>
        </p:nvSpPr>
        <p:spPr>
          <a:xfrm>
            <a:off x="378832" y="3608454"/>
            <a:ext cx="4190570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ما المضاعف المشترك الأصغر للأعداد:</a:t>
            </a:r>
          </a:p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 ، 18 ،30 ؟</a:t>
            </a:r>
          </a:p>
        </p:txBody>
      </p:sp>
      <p:sp>
        <p:nvSpPr>
          <p:cNvPr id="317" name="مربع نص 316">
            <a:extLst>
              <a:ext uri="{FF2B5EF4-FFF2-40B4-BE49-F238E27FC236}">
                <a16:creationId xmlns:a16="http://schemas.microsoft.com/office/drawing/2014/main" id="{AAF8366C-E7B1-46AC-B23D-15B2FA141B48}"/>
              </a:ext>
            </a:extLst>
          </p:cNvPr>
          <p:cNvSpPr txBox="1"/>
          <p:nvPr/>
        </p:nvSpPr>
        <p:spPr>
          <a:xfrm>
            <a:off x="2948382" y="4429074"/>
            <a:ext cx="1621020" cy="138499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12=2×2×3</a:t>
            </a:r>
          </a:p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18=2×3×3</a:t>
            </a:r>
          </a:p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30=2×3×5</a:t>
            </a:r>
          </a:p>
        </p:txBody>
      </p:sp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FFF37E1C-179E-42AB-8CD1-1E64BBE2397A}"/>
              </a:ext>
            </a:extLst>
          </p:cNvPr>
          <p:cNvSpPr/>
          <p:nvPr/>
        </p:nvSpPr>
        <p:spPr>
          <a:xfrm>
            <a:off x="3405673" y="4468044"/>
            <a:ext cx="533938" cy="30905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18" name="مستطيل: زوايا مستديرة 317">
            <a:extLst>
              <a:ext uri="{FF2B5EF4-FFF2-40B4-BE49-F238E27FC236}">
                <a16:creationId xmlns:a16="http://schemas.microsoft.com/office/drawing/2014/main" id="{90A8FA63-50B2-49BF-A4B1-50E9A8FF8825}"/>
              </a:ext>
            </a:extLst>
          </p:cNvPr>
          <p:cNvSpPr/>
          <p:nvPr/>
        </p:nvSpPr>
        <p:spPr>
          <a:xfrm>
            <a:off x="3043921" y="4908020"/>
            <a:ext cx="564022" cy="30905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19" name="مستطيل: زوايا مستديرة 318">
            <a:extLst>
              <a:ext uri="{FF2B5EF4-FFF2-40B4-BE49-F238E27FC236}">
                <a16:creationId xmlns:a16="http://schemas.microsoft.com/office/drawing/2014/main" id="{0DBAE13E-E654-44C6-BD5C-7B1FD0AD0664}"/>
              </a:ext>
            </a:extLst>
          </p:cNvPr>
          <p:cNvSpPr/>
          <p:nvPr/>
        </p:nvSpPr>
        <p:spPr>
          <a:xfrm>
            <a:off x="3043921" y="5361044"/>
            <a:ext cx="186472" cy="30905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20" name="مربع نص 319">
            <a:extLst>
              <a:ext uri="{FF2B5EF4-FFF2-40B4-BE49-F238E27FC236}">
                <a16:creationId xmlns:a16="http://schemas.microsoft.com/office/drawing/2014/main" id="{8E5E7907-F809-4DA5-BB0E-B5F653F4CC49}"/>
              </a:ext>
            </a:extLst>
          </p:cNvPr>
          <p:cNvSpPr txBox="1"/>
          <p:nvPr/>
        </p:nvSpPr>
        <p:spPr>
          <a:xfrm>
            <a:off x="2258701" y="5787628"/>
            <a:ext cx="207781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b="1" dirty="0" err="1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AA GoldenLotus" panose="02000000000000000000" pitchFamily="2" charset="-78"/>
                <a:cs typeface="AAA GoldenLotus" panose="02000000000000000000" pitchFamily="2" charset="-78"/>
              </a:rPr>
              <a:t>م.م.ص</a:t>
            </a:r>
            <a:r>
              <a:rPr lang="ar-OM" sz="2800" b="1" dirty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AA GoldenLotus" panose="02000000000000000000" pitchFamily="2" charset="-78"/>
                <a:cs typeface="AAA GoldenLotus" panose="02000000000000000000" pitchFamily="2" charset="-78"/>
              </a:rPr>
              <a:t>=4×9×5</a:t>
            </a:r>
          </a:p>
        </p:txBody>
      </p:sp>
      <p:sp>
        <p:nvSpPr>
          <p:cNvPr id="321" name="مربع نص 320">
            <a:extLst>
              <a:ext uri="{FF2B5EF4-FFF2-40B4-BE49-F238E27FC236}">
                <a16:creationId xmlns:a16="http://schemas.microsoft.com/office/drawing/2014/main" id="{F54D5195-491B-409C-819A-23D8B7701B08}"/>
              </a:ext>
            </a:extLst>
          </p:cNvPr>
          <p:cNvSpPr txBox="1"/>
          <p:nvPr/>
        </p:nvSpPr>
        <p:spPr>
          <a:xfrm>
            <a:off x="1474780" y="5787628"/>
            <a:ext cx="94929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b="1" dirty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AA GoldenLotus" panose="02000000000000000000" pitchFamily="2" charset="-78"/>
                <a:cs typeface="AAA GoldenLotus" panose="02000000000000000000" pitchFamily="2" charset="-78"/>
              </a:rPr>
              <a:t>= 180</a:t>
            </a:r>
          </a:p>
        </p:txBody>
      </p:sp>
      <p:sp>
        <p:nvSpPr>
          <p:cNvPr id="39" name="مستطيل: زوايا مستديرة 38">
            <a:extLst>
              <a:ext uri="{FF2B5EF4-FFF2-40B4-BE49-F238E27FC236}">
                <a16:creationId xmlns:a16="http://schemas.microsoft.com/office/drawing/2014/main" id="{1244ACDF-EDFF-4246-911A-8E3E8DAED4A7}"/>
              </a:ext>
            </a:extLst>
          </p:cNvPr>
          <p:cNvSpPr/>
          <p:nvPr/>
        </p:nvSpPr>
        <p:spPr>
          <a:xfrm>
            <a:off x="350378" y="3520867"/>
            <a:ext cx="4219024" cy="2837204"/>
          </a:xfrm>
          <a:custGeom>
            <a:avLst/>
            <a:gdLst>
              <a:gd name="connsiteX0" fmla="*/ 0 w 4219024"/>
              <a:gd name="connsiteY0" fmla="*/ 250695 h 2837204"/>
              <a:gd name="connsiteX1" fmla="*/ 250695 w 4219024"/>
              <a:gd name="connsiteY1" fmla="*/ 0 h 2837204"/>
              <a:gd name="connsiteX2" fmla="*/ 856138 w 4219024"/>
              <a:gd name="connsiteY2" fmla="*/ 0 h 2837204"/>
              <a:gd name="connsiteX3" fmla="*/ 1312876 w 4219024"/>
              <a:gd name="connsiteY3" fmla="*/ 0 h 2837204"/>
              <a:gd name="connsiteX4" fmla="*/ 1732438 w 4219024"/>
              <a:gd name="connsiteY4" fmla="*/ 0 h 2837204"/>
              <a:gd name="connsiteX5" fmla="*/ 2337881 w 4219024"/>
              <a:gd name="connsiteY5" fmla="*/ 0 h 2837204"/>
              <a:gd name="connsiteX6" fmla="*/ 2906148 w 4219024"/>
              <a:gd name="connsiteY6" fmla="*/ 0 h 2837204"/>
              <a:gd name="connsiteX7" fmla="*/ 3474415 w 4219024"/>
              <a:gd name="connsiteY7" fmla="*/ 0 h 2837204"/>
              <a:gd name="connsiteX8" fmla="*/ 3968329 w 4219024"/>
              <a:gd name="connsiteY8" fmla="*/ 0 h 2837204"/>
              <a:gd name="connsiteX9" fmla="*/ 4219024 w 4219024"/>
              <a:gd name="connsiteY9" fmla="*/ 250695 h 2837204"/>
              <a:gd name="connsiteX10" fmla="*/ 4219024 w 4219024"/>
              <a:gd name="connsiteY10" fmla="*/ 764574 h 2837204"/>
              <a:gd name="connsiteX11" fmla="*/ 4219024 w 4219024"/>
              <a:gd name="connsiteY11" fmla="*/ 1301811 h 2837204"/>
              <a:gd name="connsiteX12" fmla="*/ 4219024 w 4219024"/>
              <a:gd name="connsiteY12" fmla="*/ 1885765 h 2837204"/>
              <a:gd name="connsiteX13" fmla="*/ 4219024 w 4219024"/>
              <a:gd name="connsiteY13" fmla="*/ 2586509 h 2837204"/>
              <a:gd name="connsiteX14" fmla="*/ 3968329 w 4219024"/>
              <a:gd name="connsiteY14" fmla="*/ 2837204 h 2837204"/>
              <a:gd name="connsiteX15" fmla="*/ 3400062 w 4219024"/>
              <a:gd name="connsiteY15" fmla="*/ 2837204 h 2837204"/>
              <a:gd name="connsiteX16" fmla="*/ 2980501 w 4219024"/>
              <a:gd name="connsiteY16" fmla="*/ 2837204 h 2837204"/>
              <a:gd name="connsiteX17" fmla="*/ 2560939 w 4219024"/>
              <a:gd name="connsiteY17" fmla="*/ 2837204 h 2837204"/>
              <a:gd name="connsiteX18" fmla="*/ 2141377 w 4219024"/>
              <a:gd name="connsiteY18" fmla="*/ 2837204 h 2837204"/>
              <a:gd name="connsiteX19" fmla="*/ 1684640 w 4219024"/>
              <a:gd name="connsiteY19" fmla="*/ 2837204 h 2837204"/>
              <a:gd name="connsiteX20" fmla="*/ 1227902 w 4219024"/>
              <a:gd name="connsiteY20" fmla="*/ 2837204 h 2837204"/>
              <a:gd name="connsiteX21" fmla="*/ 250695 w 4219024"/>
              <a:gd name="connsiteY21" fmla="*/ 2837204 h 2837204"/>
              <a:gd name="connsiteX22" fmla="*/ 0 w 4219024"/>
              <a:gd name="connsiteY22" fmla="*/ 2586509 h 2837204"/>
              <a:gd name="connsiteX23" fmla="*/ 0 w 4219024"/>
              <a:gd name="connsiteY23" fmla="*/ 2002556 h 2837204"/>
              <a:gd name="connsiteX24" fmla="*/ 0 w 4219024"/>
              <a:gd name="connsiteY24" fmla="*/ 1395244 h 2837204"/>
              <a:gd name="connsiteX25" fmla="*/ 0 w 4219024"/>
              <a:gd name="connsiteY25" fmla="*/ 834649 h 2837204"/>
              <a:gd name="connsiteX26" fmla="*/ 0 w 4219024"/>
              <a:gd name="connsiteY26" fmla="*/ 250695 h 2837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219024" h="2837204" extrusionOk="0">
                <a:moveTo>
                  <a:pt x="0" y="250695"/>
                </a:moveTo>
                <a:cubicBezTo>
                  <a:pt x="-21428" y="144252"/>
                  <a:pt x="106631" y="-24346"/>
                  <a:pt x="250695" y="0"/>
                </a:cubicBezTo>
                <a:cubicBezTo>
                  <a:pt x="436775" y="-19048"/>
                  <a:pt x="607395" y="62928"/>
                  <a:pt x="856138" y="0"/>
                </a:cubicBezTo>
                <a:cubicBezTo>
                  <a:pt x="1104881" y="-62928"/>
                  <a:pt x="1220273" y="37522"/>
                  <a:pt x="1312876" y="0"/>
                </a:cubicBezTo>
                <a:cubicBezTo>
                  <a:pt x="1405479" y="-37522"/>
                  <a:pt x="1526938" y="7388"/>
                  <a:pt x="1732438" y="0"/>
                </a:cubicBezTo>
                <a:cubicBezTo>
                  <a:pt x="1937938" y="-7388"/>
                  <a:pt x="2167947" y="61111"/>
                  <a:pt x="2337881" y="0"/>
                </a:cubicBezTo>
                <a:cubicBezTo>
                  <a:pt x="2507815" y="-61111"/>
                  <a:pt x="2718803" y="9161"/>
                  <a:pt x="2906148" y="0"/>
                </a:cubicBezTo>
                <a:cubicBezTo>
                  <a:pt x="3093493" y="-9161"/>
                  <a:pt x="3343117" y="39134"/>
                  <a:pt x="3474415" y="0"/>
                </a:cubicBezTo>
                <a:cubicBezTo>
                  <a:pt x="3605713" y="-39134"/>
                  <a:pt x="3753536" y="43067"/>
                  <a:pt x="3968329" y="0"/>
                </a:cubicBezTo>
                <a:cubicBezTo>
                  <a:pt x="4145433" y="-1226"/>
                  <a:pt x="4216256" y="117406"/>
                  <a:pt x="4219024" y="250695"/>
                </a:cubicBezTo>
                <a:cubicBezTo>
                  <a:pt x="4267591" y="429826"/>
                  <a:pt x="4205737" y="637665"/>
                  <a:pt x="4219024" y="764574"/>
                </a:cubicBezTo>
                <a:cubicBezTo>
                  <a:pt x="4232311" y="891483"/>
                  <a:pt x="4163641" y="1070319"/>
                  <a:pt x="4219024" y="1301811"/>
                </a:cubicBezTo>
                <a:cubicBezTo>
                  <a:pt x="4274407" y="1533303"/>
                  <a:pt x="4199387" y="1684935"/>
                  <a:pt x="4219024" y="1885765"/>
                </a:cubicBezTo>
                <a:cubicBezTo>
                  <a:pt x="4238661" y="2086595"/>
                  <a:pt x="4157194" y="2315623"/>
                  <a:pt x="4219024" y="2586509"/>
                </a:cubicBezTo>
                <a:cubicBezTo>
                  <a:pt x="4189071" y="2753264"/>
                  <a:pt x="4085669" y="2829594"/>
                  <a:pt x="3968329" y="2837204"/>
                </a:cubicBezTo>
                <a:cubicBezTo>
                  <a:pt x="3762602" y="2871565"/>
                  <a:pt x="3647067" y="2830053"/>
                  <a:pt x="3400062" y="2837204"/>
                </a:cubicBezTo>
                <a:cubicBezTo>
                  <a:pt x="3153057" y="2844355"/>
                  <a:pt x="3104959" y="2812665"/>
                  <a:pt x="2980501" y="2837204"/>
                </a:cubicBezTo>
                <a:cubicBezTo>
                  <a:pt x="2856043" y="2861743"/>
                  <a:pt x="2663884" y="2797630"/>
                  <a:pt x="2560939" y="2837204"/>
                </a:cubicBezTo>
                <a:cubicBezTo>
                  <a:pt x="2457994" y="2876778"/>
                  <a:pt x="2283432" y="2788854"/>
                  <a:pt x="2141377" y="2837204"/>
                </a:cubicBezTo>
                <a:cubicBezTo>
                  <a:pt x="1999322" y="2885554"/>
                  <a:pt x="1878869" y="2800761"/>
                  <a:pt x="1684640" y="2837204"/>
                </a:cubicBezTo>
                <a:cubicBezTo>
                  <a:pt x="1490411" y="2873647"/>
                  <a:pt x="1444817" y="2806205"/>
                  <a:pt x="1227902" y="2837204"/>
                </a:cubicBezTo>
                <a:cubicBezTo>
                  <a:pt x="1010987" y="2868203"/>
                  <a:pt x="712176" y="2740344"/>
                  <a:pt x="250695" y="2837204"/>
                </a:cubicBezTo>
                <a:cubicBezTo>
                  <a:pt x="108811" y="2840754"/>
                  <a:pt x="-32203" y="2724102"/>
                  <a:pt x="0" y="2586509"/>
                </a:cubicBezTo>
                <a:cubicBezTo>
                  <a:pt x="-63847" y="2335373"/>
                  <a:pt x="31171" y="2149873"/>
                  <a:pt x="0" y="2002556"/>
                </a:cubicBezTo>
                <a:cubicBezTo>
                  <a:pt x="-31171" y="1855239"/>
                  <a:pt x="21567" y="1658928"/>
                  <a:pt x="0" y="1395244"/>
                </a:cubicBezTo>
                <a:cubicBezTo>
                  <a:pt x="-21567" y="1131560"/>
                  <a:pt x="45263" y="1046615"/>
                  <a:pt x="0" y="834649"/>
                </a:cubicBezTo>
                <a:cubicBezTo>
                  <a:pt x="-45263" y="622683"/>
                  <a:pt x="68955" y="446092"/>
                  <a:pt x="0" y="250695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112827939">
                  <a:prstGeom prst="roundRect">
                    <a:avLst>
                      <a:gd name="adj" fmla="val 8836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22" name="مربع نص 321">
            <a:extLst>
              <a:ext uri="{FF2B5EF4-FFF2-40B4-BE49-F238E27FC236}">
                <a16:creationId xmlns:a16="http://schemas.microsoft.com/office/drawing/2014/main" id="{7DC79D3D-39F6-496B-8728-F8B688A6CB61}"/>
              </a:ext>
            </a:extLst>
          </p:cNvPr>
          <p:cNvSpPr txBox="1"/>
          <p:nvPr/>
        </p:nvSpPr>
        <p:spPr>
          <a:xfrm>
            <a:off x="498032" y="4429074"/>
            <a:ext cx="1441421" cy="138499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4=2×2</a:t>
            </a:r>
          </a:p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6=2×3</a:t>
            </a:r>
          </a:p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8=2×2×2</a:t>
            </a:r>
          </a:p>
        </p:txBody>
      </p:sp>
      <p:sp>
        <p:nvSpPr>
          <p:cNvPr id="323" name="مستطيل: زوايا مستديرة 322">
            <a:extLst>
              <a:ext uri="{FF2B5EF4-FFF2-40B4-BE49-F238E27FC236}">
                <a16:creationId xmlns:a16="http://schemas.microsoft.com/office/drawing/2014/main" id="{80863E16-9000-4052-AD9E-1B43243B43DC}"/>
              </a:ext>
            </a:extLst>
          </p:cNvPr>
          <p:cNvSpPr/>
          <p:nvPr/>
        </p:nvSpPr>
        <p:spPr>
          <a:xfrm>
            <a:off x="551454" y="5327879"/>
            <a:ext cx="949299" cy="30905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24" name="مستطيل: زوايا مستديرة 323">
            <a:extLst>
              <a:ext uri="{FF2B5EF4-FFF2-40B4-BE49-F238E27FC236}">
                <a16:creationId xmlns:a16="http://schemas.microsoft.com/office/drawing/2014/main" id="{088D009F-668B-4315-B4A1-47E34FFFB536}"/>
              </a:ext>
            </a:extLst>
          </p:cNvPr>
          <p:cNvSpPr/>
          <p:nvPr/>
        </p:nvSpPr>
        <p:spPr>
          <a:xfrm>
            <a:off x="912794" y="4907161"/>
            <a:ext cx="246197" cy="30905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03599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25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25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8" presetClass="emph" presetSubtype="0" repeatCount="1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7" dur="10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repeatCount="1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9" dur="1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repeatCount="1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1" dur="100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8" presetClass="emph" presetSubtype="0" repeatCount="1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3" dur="10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2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2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9" fill="hold">
                          <p:stCondLst>
                            <p:cond delay="indefinite"/>
                          </p:stCondLst>
                          <p:childTnLst>
                            <p:par>
                              <p:cTn id="1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4" fill="hold">
                          <p:stCondLst>
                            <p:cond delay="indefinite"/>
                          </p:stCondLst>
                          <p:childTnLst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2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9" fill="hold">
                          <p:stCondLst>
                            <p:cond delay="indefinite"/>
                          </p:stCondLst>
                          <p:childTnLst>
                            <p:par>
                              <p:cTn id="1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4" fill="hold">
                          <p:stCondLst>
                            <p:cond delay="indefinite"/>
                          </p:stCondLst>
                          <p:childTnLst>
                            <p:par>
                              <p:cTn id="1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2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500"/>
                                            <p:tgtEl>
                                              <p:spTgt spid="2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3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3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4" fill="hold">
                          <p:stCondLst>
                            <p:cond delay="indefinite"/>
                          </p:stCondLst>
                          <p:childTnLst>
                            <p:par>
                              <p:cTn id="1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2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9" fill="hold">
                          <p:stCondLst>
                            <p:cond delay="indefinite"/>
                          </p:stCondLst>
                          <p:childTnLst>
                            <p:par>
                              <p:cTn id="1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2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4" fill="hold">
                          <p:stCondLst>
                            <p:cond delay="indefinite"/>
                          </p:stCondLst>
                          <p:childTnLst>
                            <p:par>
                              <p:cTn id="1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2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9" fill="hold">
                          <p:stCondLst>
                            <p:cond delay="indefinite"/>
                          </p:stCondLst>
                          <p:childTnLst>
                            <p:par>
                              <p:cTn id="1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3" dur="50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4" fill="hold">
                          <p:stCondLst>
                            <p:cond delay="indefinite"/>
                          </p:stCondLst>
                          <p:childTnLst>
                            <p:par>
                              <p:cTn id="1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3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2" fill="hold">
                          <p:stCondLst>
                            <p:cond delay="indefinite"/>
                          </p:stCondLst>
                          <p:childTnLst>
                            <p:par>
                              <p:cTn id="1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5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9" dur="500"/>
                                            <p:tgtEl>
                                              <p:spTgt spid="3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0" fill="hold">
                          <p:stCondLst>
                            <p:cond delay="indefinite"/>
                          </p:stCondLst>
                          <p:childTnLst>
                            <p:par>
                              <p:cTn id="1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2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84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8" fill="hold">
                          <p:stCondLst>
                            <p:cond delay="indefinite"/>
                          </p:stCondLst>
                          <p:childTnLst>
                            <p:par>
                              <p:cTn id="1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2" dur="500"/>
                                            <p:tgtEl>
                                              <p:spTgt spid="3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3" fill="hold">
                          <p:stCondLst>
                            <p:cond delay="indefinite"/>
                          </p:stCondLst>
                          <p:childTnLst>
                            <p:par>
                              <p:cTn id="1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8" fill="hold">
                          <p:stCondLst>
                            <p:cond delay="indefinite"/>
                          </p:stCondLst>
                          <p:childTnLst>
                            <p:par>
                              <p:cTn id="1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0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2" dur="1000"/>
                                            <p:tgtEl>
                                              <p:spTgt spid="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3" fill="hold">
                          <p:stCondLst>
                            <p:cond delay="indefinite"/>
                          </p:stCondLst>
                          <p:childTnLst>
                            <p:par>
                              <p:cTn id="2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7" dur="1000"/>
                                            <p:tgtEl>
                                              <p:spTgt spid="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8" fill="hold">
                          <p:stCondLst>
                            <p:cond delay="indefinite"/>
                          </p:stCondLst>
                          <p:childTnLst>
                            <p:par>
                              <p:cTn id="2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2" dur="500"/>
                                            <p:tgtEl>
                                              <p:spTgt spid="3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3" fill="hold">
                          <p:stCondLst>
                            <p:cond delay="indefinite"/>
                          </p:stCondLst>
                          <p:childTnLst>
                            <p:par>
                              <p:cTn id="2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7" dur="500"/>
                                            <p:tgtEl>
                                              <p:spTgt spid="3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8" fill="hold">
                          <p:stCondLst>
                            <p:cond delay="indefinite"/>
                          </p:stCondLst>
                          <p:childTnLst>
                            <p:par>
                              <p:cTn id="2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2" dur="500"/>
                                            <p:tgtEl>
                                              <p:spTgt spid="3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3" fill="hold">
                          <p:stCondLst>
                            <p:cond delay="indefinite"/>
                          </p:stCondLst>
                          <p:childTnLst>
                            <p:par>
                              <p:cTn id="2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7" dur="1000"/>
                                            <p:tgtEl>
                                              <p:spTgt spid="3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8" fill="hold">
                          <p:stCondLst>
                            <p:cond delay="indefinite"/>
                          </p:stCondLst>
                          <p:childTnLst>
                            <p:par>
                              <p:cTn id="2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0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2" dur="100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0" grpId="0"/>
          <p:bldP spid="13" grpId="0" animBg="1"/>
          <p:bldP spid="13" grpId="1" animBg="1"/>
          <p:bldP spid="236" grpId="0" animBg="1"/>
          <p:bldP spid="236" grpId="1" animBg="1"/>
          <p:bldP spid="237" grpId="0" animBg="1"/>
          <p:bldP spid="237" grpId="1" animBg="1"/>
          <p:bldP spid="29" grpId="0" animBg="1"/>
          <p:bldP spid="240" grpId="0" animBg="1"/>
          <p:bldP spid="240" grpId="1" animBg="1"/>
          <p:bldP spid="254" grpId="0"/>
          <p:bldP spid="255" grpId="0"/>
          <p:bldP spid="256" grpId="0"/>
          <p:bldP spid="257" grpId="0"/>
          <p:bldP spid="258" grpId="0"/>
          <p:bldP spid="259" grpId="0"/>
          <p:bldP spid="260" grpId="0"/>
          <p:bldP spid="261" grpId="0"/>
          <p:bldP spid="275" grpId="0"/>
          <p:bldP spid="288" grpId="0"/>
          <p:bldP spid="289" grpId="0"/>
          <p:bldP spid="290" grpId="0"/>
          <p:bldP spid="312" grpId="0"/>
          <p:bldP spid="313" grpId="0"/>
          <p:bldP spid="314" grpId="0"/>
          <p:bldP spid="315" grpId="0"/>
          <p:bldP spid="316" grpId="0"/>
          <p:bldP spid="317" grpId="0"/>
          <p:bldP spid="38" grpId="0" animBg="1"/>
          <p:bldP spid="318" grpId="0" animBg="1"/>
          <p:bldP spid="319" grpId="0" animBg="1"/>
          <p:bldP spid="320" grpId="0"/>
          <p:bldP spid="321" grpId="0"/>
          <p:bldP spid="39" grpId="0" animBg="1"/>
          <p:bldP spid="322" grpId="0"/>
          <p:bldP spid="323" grpId="0" animBg="1"/>
          <p:bldP spid="32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8" presetClass="emph" presetSubtype="0" repeatCount="1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7" dur="10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repeatCount="1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9" dur="1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repeatCount="1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1" dur="100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8" presetClass="emph" presetSubtype="0" repeatCount="1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3" dur="10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2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2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9" fill="hold">
                          <p:stCondLst>
                            <p:cond delay="indefinite"/>
                          </p:stCondLst>
                          <p:childTnLst>
                            <p:par>
                              <p:cTn id="1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4" fill="hold">
                          <p:stCondLst>
                            <p:cond delay="indefinite"/>
                          </p:stCondLst>
                          <p:childTnLst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2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9" fill="hold">
                          <p:stCondLst>
                            <p:cond delay="indefinite"/>
                          </p:stCondLst>
                          <p:childTnLst>
                            <p:par>
                              <p:cTn id="1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4" fill="hold">
                          <p:stCondLst>
                            <p:cond delay="indefinite"/>
                          </p:stCondLst>
                          <p:childTnLst>
                            <p:par>
                              <p:cTn id="1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2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500"/>
                                            <p:tgtEl>
                                              <p:spTgt spid="2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3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3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4" fill="hold">
                          <p:stCondLst>
                            <p:cond delay="indefinite"/>
                          </p:stCondLst>
                          <p:childTnLst>
                            <p:par>
                              <p:cTn id="1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2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9" fill="hold">
                          <p:stCondLst>
                            <p:cond delay="indefinite"/>
                          </p:stCondLst>
                          <p:childTnLst>
                            <p:par>
                              <p:cTn id="1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2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4" fill="hold">
                          <p:stCondLst>
                            <p:cond delay="indefinite"/>
                          </p:stCondLst>
                          <p:childTnLst>
                            <p:par>
                              <p:cTn id="1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2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9" fill="hold">
                          <p:stCondLst>
                            <p:cond delay="indefinite"/>
                          </p:stCondLst>
                          <p:childTnLst>
                            <p:par>
                              <p:cTn id="1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3" dur="50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4" fill="hold">
                          <p:stCondLst>
                            <p:cond delay="indefinite"/>
                          </p:stCondLst>
                          <p:childTnLst>
                            <p:par>
                              <p:cTn id="1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3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2" fill="hold">
                          <p:stCondLst>
                            <p:cond delay="indefinite"/>
                          </p:stCondLst>
                          <p:childTnLst>
                            <p:par>
                              <p:cTn id="1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5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9" dur="500"/>
                                            <p:tgtEl>
                                              <p:spTgt spid="3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0" fill="hold">
                          <p:stCondLst>
                            <p:cond delay="indefinite"/>
                          </p:stCondLst>
                          <p:childTnLst>
                            <p:par>
                              <p:cTn id="1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2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84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8" fill="hold">
                          <p:stCondLst>
                            <p:cond delay="indefinite"/>
                          </p:stCondLst>
                          <p:childTnLst>
                            <p:par>
                              <p:cTn id="1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2" dur="500"/>
                                            <p:tgtEl>
                                              <p:spTgt spid="3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3" fill="hold">
                          <p:stCondLst>
                            <p:cond delay="indefinite"/>
                          </p:stCondLst>
                          <p:childTnLst>
                            <p:par>
                              <p:cTn id="1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8" fill="hold">
                          <p:stCondLst>
                            <p:cond delay="indefinite"/>
                          </p:stCondLst>
                          <p:childTnLst>
                            <p:par>
                              <p:cTn id="1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0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2" dur="1000"/>
                                            <p:tgtEl>
                                              <p:spTgt spid="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3" fill="hold">
                          <p:stCondLst>
                            <p:cond delay="indefinite"/>
                          </p:stCondLst>
                          <p:childTnLst>
                            <p:par>
                              <p:cTn id="2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7" dur="1000"/>
                                            <p:tgtEl>
                                              <p:spTgt spid="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8" fill="hold">
                          <p:stCondLst>
                            <p:cond delay="indefinite"/>
                          </p:stCondLst>
                          <p:childTnLst>
                            <p:par>
                              <p:cTn id="2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2" dur="500"/>
                                            <p:tgtEl>
                                              <p:spTgt spid="3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3" fill="hold">
                          <p:stCondLst>
                            <p:cond delay="indefinite"/>
                          </p:stCondLst>
                          <p:childTnLst>
                            <p:par>
                              <p:cTn id="2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7" dur="500"/>
                                            <p:tgtEl>
                                              <p:spTgt spid="3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8" fill="hold">
                          <p:stCondLst>
                            <p:cond delay="indefinite"/>
                          </p:stCondLst>
                          <p:childTnLst>
                            <p:par>
                              <p:cTn id="2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2" dur="500"/>
                                            <p:tgtEl>
                                              <p:spTgt spid="3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3" fill="hold">
                          <p:stCondLst>
                            <p:cond delay="indefinite"/>
                          </p:stCondLst>
                          <p:childTnLst>
                            <p:par>
                              <p:cTn id="2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7" dur="1000"/>
                                            <p:tgtEl>
                                              <p:spTgt spid="3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8" fill="hold">
                          <p:stCondLst>
                            <p:cond delay="indefinite"/>
                          </p:stCondLst>
                          <p:childTnLst>
                            <p:par>
                              <p:cTn id="2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0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2" dur="100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0" grpId="0"/>
          <p:bldP spid="13" grpId="0" animBg="1"/>
          <p:bldP spid="13" grpId="1" animBg="1"/>
          <p:bldP spid="236" grpId="0" animBg="1"/>
          <p:bldP spid="236" grpId="1" animBg="1"/>
          <p:bldP spid="237" grpId="0" animBg="1"/>
          <p:bldP spid="237" grpId="1" animBg="1"/>
          <p:bldP spid="29" grpId="0" animBg="1"/>
          <p:bldP spid="240" grpId="0" animBg="1"/>
          <p:bldP spid="240" grpId="1" animBg="1"/>
          <p:bldP spid="254" grpId="0"/>
          <p:bldP spid="255" grpId="0"/>
          <p:bldP spid="256" grpId="0"/>
          <p:bldP spid="257" grpId="0"/>
          <p:bldP spid="258" grpId="0"/>
          <p:bldP spid="259" grpId="0"/>
          <p:bldP spid="260" grpId="0"/>
          <p:bldP spid="261" grpId="0"/>
          <p:bldP spid="275" grpId="0"/>
          <p:bldP spid="288" grpId="0"/>
          <p:bldP spid="289" grpId="0"/>
          <p:bldP spid="290" grpId="0"/>
          <p:bldP spid="312" grpId="0"/>
          <p:bldP spid="313" grpId="0"/>
          <p:bldP spid="314" grpId="0"/>
          <p:bldP spid="315" grpId="0"/>
          <p:bldP spid="316" grpId="0"/>
          <p:bldP spid="317" grpId="0"/>
          <p:bldP spid="38" grpId="0" animBg="1"/>
          <p:bldP spid="318" grpId="0" animBg="1"/>
          <p:bldP spid="319" grpId="0" animBg="1"/>
          <p:bldP spid="320" grpId="0"/>
          <p:bldP spid="321" grpId="0"/>
          <p:bldP spid="39" grpId="0" animBg="1"/>
          <p:bldP spid="322" grpId="0"/>
          <p:bldP spid="323" grpId="0" animBg="1"/>
          <p:bldP spid="324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مستطيل 149">
            <a:extLst>
              <a:ext uri="{FF2B5EF4-FFF2-40B4-BE49-F238E27FC236}">
                <a16:creationId xmlns:a16="http://schemas.microsoft.com/office/drawing/2014/main" id="{1E079DED-DB2C-422A-A5A9-60053CC3F777}"/>
              </a:ext>
            </a:extLst>
          </p:cNvPr>
          <p:cNvSpPr/>
          <p:nvPr/>
        </p:nvSpPr>
        <p:spPr>
          <a:xfrm>
            <a:off x="0" y="0"/>
            <a:ext cx="11872190" cy="66315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1A">
            <a:extLst>
              <a:ext uri="{FF2B5EF4-FFF2-40B4-BE49-F238E27FC236}">
                <a16:creationId xmlns:a16="http://schemas.microsoft.com/office/drawing/2014/main" id="{D583EAB9-2B95-4337-8C07-0234D0A39F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3068"/>
          <a:stretch/>
        </p:blipFill>
        <p:spPr>
          <a:xfrm>
            <a:off x="319810" y="1"/>
            <a:ext cx="11552381" cy="2187722"/>
          </a:xfrm>
          <a:prstGeom prst="rect">
            <a:avLst/>
          </a:prstGeom>
        </p:spPr>
      </p:pic>
      <p:pic>
        <p:nvPicPr>
          <p:cNvPr id="5" name="Snagit_SNG81A">
            <a:extLst>
              <a:ext uri="{FF2B5EF4-FFF2-40B4-BE49-F238E27FC236}">
                <a16:creationId xmlns:a16="http://schemas.microsoft.com/office/drawing/2014/main" id="{1EFAC0E3-9FDC-4AFE-807D-7D24F8848F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" t="42125" b="46623"/>
          <a:stretch/>
        </p:blipFill>
        <p:spPr>
          <a:xfrm>
            <a:off x="811850" y="4003705"/>
            <a:ext cx="11060341" cy="666573"/>
          </a:xfrm>
          <a:prstGeom prst="rect">
            <a:avLst/>
          </a:prstGeom>
        </p:spPr>
      </p:pic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93AC6D8C-C993-4113-BA6C-7FBC2C806906}"/>
              </a:ext>
            </a:extLst>
          </p:cNvPr>
          <p:cNvGrpSpPr/>
          <p:nvPr/>
        </p:nvGrpSpPr>
        <p:grpSpPr>
          <a:xfrm>
            <a:off x="9928852" y="2187723"/>
            <a:ext cx="543740" cy="810724"/>
            <a:chOff x="2869704" y="3178988"/>
            <a:chExt cx="543740" cy="810724"/>
          </a:xfrm>
        </p:grpSpPr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879FCB64-221F-4AE4-B30C-6056098A0558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11</a:t>
              </a: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9C8A0617-5D3C-4986-9735-43E3B631A600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12</a:t>
              </a:r>
            </a:p>
          </p:txBody>
        </p:sp>
        <p:cxnSp>
          <p:nvCxnSpPr>
            <p:cNvPr id="9" name="رابط مستقيم 8">
              <a:extLst>
                <a:ext uri="{FF2B5EF4-FFF2-40B4-BE49-F238E27FC236}">
                  <a16:creationId xmlns:a16="http://schemas.microsoft.com/office/drawing/2014/main" id="{64B33C78-EEFB-40D6-B56A-7D25F07B98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0DBA36F7-4261-48D6-9DF0-86CF37EA76B0}"/>
              </a:ext>
            </a:extLst>
          </p:cNvPr>
          <p:cNvGrpSpPr/>
          <p:nvPr/>
        </p:nvGrpSpPr>
        <p:grpSpPr>
          <a:xfrm>
            <a:off x="9404977" y="2187723"/>
            <a:ext cx="543740" cy="810724"/>
            <a:chOff x="2869704" y="3178988"/>
            <a:chExt cx="543740" cy="810724"/>
          </a:xfrm>
        </p:grpSpPr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1761048E-0393-4A3E-B36D-5A8C7159F3B3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10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93EAE850-D0B4-41F4-863E-C3EE8D9EA24F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12</a:t>
              </a:r>
            </a:p>
          </p:txBody>
        </p:sp>
        <p:cxnSp>
          <p:nvCxnSpPr>
            <p:cNvPr id="13" name="رابط مستقيم 12">
              <a:extLst>
                <a:ext uri="{FF2B5EF4-FFF2-40B4-BE49-F238E27FC236}">
                  <a16:creationId xmlns:a16="http://schemas.microsoft.com/office/drawing/2014/main" id="{32391453-08DC-4FC4-87D1-34546BCDD0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C8DE251E-2AF6-4AD5-AFCC-F78CDE20057A}"/>
              </a:ext>
            </a:extLst>
          </p:cNvPr>
          <p:cNvGrpSpPr/>
          <p:nvPr/>
        </p:nvGrpSpPr>
        <p:grpSpPr>
          <a:xfrm>
            <a:off x="8900152" y="2187723"/>
            <a:ext cx="543740" cy="810724"/>
            <a:chOff x="2869704" y="3178988"/>
            <a:chExt cx="543740" cy="810724"/>
          </a:xfrm>
        </p:grpSpPr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FAE4B32C-1E95-4324-AD77-EDEB6B49F1B6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9</a:t>
              </a:r>
            </a:p>
          </p:txBody>
        </p: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78328DA9-FF27-4719-A4B5-FCD679E1E01C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12</a:t>
              </a:r>
            </a:p>
          </p:txBody>
        </p:sp>
        <p:cxnSp>
          <p:nvCxnSpPr>
            <p:cNvPr id="17" name="رابط مستقيم 16">
              <a:extLst>
                <a:ext uri="{FF2B5EF4-FFF2-40B4-BE49-F238E27FC236}">
                  <a16:creationId xmlns:a16="http://schemas.microsoft.com/office/drawing/2014/main" id="{F18776B7-FD03-44A3-A254-CC54C151D1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0CE819D9-1DD5-4EF4-A37D-62F8331E2558}"/>
              </a:ext>
            </a:extLst>
          </p:cNvPr>
          <p:cNvGrpSpPr/>
          <p:nvPr/>
        </p:nvGrpSpPr>
        <p:grpSpPr>
          <a:xfrm>
            <a:off x="6156952" y="2475227"/>
            <a:ext cx="543740" cy="523220"/>
            <a:chOff x="2869704" y="3466492"/>
            <a:chExt cx="543740" cy="523220"/>
          </a:xfrm>
        </p:grpSpPr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9FB075E4-F33B-45E7-85D8-657BAC8E25DD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14</a:t>
              </a:r>
            </a:p>
          </p:txBody>
        </p: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47397DF1-CA43-4A80-9DDC-345A8197A9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C445BB87-BA8C-4AE5-8E28-2BA60ED9068B}"/>
              </a:ext>
            </a:extLst>
          </p:cNvPr>
          <p:cNvGrpSpPr/>
          <p:nvPr/>
        </p:nvGrpSpPr>
        <p:grpSpPr>
          <a:xfrm>
            <a:off x="5633077" y="2475227"/>
            <a:ext cx="543740" cy="523220"/>
            <a:chOff x="2869704" y="3466492"/>
            <a:chExt cx="543740" cy="523220"/>
          </a:xfrm>
        </p:grpSpPr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69A4C334-D3CC-4F78-8BAA-3A2740F24A09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14</a:t>
              </a:r>
            </a:p>
          </p:txBody>
        </p:sp>
        <p:cxnSp>
          <p:nvCxnSpPr>
            <p:cNvPr id="25" name="رابط مستقيم 24">
              <a:extLst>
                <a:ext uri="{FF2B5EF4-FFF2-40B4-BE49-F238E27FC236}">
                  <a16:creationId xmlns:a16="http://schemas.microsoft.com/office/drawing/2014/main" id="{FF9E9C69-2E6C-48A5-B29C-B1DB007240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91D0072E-4AAE-4DFE-AEAD-AA05E8ED4E5D}"/>
              </a:ext>
            </a:extLst>
          </p:cNvPr>
          <p:cNvGrpSpPr/>
          <p:nvPr/>
        </p:nvGrpSpPr>
        <p:grpSpPr>
          <a:xfrm>
            <a:off x="5128252" y="2475227"/>
            <a:ext cx="543740" cy="523220"/>
            <a:chOff x="2869704" y="3466492"/>
            <a:chExt cx="543740" cy="523220"/>
          </a:xfrm>
        </p:grpSpPr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3F3F46DF-0EF9-4E50-B23A-4E4A7A9E598C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14</a:t>
              </a:r>
            </a:p>
          </p:txBody>
        </p:sp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460888A1-DBCF-4714-9A8A-D578F1CF4D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9D823B27-FFDD-45C8-9D20-10853C40A140}"/>
              </a:ext>
            </a:extLst>
          </p:cNvPr>
          <p:cNvGrpSpPr/>
          <p:nvPr/>
        </p:nvGrpSpPr>
        <p:grpSpPr>
          <a:xfrm>
            <a:off x="1845413" y="2187723"/>
            <a:ext cx="543740" cy="810724"/>
            <a:chOff x="2869704" y="3178988"/>
            <a:chExt cx="543740" cy="810724"/>
          </a:xfrm>
        </p:grpSpPr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0494AF59-D964-47F3-B9FE-A5896C09EE59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12</a:t>
              </a:r>
            </a:p>
          </p:txBody>
        </p:sp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5E9AD328-0660-4AD6-8FBF-6E5E0B736F93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18</a:t>
              </a:r>
            </a:p>
          </p:txBody>
        </p:sp>
        <p:cxnSp>
          <p:nvCxnSpPr>
            <p:cNvPr id="33" name="رابط مستقيم 32">
              <a:extLst>
                <a:ext uri="{FF2B5EF4-FFF2-40B4-BE49-F238E27FC236}">
                  <a16:creationId xmlns:a16="http://schemas.microsoft.com/office/drawing/2014/main" id="{D9B0C9A2-4011-41C2-A090-7F767F98F8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86401224-310E-46C2-9565-E4D8FCDA7149}"/>
              </a:ext>
            </a:extLst>
          </p:cNvPr>
          <p:cNvGrpSpPr/>
          <p:nvPr/>
        </p:nvGrpSpPr>
        <p:grpSpPr>
          <a:xfrm>
            <a:off x="1321538" y="2187723"/>
            <a:ext cx="543740" cy="810724"/>
            <a:chOff x="2869704" y="3178988"/>
            <a:chExt cx="543740" cy="810724"/>
          </a:xfrm>
        </p:grpSpPr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6B17FEDA-E758-4B1C-9A2A-BC275017597A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10</a:t>
              </a:r>
            </a:p>
          </p:txBody>
        </p: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DCA9D34B-3FED-4139-9905-99807B374235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18</a:t>
              </a:r>
            </a:p>
          </p:txBody>
        </p:sp>
        <p:cxnSp>
          <p:nvCxnSpPr>
            <p:cNvPr id="37" name="رابط مستقيم 36">
              <a:extLst>
                <a:ext uri="{FF2B5EF4-FFF2-40B4-BE49-F238E27FC236}">
                  <a16:creationId xmlns:a16="http://schemas.microsoft.com/office/drawing/2014/main" id="{1091DA2A-3DA2-4B6A-9C4D-2D63E8B2A3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97722FF9-478D-4A7E-B160-ABE37AFFB170}"/>
              </a:ext>
            </a:extLst>
          </p:cNvPr>
          <p:cNvGrpSpPr/>
          <p:nvPr/>
        </p:nvGrpSpPr>
        <p:grpSpPr>
          <a:xfrm>
            <a:off x="816713" y="2187723"/>
            <a:ext cx="543740" cy="810724"/>
            <a:chOff x="2869704" y="3178988"/>
            <a:chExt cx="543740" cy="810724"/>
          </a:xfrm>
        </p:grpSpPr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2687C80E-19DE-4699-8118-EFC48EC54421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11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BAEE206F-3320-49D7-B82B-000E403B1341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18</a:t>
              </a:r>
            </a:p>
          </p:txBody>
        </p:sp>
        <p:cxnSp>
          <p:nvCxnSpPr>
            <p:cNvPr id="41" name="رابط مستقيم 40">
              <a:extLst>
                <a:ext uri="{FF2B5EF4-FFF2-40B4-BE49-F238E27FC236}">
                  <a16:creationId xmlns:a16="http://schemas.microsoft.com/office/drawing/2014/main" id="{4A8E96C0-D0C6-4CB9-B85A-F847182C8B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مجموعة 41">
            <a:extLst>
              <a:ext uri="{FF2B5EF4-FFF2-40B4-BE49-F238E27FC236}">
                <a16:creationId xmlns:a16="http://schemas.microsoft.com/office/drawing/2014/main" id="{51B8A812-495B-4D4F-9D38-BD4C04D40EE1}"/>
              </a:ext>
            </a:extLst>
          </p:cNvPr>
          <p:cNvGrpSpPr/>
          <p:nvPr/>
        </p:nvGrpSpPr>
        <p:grpSpPr>
          <a:xfrm>
            <a:off x="9928852" y="4654698"/>
            <a:ext cx="543740" cy="810724"/>
            <a:chOff x="2869704" y="3178988"/>
            <a:chExt cx="543740" cy="810724"/>
          </a:xfrm>
        </p:grpSpPr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589C1D57-7EDF-4217-8283-F20150F88362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18</a:t>
              </a:r>
            </a:p>
          </p:txBody>
        </p:sp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C437A0A6-FF4F-47A3-B545-B1A4BB0912B3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20</a:t>
              </a:r>
            </a:p>
          </p:txBody>
        </p:sp>
        <p:cxnSp>
          <p:nvCxnSpPr>
            <p:cNvPr id="45" name="رابط مستقيم 44">
              <a:extLst>
                <a:ext uri="{FF2B5EF4-FFF2-40B4-BE49-F238E27FC236}">
                  <a16:creationId xmlns:a16="http://schemas.microsoft.com/office/drawing/2014/main" id="{C71A7507-D3E3-4379-9AA7-6DDE7757F4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9FB186C8-3A6A-441F-B396-FF23BB29E796}"/>
              </a:ext>
            </a:extLst>
          </p:cNvPr>
          <p:cNvGrpSpPr/>
          <p:nvPr/>
        </p:nvGrpSpPr>
        <p:grpSpPr>
          <a:xfrm>
            <a:off x="9404977" y="4654698"/>
            <a:ext cx="543740" cy="810724"/>
            <a:chOff x="2869704" y="3178988"/>
            <a:chExt cx="543740" cy="810724"/>
          </a:xfrm>
        </p:grpSpPr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EFA0B741-F8EC-4D2C-8BB2-85411F758F36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15</a:t>
              </a: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AB523F34-8E97-46AE-8FDD-0AF4A303760C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20</a:t>
              </a:r>
            </a:p>
          </p:txBody>
        </p:sp>
        <p:cxnSp>
          <p:nvCxnSpPr>
            <p:cNvPr id="49" name="رابط مستقيم 48">
              <a:extLst>
                <a:ext uri="{FF2B5EF4-FFF2-40B4-BE49-F238E27FC236}">
                  <a16:creationId xmlns:a16="http://schemas.microsoft.com/office/drawing/2014/main" id="{A0DCC3F3-8452-450F-8C7C-D0C7BEAA27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مجموعة 49">
            <a:extLst>
              <a:ext uri="{FF2B5EF4-FFF2-40B4-BE49-F238E27FC236}">
                <a16:creationId xmlns:a16="http://schemas.microsoft.com/office/drawing/2014/main" id="{20F69084-FFC4-4430-A0E3-D9A8C6E9090E}"/>
              </a:ext>
            </a:extLst>
          </p:cNvPr>
          <p:cNvGrpSpPr/>
          <p:nvPr/>
        </p:nvGrpSpPr>
        <p:grpSpPr>
          <a:xfrm>
            <a:off x="8900152" y="4654698"/>
            <a:ext cx="543740" cy="810724"/>
            <a:chOff x="2869704" y="3178988"/>
            <a:chExt cx="543740" cy="810724"/>
          </a:xfrm>
        </p:grpSpPr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DA9E4EC5-2FDE-4E35-A300-2E95601F1789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16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0573010D-998A-4537-B467-3BF73793A1B6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20</a:t>
              </a:r>
            </a:p>
          </p:txBody>
        </p:sp>
        <p:cxnSp>
          <p:nvCxnSpPr>
            <p:cNvPr id="53" name="رابط مستقيم 52">
              <a:extLst>
                <a:ext uri="{FF2B5EF4-FFF2-40B4-BE49-F238E27FC236}">
                  <a16:creationId xmlns:a16="http://schemas.microsoft.com/office/drawing/2014/main" id="{3066DC4E-F61D-4068-8FBB-0CD4362D51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مجموعة 53">
            <a:extLst>
              <a:ext uri="{FF2B5EF4-FFF2-40B4-BE49-F238E27FC236}">
                <a16:creationId xmlns:a16="http://schemas.microsoft.com/office/drawing/2014/main" id="{74B04A71-C4EB-4ACF-BDFF-5865441B6796}"/>
              </a:ext>
            </a:extLst>
          </p:cNvPr>
          <p:cNvGrpSpPr/>
          <p:nvPr/>
        </p:nvGrpSpPr>
        <p:grpSpPr>
          <a:xfrm>
            <a:off x="6156952" y="4654698"/>
            <a:ext cx="543740" cy="810724"/>
            <a:chOff x="2869704" y="3178988"/>
            <a:chExt cx="543740" cy="810724"/>
          </a:xfrm>
        </p:grpSpPr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E18E3152-2EEB-4AF1-8FFE-821DA10393F3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20</a:t>
              </a:r>
            </a:p>
          </p:txBody>
        </p: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27EC8987-9C7A-4244-8DBE-9ADB70550557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24</a:t>
              </a:r>
            </a:p>
          </p:txBody>
        </p:sp>
        <p:cxnSp>
          <p:nvCxnSpPr>
            <p:cNvPr id="57" name="رابط مستقيم 56">
              <a:extLst>
                <a:ext uri="{FF2B5EF4-FFF2-40B4-BE49-F238E27FC236}">
                  <a16:creationId xmlns:a16="http://schemas.microsoft.com/office/drawing/2014/main" id="{561D5F6C-D29F-4968-84C5-24E5C895DE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مجموعة 57">
            <a:extLst>
              <a:ext uri="{FF2B5EF4-FFF2-40B4-BE49-F238E27FC236}">
                <a16:creationId xmlns:a16="http://schemas.microsoft.com/office/drawing/2014/main" id="{56C66299-FB11-451E-BF51-26F1445F040A}"/>
              </a:ext>
            </a:extLst>
          </p:cNvPr>
          <p:cNvGrpSpPr/>
          <p:nvPr/>
        </p:nvGrpSpPr>
        <p:grpSpPr>
          <a:xfrm>
            <a:off x="5633077" y="4654698"/>
            <a:ext cx="543740" cy="810724"/>
            <a:chOff x="2869704" y="3178988"/>
            <a:chExt cx="543740" cy="810724"/>
          </a:xfrm>
        </p:grpSpPr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1A8FFD38-A986-4AD5-A23E-2E291B6DEDBD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18</a:t>
              </a:r>
            </a:p>
          </p:txBody>
        </p:sp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DBBBE5AC-FB53-48AF-84F5-70BBB7BC044D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24</a:t>
              </a:r>
            </a:p>
          </p:txBody>
        </p:sp>
        <p:cxnSp>
          <p:nvCxnSpPr>
            <p:cNvPr id="61" name="رابط مستقيم 60">
              <a:extLst>
                <a:ext uri="{FF2B5EF4-FFF2-40B4-BE49-F238E27FC236}">
                  <a16:creationId xmlns:a16="http://schemas.microsoft.com/office/drawing/2014/main" id="{8A84EC0B-B8A2-4BBD-97B2-8D48B2BDEB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مجموعة 61">
            <a:extLst>
              <a:ext uri="{FF2B5EF4-FFF2-40B4-BE49-F238E27FC236}">
                <a16:creationId xmlns:a16="http://schemas.microsoft.com/office/drawing/2014/main" id="{310AD64E-C7AD-443F-8077-66FFB0AB7D8D}"/>
              </a:ext>
            </a:extLst>
          </p:cNvPr>
          <p:cNvGrpSpPr/>
          <p:nvPr/>
        </p:nvGrpSpPr>
        <p:grpSpPr>
          <a:xfrm>
            <a:off x="5128252" y="4654698"/>
            <a:ext cx="543740" cy="810724"/>
            <a:chOff x="2869704" y="3178988"/>
            <a:chExt cx="543740" cy="810724"/>
          </a:xfrm>
        </p:grpSpPr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73FD7808-8838-4B86-BC2A-A9BF91385580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15</a:t>
              </a:r>
            </a:p>
          </p:txBody>
        </p: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34D6977E-D821-4B4B-A708-B809BE500436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24</a:t>
              </a:r>
            </a:p>
          </p:txBody>
        </p:sp>
        <p:cxnSp>
          <p:nvCxnSpPr>
            <p:cNvPr id="65" name="رابط مستقيم 64">
              <a:extLst>
                <a:ext uri="{FF2B5EF4-FFF2-40B4-BE49-F238E27FC236}">
                  <a16:creationId xmlns:a16="http://schemas.microsoft.com/office/drawing/2014/main" id="{44BBA6C8-259E-4DA5-BE32-81EDAF3690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مجموعة 65">
            <a:extLst>
              <a:ext uri="{FF2B5EF4-FFF2-40B4-BE49-F238E27FC236}">
                <a16:creationId xmlns:a16="http://schemas.microsoft.com/office/drawing/2014/main" id="{32AB5E98-9936-4491-B021-3B686DB82109}"/>
              </a:ext>
            </a:extLst>
          </p:cNvPr>
          <p:cNvGrpSpPr/>
          <p:nvPr/>
        </p:nvGrpSpPr>
        <p:grpSpPr>
          <a:xfrm>
            <a:off x="1845413" y="4654698"/>
            <a:ext cx="543740" cy="810724"/>
            <a:chOff x="2869704" y="3178988"/>
            <a:chExt cx="543740" cy="810724"/>
          </a:xfrm>
        </p:grpSpPr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949CCD95-C5D8-414D-9F52-2E692AAF04F4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21</a:t>
              </a:r>
            </a:p>
          </p:txBody>
        </p:sp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5D4F0DDE-BFA2-4E13-82A7-569C35EF6B7B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30</a:t>
              </a:r>
            </a:p>
          </p:txBody>
        </p:sp>
        <p:cxnSp>
          <p:nvCxnSpPr>
            <p:cNvPr id="69" name="رابط مستقيم 68">
              <a:extLst>
                <a:ext uri="{FF2B5EF4-FFF2-40B4-BE49-F238E27FC236}">
                  <a16:creationId xmlns:a16="http://schemas.microsoft.com/office/drawing/2014/main" id="{571D1900-5168-4E7C-8D98-1EB0843B38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مجموعة 69">
            <a:extLst>
              <a:ext uri="{FF2B5EF4-FFF2-40B4-BE49-F238E27FC236}">
                <a16:creationId xmlns:a16="http://schemas.microsoft.com/office/drawing/2014/main" id="{336196E7-EB48-4483-BD5D-634AB8143509}"/>
              </a:ext>
            </a:extLst>
          </p:cNvPr>
          <p:cNvGrpSpPr/>
          <p:nvPr/>
        </p:nvGrpSpPr>
        <p:grpSpPr>
          <a:xfrm>
            <a:off x="1321538" y="4654698"/>
            <a:ext cx="543740" cy="810724"/>
            <a:chOff x="2869704" y="3178988"/>
            <a:chExt cx="543740" cy="810724"/>
          </a:xfrm>
        </p:grpSpPr>
        <p:sp>
          <p:nvSpPr>
            <p:cNvPr id="71" name="مربع نص 70">
              <a:extLst>
                <a:ext uri="{FF2B5EF4-FFF2-40B4-BE49-F238E27FC236}">
                  <a16:creationId xmlns:a16="http://schemas.microsoft.com/office/drawing/2014/main" id="{01585000-63C8-488F-B7EC-730D7DB34AB8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72" name="مربع نص 71">
              <a:extLst>
                <a:ext uri="{FF2B5EF4-FFF2-40B4-BE49-F238E27FC236}">
                  <a16:creationId xmlns:a16="http://schemas.microsoft.com/office/drawing/2014/main" id="{5F0FB6CC-E786-4113-BAFC-E774E4D23250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30</a:t>
              </a:r>
            </a:p>
          </p:txBody>
        </p:sp>
        <p:cxnSp>
          <p:nvCxnSpPr>
            <p:cNvPr id="73" name="رابط مستقيم 72">
              <a:extLst>
                <a:ext uri="{FF2B5EF4-FFF2-40B4-BE49-F238E27FC236}">
                  <a16:creationId xmlns:a16="http://schemas.microsoft.com/office/drawing/2014/main" id="{DC9E2701-321E-4D91-AB11-210EFA1598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مجموعة 73">
            <a:extLst>
              <a:ext uri="{FF2B5EF4-FFF2-40B4-BE49-F238E27FC236}">
                <a16:creationId xmlns:a16="http://schemas.microsoft.com/office/drawing/2014/main" id="{EEEBF419-55CD-4F07-A563-1E70494E7601}"/>
              </a:ext>
            </a:extLst>
          </p:cNvPr>
          <p:cNvGrpSpPr/>
          <p:nvPr/>
        </p:nvGrpSpPr>
        <p:grpSpPr>
          <a:xfrm>
            <a:off x="816713" y="4654698"/>
            <a:ext cx="543740" cy="810724"/>
            <a:chOff x="2869704" y="3178988"/>
            <a:chExt cx="543740" cy="810724"/>
          </a:xfrm>
        </p:grpSpPr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86B54A1E-F508-4798-9145-567237CBF145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76" name="مربع نص 75">
              <a:extLst>
                <a:ext uri="{FF2B5EF4-FFF2-40B4-BE49-F238E27FC236}">
                  <a16:creationId xmlns:a16="http://schemas.microsoft.com/office/drawing/2014/main" id="{B8E0A6E1-C527-4035-A34B-A1EA26A2695B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dirty="0">
                  <a:solidFill>
                    <a:srgbClr val="FF0000"/>
                  </a:solidFill>
                </a:rPr>
                <a:t>30</a:t>
              </a:r>
            </a:p>
          </p:txBody>
        </p:sp>
        <p:cxnSp>
          <p:nvCxnSpPr>
            <p:cNvPr id="77" name="رابط مستقيم 76">
              <a:extLst>
                <a:ext uri="{FF2B5EF4-FFF2-40B4-BE49-F238E27FC236}">
                  <a16:creationId xmlns:a16="http://schemas.microsoft.com/office/drawing/2014/main" id="{92929687-D5CE-4DBA-B7FC-9941B3C11E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14742886-CEBB-4A1A-A574-50B851531830}"/>
              </a:ext>
            </a:extLst>
          </p:cNvPr>
          <p:cNvGrpSpPr/>
          <p:nvPr/>
        </p:nvGrpSpPr>
        <p:grpSpPr>
          <a:xfrm>
            <a:off x="10018621" y="2908418"/>
            <a:ext cx="364202" cy="810724"/>
            <a:chOff x="2959473" y="3178988"/>
            <a:chExt cx="364202" cy="810724"/>
          </a:xfrm>
        </p:grpSpPr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CFFFD3F3-5468-454B-BE2A-86095F390AC4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3</a:t>
              </a:r>
            </a:p>
          </p:txBody>
        </p:sp>
        <p:sp>
          <p:nvSpPr>
            <p:cNvPr id="80" name="مربع نص 79">
              <a:extLst>
                <a:ext uri="{FF2B5EF4-FFF2-40B4-BE49-F238E27FC236}">
                  <a16:creationId xmlns:a16="http://schemas.microsoft.com/office/drawing/2014/main" id="{2B85DBA1-2E39-4E38-B2A4-9DF4484025C0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4</a:t>
              </a:r>
            </a:p>
          </p:txBody>
        </p:sp>
        <p:cxnSp>
          <p:nvCxnSpPr>
            <p:cNvPr id="81" name="رابط مستقيم 80">
              <a:extLst>
                <a:ext uri="{FF2B5EF4-FFF2-40B4-BE49-F238E27FC236}">
                  <a16:creationId xmlns:a16="http://schemas.microsoft.com/office/drawing/2014/main" id="{CEF2709F-B9B9-4E34-A618-C603C860AF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مجموعة 81">
            <a:extLst>
              <a:ext uri="{FF2B5EF4-FFF2-40B4-BE49-F238E27FC236}">
                <a16:creationId xmlns:a16="http://schemas.microsoft.com/office/drawing/2014/main" id="{D49A63FF-C009-4996-A345-2F31C44DEC76}"/>
              </a:ext>
            </a:extLst>
          </p:cNvPr>
          <p:cNvGrpSpPr/>
          <p:nvPr/>
        </p:nvGrpSpPr>
        <p:grpSpPr>
          <a:xfrm>
            <a:off x="9494746" y="2908418"/>
            <a:ext cx="364202" cy="810724"/>
            <a:chOff x="2959473" y="3178988"/>
            <a:chExt cx="364202" cy="810724"/>
          </a:xfrm>
        </p:grpSpPr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9F9AB30B-10AB-463B-A1DF-8DCEF034E63E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5</a:t>
              </a:r>
            </a:p>
          </p:txBody>
        </p: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C30AF230-2418-46DF-ABE6-B10688EAEF6F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6</a:t>
              </a:r>
            </a:p>
          </p:txBody>
        </p:sp>
        <p:cxnSp>
          <p:nvCxnSpPr>
            <p:cNvPr id="85" name="رابط مستقيم 84">
              <a:extLst>
                <a:ext uri="{FF2B5EF4-FFF2-40B4-BE49-F238E27FC236}">
                  <a16:creationId xmlns:a16="http://schemas.microsoft.com/office/drawing/2014/main" id="{6D1934FE-325F-4E39-8B7A-165EE6E5C8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مجموعة 85">
            <a:extLst>
              <a:ext uri="{FF2B5EF4-FFF2-40B4-BE49-F238E27FC236}">
                <a16:creationId xmlns:a16="http://schemas.microsoft.com/office/drawing/2014/main" id="{9AE640E5-BB32-426E-AE31-682AA2D2CAA2}"/>
              </a:ext>
            </a:extLst>
          </p:cNvPr>
          <p:cNvGrpSpPr/>
          <p:nvPr/>
        </p:nvGrpSpPr>
        <p:grpSpPr>
          <a:xfrm>
            <a:off x="8900152" y="2908418"/>
            <a:ext cx="543740" cy="810724"/>
            <a:chOff x="2869704" y="3178988"/>
            <a:chExt cx="543740" cy="810724"/>
          </a:xfrm>
        </p:grpSpPr>
        <p:sp>
          <p:nvSpPr>
            <p:cNvPr id="87" name="مربع نص 86">
              <a:extLst>
                <a:ext uri="{FF2B5EF4-FFF2-40B4-BE49-F238E27FC236}">
                  <a16:creationId xmlns:a16="http://schemas.microsoft.com/office/drawing/2014/main" id="{EFF16420-1D6F-4573-981E-9E0BB8AE43E1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9</a:t>
              </a:r>
            </a:p>
          </p:txBody>
        </p:sp>
        <p:sp>
          <p:nvSpPr>
            <p:cNvPr id="88" name="مربع نص 87">
              <a:extLst>
                <a:ext uri="{FF2B5EF4-FFF2-40B4-BE49-F238E27FC236}">
                  <a16:creationId xmlns:a16="http://schemas.microsoft.com/office/drawing/2014/main" id="{A489BF1E-5624-43A7-82A4-4A3C64C51660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12</a:t>
              </a:r>
            </a:p>
          </p:txBody>
        </p:sp>
        <p:cxnSp>
          <p:nvCxnSpPr>
            <p:cNvPr id="89" name="رابط مستقيم 88">
              <a:extLst>
                <a:ext uri="{FF2B5EF4-FFF2-40B4-BE49-F238E27FC236}">
                  <a16:creationId xmlns:a16="http://schemas.microsoft.com/office/drawing/2014/main" id="{356933D0-315B-41ED-B62B-51913A6937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مجموعة 89">
            <a:extLst>
              <a:ext uri="{FF2B5EF4-FFF2-40B4-BE49-F238E27FC236}">
                <a16:creationId xmlns:a16="http://schemas.microsoft.com/office/drawing/2014/main" id="{7C89D895-E7C6-4C11-BD67-8752618396ED}"/>
              </a:ext>
            </a:extLst>
          </p:cNvPr>
          <p:cNvGrpSpPr/>
          <p:nvPr/>
        </p:nvGrpSpPr>
        <p:grpSpPr>
          <a:xfrm>
            <a:off x="6246721" y="2908418"/>
            <a:ext cx="364202" cy="810724"/>
            <a:chOff x="2959473" y="3178988"/>
            <a:chExt cx="364202" cy="810724"/>
          </a:xfrm>
        </p:grpSpPr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6CA63E71-D37D-465E-BC6D-5D2F8C0AD639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</a:t>
              </a:r>
            </a:p>
          </p:txBody>
        </p:sp>
        <p:sp>
          <p:nvSpPr>
            <p:cNvPr id="92" name="مربع نص 91">
              <a:extLst>
                <a:ext uri="{FF2B5EF4-FFF2-40B4-BE49-F238E27FC236}">
                  <a16:creationId xmlns:a16="http://schemas.microsoft.com/office/drawing/2014/main" id="{337A6B62-0549-4E9C-9622-44370C80A3DB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2</a:t>
              </a:r>
            </a:p>
          </p:txBody>
        </p:sp>
        <p:cxnSp>
          <p:nvCxnSpPr>
            <p:cNvPr id="93" name="رابط مستقيم 92">
              <a:extLst>
                <a:ext uri="{FF2B5EF4-FFF2-40B4-BE49-F238E27FC236}">
                  <a16:creationId xmlns:a16="http://schemas.microsoft.com/office/drawing/2014/main" id="{1BC5B6B6-4E0E-406E-848A-9F641F7F4A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مجموعة 93">
            <a:extLst>
              <a:ext uri="{FF2B5EF4-FFF2-40B4-BE49-F238E27FC236}">
                <a16:creationId xmlns:a16="http://schemas.microsoft.com/office/drawing/2014/main" id="{026C40C7-9F59-4AE8-B31B-0D5489577309}"/>
              </a:ext>
            </a:extLst>
          </p:cNvPr>
          <p:cNvGrpSpPr/>
          <p:nvPr/>
        </p:nvGrpSpPr>
        <p:grpSpPr>
          <a:xfrm>
            <a:off x="5722846" y="2908418"/>
            <a:ext cx="364202" cy="810724"/>
            <a:chOff x="2959473" y="3178988"/>
            <a:chExt cx="364202" cy="810724"/>
          </a:xfrm>
        </p:grpSpPr>
        <p:sp>
          <p:nvSpPr>
            <p:cNvPr id="95" name="مربع نص 94">
              <a:extLst>
                <a:ext uri="{FF2B5EF4-FFF2-40B4-BE49-F238E27FC236}">
                  <a16:creationId xmlns:a16="http://schemas.microsoft.com/office/drawing/2014/main" id="{60E7A421-AA2F-42D5-A3F9-704502F441C8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4</a:t>
              </a:r>
            </a:p>
          </p:txBody>
        </p:sp>
        <p:sp>
          <p:nvSpPr>
            <p:cNvPr id="96" name="مربع نص 95">
              <a:extLst>
                <a:ext uri="{FF2B5EF4-FFF2-40B4-BE49-F238E27FC236}">
                  <a16:creationId xmlns:a16="http://schemas.microsoft.com/office/drawing/2014/main" id="{5DDB8C86-17E8-4C70-8FAE-21BF5C8C30E3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7</a:t>
              </a:r>
            </a:p>
          </p:txBody>
        </p:sp>
        <p:cxnSp>
          <p:nvCxnSpPr>
            <p:cNvPr id="97" name="رابط مستقيم 96">
              <a:extLst>
                <a:ext uri="{FF2B5EF4-FFF2-40B4-BE49-F238E27FC236}">
                  <a16:creationId xmlns:a16="http://schemas.microsoft.com/office/drawing/2014/main" id="{FAFA8146-C65E-4709-9795-56EFEB2354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مجموعة 97">
            <a:extLst>
              <a:ext uri="{FF2B5EF4-FFF2-40B4-BE49-F238E27FC236}">
                <a16:creationId xmlns:a16="http://schemas.microsoft.com/office/drawing/2014/main" id="{577D73F2-AE1D-4D7E-814F-AFC5DAE606D7}"/>
              </a:ext>
            </a:extLst>
          </p:cNvPr>
          <p:cNvGrpSpPr/>
          <p:nvPr/>
        </p:nvGrpSpPr>
        <p:grpSpPr>
          <a:xfrm>
            <a:off x="5128252" y="2908418"/>
            <a:ext cx="543740" cy="810724"/>
            <a:chOff x="2869704" y="3178988"/>
            <a:chExt cx="543740" cy="810724"/>
          </a:xfrm>
        </p:grpSpPr>
        <p:sp>
          <p:nvSpPr>
            <p:cNvPr id="99" name="مربع نص 98">
              <a:extLst>
                <a:ext uri="{FF2B5EF4-FFF2-40B4-BE49-F238E27FC236}">
                  <a16:creationId xmlns:a16="http://schemas.microsoft.com/office/drawing/2014/main" id="{A61FC2CB-2387-46E4-BCC8-66E3911AA899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9</a:t>
              </a:r>
            </a:p>
          </p:txBody>
        </p:sp>
        <p:sp>
          <p:nvSpPr>
            <p:cNvPr id="100" name="مربع نص 99">
              <a:extLst>
                <a:ext uri="{FF2B5EF4-FFF2-40B4-BE49-F238E27FC236}">
                  <a16:creationId xmlns:a16="http://schemas.microsoft.com/office/drawing/2014/main" id="{3FC448A9-C616-462E-877B-BFA3511FE270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14</a:t>
              </a:r>
            </a:p>
          </p:txBody>
        </p:sp>
        <p:cxnSp>
          <p:nvCxnSpPr>
            <p:cNvPr id="101" name="رابط مستقيم 100">
              <a:extLst>
                <a:ext uri="{FF2B5EF4-FFF2-40B4-BE49-F238E27FC236}">
                  <a16:creationId xmlns:a16="http://schemas.microsoft.com/office/drawing/2014/main" id="{9540AC2C-BF60-47DE-B4BB-0CA59FBEA3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مجموعة 101">
            <a:extLst>
              <a:ext uri="{FF2B5EF4-FFF2-40B4-BE49-F238E27FC236}">
                <a16:creationId xmlns:a16="http://schemas.microsoft.com/office/drawing/2014/main" id="{FEB00ECD-A550-4F30-89A2-17B81E397097}"/>
              </a:ext>
            </a:extLst>
          </p:cNvPr>
          <p:cNvGrpSpPr/>
          <p:nvPr/>
        </p:nvGrpSpPr>
        <p:grpSpPr>
          <a:xfrm>
            <a:off x="1935182" y="2908418"/>
            <a:ext cx="364202" cy="810724"/>
            <a:chOff x="2959473" y="3178988"/>
            <a:chExt cx="364202" cy="810724"/>
          </a:xfrm>
        </p:grpSpPr>
        <p:sp>
          <p:nvSpPr>
            <p:cNvPr id="103" name="مربع نص 102">
              <a:extLst>
                <a:ext uri="{FF2B5EF4-FFF2-40B4-BE49-F238E27FC236}">
                  <a16:creationId xmlns:a16="http://schemas.microsoft.com/office/drawing/2014/main" id="{CE253924-DF3B-4092-A6F7-5948AEC4957D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5</a:t>
              </a:r>
            </a:p>
          </p:txBody>
        </p:sp>
        <p:sp>
          <p:nvSpPr>
            <p:cNvPr id="104" name="مربع نص 103">
              <a:extLst>
                <a:ext uri="{FF2B5EF4-FFF2-40B4-BE49-F238E27FC236}">
                  <a16:creationId xmlns:a16="http://schemas.microsoft.com/office/drawing/2014/main" id="{487E3A91-C695-45A2-9A09-8BA868163871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9</a:t>
              </a:r>
            </a:p>
          </p:txBody>
        </p:sp>
        <p:cxnSp>
          <p:nvCxnSpPr>
            <p:cNvPr id="105" name="رابط مستقيم 104">
              <a:extLst>
                <a:ext uri="{FF2B5EF4-FFF2-40B4-BE49-F238E27FC236}">
                  <a16:creationId xmlns:a16="http://schemas.microsoft.com/office/drawing/2014/main" id="{A7C569AE-AD81-4E39-BD3C-317582DFA0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مجموعة 105">
            <a:extLst>
              <a:ext uri="{FF2B5EF4-FFF2-40B4-BE49-F238E27FC236}">
                <a16:creationId xmlns:a16="http://schemas.microsoft.com/office/drawing/2014/main" id="{C0D7239A-EFB0-475F-BCC5-30C0E9AD38A4}"/>
              </a:ext>
            </a:extLst>
          </p:cNvPr>
          <p:cNvGrpSpPr/>
          <p:nvPr/>
        </p:nvGrpSpPr>
        <p:grpSpPr>
          <a:xfrm>
            <a:off x="1321538" y="2908418"/>
            <a:ext cx="543740" cy="810724"/>
            <a:chOff x="2869704" y="3178988"/>
            <a:chExt cx="543740" cy="810724"/>
          </a:xfrm>
        </p:grpSpPr>
        <p:sp>
          <p:nvSpPr>
            <p:cNvPr id="107" name="مربع نص 106">
              <a:extLst>
                <a:ext uri="{FF2B5EF4-FFF2-40B4-BE49-F238E27FC236}">
                  <a16:creationId xmlns:a16="http://schemas.microsoft.com/office/drawing/2014/main" id="{E696CCC4-3202-4BDB-8AF1-00A40AA45ECE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11</a:t>
              </a:r>
            </a:p>
          </p:txBody>
        </p:sp>
        <p:sp>
          <p:nvSpPr>
            <p:cNvPr id="108" name="مربع نص 107">
              <a:extLst>
                <a:ext uri="{FF2B5EF4-FFF2-40B4-BE49-F238E27FC236}">
                  <a16:creationId xmlns:a16="http://schemas.microsoft.com/office/drawing/2014/main" id="{8CC5F9C0-5A92-43AC-80D1-4D7418696979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18</a:t>
              </a:r>
            </a:p>
          </p:txBody>
        </p:sp>
        <p:cxnSp>
          <p:nvCxnSpPr>
            <p:cNvPr id="109" name="رابط مستقيم 108">
              <a:extLst>
                <a:ext uri="{FF2B5EF4-FFF2-40B4-BE49-F238E27FC236}">
                  <a16:creationId xmlns:a16="http://schemas.microsoft.com/office/drawing/2014/main" id="{EDE11954-4A41-4C04-94FD-75A69A1D43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مجموعة 109">
            <a:extLst>
              <a:ext uri="{FF2B5EF4-FFF2-40B4-BE49-F238E27FC236}">
                <a16:creationId xmlns:a16="http://schemas.microsoft.com/office/drawing/2014/main" id="{333797A3-E4A8-4D60-BAB8-4F4E1E267C99}"/>
              </a:ext>
            </a:extLst>
          </p:cNvPr>
          <p:cNvGrpSpPr/>
          <p:nvPr/>
        </p:nvGrpSpPr>
        <p:grpSpPr>
          <a:xfrm>
            <a:off x="906482" y="2908418"/>
            <a:ext cx="364202" cy="810724"/>
            <a:chOff x="2959473" y="3178988"/>
            <a:chExt cx="364202" cy="810724"/>
          </a:xfrm>
        </p:grpSpPr>
        <p:sp>
          <p:nvSpPr>
            <p:cNvPr id="111" name="مربع نص 110">
              <a:extLst>
                <a:ext uri="{FF2B5EF4-FFF2-40B4-BE49-F238E27FC236}">
                  <a16:creationId xmlns:a16="http://schemas.microsoft.com/office/drawing/2014/main" id="{DFEDB4EC-7B31-4E63-92BB-4AC8501AE1DF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2</a:t>
              </a:r>
            </a:p>
          </p:txBody>
        </p:sp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9809B806-2AC3-475F-8A4D-6660B820FD57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3</a:t>
              </a:r>
            </a:p>
          </p:txBody>
        </p:sp>
        <p:cxnSp>
          <p:nvCxnSpPr>
            <p:cNvPr id="113" name="رابط مستقيم 112">
              <a:extLst>
                <a:ext uri="{FF2B5EF4-FFF2-40B4-BE49-F238E27FC236}">
                  <a16:creationId xmlns:a16="http://schemas.microsoft.com/office/drawing/2014/main" id="{C9C3B82D-A7AD-4932-B930-BB877BAE39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مجموعة 113">
            <a:extLst>
              <a:ext uri="{FF2B5EF4-FFF2-40B4-BE49-F238E27FC236}">
                <a16:creationId xmlns:a16="http://schemas.microsoft.com/office/drawing/2014/main" id="{27C26F6D-A819-47EB-8F39-027A3B4880BC}"/>
              </a:ext>
            </a:extLst>
          </p:cNvPr>
          <p:cNvGrpSpPr/>
          <p:nvPr/>
        </p:nvGrpSpPr>
        <p:grpSpPr>
          <a:xfrm>
            <a:off x="10018621" y="5375393"/>
            <a:ext cx="364202" cy="810724"/>
            <a:chOff x="2959473" y="3178988"/>
            <a:chExt cx="364202" cy="810724"/>
          </a:xfrm>
        </p:grpSpPr>
        <p:sp>
          <p:nvSpPr>
            <p:cNvPr id="115" name="مربع نص 114">
              <a:extLst>
                <a:ext uri="{FF2B5EF4-FFF2-40B4-BE49-F238E27FC236}">
                  <a16:creationId xmlns:a16="http://schemas.microsoft.com/office/drawing/2014/main" id="{F1AE7484-85F8-4FEC-B4FD-2BBB28EE38A4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3</a:t>
              </a:r>
            </a:p>
          </p:txBody>
        </p:sp>
        <p:sp>
          <p:nvSpPr>
            <p:cNvPr id="116" name="مربع نص 115">
              <a:extLst>
                <a:ext uri="{FF2B5EF4-FFF2-40B4-BE49-F238E27FC236}">
                  <a16:creationId xmlns:a16="http://schemas.microsoft.com/office/drawing/2014/main" id="{DBF3D2FC-2790-4B54-B9BF-3C57F2E6BE18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4</a:t>
              </a:r>
            </a:p>
          </p:txBody>
        </p:sp>
        <p:cxnSp>
          <p:nvCxnSpPr>
            <p:cNvPr id="117" name="رابط مستقيم 116">
              <a:extLst>
                <a:ext uri="{FF2B5EF4-FFF2-40B4-BE49-F238E27FC236}">
                  <a16:creationId xmlns:a16="http://schemas.microsoft.com/office/drawing/2014/main" id="{557477B3-6ABC-4B7C-9905-CD43D5F723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مجموعة 117">
            <a:extLst>
              <a:ext uri="{FF2B5EF4-FFF2-40B4-BE49-F238E27FC236}">
                <a16:creationId xmlns:a16="http://schemas.microsoft.com/office/drawing/2014/main" id="{D7C6D4FD-8504-4C62-B9CC-37C7929F8322}"/>
              </a:ext>
            </a:extLst>
          </p:cNvPr>
          <p:cNvGrpSpPr/>
          <p:nvPr/>
        </p:nvGrpSpPr>
        <p:grpSpPr>
          <a:xfrm>
            <a:off x="9494746" y="5375393"/>
            <a:ext cx="364202" cy="810724"/>
            <a:chOff x="2959473" y="3178988"/>
            <a:chExt cx="364202" cy="810724"/>
          </a:xfrm>
        </p:grpSpPr>
        <p:sp>
          <p:nvSpPr>
            <p:cNvPr id="119" name="مربع نص 118">
              <a:extLst>
                <a:ext uri="{FF2B5EF4-FFF2-40B4-BE49-F238E27FC236}">
                  <a16:creationId xmlns:a16="http://schemas.microsoft.com/office/drawing/2014/main" id="{1371276C-5E97-492D-90B3-8AA1E91CB12E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4</a:t>
              </a:r>
            </a:p>
          </p:txBody>
        </p:sp>
        <p:sp>
          <p:nvSpPr>
            <p:cNvPr id="120" name="مربع نص 119">
              <a:extLst>
                <a:ext uri="{FF2B5EF4-FFF2-40B4-BE49-F238E27FC236}">
                  <a16:creationId xmlns:a16="http://schemas.microsoft.com/office/drawing/2014/main" id="{44D2C92B-074A-4FF3-BC8A-F320EBE79C48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5</a:t>
              </a:r>
            </a:p>
          </p:txBody>
        </p:sp>
        <p:cxnSp>
          <p:nvCxnSpPr>
            <p:cNvPr id="121" name="رابط مستقيم 120">
              <a:extLst>
                <a:ext uri="{FF2B5EF4-FFF2-40B4-BE49-F238E27FC236}">
                  <a16:creationId xmlns:a16="http://schemas.microsoft.com/office/drawing/2014/main" id="{B6FDDE1D-F734-4A81-9FB8-FD7AD37EE4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مجموعة 121">
            <a:extLst>
              <a:ext uri="{FF2B5EF4-FFF2-40B4-BE49-F238E27FC236}">
                <a16:creationId xmlns:a16="http://schemas.microsoft.com/office/drawing/2014/main" id="{6F1842D3-569B-4017-AC1A-A8EC944282DD}"/>
              </a:ext>
            </a:extLst>
          </p:cNvPr>
          <p:cNvGrpSpPr/>
          <p:nvPr/>
        </p:nvGrpSpPr>
        <p:grpSpPr>
          <a:xfrm>
            <a:off x="8900152" y="5375393"/>
            <a:ext cx="543740" cy="810724"/>
            <a:chOff x="2869704" y="3178988"/>
            <a:chExt cx="543740" cy="810724"/>
          </a:xfrm>
        </p:grpSpPr>
        <p:sp>
          <p:nvSpPr>
            <p:cNvPr id="123" name="مربع نص 122">
              <a:extLst>
                <a:ext uri="{FF2B5EF4-FFF2-40B4-BE49-F238E27FC236}">
                  <a16:creationId xmlns:a16="http://schemas.microsoft.com/office/drawing/2014/main" id="{639589E3-E100-412F-B81E-9B38CC65B536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9</a:t>
              </a:r>
            </a:p>
          </p:txBody>
        </p:sp>
        <p:sp>
          <p:nvSpPr>
            <p:cNvPr id="124" name="مربع نص 123">
              <a:extLst>
                <a:ext uri="{FF2B5EF4-FFF2-40B4-BE49-F238E27FC236}">
                  <a16:creationId xmlns:a16="http://schemas.microsoft.com/office/drawing/2014/main" id="{E35807C0-1345-402F-9CEB-888C6C3EEFA8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10</a:t>
              </a:r>
            </a:p>
          </p:txBody>
        </p:sp>
        <p:cxnSp>
          <p:nvCxnSpPr>
            <p:cNvPr id="125" name="رابط مستقيم 124">
              <a:extLst>
                <a:ext uri="{FF2B5EF4-FFF2-40B4-BE49-F238E27FC236}">
                  <a16:creationId xmlns:a16="http://schemas.microsoft.com/office/drawing/2014/main" id="{EC8EF757-D053-4640-8B90-59B6EA4FB2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مجموعة 125">
            <a:extLst>
              <a:ext uri="{FF2B5EF4-FFF2-40B4-BE49-F238E27FC236}">
                <a16:creationId xmlns:a16="http://schemas.microsoft.com/office/drawing/2014/main" id="{D9049211-5E19-4C5D-9DCF-2F9A3942002B}"/>
              </a:ext>
            </a:extLst>
          </p:cNvPr>
          <p:cNvGrpSpPr/>
          <p:nvPr/>
        </p:nvGrpSpPr>
        <p:grpSpPr>
          <a:xfrm>
            <a:off x="6246721" y="5375393"/>
            <a:ext cx="364202" cy="810724"/>
            <a:chOff x="2959473" y="3178988"/>
            <a:chExt cx="364202" cy="810724"/>
          </a:xfrm>
        </p:grpSpPr>
        <p:sp>
          <p:nvSpPr>
            <p:cNvPr id="127" name="مربع نص 126">
              <a:extLst>
                <a:ext uri="{FF2B5EF4-FFF2-40B4-BE49-F238E27FC236}">
                  <a16:creationId xmlns:a16="http://schemas.microsoft.com/office/drawing/2014/main" id="{7867544F-74DF-440D-A900-83F388643146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5</a:t>
              </a:r>
            </a:p>
          </p:txBody>
        </p:sp>
        <p:sp>
          <p:nvSpPr>
            <p:cNvPr id="128" name="مربع نص 127">
              <a:extLst>
                <a:ext uri="{FF2B5EF4-FFF2-40B4-BE49-F238E27FC236}">
                  <a16:creationId xmlns:a16="http://schemas.microsoft.com/office/drawing/2014/main" id="{845C6EAD-6036-4A88-AF0C-07A4636530AE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8</a:t>
              </a:r>
            </a:p>
          </p:txBody>
        </p:sp>
        <p:cxnSp>
          <p:nvCxnSpPr>
            <p:cNvPr id="129" name="رابط مستقيم 128">
              <a:extLst>
                <a:ext uri="{FF2B5EF4-FFF2-40B4-BE49-F238E27FC236}">
                  <a16:creationId xmlns:a16="http://schemas.microsoft.com/office/drawing/2014/main" id="{0AEC9DFD-2BD1-427D-9A8F-D25394426C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مجموعة 129">
            <a:extLst>
              <a:ext uri="{FF2B5EF4-FFF2-40B4-BE49-F238E27FC236}">
                <a16:creationId xmlns:a16="http://schemas.microsoft.com/office/drawing/2014/main" id="{D04BAE39-8199-408F-ABD2-C12720EFE7D8}"/>
              </a:ext>
            </a:extLst>
          </p:cNvPr>
          <p:cNvGrpSpPr/>
          <p:nvPr/>
        </p:nvGrpSpPr>
        <p:grpSpPr>
          <a:xfrm>
            <a:off x="5722846" y="5375393"/>
            <a:ext cx="364202" cy="810724"/>
            <a:chOff x="2959473" y="3178988"/>
            <a:chExt cx="364202" cy="810724"/>
          </a:xfrm>
        </p:grpSpPr>
        <p:sp>
          <p:nvSpPr>
            <p:cNvPr id="131" name="مربع نص 130">
              <a:extLst>
                <a:ext uri="{FF2B5EF4-FFF2-40B4-BE49-F238E27FC236}">
                  <a16:creationId xmlns:a16="http://schemas.microsoft.com/office/drawing/2014/main" id="{09BF1002-FCDA-4619-A913-9123717979B4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3</a:t>
              </a:r>
            </a:p>
          </p:txBody>
        </p:sp>
        <p:sp>
          <p:nvSpPr>
            <p:cNvPr id="132" name="مربع نص 131">
              <a:extLst>
                <a:ext uri="{FF2B5EF4-FFF2-40B4-BE49-F238E27FC236}">
                  <a16:creationId xmlns:a16="http://schemas.microsoft.com/office/drawing/2014/main" id="{5DBC977D-A394-40F4-9C93-08FC3E5C03B7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4</a:t>
              </a:r>
            </a:p>
          </p:txBody>
        </p:sp>
        <p:cxnSp>
          <p:nvCxnSpPr>
            <p:cNvPr id="133" name="رابط مستقيم 132">
              <a:extLst>
                <a:ext uri="{FF2B5EF4-FFF2-40B4-BE49-F238E27FC236}">
                  <a16:creationId xmlns:a16="http://schemas.microsoft.com/office/drawing/2014/main" id="{02E6C7BD-C07C-4105-8EF0-D43456809F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مجموعة 133">
            <a:extLst>
              <a:ext uri="{FF2B5EF4-FFF2-40B4-BE49-F238E27FC236}">
                <a16:creationId xmlns:a16="http://schemas.microsoft.com/office/drawing/2014/main" id="{19F41FC0-4121-4D7F-9D37-DFE2C4E8CA7C}"/>
              </a:ext>
            </a:extLst>
          </p:cNvPr>
          <p:cNvGrpSpPr/>
          <p:nvPr/>
        </p:nvGrpSpPr>
        <p:grpSpPr>
          <a:xfrm>
            <a:off x="5218021" y="5375393"/>
            <a:ext cx="364202" cy="810724"/>
            <a:chOff x="2959473" y="3178988"/>
            <a:chExt cx="364202" cy="810724"/>
          </a:xfrm>
        </p:grpSpPr>
        <p:sp>
          <p:nvSpPr>
            <p:cNvPr id="135" name="مربع نص 134">
              <a:extLst>
                <a:ext uri="{FF2B5EF4-FFF2-40B4-BE49-F238E27FC236}">
                  <a16:creationId xmlns:a16="http://schemas.microsoft.com/office/drawing/2014/main" id="{D2CF9354-3C5B-45D8-917F-A2622F53A4E5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5</a:t>
              </a:r>
            </a:p>
          </p:txBody>
        </p:sp>
        <p:sp>
          <p:nvSpPr>
            <p:cNvPr id="136" name="مربع نص 135">
              <a:extLst>
                <a:ext uri="{FF2B5EF4-FFF2-40B4-BE49-F238E27FC236}">
                  <a16:creationId xmlns:a16="http://schemas.microsoft.com/office/drawing/2014/main" id="{958F0DA8-27FD-4923-8EEF-0E9077371B62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6</a:t>
              </a:r>
            </a:p>
          </p:txBody>
        </p:sp>
        <p:cxnSp>
          <p:nvCxnSpPr>
            <p:cNvPr id="137" name="رابط مستقيم 136">
              <a:extLst>
                <a:ext uri="{FF2B5EF4-FFF2-40B4-BE49-F238E27FC236}">
                  <a16:creationId xmlns:a16="http://schemas.microsoft.com/office/drawing/2014/main" id="{F6909E64-325F-425C-AD17-6BEC168480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مجموعة 137">
            <a:extLst>
              <a:ext uri="{FF2B5EF4-FFF2-40B4-BE49-F238E27FC236}">
                <a16:creationId xmlns:a16="http://schemas.microsoft.com/office/drawing/2014/main" id="{A421C92B-0FF1-40F7-8E28-8ECAB643F2E8}"/>
              </a:ext>
            </a:extLst>
          </p:cNvPr>
          <p:cNvGrpSpPr/>
          <p:nvPr/>
        </p:nvGrpSpPr>
        <p:grpSpPr>
          <a:xfrm>
            <a:off x="1935182" y="5375393"/>
            <a:ext cx="364202" cy="810724"/>
            <a:chOff x="2959473" y="3178988"/>
            <a:chExt cx="364202" cy="810724"/>
          </a:xfrm>
        </p:grpSpPr>
        <p:sp>
          <p:nvSpPr>
            <p:cNvPr id="139" name="مربع نص 138">
              <a:extLst>
                <a:ext uri="{FF2B5EF4-FFF2-40B4-BE49-F238E27FC236}">
                  <a16:creationId xmlns:a16="http://schemas.microsoft.com/office/drawing/2014/main" id="{80D54E10-B5AC-495E-BA89-C35ACEF56713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</a:t>
              </a:r>
            </a:p>
          </p:txBody>
        </p:sp>
        <p:sp>
          <p:nvSpPr>
            <p:cNvPr id="140" name="مربع نص 139">
              <a:extLst>
                <a:ext uri="{FF2B5EF4-FFF2-40B4-BE49-F238E27FC236}">
                  <a16:creationId xmlns:a16="http://schemas.microsoft.com/office/drawing/2014/main" id="{A12BF8DC-8F27-42B8-B4E4-A517AA865C41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6</a:t>
              </a:r>
            </a:p>
          </p:txBody>
        </p:sp>
        <p:cxnSp>
          <p:nvCxnSpPr>
            <p:cNvPr id="141" name="رابط مستقيم 140">
              <a:extLst>
                <a:ext uri="{FF2B5EF4-FFF2-40B4-BE49-F238E27FC236}">
                  <a16:creationId xmlns:a16="http://schemas.microsoft.com/office/drawing/2014/main" id="{A2490610-A290-4CF1-9E2A-4AD1E9CD1D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مجموعة 141">
            <a:extLst>
              <a:ext uri="{FF2B5EF4-FFF2-40B4-BE49-F238E27FC236}">
                <a16:creationId xmlns:a16="http://schemas.microsoft.com/office/drawing/2014/main" id="{1ADCC534-3349-468C-B813-716691E7C939}"/>
              </a:ext>
            </a:extLst>
          </p:cNvPr>
          <p:cNvGrpSpPr/>
          <p:nvPr/>
        </p:nvGrpSpPr>
        <p:grpSpPr>
          <a:xfrm>
            <a:off x="1321538" y="5375393"/>
            <a:ext cx="543740" cy="810724"/>
            <a:chOff x="2869704" y="3178988"/>
            <a:chExt cx="543740" cy="810724"/>
          </a:xfrm>
        </p:grpSpPr>
        <p:sp>
          <p:nvSpPr>
            <p:cNvPr id="143" name="مربع نص 142">
              <a:extLst>
                <a:ext uri="{FF2B5EF4-FFF2-40B4-BE49-F238E27FC236}">
                  <a16:creationId xmlns:a16="http://schemas.microsoft.com/office/drawing/2014/main" id="{EB7E9B63-E77C-4BA1-B907-ED9506BC8DD1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4</a:t>
              </a:r>
            </a:p>
          </p:txBody>
        </p:sp>
        <p:sp>
          <p:nvSpPr>
            <p:cNvPr id="144" name="مربع نص 143">
              <a:extLst>
                <a:ext uri="{FF2B5EF4-FFF2-40B4-BE49-F238E27FC236}">
                  <a16:creationId xmlns:a16="http://schemas.microsoft.com/office/drawing/2014/main" id="{E51B4851-A428-4469-AAC7-FE4920E54414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15</a:t>
              </a:r>
            </a:p>
          </p:txBody>
        </p:sp>
        <p:cxnSp>
          <p:nvCxnSpPr>
            <p:cNvPr id="145" name="رابط مستقيم 144">
              <a:extLst>
                <a:ext uri="{FF2B5EF4-FFF2-40B4-BE49-F238E27FC236}">
                  <a16:creationId xmlns:a16="http://schemas.microsoft.com/office/drawing/2014/main" id="{F7256542-810A-4F5E-B8FD-126384B254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مجموعة 145">
            <a:extLst>
              <a:ext uri="{FF2B5EF4-FFF2-40B4-BE49-F238E27FC236}">
                <a16:creationId xmlns:a16="http://schemas.microsoft.com/office/drawing/2014/main" id="{9318648C-CF01-4D3D-AD33-245865A7C757}"/>
              </a:ext>
            </a:extLst>
          </p:cNvPr>
          <p:cNvGrpSpPr/>
          <p:nvPr/>
        </p:nvGrpSpPr>
        <p:grpSpPr>
          <a:xfrm>
            <a:off x="816713" y="5375393"/>
            <a:ext cx="543740" cy="810724"/>
            <a:chOff x="2869704" y="3178988"/>
            <a:chExt cx="543740" cy="810724"/>
          </a:xfrm>
        </p:grpSpPr>
        <p:sp>
          <p:nvSpPr>
            <p:cNvPr id="147" name="مربع نص 146">
              <a:extLst>
                <a:ext uri="{FF2B5EF4-FFF2-40B4-BE49-F238E27FC236}">
                  <a16:creationId xmlns:a16="http://schemas.microsoft.com/office/drawing/2014/main" id="{ED1290D7-D6CC-4A15-AB23-FF04AB823D64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7</a:t>
              </a:r>
            </a:p>
          </p:txBody>
        </p:sp>
        <p:sp>
          <p:nvSpPr>
            <p:cNvPr id="148" name="مربع نص 147">
              <a:extLst>
                <a:ext uri="{FF2B5EF4-FFF2-40B4-BE49-F238E27FC236}">
                  <a16:creationId xmlns:a16="http://schemas.microsoft.com/office/drawing/2014/main" id="{68B658BE-FE97-4250-BB58-356366FC1773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10</a:t>
              </a:r>
            </a:p>
          </p:txBody>
        </p:sp>
        <p:cxnSp>
          <p:nvCxnSpPr>
            <p:cNvPr id="149" name="رابط مستقيم 148">
              <a:extLst>
                <a:ext uri="{FF2B5EF4-FFF2-40B4-BE49-F238E27FC236}">
                  <a16:creationId xmlns:a16="http://schemas.microsoft.com/office/drawing/2014/main" id="{27910AB1-8A7B-4C66-8D00-5B80873851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4" name="مربع نص 153">
            <a:extLst>
              <a:ext uri="{FF2B5EF4-FFF2-40B4-BE49-F238E27FC236}">
                <a16:creationId xmlns:a16="http://schemas.microsoft.com/office/drawing/2014/main" id="{C2F4A936-DA70-4FC5-A8A0-BF2247A4DA3D}"/>
              </a:ext>
            </a:extLst>
          </p:cNvPr>
          <p:cNvSpPr txBox="1"/>
          <p:nvPr/>
        </p:nvSpPr>
        <p:spPr>
          <a:xfrm>
            <a:off x="6246721" y="218772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55" name="مربع نص 154">
            <a:extLst>
              <a:ext uri="{FF2B5EF4-FFF2-40B4-BE49-F238E27FC236}">
                <a16:creationId xmlns:a16="http://schemas.microsoft.com/office/drawing/2014/main" id="{14DF3AE8-E61C-4532-A001-D0EBCD68E4DE}"/>
              </a:ext>
            </a:extLst>
          </p:cNvPr>
          <p:cNvSpPr txBox="1"/>
          <p:nvPr/>
        </p:nvSpPr>
        <p:spPr>
          <a:xfrm>
            <a:off x="5722846" y="218772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56" name="مربع نص 155">
            <a:extLst>
              <a:ext uri="{FF2B5EF4-FFF2-40B4-BE49-F238E27FC236}">
                <a16:creationId xmlns:a16="http://schemas.microsoft.com/office/drawing/2014/main" id="{425B8179-BCAC-4230-9532-3C4D7D00E5C2}"/>
              </a:ext>
            </a:extLst>
          </p:cNvPr>
          <p:cNvSpPr txBox="1"/>
          <p:nvPr/>
        </p:nvSpPr>
        <p:spPr>
          <a:xfrm>
            <a:off x="5218021" y="2187723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dirty="0">
                <a:solidFill>
                  <a:srgbClr val="FF00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407462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  <p:bldP spid="155" grpId="0"/>
      <p:bldP spid="1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مستطيل 246">
            <a:extLst>
              <a:ext uri="{FF2B5EF4-FFF2-40B4-BE49-F238E27FC236}">
                <a16:creationId xmlns:a16="http://schemas.microsoft.com/office/drawing/2014/main" id="{D8BEA7AC-ADA9-4917-9FBE-9ADD913BA9F6}"/>
              </a:ext>
            </a:extLst>
          </p:cNvPr>
          <p:cNvSpPr/>
          <p:nvPr/>
        </p:nvSpPr>
        <p:spPr>
          <a:xfrm>
            <a:off x="0" y="0"/>
            <a:ext cx="11872190" cy="66315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/>
          </a:p>
        </p:txBody>
      </p:sp>
      <p:pic>
        <p:nvPicPr>
          <p:cNvPr id="3" name="Snagit_SNG81A">
            <a:extLst>
              <a:ext uri="{FF2B5EF4-FFF2-40B4-BE49-F238E27FC236}">
                <a16:creationId xmlns:a16="http://schemas.microsoft.com/office/drawing/2014/main" id="{D583EAB9-2B95-4337-8C07-0234D0A39F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92" b="17194"/>
          <a:stretch/>
        </p:blipFill>
        <p:spPr>
          <a:xfrm>
            <a:off x="319810" y="0"/>
            <a:ext cx="11552381" cy="1392964"/>
          </a:xfrm>
          <a:prstGeom prst="rect">
            <a:avLst/>
          </a:prstGeom>
        </p:spPr>
      </p:pic>
      <p:pic>
        <p:nvPicPr>
          <p:cNvPr id="5" name="Snagit_SNG81A">
            <a:extLst>
              <a:ext uri="{FF2B5EF4-FFF2-40B4-BE49-F238E27FC236}">
                <a16:creationId xmlns:a16="http://schemas.microsoft.com/office/drawing/2014/main" id="{1D090FAD-589A-439D-9A10-182716F7FF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77"/>
          <a:stretch/>
        </p:blipFill>
        <p:spPr>
          <a:xfrm>
            <a:off x="319810" y="3812363"/>
            <a:ext cx="11552381" cy="676692"/>
          </a:xfrm>
          <a:prstGeom prst="rect">
            <a:avLst/>
          </a:prstGeom>
        </p:spPr>
      </p:pic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F28D8747-2F11-4969-8833-3F2A538BBB99}"/>
              </a:ext>
            </a:extLst>
          </p:cNvPr>
          <p:cNvGrpSpPr/>
          <p:nvPr/>
        </p:nvGrpSpPr>
        <p:grpSpPr>
          <a:xfrm>
            <a:off x="9928852" y="2976001"/>
            <a:ext cx="543740" cy="810724"/>
            <a:chOff x="2869704" y="3178988"/>
            <a:chExt cx="543740" cy="810724"/>
          </a:xfrm>
        </p:grpSpPr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53F98FF1-C05F-4BF6-8247-70605C890466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4</a:t>
              </a:r>
            </a:p>
          </p:txBody>
        </p:sp>
        <p:sp>
          <p:nvSpPr>
            <p:cNvPr id="80" name="مربع نص 79">
              <a:extLst>
                <a:ext uri="{FF2B5EF4-FFF2-40B4-BE49-F238E27FC236}">
                  <a16:creationId xmlns:a16="http://schemas.microsoft.com/office/drawing/2014/main" id="{25078EE5-AD5E-4767-88A6-804E01B93BFA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11</a:t>
              </a:r>
            </a:p>
          </p:txBody>
        </p:sp>
        <p:cxnSp>
          <p:nvCxnSpPr>
            <p:cNvPr id="81" name="رابط مستقيم 80">
              <a:extLst>
                <a:ext uri="{FF2B5EF4-FFF2-40B4-BE49-F238E27FC236}">
                  <a16:creationId xmlns:a16="http://schemas.microsoft.com/office/drawing/2014/main" id="{F6E835D0-CAE0-43C7-9236-991C654B3A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مجموعة 81">
            <a:extLst>
              <a:ext uri="{FF2B5EF4-FFF2-40B4-BE49-F238E27FC236}">
                <a16:creationId xmlns:a16="http://schemas.microsoft.com/office/drawing/2014/main" id="{13E2BAB9-4DBA-4047-A6AC-644C91CE11DC}"/>
              </a:ext>
            </a:extLst>
          </p:cNvPr>
          <p:cNvGrpSpPr/>
          <p:nvPr/>
        </p:nvGrpSpPr>
        <p:grpSpPr>
          <a:xfrm>
            <a:off x="9494746" y="2976001"/>
            <a:ext cx="364202" cy="810724"/>
            <a:chOff x="2959473" y="3178988"/>
            <a:chExt cx="364202" cy="810724"/>
          </a:xfrm>
        </p:grpSpPr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26817A27-46AC-40BF-BF55-786C1D230364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</a:t>
              </a:r>
            </a:p>
          </p:txBody>
        </p: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FA58D664-4B2C-4085-B1AA-58C9D91E66D7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3</a:t>
              </a:r>
            </a:p>
          </p:txBody>
        </p:sp>
        <p:cxnSp>
          <p:nvCxnSpPr>
            <p:cNvPr id="85" name="رابط مستقيم 84">
              <a:extLst>
                <a:ext uri="{FF2B5EF4-FFF2-40B4-BE49-F238E27FC236}">
                  <a16:creationId xmlns:a16="http://schemas.microsoft.com/office/drawing/2014/main" id="{7F75404A-891A-4215-B02A-981AC31848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مجموعة 85">
            <a:extLst>
              <a:ext uri="{FF2B5EF4-FFF2-40B4-BE49-F238E27FC236}">
                <a16:creationId xmlns:a16="http://schemas.microsoft.com/office/drawing/2014/main" id="{B517AB6F-30B3-46EC-AB79-4F48E7FA39ED}"/>
              </a:ext>
            </a:extLst>
          </p:cNvPr>
          <p:cNvGrpSpPr/>
          <p:nvPr/>
        </p:nvGrpSpPr>
        <p:grpSpPr>
          <a:xfrm>
            <a:off x="8900152" y="2976001"/>
            <a:ext cx="543740" cy="810724"/>
            <a:chOff x="2869704" y="3178988"/>
            <a:chExt cx="543740" cy="810724"/>
          </a:xfrm>
        </p:grpSpPr>
        <p:sp>
          <p:nvSpPr>
            <p:cNvPr id="87" name="مربع نص 86">
              <a:extLst>
                <a:ext uri="{FF2B5EF4-FFF2-40B4-BE49-F238E27FC236}">
                  <a16:creationId xmlns:a16="http://schemas.microsoft.com/office/drawing/2014/main" id="{1C60B0C2-77D8-4E81-BA4F-4C38D7363EA3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3</a:t>
              </a:r>
            </a:p>
          </p:txBody>
        </p:sp>
        <p:sp>
          <p:nvSpPr>
            <p:cNvPr id="88" name="مربع نص 87">
              <a:extLst>
                <a:ext uri="{FF2B5EF4-FFF2-40B4-BE49-F238E27FC236}">
                  <a16:creationId xmlns:a16="http://schemas.microsoft.com/office/drawing/2014/main" id="{10A74829-E7A3-4BFC-99F1-E456D487F261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10</a:t>
              </a:r>
            </a:p>
          </p:txBody>
        </p:sp>
        <p:cxnSp>
          <p:nvCxnSpPr>
            <p:cNvPr id="89" name="رابط مستقيم 88">
              <a:extLst>
                <a:ext uri="{FF2B5EF4-FFF2-40B4-BE49-F238E27FC236}">
                  <a16:creationId xmlns:a16="http://schemas.microsoft.com/office/drawing/2014/main" id="{D09B7AAB-32CD-4CA8-BB1E-DC0E5E1D81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مجموعة 89">
            <a:extLst>
              <a:ext uri="{FF2B5EF4-FFF2-40B4-BE49-F238E27FC236}">
                <a16:creationId xmlns:a16="http://schemas.microsoft.com/office/drawing/2014/main" id="{B5A9AC35-FEB5-4CE6-B39A-6F4CFBC59A31}"/>
              </a:ext>
            </a:extLst>
          </p:cNvPr>
          <p:cNvGrpSpPr/>
          <p:nvPr/>
        </p:nvGrpSpPr>
        <p:grpSpPr>
          <a:xfrm>
            <a:off x="6170521" y="2976001"/>
            <a:ext cx="364202" cy="810724"/>
            <a:chOff x="2959473" y="3178988"/>
            <a:chExt cx="364202" cy="810724"/>
          </a:xfrm>
        </p:grpSpPr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735CDA16-1376-4AC9-B41D-35187B807AF1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4</a:t>
              </a:r>
            </a:p>
          </p:txBody>
        </p:sp>
        <p:sp>
          <p:nvSpPr>
            <p:cNvPr id="92" name="مربع نص 91">
              <a:extLst>
                <a:ext uri="{FF2B5EF4-FFF2-40B4-BE49-F238E27FC236}">
                  <a16:creationId xmlns:a16="http://schemas.microsoft.com/office/drawing/2014/main" id="{FA070D68-0D6C-429B-A523-C5C4AEB29C52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7</a:t>
              </a:r>
            </a:p>
          </p:txBody>
        </p:sp>
        <p:cxnSp>
          <p:nvCxnSpPr>
            <p:cNvPr id="93" name="رابط مستقيم 92">
              <a:extLst>
                <a:ext uri="{FF2B5EF4-FFF2-40B4-BE49-F238E27FC236}">
                  <a16:creationId xmlns:a16="http://schemas.microsoft.com/office/drawing/2014/main" id="{CC2CA299-41DB-4BF8-8954-DB203D1EBA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مجموعة 93">
            <a:extLst>
              <a:ext uri="{FF2B5EF4-FFF2-40B4-BE49-F238E27FC236}">
                <a16:creationId xmlns:a16="http://schemas.microsoft.com/office/drawing/2014/main" id="{99CE0D21-D544-4C44-BD44-AD640FF76669}"/>
              </a:ext>
            </a:extLst>
          </p:cNvPr>
          <p:cNvGrpSpPr/>
          <p:nvPr/>
        </p:nvGrpSpPr>
        <p:grpSpPr>
          <a:xfrm>
            <a:off x="5556877" y="2976001"/>
            <a:ext cx="543740" cy="810724"/>
            <a:chOff x="2869704" y="3178988"/>
            <a:chExt cx="543740" cy="810724"/>
          </a:xfrm>
        </p:grpSpPr>
        <p:sp>
          <p:nvSpPr>
            <p:cNvPr id="95" name="مربع نص 94">
              <a:extLst>
                <a:ext uri="{FF2B5EF4-FFF2-40B4-BE49-F238E27FC236}">
                  <a16:creationId xmlns:a16="http://schemas.microsoft.com/office/drawing/2014/main" id="{37170BC2-7B1D-4291-81FA-40A5E9B14C37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11</a:t>
              </a:r>
            </a:p>
          </p:txBody>
        </p:sp>
        <p:sp>
          <p:nvSpPr>
            <p:cNvPr id="96" name="مربع نص 95">
              <a:extLst>
                <a:ext uri="{FF2B5EF4-FFF2-40B4-BE49-F238E27FC236}">
                  <a16:creationId xmlns:a16="http://schemas.microsoft.com/office/drawing/2014/main" id="{B88484D6-37CC-40EA-8939-9ADAF15A2B70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20</a:t>
              </a:r>
            </a:p>
          </p:txBody>
        </p:sp>
        <p:cxnSp>
          <p:nvCxnSpPr>
            <p:cNvPr id="97" name="رابط مستقيم 96">
              <a:extLst>
                <a:ext uri="{FF2B5EF4-FFF2-40B4-BE49-F238E27FC236}">
                  <a16:creationId xmlns:a16="http://schemas.microsoft.com/office/drawing/2014/main" id="{77D42CAE-8A27-4A7E-AED9-49E0466AC7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مجموعة 97">
            <a:extLst>
              <a:ext uri="{FF2B5EF4-FFF2-40B4-BE49-F238E27FC236}">
                <a16:creationId xmlns:a16="http://schemas.microsoft.com/office/drawing/2014/main" id="{614FC9C8-AA68-40CA-B916-554F80952BA4}"/>
              </a:ext>
            </a:extLst>
          </p:cNvPr>
          <p:cNvGrpSpPr/>
          <p:nvPr/>
        </p:nvGrpSpPr>
        <p:grpSpPr>
          <a:xfrm>
            <a:off x="5052052" y="2976001"/>
            <a:ext cx="543740" cy="810724"/>
            <a:chOff x="2869704" y="3178988"/>
            <a:chExt cx="543740" cy="810724"/>
          </a:xfrm>
        </p:grpSpPr>
        <p:sp>
          <p:nvSpPr>
            <p:cNvPr id="99" name="مربع نص 98">
              <a:extLst>
                <a:ext uri="{FF2B5EF4-FFF2-40B4-BE49-F238E27FC236}">
                  <a16:creationId xmlns:a16="http://schemas.microsoft.com/office/drawing/2014/main" id="{E6AA790B-BD2F-4E60-A42B-D864506B2D8E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8</a:t>
              </a:r>
            </a:p>
          </p:txBody>
        </p:sp>
        <p:sp>
          <p:nvSpPr>
            <p:cNvPr id="100" name="مربع نص 99">
              <a:extLst>
                <a:ext uri="{FF2B5EF4-FFF2-40B4-BE49-F238E27FC236}">
                  <a16:creationId xmlns:a16="http://schemas.microsoft.com/office/drawing/2014/main" id="{60EDD7A6-B2EC-4E46-9E5F-7EE0B7A4F5D4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15</a:t>
              </a:r>
            </a:p>
          </p:txBody>
        </p:sp>
        <p:cxnSp>
          <p:nvCxnSpPr>
            <p:cNvPr id="101" name="رابط مستقيم 100">
              <a:extLst>
                <a:ext uri="{FF2B5EF4-FFF2-40B4-BE49-F238E27FC236}">
                  <a16:creationId xmlns:a16="http://schemas.microsoft.com/office/drawing/2014/main" id="{253C0027-62E7-4A97-A3C9-613BD20DC4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مجموعة 101">
            <a:extLst>
              <a:ext uri="{FF2B5EF4-FFF2-40B4-BE49-F238E27FC236}">
                <a16:creationId xmlns:a16="http://schemas.microsoft.com/office/drawing/2014/main" id="{5A8DC96A-1EE3-4A56-8BCC-F6610198ECDA}"/>
              </a:ext>
            </a:extLst>
          </p:cNvPr>
          <p:cNvGrpSpPr/>
          <p:nvPr/>
        </p:nvGrpSpPr>
        <p:grpSpPr>
          <a:xfrm>
            <a:off x="1769213" y="2976001"/>
            <a:ext cx="543740" cy="810724"/>
            <a:chOff x="2869704" y="3178988"/>
            <a:chExt cx="543740" cy="810724"/>
          </a:xfrm>
        </p:grpSpPr>
        <p:sp>
          <p:nvSpPr>
            <p:cNvPr id="103" name="مربع نص 102">
              <a:extLst>
                <a:ext uri="{FF2B5EF4-FFF2-40B4-BE49-F238E27FC236}">
                  <a16:creationId xmlns:a16="http://schemas.microsoft.com/office/drawing/2014/main" id="{2625DBBC-4688-43D9-BC67-73A9905A7EFE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18</a:t>
              </a:r>
            </a:p>
          </p:txBody>
        </p:sp>
        <p:sp>
          <p:nvSpPr>
            <p:cNvPr id="104" name="مربع نص 103">
              <a:extLst>
                <a:ext uri="{FF2B5EF4-FFF2-40B4-BE49-F238E27FC236}">
                  <a16:creationId xmlns:a16="http://schemas.microsoft.com/office/drawing/2014/main" id="{E2568811-92DB-4D68-92C8-5C2B56F28DE7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61</a:t>
              </a:r>
            </a:p>
          </p:txBody>
        </p:sp>
        <p:cxnSp>
          <p:nvCxnSpPr>
            <p:cNvPr id="105" name="رابط مستقيم 104">
              <a:extLst>
                <a:ext uri="{FF2B5EF4-FFF2-40B4-BE49-F238E27FC236}">
                  <a16:creationId xmlns:a16="http://schemas.microsoft.com/office/drawing/2014/main" id="{817A9A8E-DB9A-44A4-9D3E-DB1AD5C23E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مجموعة 105">
            <a:extLst>
              <a:ext uri="{FF2B5EF4-FFF2-40B4-BE49-F238E27FC236}">
                <a16:creationId xmlns:a16="http://schemas.microsoft.com/office/drawing/2014/main" id="{EC280366-9EBF-478B-8423-26F50BFE50C8}"/>
              </a:ext>
            </a:extLst>
          </p:cNvPr>
          <p:cNvGrpSpPr/>
          <p:nvPr/>
        </p:nvGrpSpPr>
        <p:grpSpPr>
          <a:xfrm>
            <a:off x="1245338" y="2976001"/>
            <a:ext cx="543740" cy="810724"/>
            <a:chOff x="2869704" y="3178988"/>
            <a:chExt cx="543740" cy="810724"/>
          </a:xfrm>
        </p:grpSpPr>
        <p:sp>
          <p:nvSpPr>
            <p:cNvPr id="107" name="مربع نص 106">
              <a:extLst>
                <a:ext uri="{FF2B5EF4-FFF2-40B4-BE49-F238E27FC236}">
                  <a16:creationId xmlns:a16="http://schemas.microsoft.com/office/drawing/2014/main" id="{5DC74E77-016D-4FE9-A839-5F7EAF739FAF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5</a:t>
              </a:r>
            </a:p>
          </p:txBody>
        </p:sp>
        <p:sp>
          <p:nvSpPr>
            <p:cNvPr id="108" name="مربع نص 107">
              <a:extLst>
                <a:ext uri="{FF2B5EF4-FFF2-40B4-BE49-F238E27FC236}">
                  <a16:creationId xmlns:a16="http://schemas.microsoft.com/office/drawing/2014/main" id="{8C79B0AF-7146-4BCA-AF1A-C840BC00B7D2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18</a:t>
              </a:r>
            </a:p>
          </p:txBody>
        </p:sp>
        <p:cxnSp>
          <p:nvCxnSpPr>
            <p:cNvPr id="109" name="رابط مستقيم 108">
              <a:extLst>
                <a:ext uri="{FF2B5EF4-FFF2-40B4-BE49-F238E27FC236}">
                  <a16:creationId xmlns:a16="http://schemas.microsoft.com/office/drawing/2014/main" id="{F69A5CCB-AD09-4A33-894D-F8E88593EC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مجموعة 109">
            <a:extLst>
              <a:ext uri="{FF2B5EF4-FFF2-40B4-BE49-F238E27FC236}">
                <a16:creationId xmlns:a16="http://schemas.microsoft.com/office/drawing/2014/main" id="{593BC7DA-10FE-4C48-A415-20A3411B6D8A}"/>
              </a:ext>
            </a:extLst>
          </p:cNvPr>
          <p:cNvGrpSpPr/>
          <p:nvPr/>
        </p:nvGrpSpPr>
        <p:grpSpPr>
          <a:xfrm>
            <a:off x="830282" y="2976001"/>
            <a:ext cx="364202" cy="810724"/>
            <a:chOff x="2959473" y="3178988"/>
            <a:chExt cx="364202" cy="810724"/>
          </a:xfrm>
        </p:grpSpPr>
        <p:sp>
          <p:nvSpPr>
            <p:cNvPr id="111" name="مربع نص 110">
              <a:extLst>
                <a:ext uri="{FF2B5EF4-FFF2-40B4-BE49-F238E27FC236}">
                  <a16:creationId xmlns:a16="http://schemas.microsoft.com/office/drawing/2014/main" id="{63B59107-70F6-4E92-93C4-D5B2287B6DBE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2</a:t>
              </a:r>
            </a:p>
          </p:txBody>
        </p:sp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14CC049A-1799-445E-A2CB-5AEE8EA42B93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9</a:t>
              </a:r>
            </a:p>
          </p:txBody>
        </p:sp>
        <p:cxnSp>
          <p:nvCxnSpPr>
            <p:cNvPr id="113" name="رابط مستقيم 112">
              <a:extLst>
                <a:ext uri="{FF2B5EF4-FFF2-40B4-BE49-F238E27FC236}">
                  <a16:creationId xmlns:a16="http://schemas.microsoft.com/office/drawing/2014/main" id="{606FFEB3-49E9-4372-B2FA-D98760B2DF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مجموعة 113">
            <a:extLst>
              <a:ext uri="{FF2B5EF4-FFF2-40B4-BE49-F238E27FC236}">
                <a16:creationId xmlns:a16="http://schemas.microsoft.com/office/drawing/2014/main" id="{96C1573A-A61F-4761-A1B5-3FDE85F78F72}"/>
              </a:ext>
            </a:extLst>
          </p:cNvPr>
          <p:cNvGrpSpPr/>
          <p:nvPr/>
        </p:nvGrpSpPr>
        <p:grpSpPr>
          <a:xfrm>
            <a:off x="9957427" y="5958025"/>
            <a:ext cx="543740" cy="810724"/>
            <a:chOff x="2869704" y="3178988"/>
            <a:chExt cx="543740" cy="810724"/>
          </a:xfrm>
        </p:grpSpPr>
        <p:sp>
          <p:nvSpPr>
            <p:cNvPr id="115" name="مربع نص 114">
              <a:extLst>
                <a:ext uri="{FF2B5EF4-FFF2-40B4-BE49-F238E27FC236}">
                  <a16:creationId xmlns:a16="http://schemas.microsoft.com/office/drawing/2014/main" id="{5E1F280E-6464-44D4-ACD4-9CCEF46EB38F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11</a:t>
              </a:r>
            </a:p>
          </p:txBody>
        </p:sp>
        <p:sp>
          <p:nvSpPr>
            <p:cNvPr id="116" name="مربع نص 115">
              <a:extLst>
                <a:ext uri="{FF2B5EF4-FFF2-40B4-BE49-F238E27FC236}">
                  <a16:creationId xmlns:a16="http://schemas.microsoft.com/office/drawing/2014/main" id="{937F1CB3-F398-4720-B22B-70BCBCBC4742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16</a:t>
              </a:r>
            </a:p>
          </p:txBody>
        </p:sp>
        <p:cxnSp>
          <p:nvCxnSpPr>
            <p:cNvPr id="117" name="رابط مستقيم 116">
              <a:extLst>
                <a:ext uri="{FF2B5EF4-FFF2-40B4-BE49-F238E27FC236}">
                  <a16:creationId xmlns:a16="http://schemas.microsoft.com/office/drawing/2014/main" id="{0290DD69-B19D-454E-A285-FAECE5498A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مجموعة 117">
            <a:extLst>
              <a:ext uri="{FF2B5EF4-FFF2-40B4-BE49-F238E27FC236}">
                <a16:creationId xmlns:a16="http://schemas.microsoft.com/office/drawing/2014/main" id="{9C3A5C71-3CE3-4AE3-AC31-CFBB90E42608}"/>
              </a:ext>
            </a:extLst>
          </p:cNvPr>
          <p:cNvGrpSpPr/>
          <p:nvPr/>
        </p:nvGrpSpPr>
        <p:grpSpPr>
          <a:xfrm>
            <a:off x="9523321" y="5958025"/>
            <a:ext cx="364202" cy="810724"/>
            <a:chOff x="2959473" y="3178988"/>
            <a:chExt cx="364202" cy="810724"/>
          </a:xfrm>
        </p:grpSpPr>
        <p:sp>
          <p:nvSpPr>
            <p:cNvPr id="119" name="مربع نص 118">
              <a:extLst>
                <a:ext uri="{FF2B5EF4-FFF2-40B4-BE49-F238E27FC236}">
                  <a16:creationId xmlns:a16="http://schemas.microsoft.com/office/drawing/2014/main" id="{25D8DA1C-2115-42D6-9F83-A71B2D0EBCB8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3</a:t>
              </a:r>
            </a:p>
          </p:txBody>
        </p:sp>
        <p:sp>
          <p:nvSpPr>
            <p:cNvPr id="120" name="مربع نص 119">
              <a:extLst>
                <a:ext uri="{FF2B5EF4-FFF2-40B4-BE49-F238E27FC236}">
                  <a16:creationId xmlns:a16="http://schemas.microsoft.com/office/drawing/2014/main" id="{E6DC3C71-8264-494D-883C-A8FE69CB1BA3}"/>
                </a:ext>
              </a:extLst>
            </p:cNvPr>
            <p:cNvSpPr txBox="1"/>
            <p:nvPr/>
          </p:nvSpPr>
          <p:spPr>
            <a:xfrm>
              <a:off x="2959473" y="3466492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5</a:t>
              </a:r>
            </a:p>
          </p:txBody>
        </p:sp>
        <p:cxnSp>
          <p:nvCxnSpPr>
            <p:cNvPr id="121" name="رابط مستقيم 120">
              <a:extLst>
                <a:ext uri="{FF2B5EF4-FFF2-40B4-BE49-F238E27FC236}">
                  <a16:creationId xmlns:a16="http://schemas.microsoft.com/office/drawing/2014/main" id="{D185AA31-3517-49CF-B50A-FDE7DF2A8A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مجموعة 121">
            <a:extLst>
              <a:ext uri="{FF2B5EF4-FFF2-40B4-BE49-F238E27FC236}">
                <a16:creationId xmlns:a16="http://schemas.microsoft.com/office/drawing/2014/main" id="{B69946FD-87A6-4E42-A1C9-D889913DD5FA}"/>
              </a:ext>
            </a:extLst>
          </p:cNvPr>
          <p:cNvGrpSpPr/>
          <p:nvPr/>
        </p:nvGrpSpPr>
        <p:grpSpPr>
          <a:xfrm>
            <a:off x="8928727" y="5958025"/>
            <a:ext cx="543740" cy="810724"/>
            <a:chOff x="2869704" y="3178988"/>
            <a:chExt cx="543740" cy="810724"/>
          </a:xfrm>
        </p:grpSpPr>
        <p:sp>
          <p:nvSpPr>
            <p:cNvPr id="123" name="مربع نص 122">
              <a:extLst>
                <a:ext uri="{FF2B5EF4-FFF2-40B4-BE49-F238E27FC236}">
                  <a16:creationId xmlns:a16="http://schemas.microsoft.com/office/drawing/2014/main" id="{FD63113A-CB44-494D-A543-5A4F3E6431FC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12</a:t>
              </a:r>
            </a:p>
          </p:txBody>
        </p:sp>
        <p:sp>
          <p:nvSpPr>
            <p:cNvPr id="124" name="مربع نص 123">
              <a:extLst>
                <a:ext uri="{FF2B5EF4-FFF2-40B4-BE49-F238E27FC236}">
                  <a16:creationId xmlns:a16="http://schemas.microsoft.com/office/drawing/2014/main" id="{D9D1E86E-42D3-4B0C-8F8E-C600496A4CA7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21</a:t>
              </a:r>
            </a:p>
          </p:txBody>
        </p:sp>
        <p:cxnSp>
          <p:nvCxnSpPr>
            <p:cNvPr id="125" name="رابط مستقيم 124">
              <a:extLst>
                <a:ext uri="{FF2B5EF4-FFF2-40B4-BE49-F238E27FC236}">
                  <a16:creationId xmlns:a16="http://schemas.microsoft.com/office/drawing/2014/main" id="{235CDA9B-FCA5-4E43-B997-6422D9B6DD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مجموعة 125">
            <a:extLst>
              <a:ext uri="{FF2B5EF4-FFF2-40B4-BE49-F238E27FC236}">
                <a16:creationId xmlns:a16="http://schemas.microsoft.com/office/drawing/2014/main" id="{A5A44B9A-23C0-424B-8036-416480F69865}"/>
              </a:ext>
            </a:extLst>
          </p:cNvPr>
          <p:cNvGrpSpPr/>
          <p:nvPr/>
        </p:nvGrpSpPr>
        <p:grpSpPr>
          <a:xfrm>
            <a:off x="6033127" y="5958025"/>
            <a:ext cx="543740" cy="810724"/>
            <a:chOff x="2869704" y="3178988"/>
            <a:chExt cx="543740" cy="810724"/>
          </a:xfrm>
        </p:grpSpPr>
        <p:sp>
          <p:nvSpPr>
            <p:cNvPr id="127" name="مربع نص 126">
              <a:extLst>
                <a:ext uri="{FF2B5EF4-FFF2-40B4-BE49-F238E27FC236}">
                  <a16:creationId xmlns:a16="http://schemas.microsoft.com/office/drawing/2014/main" id="{E3EE99C4-35EA-448C-B4FB-E5A28B29DF03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17</a:t>
              </a:r>
            </a:p>
          </p:txBody>
        </p:sp>
        <p:sp>
          <p:nvSpPr>
            <p:cNvPr id="128" name="مربع نص 127">
              <a:extLst>
                <a:ext uri="{FF2B5EF4-FFF2-40B4-BE49-F238E27FC236}">
                  <a16:creationId xmlns:a16="http://schemas.microsoft.com/office/drawing/2014/main" id="{1977D621-5B75-4141-9C21-9397D5F6B48B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20</a:t>
              </a:r>
            </a:p>
          </p:txBody>
        </p:sp>
        <p:cxnSp>
          <p:nvCxnSpPr>
            <p:cNvPr id="129" name="رابط مستقيم 128">
              <a:extLst>
                <a:ext uri="{FF2B5EF4-FFF2-40B4-BE49-F238E27FC236}">
                  <a16:creationId xmlns:a16="http://schemas.microsoft.com/office/drawing/2014/main" id="{E76807FE-6B34-4824-B9C5-B72F8ED02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مجموعة 129">
            <a:extLst>
              <a:ext uri="{FF2B5EF4-FFF2-40B4-BE49-F238E27FC236}">
                <a16:creationId xmlns:a16="http://schemas.microsoft.com/office/drawing/2014/main" id="{5146AE47-5B58-4991-8484-A80137BF68D7}"/>
              </a:ext>
            </a:extLst>
          </p:cNvPr>
          <p:cNvGrpSpPr/>
          <p:nvPr/>
        </p:nvGrpSpPr>
        <p:grpSpPr>
          <a:xfrm>
            <a:off x="5509252" y="5958025"/>
            <a:ext cx="543740" cy="810724"/>
            <a:chOff x="2869704" y="3178988"/>
            <a:chExt cx="543740" cy="810724"/>
          </a:xfrm>
        </p:grpSpPr>
        <p:sp>
          <p:nvSpPr>
            <p:cNvPr id="131" name="مربع نص 130">
              <a:extLst>
                <a:ext uri="{FF2B5EF4-FFF2-40B4-BE49-F238E27FC236}">
                  <a16:creationId xmlns:a16="http://schemas.microsoft.com/office/drawing/2014/main" id="{0450CDCC-1845-4AF7-9045-F06A667EF1D5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9</a:t>
              </a:r>
            </a:p>
          </p:txBody>
        </p:sp>
        <p:sp>
          <p:nvSpPr>
            <p:cNvPr id="132" name="مربع نص 131">
              <a:extLst>
                <a:ext uri="{FF2B5EF4-FFF2-40B4-BE49-F238E27FC236}">
                  <a16:creationId xmlns:a16="http://schemas.microsoft.com/office/drawing/2014/main" id="{DDD48CD0-A92E-40A6-8312-D5E9692D52D1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11</a:t>
              </a:r>
            </a:p>
          </p:txBody>
        </p:sp>
        <p:cxnSp>
          <p:nvCxnSpPr>
            <p:cNvPr id="133" name="رابط مستقيم 132">
              <a:extLst>
                <a:ext uri="{FF2B5EF4-FFF2-40B4-BE49-F238E27FC236}">
                  <a16:creationId xmlns:a16="http://schemas.microsoft.com/office/drawing/2014/main" id="{F53B1A01-0A39-4895-93BE-78089FF867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مجموعة 133">
            <a:extLst>
              <a:ext uri="{FF2B5EF4-FFF2-40B4-BE49-F238E27FC236}">
                <a16:creationId xmlns:a16="http://schemas.microsoft.com/office/drawing/2014/main" id="{9304675A-9B02-4EFE-ADCF-983D8CA33856}"/>
              </a:ext>
            </a:extLst>
          </p:cNvPr>
          <p:cNvGrpSpPr/>
          <p:nvPr/>
        </p:nvGrpSpPr>
        <p:grpSpPr>
          <a:xfrm>
            <a:off x="5004427" y="5958025"/>
            <a:ext cx="543740" cy="810724"/>
            <a:chOff x="2869704" y="3178988"/>
            <a:chExt cx="543740" cy="810724"/>
          </a:xfrm>
        </p:grpSpPr>
        <p:sp>
          <p:nvSpPr>
            <p:cNvPr id="135" name="مربع نص 134">
              <a:extLst>
                <a:ext uri="{FF2B5EF4-FFF2-40B4-BE49-F238E27FC236}">
                  <a16:creationId xmlns:a16="http://schemas.microsoft.com/office/drawing/2014/main" id="{8ED375C8-4EA1-4BC2-A44F-CE6AEE79FF90}"/>
                </a:ext>
              </a:extLst>
            </p:cNvPr>
            <p:cNvSpPr txBox="1"/>
            <p:nvPr/>
          </p:nvSpPr>
          <p:spPr>
            <a:xfrm>
              <a:off x="2959473" y="3178988"/>
              <a:ext cx="364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9</a:t>
              </a:r>
            </a:p>
          </p:txBody>
        </p:sp>
        <p:sp>
          <p:nvSpPr>
            <p:cNvPr id="136" name="مربع نص 135">
              <a:extLst>
                <a:ext uri="{FF2B5EF4-FFF2-40B4-BE49-F238E27FC236}">
                  <a16:creationId xmlns:a16="http://schemas.microsoft.com/office/drawing/2014/main" id="{50172074-D786-4628-8973-ABC42D2BABAD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25</a:t>
              </a:r>
            </a:p>
          </p:txBody>
        </p:sp>
        <p:cxnSp>
          <p:nvCxnSpPr>
            <p:cNvPr id="137" name="رابط مستقيم 136">
              <a:extLst>
                <a:ext uri="{FF2B5EF4-FFF2-40B4-BE49-F238E27FC236}">
                  <a16:creationId xmlns:a16="http://schemas.microsoft.com/office/drawing/2014/main" id="{39261D5B-53FF-4688-9DDF-9DC167ADEC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مجموعة 137">
            <a:extLst>
              <a:ext uri="{FF2B5EF4-FFF2-40B4-BE49-F238E27FC236}">
                <a16:creationId xmlns:a16="http://schemas.microsoft.com/office/drawing/2014/main" id="{0051DBA2-0D14-4CA8-8DB9-74FCE20F59E7}"/>
              </a:ext>
            </a:extLst>
          </p:cNvPr>
          <p:cNvGrpSpPr/>
          <p:nvPr/>
        </p:nvGrpSpPr>
        <p:grpSpPr>
          <a:xfrm>
            <a:off x="1769213" y="5958025"/>
            <a:ext cx="543740" cy="810724"/>
            <a:chOff x="2869704" y="3178988"/>
            <a:chExt cx="543740" cy="810724"/>
          </a:xfrm>
        </p:grpSpPr>
        <p:sp>
          <p:nvSpPr>
            <p:cNvPr id="139" name="مربع نص 138">
              <a:extLst>
                <a:ext uri="{FF2B5EF4-FFF2-40B4-BE49-F238E27FC236}">
                  <a16:creationId xmlns:a16="http://schemas.microsoft.com/office/drawing/2014/main" id="{BA298812-730F-402D-B31F-2D9B587931ED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17</a:t>
              </a:r>
            </a:p>
          </p:txBody>
        </p:sp>
        <p:sp>
          <p:nvSpPr>
            <p:cNvPr id="140" name="مربع نص 139">
              <a:extLst>
                <a:ext uri="{FF2B5EF4-FFF2-40B4-BE49-F238E27FC236}">
                  <a16:creationId xmlns:a16="http://schemas.microsoft.com/office/drawing/2014/main" id="{AF1EB407-3406-4459-BA46-A62921EE7340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18</a:t>
              </a:r>
            </a:p>
          </p:txBody>
        </p:sp>
        <p:cxnSp>
          <p:nvCxnSpPr>
            <p:cNvPr id="141" name="رابط مستقيم 140">
              <a:extLst>
                <a:ext uri="{FF2B5EF4-FFF2-40B4-BE49-F238E27FC236}">
                  <a16:creationId xmlns:a16="http://schemas.microsoft.com/office/drawing/2014/main" id="{FF012DC4-E8EA-4296-B075-B91A9F2A70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مجموعة 141">
            <a:extLst>
              <a:ext uri="{FF2B5EF4-FFF2-40B4-BE49-F238E27FC236}">
                <a16:creationId xmlns:a16="http://schemas.microsoft.com/office/drawing/2014/main" id="{1DF23C42-2273-4B9F-B2EF-2D56079EF571}"/>
              </a:ext>
            </a:extLst>
          </p:cNvPr>
          <p:cNvGrpSpPr/>
          <p:nvPr/>
        </p:nvGrpSpPr>
        <p:grpSpPr>
          <a:xfrm>
            <a:off x="1245338" y="5958025"/>
            <a:ext cx="543740" cy="810724"/>
            <a:chOff x="2869704" y="3178988"/>
            <a:chExt cx="543740" cy="810724"/>
          </a:xfrm>
        </p:grpSpPr>
        <p:sp>
          <p:nvSpPr>
            <p:cNvPr id="143" name="مربع نص 142">
              <a:extLst>
                <a:ext uri="{FF2B5EF4-FFF2-40B4-BE49-F238E27FC236}">
                  <a16:creationId xmlns:a16="http://schemas.microsoft.com/office/drawing/2014/main" id="{EA06B9E0-2016-486D-8CD9-013A11096835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11</a:t>
              </a:r>
            </a:p>
          </p:txBody>
        </p:sp>
        <p:sp>
          <p:nvSpPr>
            <p:cNvPr id="144" name="مربع نص 143">
              <a:extLst>
                <a:ext uri="{FF2B5EF4-FFF2-40B4-BE49-F238E27FC236}">
                  <a16:creationId xmlns:a16="http://schemas.microsoft.com/office/drawing/2014/main" id="{0E4A45B7-0FEE-4834-92E3-3FE07A279D6C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12</a:t>
              </a:r>
            </a:p>
          </p:txBody>
        </p:sp>
        <p:cxnSp>
          <p:nvCxnSpPr>
            <p:cNvPr id="145" name="رابط مستقيم 144">
              <a:extLst>
                <a:ext uri="{FF2B5EF4-FFF2-40B4-BE49-F238E27FC236}">
                  <a16:creationId xmlns:a16="http://schemas.microsoft.com/office/drawing/2014/main" id="{BFD62D14-4A47-4481-835F-68F0607BD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مجموعة 145">
            <a:extLst>
              <a:ext uri="{FF2B5EF4-FFF2-40B4-BE49-F238E27FC236}">
                <a16:creationId xmlns:a16="http://schemas.microsoft.com/office/drawing/2014/main" id="{B3469054-E945-4351-BEC5-C1981B57A437}"/>
              </a:ext>
            </a:extLst>
          </p:cNvPr>
          <p:cNvGrpSpPr/>
          <p:nvPr/>
        </p:nvGrpSpPr>
        <p:grpSpPr>
          <a:xfrm>
            <a:off x="740513" y="5958025"/>
            <a:ext cx="543740" cy="810724"/>
            <a:chOff x="2869704" y="3178988"/>
            <a:chExt cx="543740" cy="810724"/>
          </a:xfrm>
        </p:grpSpPr>
        <p:sp>
          <p:nvSpPr>
            <p:cNvPr id="147" name="مربع نص 146">
              <a:extLst>
                <a:ext uri="{FF2B5EF4-FFF2-40B4-BE49-F238E27FC236}">
                  <a16:creationId xmlns:a16="http://schemas.microsoft.com/office/drawing/2014/main" id="{AD7C59C8-2F2F-4208-B869-47329891B877}"/>
                </a:ext>
              </a:extLst>
            </p:cNvPr>
            <p:cNvSpPr txBox="1"/>
            <p:nvPr/>
          </p:nvSpPr>
          <p:spPr>
            <a:xfrm>
              <a:off x="2869704" y="3178988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32</a:t>
              </a:r>
            </a:p>
          </p:txBody>
        </p:sp>
        <p:sp>
          <p:nvSpPr>
            <p:cNvPr id="148" name="مربع نص 147">
              <a:extLst>
                <a:ext uri="{FF2B5EF4-FFF2-40B4-BE49-F238E27FC236}">
                  <a16:creationId xmlns:a16="http://schemas.microsoft.com/office/drawing/2014/main" id="{3A46CE0F-1944-40B0-B0A6-A77548749758}"/>
                </a:ext>
              </a:extLst>
            </p:cNvPr>
            <p:cNvSpPr txBox="1"/>
            <p:nvPr/>
          </p:nvSpPr>
          <p:spPr>
            <a:xfrm>
              <a:off x="2869704" y="3466492"/>
              <a:ext cx="54374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35</a:t>
              </a:r>
            </a:p>
          </p:txBody>
        </p:sp>
        <p:cxnSp>
          <p:nvCxnSpPr>
            <p:cNvPr id="149" name="رابط مستقيم 148">
              <a:extLst>
                <a:ext uri="{FF2B5EF4-FFF2-40B4-BE49-F238E27FC236}">
                  <a16:creationId xmlns:a16="http://schemas.microsoft.com/office/drawing/2014/main" id="{22362BFE-CDAF-41A4-9411-F6E06920D6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مجموعة 227">
            <a:extLst>
              <a:ext uri="{FF2B5EF4-FFF2-40B4-BE49-F238E27FC236}">
                <a16:creationId xmlns:a16="http://schemas.microsoft.com/office/drawing/2014/main" id="{0FCA04B3-CCDE-4E55-931C-874EC737E035}"/>
              </a:ext>
            </a:extLst>
          </p:cNvPr>
          <p:cNvGrpSpPr/>
          <p:nvPr/>
        </p:nvGrpSpPr>
        <p:grpSpPr>
          <a:xfrm>
            <a:off x="9224975" y="1890705"/>
            <a:ext cx="1221969" cy="714985"/>
            <a:chOff x="9224975" y="1420761"/>
            <a:chExt cx="1221969" cy="714985"/>
          </a:xfrm>
        </p:grpSpPr>
        <p:sp>
          <p:nvSpPr>
            <p:cNvPr id="229" name="مربع نص 228">
              <a:extLst>
                <a:ext uri="{FF2B5EF4-FFF2-40B4-BE49-F238E27FC236}">
                  <a16:creationId xmlns:a16="http://schemas.microsoft.com/office/drawing/2014/main" id="{462DEDE7-3B5A-4454-A850-65F0F14F573B}"/>
                </a:ext>
              </a:extLst>
            </p:cNvPr>
            <p:cNvSpPr txBox="1"/>
            <p:nvPr/>
          </p:nvSpPr>
          <p:spPr>
            <a:xfrm>
              <a:off x="9224975" y="1500428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0.3</a:t>
              </a:r>
            </a:p>
          </p:txBody>
        </p:sp>
        <p:grpSp>
          <p:nvGrpSpPr>
            <p:cNvPr id="230" name="مجموعة 229">
              <a:extLst>
                <a:ext uri="{FF2B5EF4-FFF2-40B4-BE49-F238E27FC236}">
                  <a16:creationId xmlns:a16="http://schemas.microsoft.com/office/drawing/2014/main" id="{E549A9DB-243C-49B6-B43A-31E714BBC3E1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232" name="مربع نص 231">
                <a:extLst>
                  <a:ext uri="{FF2B5EF4-FFF2-40B4-BE49-F238E27FC236}">
                    <a16:creationId xmlns:a16="http://schemas.microsoft.com/office/drawing/2014/main" id="{8948772F-EBBC-45B6-AC87-8A4D71559E8F}"/>
                  </a:ext>
                </a:extLst>
              </p:cNvPr>
              <p:cNvSpPr txBox="1"/>
              <p:nvPr/>
            </p:nvSpPr>
            <p:spPr>
              <a:xfrm>
                <a:off x="2972297" y="321317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233" name="مربع نص 232">
                <a:extLst>
                  <a:ext uri="{FF2B5EF4-FFF2-40B4-BE49-F238E27FC236}">
                    <a16:creationId xmlns:a16="http://schemas.microsoft.com/office/drawing/2014/main" id="{F112DC42-8469-4907-8554-87CF5AA496A1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10</a:t>
                </a:r>
              </a:p>
            </p:txBody>
          </p:sp>
          <p:cxnSp>
            <p:nvCxnSpPr>
              <p:cNvPr id="234" name="رابط مستقيم 233">
                <a:extLst>
                  <a:ext uri="{FF2B5EF4-FFF2-40B4-BE49-F238E27FC236}">
                    <a16:creationId xmlns:a16="http://schemas.microsoft.com/office/drawing/2014/main" id="{78B5DA58-6949-435D-8BA8-8F9AFC0061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1" name="مربع نص 230">
              <a:extLst>
                <a:ext uri="{FF2B5EF4-FFF2-40B4-BE49-F238E27FC236}">
                  <a16:creationId xmlns:a16="http://schemas.microsoft.com/office/drawing/2014/main" id="{DCEED291-1ED4-4255-BABD-51F294B94AD7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227" name="مجموعة 226">
            <a:extLst>
              <a:ext uri="{FF2B5EF4-FFF2-40B4-BE49-F238E27FC236}">
                <a16:creationId xmlns:a16="http://schemas.microsoft.com/office/drawing/2014/main" id="{4373CD0B-0D36-437E-B49B-E95907589CC7}"/>
              </a:ext>
            </a:extLst>
          </p:cNvPr>
          <p:cNvGrpSpPr/>
          <p:nvPr/>
        </p:nvGrpSpPr>
        <p:grpSpPr>
          <a:xfrm>
            <a:off x="9148031" y="1420761"/>
            <a:ext cx="1221968" cy="714985"/>
            <a:chOff x="9148031" y="1420761"/>
            <a:chExt cx="1221968" cy="714985"/>
          </a:xfrm>
        </p:grpSpPr>
        <p:sp>
          <p:nvSpPr>
            <p:cNvPr id="219" name="مربع نص 218">
              <a:extLst>
                <a:ext uri="{FF2B5EF4-FFF2-40B4-BE49-F238E27FC236}">
                  <a16:creationId xmlns:a16="http://schemas.microsoft.com/office/drawing/2014/main" id="{39E93653-6B05-4BAB-9F1D-934460A57C01}"/>
                </a:ext>
              </a:extLst>
            </p:cNvPr>
            <p:cNvSpPr txBox="1"/>
            <p:nvPr/>
          </p:nvSpPr>
          <p:spPr>
            <a:xfrm>
              <a:off x="9148031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0.33</a:t>
              </a:r>
            </a:p>
          </p:txBody>
        </p:sp>
        <p:grpSp>
          <p:nvGrpSpPr>
            <p:cNvPr id="222" name="مجموعة 221">
              <a:extLst>
                <a:ext uri="{FF2B5EF4-FFF2-40B4-BE49-F238E27FC236}">
                  <a16:creationId xmlns:a16="http://schemas.microsoft.com/office/drawing/2014/main" id="{399380A1-E9E0-4722-B374-0625FAA9BBB5}"/>
                </a:ext>
              </a:extLst>
            </p:cNvPr>
            <p:cNvGrpSpPr/>
            <p:nvPr/>
          </p:nvGrpSpPr>
          <p:grpSpPr>
            <a:xfrm>
              <a:off x="10031445" y="1420761"/>
              <a:ext cx="338554" cy="714985"/>
              <a:chOff x="2972297" y="3213172"/>
              <a:chExt cx="338554" cy="714985"/>
            </a:xfrm>
          </p:grpSpPr>
          <p:sp>
            <p:nvSpPr>
              <p:cNvPr id="223" name="مربع نص 222">
                <a:extLst>
                  <a:ext uri="{FF2B5EF4-FFF2-40B4-BE49-F238E27FC236}">
                    <a16:creationId xmlns:a16="http://schemas.microsoft.com/office/drawing/2014/main" id="{00A023A1-B6E1-4E04-9D11-C42A0B70F07B}"/>
                  </a:ext>
                </a:extLst>
              </p:cNvPr>
              <p:cNvSpPr txBox="1"/>
              <p:nvPr/>
            </p:nvSpPr>
            <p:spPr>
              <a:xfrm>
                <a:off x="2972297" y="321317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  <p:sp>
            <p:nvSpPr>
              <p:cNvPr id="224" name="مربع نص 223">
                <a:extLst>
                  <a:ext uri="{FF2B5EF4-FFF2-40B4-BE49-F238E27FC236}">
                    <a16:creationId xmlns:a16="http://schemas.microsoft.com/office/drawing/2014/main" id="{9F9F6A5C-11D4-42B6-9115-3F4F5926846D}"/>
                  </a:ext>
                </a:extLst>
              </p:cNvPr>
              <p:cNvSpPr txBox="1"/>
              <p:nvPr/>
            </p:nvSpPr>
            <p:spPr>
              <a:xfrm>
                <a:off x="2972297" y="346649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  <p:cxnSp>
            <p:nvCxnSpPr>
              <p:cNvPr id="225" name="رابط مستقيم 224">
                <a:extLst>
                  <a:ext uri="{FF2B5EF4-FFF2-40B4-BE49-F238E27FC236}">
                    <a16:creationId xmlns:a16="http://schemas.microsoft.com/office/drawing/2014/main" id="{9F612C33-44DD-474F-8FA3-F23B33359E2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6" name="مربع نص 225">
              <a:extLst>
                <a:ext uri="{FF2B5EF4-FFF2-40B4-BE49-F238E27FC236}">
                  <a16:creationId xmlns:a16="http://schemas.microsoft.com/office/drawing/2014/main" id="{2A7C24F9-5499-43CE-A552-BF484FE77FF0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235" name="مجموعة 234">
            <a:extLst>
              <a:ext uri="{FF2B5EF4-FFF2-40B4-BE49-F238E27FC236}">
                <a16:creationId xmlns:a16="http://schemas.microsoft.com/office/drawing/2014/main" id="{51032245-4B68-4204-9D67-59B547EBEA8D}"/>
              </a:ext>
            </a:extLst>
          </p:cNvPr>
          <p:cNvGrpSpPr/>
          <p:nvPr/>
        </p:nvGrpSpPr>
        <p:grpSpPr>
          <a:xfrm>
            <a:off x="9129369" y="2359225"/>
            <a:ext cx="1317575" cy="714985"/>
            <a:chOff x="9129369" y="1420761"/>
            <a:chExt cx="1317575" cy="714985"/>
          </a:xfrm>
        </p:grpSpPr>
        <p:sp>
          <p:nvSpPr>
            <p:cNvPr id="236" name="مربع نص 235">
              <a:extLst>
                <a:ext uri="{FF2B5EF4-FFF2-40B4-BE49-F238E27FC236}">
                  <a16:creationId xmlns:a16="http://schemas.microsoft.com/office/drawing/2014/main" id="{B1759DA6-B203-42AF-865B-452FC5FBFC3E}"/>
                </a:ext>
              </a:extLst>
            </p:cNvPr>
            <p:cNvSpPr txBox="1"/>
            <p:nvPr/>
          </p:nvSpPr>
          <p:spPr>
            <a:xfrm>
              <a:off x="9129369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0.36</a:t>
              </a:r>
            </a:p>
          </p:txBody>
        </p:sp>
        <p:grpSp>
          <p:nvGrpSpPr>
            <p:cNvPr id="237" name="مجموعة 236">
              <a:extLst>
                <a:ext uri="{FF2B5EF4-FFF2-40B4-BE49-F238E27FC236}">
                  <a16:creationId xmlns:a16="http://schemas.microsoft.com/office/drawing/2014/main" id="{613EF13D-CB57-4C10-9E12-36BF1038A9B1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239" name="مربع نص 238">
                <a:extLst>
                  <a:ext uri="{FF2B5EF4-FFF2-40B4-BE49-F238E27FC236}">
                    <a16:creationId xmlns:a16="http://schemas.microsoft.com/office/drawing/2014/main" id="{110CD3F4-0BC7-4C06-BDB6-73ACF3244AD1}"/>
                  </a:ext>
                </a:extLst>
              </p:cNvPr>
              <p:cNvSpPr txBox="1"/>
              <p:nvPr/>
            </p:nvSpPr>
            <p:spPr>
              <a:xfrm>
                <a:off x="2972297" y="321317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4</a:t>
                </a:r>
              </a:p>
            </p:txBody>
          </p:sp>
          <p:sp>
            <p:nvSpPr>
              <p:cNvPr id="240" name="مربع نص 239">
                <a:extLst>
                  <a:ext uri="{FF2B5EF4-FFF2-40B4-BE49-F238E27FC236}">
                    <a16:creationId xmlns:a16="http://schemas.microsoft.com/office/drawing/2014/main" id="{D7792177-BF8E-4378-A473-21863FD9A219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11</a:t>
                </a:r>
              </a:p>
            </p:txBody>
          </p:sp>
          <p:cxnSp>
            <p:nvCxnSpPr>
              <p:cNvPr id="241" name="رابط مستقيم 240">
                <a:extLst>
                  <a:ext uri="{FF2B5EF4-FFF2-40B4-BE49-F238E27FC236}">
                    <a16:creationId xmlns:a16="http://schemas.microsoft.com/office/drawing/2014/main" id="{E7F265DA-CBE6-4D63-B7FD-AC1FF6B4F6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8" name="مربع نص 237">
              <a:extLst>
                <a:ext uri="{FF2B5EF4-FFF2-40B4-BE49-F238E27FC236}">
                  <a16:creationId xmlns:a16="http://schemas.microsoft.com/office/drawing/2014/main" id="{85938C3A-814E-426B-B018-EAFB5A60FBDE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248" name="مجموعة 247">
            <a:extLst>
              <a:ext uri="{FF2B5EF4-FFF2-40B4-BE49-F238E27FC236}">
                <a16:creationId xmlns:a16="http://schemas.microsoft.com/office/drawing/2014/main" id="{A18718D3-6BC8-4A33-B250-AD5EE831BCC6}"/>
              </a:ext>
            </a:extLst>
          </p:cNvPr>
          <p:cNvGrpSpPr/>
          <p:nvPr/>
        </p:nvGrpSpPr>
        <p:grpSpPr>
          <a:xfrm>
            <a:off x="5256044" y="1890705"/>
            <a:ext cx="1316004" cy="714985"/>
            <a:chOff x="9130940" y="1420761"/>
            <a:chExt cx="1316004" cy="714985"/>
          </a:xfrm>
        </p:grpSpPr>
        <p:sp>
          <p:nvSpPr>
            <p:cNvPr id="249" name="مربع نص 248">
              <a:extLst>
                <a:ext uri="{FF2B5EF4-FFF2-40B4-BE49-F238E27FC236}">
                  <a16:creationId xmlns:a16="http://schemas.microsoft.com/office/drawing/2014/main" id="{E1591242-5A8E-4D17-9BFC-4F88B09F6F57}"/>
                </a:ext>
              </a:extLst>
            </p:cNvPr>
            <p:cNvSpPr txBox="1"/>
            <p:nvPr/>
          </p:nvSpPr>
          <p:spPr>
            <a:xfrm>
              <a:off x="9130940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0.55</a:t>
              </a:r>
            </a:p>
          </p:txBody>
        </p:sp>
        <p:grpSp>
          <p:nvGrpSpPr>
            <p:cNvPr id="250" name="مجموعة 249">
              <a:extLst>
                <a:ext uri="{FF2B5EF4-FFF2-40B4-BE49-F238E27FC236}">
                  <a16:creationId xmlns:a16="http://schemas.microsoft.com/office/drawing/2014/main" id="{A750340F-6EF0-4E3F-BCF1-081ACA346F7E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252" name="مربع نص 251">
                <a:extLst>
                  <a:ext uri="{FF2B5EF4-FFF2-40B4-BE49-F238E27FC236}">
                    <a16:creationId xmlns:a16="http://schemas.microsoft.com/office/drawing/2014/main" id="{21A002AA-C59A-4FD1-8A4A-B06A8146683C}"/>
                  </a:ext>
                </a:extLst>
              </p:cNvPr>
              <p:cNvSpPr txBox="1"/>
              <p:nvPr/>
            </p:nvSpPr>
            <p:spPr>
              <a:xfrm>
                <a:off x="2895352" y="321317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11</a:t>
                </a:r>
              </a:p>
            </p:txBody>
          </p:sp>
          <p:sp>
            <p:nvSpPr>
              <p:cNvPr id="253" name="مربع نص 252">
                <a:extLst>
                  <a:ext uri="{FF2B5EF4-FFF2-40B4-BE49-F238E27FC236}">
                    <a16:creationId xmlns:a16="http://schemas.microsoft.com/office/drawing/2014/main" id="{EB62270E-49D8-44D1-B25C-153B2D1E307C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20</a:t>
                </a:r>
              </a:p>
            </p:txBody>
          </p:sp>
          <p:cxnSp>
            <p:nvCxnSpPr>
              <p:cNvPr id="254" name="رابط مستقيم 253">
                <a:extLst>
                  <a:ext uri="{FF2B5EF4-FFF2-40B4-BE49-F238E27FC236}">
                    <a16:creationId xmlns:a16="http://schemas.microsoft.com/office/drawing/2014/main" id="{8D37C02C-1D1C-4F5B-98E5-6CCDDD941B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1" name="مربع نص 250">
              <a:extLst>
                <a:ext uri="{FF2B5EF4-FFF2-40B4-BE49-F238E27FC236}">
                  <a16:creationId xmlns:a16="http://schemas.microsoft.com/office/drawing/2014/main" id="{0D84E810-7093-49A1-93CA-4F0101446762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256" name="مجموعة 255">
            <a:extLst>
              <a:ext uri="{FF2B5EF4-FFF2-40B4-BE49-F238E27FC236}">
                <a16:creationId xmlns:a16="http://schemas.microsoft.com/office/drawing/2014/main" id="{240D2BA5-DE9D-48BE-A6FE-1B6AA9B05B5E}"/>
              </a:ext>
            </a:extLst>
          </p:cNvPr>
          <p:cNvGrpSpPr/>
          <p:nvPr/>
        </p:nvGrpSpPr>
        <p:grpSpPr>
          <a:xfrm>
            <a:off x="5273135" y="1420761"/>
            <a:ext cx="1298913" cy="714985"/>
            <a:chOff x="9148031" y="1420761"/>
            <a:chExt cx="1298913" cy="714985"/>
          </a:xfrm>
        </p:grpSpPr>
        <p:sp>
          <p:nvSpPr>
            <p:cNvPr id="258" name="مربع نص 257">
              <a:extLst>
                <a:ext uri="{FF2B5EF4-FFF2-40B4-BE49-F238E27FC236}">
                  <a16:creationId xmlns:a16="http://schemas.microsoft.com/office/drawing/2014/main" id="{E2E19D3B-A833-4EE5-B381-6413CDB257D0}"/>
                </a:ext>
              </a:extLst>
            </p:cNvPr>
            <p:cNvSpPr txBox="1"/>
            <p:nvPr/>
          </p:nvSpPr>
          <p:spPr>
            <a:xfrm>
              <a:off x="9148031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0.53</a:t>
              </a:r>
            </a:p>
          </p:txBody>
        </p:sp>
        <p:grpSp>
          <p:nvGrpSpPr>
            <p:cNvPr id="259" name="مجموعة 258">
              <a:extLst>
                <a:ext uri="{FF2B5EF4-FFF2-40B4-BE49-F238E27FC236}">
                  <a16:creationId xmlns:a16="http://schemas.microsoft.com/office/drawing/2014/main" id="{88A30E18-0722-4726-AD7A-0BC9A43513CD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261" name="مربع نص 260">
                <a:extLst>
                  <a:ext uri="{FF2B5EF4-FFF2-40B4-BE49-F238E27FC236}">
                    <a16:creationId xmlns:a16="http://schemas.microsoft.com/office/drawing/2014/main" id="{08B27FD5-3243-42C4-8176-F7DD6285BFDB}"/>
                  </a:ext>
                </a:extLst>
              </p:cNvPr>
              <p:cNvSpPr txBox="1"/>
              <p:nvPr/>
            </p:nvSpPr>
            <p:spPr>
              <a:xfrm>
                <a:off x="2972297" y="321317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8</a:t>
                </a:r>
              </a:p>
            </p:txBody>
          </p:sp>
          <p:sp>
            <p:nvSpPr>
              <p:cNvPr id="262" name="مربع نص 261">
                <a:extLst>
                  <a:ext uri="{FF2B5EF4-FFF2-40B4-BE49-F238E27FC236}">
                    <a16:creationId xmlns:a16="http://schemas.microsoft.com/office/drawing/2014/main" id="{9BE5FFC6-9479-46FD-BC95-141EDE8ABEB0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15</a:t>
                </a:r>
              </a:p>
            </p:txBody>
          </p:sp>
          <p:cxnSp>
            <p:nvCxnSpPr>
              <p:cNvPr id="263" name="رابط مستقيم 262">
                <a:extLst>
                  <a:ext uri="{FF2B5EF4-FFF2-40B4-BE49-F238E27FC236}">
                    <a16:creationId xmlns:a16="http://schemas.microsoft.com/office/drawing/2014/main" id="{8C5A8BC3-58CF-4963-A4E7-C39A763CD1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0" name="مربع نص 259">
              <a:extLst>
                <a:ext uri="{FF2B5EF4-FFF2-40B4-BE49-F238E27FC236}">
                  <a16:creationId xmlns:a16="http://schemas.microsoft.com/office/drawing/2014/main" id="{F0552E7A-8E37-424F-98E4-F81698465F17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265" name="مجموعة 264">
            <a:extLst>
              <a:ext uri="{FF2B5EF4-FFF2-40B4-BE49-F238E27FC236}">
                <a16:creationId xmlns:a16="http://schemas.microsoft.com/office/drawing/2014/main" id="{A3837ED1-283F-4F89-8F0C-4DF6093C13AC}"/>
              </a:ext>
            </a:extLst>
          </p:cNvPr>
          <p:cNvGrpSpPr/>
          <p:nvPr/>
        </p:nvGrpSpPr>
        <p:grpSpPr>
          <a:xfrm>
            <a:off x="5254473" y="2359225"/>
            <a:ext cx="1240630" cy="714985"/>
            <a:chOff x="9129369" y="1420761"/>
            <a:chExt cx="1240630" cy="714985"/>
          </a:xfrm>
        </p:grpSpPr>
        <p:sp>
          <p:nvSpPr>
            <p:cNvPr id="268" name="مربع نص 267">
              <a:extLst>
                <a:ext uri="{FF2B5EF4-FFF2-40B4-BE49-F238E27FC236}">
                  <a16:creationId xmlns:a16="http://schemas.microsoft.com/office/drawing/2014/main" id="{71105F72-B333-4FE8-95E6-33D48A37CAEA}"/>
                </a:ext>
              </a:extLst>
            </p:cNvPr>
            <p:cNvSpPr txBox="1"/>
            <p:nvPr/>
          </p:nvSpPr>
          <p:spPr>
            <a:xfrm>
              <a:off x="9129369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0.57</a:t>
              </a:r>
            </a:p>
          </p:txBody>
        </p:sp>
        <p:grpSp>
          <p:nvGrpSpPr>
            <p:cNvPr id="269" name="مجموعة 268">
              <a:extLst>
                <a:ext uri="{FF2B5EF4-FFF2-40B4-BE49-F238E27FC236}">
                  <a16:creationId xmlns:a16="http://schemas.microsoft.com/office/drawing/2014/main" id="{1FAFFF8F-3D2E-4C0E-965C-0F1FFD07D3C1}"/>
                </a:ext>
              </a:extLst>
            </p:cNvPr>
            <p:cNvGrpSpPr/>
            <p:nvPr/>
          </p:nvGrpSpPr>
          <p:grpSpPr>
            <a:xfrm>
              <a:off x="10031445" y="1420761"/>
              <a:ext cx="338554" cy="714985"/>
              <a:chOff x="2972297" y="3213172"/>
              <a:chExt cx="338554" cy="714985"/>
            </a:xfrm>
          </p:grpSpPr>
          <p:sp>
            <p:nvSpPr>
              <p:cNvPr id="271" name="مربع نص 270">
                <a:extLst>
                  <a:ext uri="{FF2B5EF4-FFF2-40B4-BE49-F238E27FC236}">
                    <a16:creationId xmlns:a16="http://schemas.microsoft.com/office/drawing/2014/main" id="{00C70778-8B99-47FA-9F6B-1B74C4AC103E}"/>
                  </a:ext>
                </a:extLst>
              </p:cNvPr>
              <p:cNvSpPr txBox="1"/>
              <p:nvPr/>
            </p:nvSpPr>
            <p:spPr>
              <a:xfrm>
                <a:off x="2972297" y="321317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4</a:t>
                </a:r>
              </a:p>
            </p:txBody>
          </p:sp>
          <p:sp>
            <p:nvSpPr>
              <p:cNvPr id="272" name="مربع نص 271">
                <a:extLst>
                  <a:ext uri="{FF2B5EF4-FFF2-40B4-BE49-F238E27FC236}">
                    <a16:creationId xmlns:a16="http://schemas.microsoft.com/office/drawing/2014/main" id="{CCB670D1-A5F1-4BB3-BF6E-683BC33C63AC}"/>
                  </a:ext>
                </a:extLst>
              </p:cNvPr>
              <p:cNvSpPr txBox="1"/>
              <p:nvPr/>
            </p:nvSpPr>
            <p:spPr>
              <a:xfrm>
                <a:off x="2972297" y="346649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7</a:t>
                </a:r>
              </a:p>
            </p:txBody>
          </p:sp>
          <p:cxnSp>
            <p:nvCxnSpPr>
              <p:cNvPr id="273" name="رابط مستقيم 272">
                <a:extLst>
                  <a:ext uri="{FF2B5EF4-FFF2-40B4-BE49-F238E27FC236}">
                    <a16:creationId xmlns:a16="http://schemas.microsoft.com/office/drawing/2014/main" id="{9D789A0B-3DA5-41CE-8C31-15196E3091F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0" name="مربع نص 269">
              <a:extLst>
                <a:ext uri="{FF2B5EF4-FFF2-40B4-BE49-F238E27FC236}">
                  <a16:creationId xmlns:a16="http://schemas.microsoft.com/office/drawing/2014/main" id="{1065E16D-101D-49A6-9B2F-5FC8C5F19688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274" name="مجموعة 273">
            <a:extLst>
              <a:ext uri="{FF2B5EF4-FFF2-40B4-BE49-F238E27FC236}">
                <a16:creationId xmlns:a16="http://schemas.microsoft.com/office/drawing/2014/main" id="{AC80877A-CC8A-4B18-8683-B35CEC9479EE}"/>
              </a:ext>
            </a:extLst>
          </p:cNvPr>
          <p:cNvGrpSpPr/>
          <p:nvPr/>
        </p:nvGrpSpPr>
        <p:grpSpPr>
          <a:xfrm>
            <a:off x="924272" y="1890705"/>
            <a:ext cx="1298912" cy="714985"/>
            <a:chOff x="9071087" y="1420761"/>
            <a:chExt cx="1298912" cy="714985"/>
          </a:xfrm>
        </p:grpSpPr>
        <p:sp>
          <p:nvSpPr>
            <p:cNvPr id="275" name="مربع نص 274">
              <a:extLst>
                <a:ext uri="{FF2B5EF4-FFF2-40B4-BE49-F238E27FC236}">
                  <a16:creationId xmlns:a16="http://schemas.microsoft.com/office/drawing/2014/main" id="{29D35D22-DB8D-4845-8141-822001C9BE6F}"/>
                </a:ext>
              </a:extLst>
            </p:cNvPr>
            <p:cNvSpPr txBox="1"/>
            <p:nvPr/>
          </p:nvSpPr>
          <p:spPr>
            <a:xfrm>
              <a:off x="9071087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0.22</a:t>
              </a:r>
            </a:p>
          </p:txBody>
        </p:sp>
        <p:grpSp>
          <p:nvGrpSpPr>
            <p:cNvPr id="276" name="مجموعة 275">
              <a:extLst>
                <a:ext uri="{FF2B5EF4-FFF2-40B4-BE49-F238E27FC236}">
                  <a16:creationId xmlns:a16="http://schemas.microsoft.com/office/drawing/2014/main" id="{4ACFDE45-11D0-4F58-9418-4FB981DB6567}"/>
                </a:ext>
              </a:extLst>
            </p:cNvPr>
            <p:cNvGrpSpPr/>
            <p:nvPr/>
          </p:nvGrpSpPr>
          <p:grpSpPr>
            <a:xfrm>
              <a:off x="10031445" y="1420761"/>
              <a:ext cx="338554" cy="714985"/>
              <a:chOff x="2972297" y="3213172"/>
              <a:chExt cx="338554" cy="714985"/>
            </a:xfrm>
          </p:grpSpPr>
          <p:sp>
            <p:nvSpPr>
              <p:cNvPr id="278" name="مربع نص 277">
                <a:extLst>
                  <a:ext uri="{FF2B5EF4-FFF2-40B4-BE49-F238E27FC236}">
                    <a16:creationId xmlns:a16="http://schemas.microsoft.com/office/drawing/2014/main" id="{1EFED32D-BE6B-4D82-973A-8E9DF9E98176}"/>
                  </a:ext>
                </a:extLst>
              </p:cNvPr>
              <p:cNvSpPr txBox="1"/>
              <p:nvPr/>
            </p:nvSpPr>
            <p:spPr>
              <a:xfrm>
                <a:off x="2972297" y="321317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279" name="مربع نص 278">
                <a:extLst>
                  <a:ext uri="{FF2B5EF4-FFF2-40B4-BE49-F238E27FC236}">
                    <a16:creationId xmlns:a16="http://schemas.microsoft.com/office/drawing/2014/main" id="{AD50F0DE-611A-4521-BF6C-19C7185D49AD}"/>
                  </a:ext>
                </a:extLst>
              </p:cNvPr>
              <p:cNvSpPr txBox="1"/>
              <p:nvPr/>
            </p:nvSpPr>
            <p:spPr>
              <a:xfrm>
                <a:off x="2972297" y="346649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9</a:t>
                </a:r>
              </a:p>
            </p:txBody>
          </p:sp>
          <p:cxnSp>
            <p:nvCxnSpPr>
              <p:cNvPr id="280" name="رابط مستقيم 279">
                <a:extLst>
                  <a:ext uri="{FF2B5EF4-FFF2-40B4-BE49-F238E27FC236}">
                    <a16:creationId xmlns:a16="http://schemas.microsoft.com/office/drawing/2014/main" id="{B3F6897C-79BC-445B-8EE0-87821E5632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7" name="مربع نص 276">
              <a:extLst>
                <a:ext uri="{FF2B5EF4-FFF2-40B4-BE49-F238E27FC236}">
                  <a16:creationId xmlns:a16="http://schemas.microsoft.com/office/drawing/2014/main" id="{FFB67AB6-C601-4D79-B88E-A57351AA5097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282" name="مجموعة 281">
            <a:extLst>
              <a:ext uri="{FF2B5EF4-FFF2-40B4-BE49-F238E27FC236}">
                <a16:creationId xmlns:a16="http://schemas.microsoft.com/office/drawing/2014/main" id="{2DF9F149-12B1-4C12-955F-C256DE7596B2}"/>
              </a:ext>
            </a:extLst>
          </p:cNvPr>
          <p:cNvGrpSpPr/>
          <p:nvPr/>
        </p:nvGrpSpPr>
        <p:grpSpPr>
          <a:xfrm>
            <a:off x="924271" y="1420761"/>
            <a:ext cx="1375858" cy="714985"/>
            <a:chOff x="9071086" y="1420761"/>
            <a:chExt cx="1375858" cy="714985"/>
          </a:xfrm>
        </p:grpSpPr>
        <p:sp>
          <p:nvSpPr>
            <p:cNvPr id="284" name="مربع نص 283">
              <a:extLst>
                <a:ext uri="{FF2B5EF4-FFF2-40B4-BE49-F238E27FC236}">
                  <a16:creationId xmlns:a16="http://schemas.microsoft.com/office/drawing/2014/main" id="{868B984B-22CF-40F1-AE33-EC79C2B5CAC7}"/>
                </a:ext>
              </a:extLst>
            </p:cNvPr>
            <p:cNvSpPr txBox="1"/>
            <p:nvPr/>
          </p:nvSpPr>
          <p:spPr>
            <a:xfrm>
              <a:off x="9071086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0.28</a:t>
              </a:r>
            </a:p>
          </p:txBody>
        </p:sp>
        <p:grpSp>
          <p:nvGrpSpPr>
            <p:cNvPr id="285" name="مجموعة 284">
              <a:extLst>
                <a:ext uri="{FF2B5EF4-FFF2-40B4-BE49-F238E27FC236}">
                  <a16:creationId xmlns:a16="http://schemas.microsoft.com/office/drawing/2014/main" id="{44296610-94D8-425A-97B9-390A90EC7D7B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287" name="مربع نص 286">
                <a:extLst>
                  <a:ext uri="{FF2B5EF4-FFF2-40B4-BE49-F238E27FC236}">
                    <a16:creationId xmlns:a16="http://schemas.microsoft.com/office/drawing/2014/main" id="{4008428F-0EC8-4815-88C4-8F7BECAA27A3}"/>
                  </a:ext>
                </a:extLst>
              </p:cNvPr>
              <p:cNvSpPr txBox="1"/>
              <p:nvPr/>
            </p:nvSpPr>
            <p:spPr>
              <a:xfrm>
                <a:off x="2972297" y="321317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5</a:t>
                </a:r>
              </a:p>
            </p:txBody>
          </p:sp>
          <p:sp>
            <p:nvSpPr>
              <p:cNvPr id="288" name="مربع نص 287">
                <a:extLst>
                  <a:ext uri="{FF2B5EF4-FFF2-40B4-BE49-F238E27FC236}">
                    <a16:creationId xmlns:a16="http://schemas.microsoft.com/office/drawing/2014/main" id="{B1D9E954-144D-4DB9-81D8-39F8553E2DE1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18</a:t>
                </a:r>
              </a:p>
            </p:txBody>
          </p:sp>
          <p:cxnSp>
            <p:nvCxnSpPr>
              <p:cNvPr id="289" name="رابط مستقيم 288">
                <a:extLst>
                  <a:ext uri="{FF2B5EF4-FFF2-40B4-BE49-F238E27FC236}">
                    <a16:creationId xmlns:a16="http://schemas.microsoft.com/office/drawing/2014/main" id="{D8A2F24C-561D-4DEB-83B1-03479D6E0A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6" name="مربع نص 285">
              <a:extLst>
                <a:ext uri="{FF2B5EF4-FFF2-40B4-BE49-F238E27FC236}">
                  <a16:creationId xmlns:a16="http://schemas.microsoft.com/office/drawing/2014/main" id="{C331A4FA-C6DB-4C99-945B-536325087743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291" name="مجموعة 290">
            <a:extLst>
              <a:ext uri="{FF2B5EF4-FFF2-40B4-BE49-F238E27FC236}">
                <a16:creationId xmlns:a16="http://schemas.microsoft.com/office/drawing/2014/main" id="{37B02BBC-5AF8-469F-91F0-CB847D156E18}"/>
              </a:ext>
            </a:extLst>
          </p:cNvPr>
          <p:cNvGrpSpPr/>
          <p:nvPr/>
        </p:nvGrpSpPr>
        <p:grpSpPr>
          <a:xfrm>
            <a:off x="982554" y="2359225"/>
            <a:ext cx="1317575" cy="714985"/>
            <a:chOff x="9129369" y="1420761"/>
            <a:chExt cx="1317575" cy="714985"/>
          </a:xfrm>
        </p:grpSpPr>
        <p:sp>
          <p:nvSpPr>
            <p:cNvPr id="294" name="مربع نص 293">
              <a:extLst>
                <a:ext uri="{FF2B5EF4-FFF2-40B4-BE49-F238E27FC236}">
                  <a16:creationId xmlns:a16="http://schemas.microsoft.com/office/drawing/2014/main" id="{97207464-E5E7-427D-8085-0780911C5E3B}"/>
                </a:ext>
              </a:extLst>
            </p:cNvPr>
            <p:cNvSpPr txBox="1"/>
            <p:nvPr/>
          </p:nvSpPr>
          <p:spPr>
            <a:xfrm>
              <a:off x="9129369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0.30</a:t>
              </a:r>
            </a:p>
          </p:txBody>
        </p:sp>
        <p:grpSp>
          <p:nvGrpSpPr>
            <p:cNvPr id="295" name="مجموعة 294">
              <a:extLst>
                <a:ext uri="{FF2B5EF4-FFF2-40B4-BE49-F238E27FC236}">
                  <a16:creationId xmlns:a16="http://schemas.microsoft.com/office/drawing/2014/main" id="{AF92D732-926D-46E9-A558-624C5B42225E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297" name="مربع نص 296">
                <a:extLst>
                  <a:ext uri="{FF2B5EF4-FFF2-40B4-BE49-F238E27FC236}">
                    <a16:creationId xmlns:a16="http://schemas.microsoft.com/office/drawing/2014/main" id="{8BE1A1F4-086A-45EA-A060-5353C0E1757B}"/>
                  </a:ext>
                </a:extLst>
              </p:cNvPr>
              <p:cNvSpPr txBox="1"/>
              <p:nvPr/>
            </p:nvSpPr>
            <p:spPr>
              <a:xfrm>
                <a:off x="2895352" y="321317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18</a:t>
                </a:r>
              </a:p>
            </p:txBody>
          </p:sp>
          <p:sp>
            <p:nvSpPr>
              <p:cNvPr id="298" name="مربع نص 297">
                <a:extLst>
                  <a:ext uri="{FF2B5EF4-FFF2-40B4-BE49-F238E27FC236}">
                    <a16:creationId xmlns:a16="http://schemas.microsoft.com/office/drawing/2014/main" id="{1F186A28-10C8-4550-9ED8-543D06825870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61</a:t>
                </a:r>
              </a:p>
            </p:txBody>
          </p:sp>
          <p:cxnSp>
            <p:nvCxnSpPr>
              <p:cNvPr id="299" name="رابط مستقيم 298">
                <a:extLst>
                  <a:ext uri="{FF2B5EF4-FFF2-40B4-BE49-F238E27FC236}">
                    <a16:creationId xmlns:a16="http://schemas.microsoft.com/office/drawing/2014/main" id="{5CB50285-FC44-4043-BE1F-C4AC82557DF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6" name="مربع نص 295">
              <a:extLst>
                <a:ext uri="{FF2B5EF4-FFF2-40B4-BE49-F238E27FC236}">
                  <a16:creationId xmlns:a16="http://schemas.microsoft.com/office/drawing/2014/main" id="{4BCC0175-2F99-4F8E-BC85-EDF017BE38BC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300" name="مجموعة 299">
            <a:extLst>
              <a:ext uri="{FF2B5EF4-FFF2-40B4-BE49-F238E27FC236}">
                <a16:creationId xmlns:a16="http://schemas.microsoft.com/office/drawing/2014/main" id="{8E04ED55-51C3-4868-9E98-BF878B96FF85}"/>
              </a:ext>
            </a:extLst>
          </p:cNvPr>
          <p:cNvGrpSpPr/>
          <p:nvPr/>
        </p:nvGrpSpPr>
        <p:grpSpPr>
          <a:xfrm>
            <a:off x="9071087" y="4876435"/>
            <a:ext cx="1375857" cy="714985"/>
            <a:chOff x="9071087" y="1420761"/>
            <a:chExt cx="1375857" cy="714985"/>
          </a:xfrm>
        </p:grpSpPr>
        <p:sp>
          <p:nvSpPr>
            <p:cNvPr id="301" name="مربع نص 300">
              <a:extLst>
                <a:ext uri="{FF2B5EF4-FFF2-40B4-BE49-F238E27FC236}">
                  <a16:creationId xmlns:a16="http://schemas.microsoft.com/office/drawing/2014/main" id="{8CAD6F36-7281-426E-8A6B-F03B181F1282}"/>
                </a:ext>
              </a:extLst>
            </p:cNvPr>
            <p:cNvSpPr txBox="1"/>
            <p:nvPr/>
          </p:nvSpPr>
          <p:spPr>
            <a:xfrm>
              <a:off x="9071087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0.69</a:t>
              </a:r>
            </a:p>
          </p:txBody>
        </p:sp>
        <p:grpSp>
          <p:nvGrpSpPr>
            <p:cNvPr id="302" name="مجموعة 301">
              <a:extLst>
                <a:ext uri="{FF2B5EF4-FFF2-40B4-BE49-F238E27FC236}">
                  <a16:creationId xmlns:a16="http://schemas.microsoft.com/office/drawing/2014/main" id="{BEB6297A-C52F-4698-8BC3-0187D75B01FA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304" name="مربع نص 303">
                <a:extLst>
                  <a:ext uri="{FF2B5EF4-FFF2-40B4-BE49-F238E27FC236}">
                    <a16:creationId xmlns:a16="http://schemas.microsoft.com/office/drawing/2014/main" id="{11E39D88-3D2C-467B-BC88-7887FA2D09D3}"/>
                  </a:ext>
                </a:extLst>
              </p:cNvPr>
              <p:cNvSpPr txBox="1"/>
              <p:nvPr/>
            </p:nvSpPr>
            <p:spPr>
              <a:xfrm>
                <a:off x="2895352" y="321317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11</a:t>
                </a:r>
              </a:p>
            </p:txBody>
          </p:sp>
          <p:sp>
            <p:nvSpPr>
              <p:cNvPr id="305" name="مربع نص 304">
                <a:extLst>
                  <a:ext uri="{FF2B5EF4-FFF2-40B4-BE49-F238E27FC236}">
                    <a16:creationId xmlns:a16="http://schemas.microsoft.com/office/drawing/2014/main" id="{C8154FF8-DE0F-4ED1-913A-BA4A7C4C2E50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16</a:t>
                </a:r>
              </a:p>
            </p:txBody>
          </p:sp>
          <p:cxnSp>
            <p:nvCxnSpPr>
              <p:cNvPr id="306" name="رابط مستقيم 305">
                <a:extLst>
                  <a:ext uri="{FF2B5EF4-FFF2-40B4-BE49-F238E27FC236}">
                    <a16:creationId xmlns:a16="http://schemas.microsoft.com/office/drawing/2014/main" id="{CF8356FC-C282-4D8E-BB28-D8C1BABC9F3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3" name="مربع نص 302">
              <a:extLst>
                <a:ext uri="{FF2B5EF4-FFF2-40B4-BE49-F238E27FC236}">
                  <a16:creationId xmlns:a16="http://schemas.microsoft.com/office/drawing/2014/main" id="{493B4E39-D20A-4766-89AE-6AFFA935B97A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308" name="مجموعة 307">
            <a:extLst>
              <a:ext uri="{FF2B5EF4-FFF2-40B4-BE49-F238E27FC236}">
                <a16:creationId xmlns:a16="http://schemas.microsoft.com/office/drawing/2014/main" id="{AF85BAA5-E4C6-4DCA-9E3A-5B4EB4E2FD3B}"/>
              </a:ext>
            </a:extLst>
          </p:cNvPr>
          <p:cNvGrpSpPr/>
          <p:nvPr/>
        </p:nvGrpSpPr>
        <p:grpSpPr>
          <a:xfrm>
            <a:off x="9071086" y="4406491"/>
            <a:ext cx="1375858" cy="714985"/>
            <a:chOff x="9071086" y="1420761"/>
            <a:chExt cx="1375858" cy="714985"/>
          </a:xfrm>
        </p:grpSpPr>
        <p:sp>
          <p:nvSpPr>
            <p:cNvPr id="310" name="مربع نص 309">
              <a:extLst>
                <a:ext uri="{FF2B5EF4-FFF2-40B4-BE49-F238E27FC236}">
                  <a16:creationId xmlns:a16="http://schemas.microsoft.com/office/drawing/2014/main" id="{150A73C2-DA13-44AB-95EF-F4FACDAE64D5}"/>
                </a:ext>
              </a:extLst>
            </p:cNvPr>
            <p:cNvSpPr txBox="1"/>
            <p:nvPr/>
          </p:nvSpPr>
          <p:spPr>
            <a:xfrm>
              <a:off x="9071086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0.57</a:t>
              </a:r>
            </a:p>
          </p:txBody>
        </p:sp>
        <p:grpSp>
          <p:nvGrpSpPr>
            <p:cNvPr id="311" name="مجموعة 310">
              <a:extLst>
                <a:ext uri="{FF2B5EF4-FFF2-40B4-BE49-F238E27FC236}">
                  <a16:creationId xmlns:a16="http://schemas.microsoft.com/office/drawing/2014/main" id="{957855CF-90C5-4653-98D3-36667628A89C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313" name="مربع نص 312">
                <a:extLst>
                  <a:ext uri="{FF2B5EF4-FFF2-40B4-BE49-F238E27FC236}">
                    <a16:creationId xmlns:a16="http://schemas.microsoft.com/office/drawing/2014/main" id="{8B2F1C89-29DB-41EA-A016-CC0A35677B05}"/>
                  </a:ext>
                </a:extLst>
              </p:cNvPr>
              <p:cNvSpPr txBox="1"/>
              <p:nvPr/>
            </p:nvSpPr>
            <p:spPr>
              <a:xfrm>
                <a:off x="2895352" y="321317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12</a:t>
                </a:r>
              </a:p>
            </p:txBody>
          </p:sp>
          <p:sp>
            <p:nvSpPr>
              <p:cNvPr id="314" name="مربع نص 313">
                <a:extLst>
                  <a:ext uri="{FF2B5EF4-FFF2-40B4-BE49-F238E27FC236}">
                    <a16:creationId xmlns:a16="http://schemas.microsoft.com/office/drawing/2014/main" id="{AB4D726E-D2FA-4CD5-956F-714D828EF6E5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21</a:t>
                </a:r>
              </a:p>
            </p:txBody>
          </p:sp>
          <p:cxnSp>
            <p:nvCxnSpPr>
              <p:cNvPr id="315" name="رابط مستقيم 314">
                <a:extLst>
                  <a:ext uri="{FF2B5EF4-FFF2-40B4-BE49-F238E27FC236}">
                    <a16:creationId xmlns:a16="http://schemas.microsoft.com/office/drawing/2014/main" id="{5839B86C-C4B8-4E31-885F-5CF58F0143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2" name="مربع نص 311">
              <a:extLst>
                <a:ext uri="{FF2B5EF4-FFF2-40B4-BE49-F238E27FC236}">
                  <a16:creationId xmlns:a16="http://schemas.microsoft.com/office/drawing/2014/main" id="{AA08F7A0-ECD1-41CE-8B19-44524CAA5C1C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317" name="مجموعة 316">
            <a:extLst>
              <a:ext uri="{FF2B5EF4-FFF2-40B4-BE49-F238E27FC236}">
                <a16:creationId xmlns:a16="http://schemas.microsoft.com/office/drawing/2014/main" id="{D1A24839-735C-4038-B8D9-06310EBF2C19}"/>
              </a:ext>
            </a:extLst>
          </p:cNvPr>
          <p:cNvGrpSpPr/>
          <p:nvPr/>
        </p:nvGrpSpPr>
        <p:grpSpPr>
          <a:xfrm>
            <a:off x="9273927" y="5344955"/>
            <a:ext cx="1096072" cy="714985"/>
            <a:chOff x="9273927" y="1420761"/>
            <a:chExt cx="1096072" cy="714985"/>
          </a:xfrm>
        </p:grpSpPr>
        <p:sp>
          <p:nvSpPr>
            <p:cNvPr id="320" name="مربع نص 319">
              <a:extLst>
                <a:ext uri="{FF2B5EF4-FFF2-40B4-BE49-F238E27FC236}">
                  <a16:creationId xmlns:a16="http://schemas.microsoft.com/office/drawing/2014/main" id="{72373F89-7F6D-4ECF-B77A-6B468ADA2388}"/>
                </a:ext>
              </a:extLst>
            </p:cNvPr>
            <p:cNvSpPr txBox="1"/>
            <p:nvPr/>
          </p:nvSpPr>
          <p:spPr>
            <a:xfrm>
              <a:off x="9273927" y="1500428"/>
              <a:ext cx="646331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0.6</a:t>
              </a:r>
            </a:p>
          </p:txBody>
        </p:sp>
        <p:grpSp>
          <p:nvGrpSpPr>
            <p:cNvPr id="321" name="مجموعة 320">
              <a:extLst>
                <a:ext uri="{FF2B5EF4-FFF2-40B4-BE49-F238E27FC236}">
                  <a16:creationId xmlns:a16="http://schemas.microsoft.com/office/drawing/2014/main" id="{596C7F50-81D6-4546-83EF-1F61E4CD0EDF}"/>
                </a:ext>
              </a:extLst>
            </p:cNvPr>
            <p:cNvGrpSpPr/>
            <p:nvPr/>
          </p:nvGrpSpPr>
          <p:grpSpPr>
            <a:xfrm>
              <a:off x="10031445" y="1420761"/>
              <a:ext cx="338554" cy="714985"/>
              <a:chOff x="2972297" y="3213172"/>
              <a:chExt cx="338554" cy="714985"/>
            </a:xfrm>
          </p:grpSpPr>
          <p:sp>
            <p:nvSpPr>
              <p:cNvPr id="323" name="مربع نص 322">
                <a:extLst>
                  <a:ext uri="{FF2B5EF4-FFF2-40B4-BE49-F238E27FC236}">
                    <a16:creationId xmlns:a16="http://schemas.microsoft.com/office/drawing/2014/main" id="{F140C8AA-8D57-4103-9DCF-9FD48EE3A246}"/>
                  </a:ext>
                </a:extLst>
              </p:cNvPr>
              <p:cNvSpPr txBox="1"/>
              <p:nvPr/>
            </p:nvSpPr>
            <p:spPr>
              <a:xfrm>
                <a:off x="2972297" y="321317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324" name="مربع نص 323">
                <a:extLst>
                  <a:ext uri="{FF2B5EF4-FFF2-40B4-BE49-F238E27FC236}">
                    <a16:creationId xmlns:a16="http://schemas.microsoft.com/office/drawing/2014/main" id="{D7519DEE-414A-4110-870C-29CD32B27789}"/>
                  </a:ext>
                </a:extLst>
              </p:cNvPr>
              <p:cNvSpPr txBox="1"/>
              <p:nvPr/>
            </p:nvSpPr>
            <p:spPr>
              <a:xfrm>
                <a:off x="2972297" y="346649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5</a:t>
                </a:r>
              </a:p>
            </p:txBody>
          </p:sp>
          <p:cxnSp>
            <p:nvCxnSpPr>
              <p:cNvPr id="325" name="رابط مستقيم 324">
                <a:extLst>
                  <a:ext uri="{FF2B5EF4-FFF2-40B4-BE49-F238E27FC236}">
                    <a16:creationId xmlns:a16="http://schemas.microsoft.com/office/drawing/2014/main" id="{78C5743E-C8A8-4938-BFCA-54268F2DC64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2" name="مربع نص 321">
              <a:extLst>
                <a:ext uri="{FF2B5EF4-FFF2-40B4-BE49-F238E27FC236}">
                  <a16:creationId xmlns:a16="http://schemas.microsoft.com/office/drawing/2014/main" id="{49C30119-DAD5-45B4-84CE-F02B138C11DA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326" name="مجموعة 325">
            <a:extLst>
              <a:ext uri="{FF2B5EF4-FFF2-40B4-BE49-F238E27FC236}">
                <a16:creationId xmlns:a16="http://schemas.microsoft.com/office/drawing/2014/main" id="{A80DCE8B-25ED-4ACB-9119-BE299DC634E9}"/>
              </a:ext>
            </a:extLst>
          </p:cNvPr>
          <p:cNvGrpSpPr/>
          <p:nvPr/>
        </p:nvGrpSpPr>
        <p:grpSpPr>
          <a:xfrm>
            <a:off x="5196191" y="4876435"/>
            <a:ext cx="1375857" cy="714985"/>
            <a:chOff x="9071087" y="1420761"/>
            <a:chExt cx="1375857" cy="714985"/>
          </a:xfrm>
        </p:grpSpPr>
        <p:sp>
          <p:nvSpPr>
            <p:cNvPr id="327" name="مربع نص 326">
              <a:extLst>
                <a:ext uri="{FF2B5EF4-FFF2-40B4-BE49-F238E27FC236}">
                  <a16:creationId xmlns:a16="http://schemas.microsoft.com/office/drawing/2014/main" id="{87F2820F-3FA3-486F-A9C2-3D70043F1D23}"/>
                </a:ext>
              </a:extLst>
            </p:cNvPr>
            <p:cNvSpPr txBox="1"/>
            <p:nvPr/>
          </p:nvSpPr>
          <p:spPr>
            <a:xfrm>
              <a:off x="9071087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0.85</a:t>
              </a:r>
            </a:p>
          </p:txBody>
        </p:sp>
        <p:grpSp>
          <p:nvGrpSpPr>
            <p:cNvPr id="328" name="مجموعة 327">
              <a:extLst>
                <a:ext uri="{FF2B5EF4-FFF2-40B4-BE49-F238E27FC236}">
                  <a16:creationId xmlns:a16="http://schemas.microsoft.com/office/drawing/2014/main" id="{0FCBD382-B1C8-496B-BD58-B0980E3C0718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330" name="مربع نص 329">
                <a:extLst>
                  <a:ext uri="{FF2B5EF4-FFF2-40B4-BE49-F238E27FC236}">
                    <a16:creationId xmlns:a16="http://schemas.microsoft.com/office/drawing/2014/main" id="{B3BCEA72-7F97-42B0-9304-0CBB95BB7E04}"/>
                  </a:ext>
                </a:extLst>
              </p:cNvPr>
              <p:cNvSpPr txBox="1"/>
              <p:nvPr/>
            </p:nvSpPr>
            <p:spPr>
              <a:xfrm>
                <a:off x="2895352" y="321317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17</a:t>
                </a:r>
              </a:p>
            </p:txBody>
          </p:sp>
          <p:sp>
            <p:nvSpPr>
              <p:cNvPr id="331" name="مربع نص 330">
                <a:extLst>
                  <a:ext uri="{FF2B5EF4-FFF2-40B4-BE49-F238E27FC236}">
                    <a16:creationId xmlns:a16="http://schemas.microsoft.com/office/drawing/2014/main" id="{630165F8-9C7B-4513-ACF1-99F188AF5EC0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20</a:t>
                </a:r>
              </a:p>
            </p:txBody>
          </p:sp>
          <p:cxnSp>
            <p:nvCxnSpPr>
              <p:cNvPr id="332" name="رابط مستقيم 331">
                <a:extLst>
                  <a:ext uri="{FF2B5EF4-FFF2-40B4-BE49-F238E27FC236}">
                    <a16:creationId xmlns:a16="http://schemas.microsoft.com/office/drawing/2014/main" id="{8ED6C13C-6B82-414C-A6EE-9A0F0DF2854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9" name="مربع نص 328">
              <a:extLst>
                <a:ext uri="{FF2B5EF4-FFF2-40B4-BE49-F238E27FC236}">
                  <a16:creationId xmlns:a16="http://schemas.microsoft.com/office/drawing/2014/main" id="{A7A515C7-EF44-45E5-B72A-F009AE8276A5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334" name="مجموعة 333">
            <a:extLst>
              <a:ext uri="{FF2B5EF4-FFF2-40B4-BE49-F238E27FC236}">
                <a16:creationId xmlns:a16="http://schemas.microsoft.com/office/drawing/2014/main" id="{37942C7B-CC9B-4FE2-B7B1-8A22677307C8}"/>
              </a:ext>
            </a:extLst>
          </p:cNvPr>
          <p:cNvGrpSpPr/>
          <p:nvPr/>
        </p:nvGrpSpPr>
        <p:grpSpPr>
          <a:xfrm>
            <a:off x="5196190" y="4406491"/>
            <a:ext cx="1375858" cy="714985"/>
            <a:chOff x="9071086" y="1420761"/>
            <a:chExt cx="1375858" cy="714985"/>
          </a:xfrm>
        </p:grpSpPr>
        <p:sp>
          <p:nvSpPr>
            <p:cNvPr id="336" name="مربع نص 335">
              <a:extLst>
                <a:ext uri="{FF2B5EF4-FFF2-40B4-BE49-F238E27FC236}">
                  <a16:creationId xmlns:a16="http://schemas.microsoft.com/office/drawing/2014/main" id="{A497F80B-4AC0-42C7-AA83-16AB3C6548AB}"/>
                </a:ext>
              </a:extLst>
            </p:cNvPr>
            <p:cNvSpPr txBox="1"/>
            <p:nvPr/>
          </p:nvSpPr>
          <p:spPr>
            <a:xfrm>
              <a:off x="9071086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0.76</a:t>
              </a:r>
            </a:p>
          </p:txBody>
        </p:sp>
        <p:grpSp>
          <p:nvGrpSpPr>
            <p:cNvPr id="337" name="مجموعة 336">
              <a:extLst>
                <a:ext uri="{FF2B5EF4-FFF2-40B4-BE49-F238E27FC236}">
                  <a16:creationId xmlns:a16="http://schemas.microsoft.com/office/drawing/2014/main" id="{A6D18C24-8591-422E-B68E-6C04F9DF4D70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339" name="مربع نص 338">
                <a:extLst>
                  <a:ext uri="{FF2B5EF4-FFF2-40B4-BE49-F238E27FC236}">
                    <a16:creationId xmlns:a16="http://schemas.microsoft.com/office/drawing/2014/main" id="{96436F49-61FF-4F98-8592-203404B53C69}"/>
                  </a:ext>
                </a:extLst>
              </p:cNvPr>
              <p:cNvSpPr txBox="1"/>
              <p:nvPr/>
            </p:nvSpPr>
            <p:spPr>
              <a:xfrm>
                <a:off x="2895352" y="321317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19</a:t>
                </a:r>
              </a:p>
            </p:txBody>
          </p:sp>
          <p:sp>
            <p:nvSpPr>
              <p:cNvPr id="340" name="مربع نص 339">
                <a:extLst>
                  <a:ext uri="{FF2B5EF4-FFF2-40B4-BE49-F238E27FC236}">
                    <a16:creationId xmlns:a16="http://schemas.microsoft.com/office/drawing/2014/main" id="{891AB17A-D8CA-4257-A7DA-E256BBB231E1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25</a:t>
                </a:r>
              </a:p>
            </p:txBody>
          </p:sp>
          <p:cxnSp>
            <p:nvCxnSpPr>
              <p:cNvPr id="341" name="رابط مستقيم 340">
                <a:extLst>
                  <a:ext uri="{FF2B5EF4-FFF2-40B4-BE49-F238E27FC236}">
                    <a16:creationId xmlns:a16="http://schemas.microsoft.com/office/drawing/2014/main" id="{543535AC-E448-46A0-A261-4E247A2EC4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8" name="مربع نص 337">
              <a:extLst>
                <a:ext uri="{FF2B5EF4-FFF2-40B4-BE49-F238E27FC236}">
                  <a16:creationId xmlns:a16="http://schemas.microsoft.com/office/drawing/2014/main" id="{3C7412E7-A515-440A-AC2F-03F42BD4094A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343" name="مجموعة 342">
            <a:extLst>
              <a:ext uri="{FF2B5EF4-FFF2-40B4-BE49-F238E27FC236}">
                <a16:creationId xmlns:a16="http://schemas.microsoft.com/office/drawing/2014/main" id="{25719D79-5CEA-4A25-BBE1-D4C940A88B77}"/>
              </a:ext>
            </a:extLst>
          </p:cNvPr>
          <p:cNvGrpSpPr/>
          <p:nvPr/>
        </p:nvGrpSpPr>
        <p:grpSpPr>
          <a:xfrm>
            <a:off x="5254473" y="5344955"/>
            <a:ext cx="1317575" cy="714985"/>
            <a:chOff x="9129369" y="1420761"/>
            <a:chExt cx="1317575" cy="714985"/>
          </a:xfrm>
        </p:grpSpPr>
        <p:sp>
          <p:nvSpPr>
            <p:cNvPr id="346" name="مربع نص 345">
              <a:extLst>
                <a:ext uri="{FF2B5EF4-FFF2-40B4-BE49-F238E27FC236}">
                  <a16:creationId xmlns:a16="http://schemas.microsoft.com/office/drawing/2014/main" id="{D8FF5790-27DD-4534-AB9F-1D87CB182B15}"/>
                </a:ext>
              </a:extLst>
            </p:cNvPr>
            <p:cNvSpPr txBox="1"/>
            <p:nvPr/>
          </p:nvSpPr>
          <p:spPr>
            <a:xfrm>
              <a:off x="9129369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0.81</a:t>
              </a:r>
            </a:p>
          </p:txBody>
        </p:sp>
        <p:grpSp>
          <p:nvGrpSpPr>
            <p:cNvPr id="347" name="مجموعة 346">
              <a:extLst>
                <a:ext uri="{FF2B5EF4-FFF2-40B4-BE49-F238E27FC236}">
                  <a16:creationId xmlns:a16="http://schemas.microsoft.com/office/drawing/2014/main" id="{CDC94A43-D5EC-4A4D-9639-F1067891A565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349" name="مربع نص 348">
                <a:extLst>
                  <a:ext uri="{FF2B5EF4-FFF2-40B4-BE49-F238E27FC236}">
                    <a16:creationId xmlns:a16="http://schemas.microsoft.com/office/drawing/2014/main" id="{2A7081BF-89E8-41DA-9521-7F328D6C18A9}"/>
                  </a:ext>
                </a:extLst>
              </p:cNvPr>
              <p:cNvSpPr txBox="1"/>
              <p:nvPr/>
            </p:nvSpPr>
            <p:spPr>
              <a:xfrm>
                <a:off x="2972297" y="321317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9</a:t>
                </a:r>
              </a:p>
            </p:txBody>
          </p:sp>
          <p:sp>
            <p:nvSpPr>
              <p:cNvPr id="350" name="مربع نص 349">
                <a:extLst>
                  <a:ext uri="{FF2B5EF4-FFF2-40B4-BE49-F238E27FC236}">
                    <a16:creationId xmlns:a16="http://schemas.microsoft.com/office/drawing/2014/main" id="{3474F1B2-FE39-420C-AEEE-E378AFD74ED9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11</a:t>
                </a:r>
              </a:p>
            </p:txBody>
          </p:sp>
          <p:cxnSp>
            <p:nvCxnSpPr>
              <p:cNvPr id="351" name="رابط مستقيم 350">
                <a:extLst>
                  <a:ext uri="{FF2B5EF4-FFF2-40B4-BE49-F238E27FC236}">
                    <a16:creationId xmlns:a16="http://schemas.microsoft.com/office/drawing/2014/main" id="{AC24B553-1BAE-4CD7-9082-48E58AF25F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8" name="مربع نص 347">
              <a:extLst>
                <a:ext uri="{FF2B5EF4-FFF2-40B4-BE49-F238E27FC236}">
                  <a16:creationId xmlns:a16="http://schemas.microsoft.com/office/drawing/2014/main" id="{0F32E8B8-277F-48FA-968F-1D27A7505433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352" name="مجموعة 351">
            <a:extLst>
              <a:ext uri="{FF2B5EF4-FFF2-40B4-BE49-F238E27FC236}">
                <a16:creationId xmlns:a16="http://schemas.microsoft.com/office/drawing/2014/main" id="{FD031071-1527-4D24-9B59-740BEB43F717}"/>
              </a:ext>
            </a:extLst>
          </p:cNvPr>
          <p:cNvGrpSpPr/>
          <p:nvPr/>
        </p:nvGrpSpPr>
        <p:grpSpPr>
          <a:xfrm>
            <a:off x="924272" y="4876435"/>
            <a:ext cx="1375857" cy="714985"/>
            <a:chOff x="9071087" y="1420761"/>
            <a:chExt cx="1375857" cy="714985"/>
          </a:xfrm>
        </p:grpSpPr>
        <p:sp>
          <p:nvSpPr>
            <p:cNvPr id="353" name="مربع نص 352">
              <a:extLst>
                <a:ext uri="{FF2B5EF4-FFF2-40B4-BE49-F238E27FC236}">
                  <a16:creationId xmlns:a16="http://schemas.microsoft.com/office/drawing/2014/main" id="{57230CCB-2C56-4F89-83EF-45EEADFC3DA6}"/>
                </a:ext>
              </a:extLst>
            </p:cNvPr>
            <p:cNvSpPr txBox="1"/>
            <p:nvPr/>
          </p:nvSpPr>
          <p:spPr>
            <a:xfrm>
              <a:off x="9071087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0.94</a:t>
              </a:r>
            </a:p>
          </p:txBody>
        </p:sp>
        <p:grpSp>
          <p:nvGrpSpPr>
            <p:cNvPr id="354" name="مجموعة 353">
              <a:extLst>
                <a:ext uri="{FF2B5EF4-FFF2-40B4-BE49-F238E27FC236}">
                  <a16:creationId xmlns:a16="http://schemas.microsoft.com/office/drawing/2014/main" id="{8A01CA3F-B529-4498-91FF-CE1C3FAD412A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356" name="مربع نص 355">
                <a:extLst>
                  <a:ext uri="{FF2B5EF4-FFF2-40B4-BE49-F238E27FC236}">
                    <a16:creationId xmlns:a16="http://schemas.microsoft.com/office/drawing/2014/main" id="{CD2341A0-4950-4BBA-B8F0-7076B3471479}"/>
                  </a:ext>
                </a:extLst>
              </p:cNvPr>
              <p:cNvSpPr txBox="1"/>
              <p:nvPr/>
            </p:nvSpPr>
            <p:spPr>
              <a:xfrm>
                <a:off x="2895352" y="321317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17</a:t>
                </a:r>
              </a:p>
            </p:txBody>
          </p:sp>
          <p:sp>
            <p:nvSpPr>
              <p:cNvPr id="357" name="مربع نص 356">
                <a:extLst>
                  <a:ext uri="{FF2B5EF4-FFF2-40B4-BE49-F238E27FC236}">
                    <a16:creationId xmlns:a16="http://schemas.microsoft.com/office/drawing/2014/main" id="{224FA451-8723-4259-A25E-6DAF9393DB05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18</a:t>
                </a:r>
              </a:p>
            </p:txBody>
          </p:sp>
          <p:cxnSp>
            <p:nvCxnSpPr>
              <p:cNvPr id="358" name="رابط مستقيم 357">
                <a:extLst>
                  <a:ext uri="{FF2B5EF4-FFF2-40B4-BE49-F238E27FC236}">
                    <a16:creationId xmlns:a16="http://schemas.microsoft.com/office/drawing/2014/main" id="{C99CBA74-064C-4863-B12B-6A4DCF0A0B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5" name="مربع نص 354">
              <a:extLst>
                <a:ext uri="{FF2B5EF4-FFF2-40B4-BE49-F238E27FC236}">
                  <a16:creationId xmlns:a16="http://schemas.microsoft.com/office/drawing/2014/main" id="{3F2C1278-E6E6-4992-8411-7BE28CA8BA64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360" name="مجموعة 359">
            <a:extLst>
              <a:ext uri="{FF2B5EF4-FFF2-40B4-BE49-F238E27FC236}">
                <a16:creationId xmlns:a16="http://schemas.microsoft.com/office/drawing/2014/main" id="{A6F91E42-7B07-437D-8F51-006FCE1B35AB}"/>
              </a:ext>
            </a:extLst>
          </p:cNvPr>
          <p:cNvGrpSpPr/>
          <p:nvPr/>
        </p:nvGrpSpPr>
        <p:grpSpPr>
          <a:xfrm>
            <a:off x="924271" y="4406491"/>
            <a:ext cx="1375858" cy="714985"/>
            <a:chOff x="9071086" y="1420761"/>
            <a:chExt cx="1375858" cy="714985"/>
          </a:xfrm>
        </p:grpSpPr>
        <p:sp>
          <p:nvSpPr>
            <p:cNvPr id="362" name="مربع نص 361">
              <a:extLst>
                <a:ext uri="{FF2B5EF4-FFF2-40B4-BE49-F238E27FC236}">
                  <a16:creationId xmlns:a16="http://schemas.microsoft.com/office/drawing/2014/main" id="{08868C0E-A5B0-4F51-A519-D6885C48B466}"/>
                </a:ext>
              </a:extLst>
            </p:cNvPr>
            <p:cNvSpPr txBox="1"/>
            <p:nvPr/>
          </p:nvSpPr>
          <p:spPr>
            <a:xfrm>
              <a:off x="9071086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0.91</a:t>
              </a:r>
            </a:p>
          </p:txBody>
        </p:sp>
        <p:grpSp>
          <p:nvGrpSpPr>
            <p:cNvPr id="363" name="مجموعة 362">
              <a:extLst>
                <a:ext uri="{FF2B5EF4-FFF2-40B4-BE49-F238E27FC236}">
                  <a16:creationId xmlns:a16="http://schemas.microsoft.com/office/drawing/2014/main" id="{A6E72B3A-62E6-46BE-84BD-E357D15196F3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365" name="مربع نص 364">
                <a:extLst>
                  <a:ext uri="{FF2B5EF4-FFF2-40B4-BE49-F238E27FC236}">
                    <a16:creationId xmlns:a16="http://schemas.microsoft.com/office/drawing/2014/main" id="{F979F94F-9B17-4E6F-A754-5EE8C1253274}"/>
                  </a:ext>
                </a:extLst>
              </p:cNvPr>
              <p:cNvSpPr txBox="1"/>
              <p:nvPr/>
            </p:nvSpPr>
            <p:spPr>
              <a:xfrm>
                <a:off x="2895352" y="321317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32</a:t>
                </a:r>
              </a:p>
            </p:txBody>
          </p:sp>
          <p:sp>
            <p:nvSpPr>
              <p:cNvPr id="366" name="مربع نص 365">
                <a:extLst>
                  <a:ext uri="{FF2B5EF4-FFF2-40B4-BE49-F238E27FC236}">
                    <a16:creationId xmlns:a16="http://schemas.microsoft.com/office/drawing/2014/main" id="{93A747EB-A45C-438D-B50B-42C48F5D0322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35</a:t>
                </a:r>
              </a:p>
            </p:txBody>
          </p:sp>
          <p:cxnSp>
            <p:nvCxnSpPr>
              <p:cNvPr id="367" name="رابط مستقيم 366">
                <a:extLst>
                  <a:ext uri="{FF2B5EF4-FFF2-40B4-BE49-F238E27FC236}">
                    <a16:creationId xmlns:a16="http://schemas.microsoft.com/office/drawing/2014/main" id="{D429F725-206D-4F27-AD6B-B805750B60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4" name="مربع نص 363">
              <a:extLst>
                <a:ext uri="{FF2B5EF4-FFF2-40B4-BE49-F238E27FC236}">
                  <a16:creationId xmlns:a16="http://schemas.microsoft.com/office/drawing/2014/main" id="{234A64AE-851F-4F42-A536-DECBE61FBABB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369" name="مجموعة 368">
            <a:extLst>
              <a:ext uri="{FF2B5EF4-FFF2-40B4-BE49-F238E27FC236}">
                <a16:creationId xmlns:a16="http://schemas.microsoft.com/office/drawing/2014/main" id="{BA421099-C52A-4DA0-9E2E-F341D172A8C6}"/>
              </a:ext>
            </a:extLst>
          </p:cNvPr>
          <p:cNvGrpSpPr/>
          <p:nvPr/>
        </p:nvGrpSpPr>
        <p:grpSpPr>
          <a:xfrm>
            <a:off x="973223" y="5344955"/>
            <a:ext cx="1326906" cy="714985"/>
            <a:chOff x="9120038" y="1420761"/>
            <a:chExt cx="1326906" cy="714985"/>
          </a:xfrm>
        </p:grpSpPr>
        <p:sp>
          <p:nvSpPr>
            <p:cNvPr id="372" name="مربع نص 371">
              <a:extLst>
                <a:ext uri="{FF2B5EF4-FFF2-40B4-BE49-F238E27FC236}">
                  <a16:creationId xmlns:a16="http://schemas.microsoft.com/office/drawing/2014/main" id="{E428E7CA-2822-44C8-9E8E-1F6E5AE9219E}"/>
                </a:ext>
              </a:extLst>
            </p:cNvPr>
            <p:cNvSpPr txBox="1"/>
            <p:nvPr/>
          </p:nvSpPr>
          <p:spPr>
            <a:xfrm>
              <a:off x="9120038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0.92</a:t>
              </a:r>
            </a:p>
          </p:txBody>
        </p:sp>
        <p:grpSp>
          <p:nvGrpSpPr>
            <p:cNvPr id="373" name="مجموعة 372">
              <a:extLst>
                <a:ext uri="{FF2B5EF4-FFF2-40B4-BE49-F238E27FC236}">
                  <a16:creationId xmlns:a16="http://schemas.microsoft.com/office/drawing/2014/main" id="{44711DAD-FE66-4A07-B6C5-164AB9763D00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375" name="مربع نص 374">
                <a:extLst>
                  <a:ext uri="{FF2B5EF4-FFF2-40B4-BE49-F238E27FC236}">
                    <a16:creationId xmlns:a16="http://schemas.microsoft.com/office/drawing/2014/main" id="{DD3216DB-B61F-4DCF-B28B-9F1F753F75E2}"/>
                  </a:ext>
                </a:extLst>
              </p:cNvPr>
              <p:cNvSpPr txBox="1"/>
              <p:nvPr/>
            </p:nvSpPr>
            <p:spPr>
              <a:xfrm>
                <a:off x="2895352" y="321317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11</a:t>
                </a:r>
              </a:p>
            </p:txBody>
          </p:sp>
          <p:sp>
            <p:nvSpPr>
              <p:cNvPr id="376" name="مربع نص 375">
                <a:extLst>
                  <a:ext uri="{FF2B5EF4-FFF2-40B4-BE49-F238E27FC236}">
                    <a16:creationId xmlns:a16="http://schemas.microsoft.com/office/drawing/2014/main" id="{2465B3D4-F3D5-4DFB-889D-70EEE33C3621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12</a:t>
                </a:r>
              </a:p>
            </p:txBody>
          </p:sp>
          <p:cxnSp>
            <p:nvCxnSpPr>
              <p:cNvPr id="377" name="رابط مستقيم 376">
                <a:extLst>
                  <a:ext uri="{FF2B5EF4-FFF2-40B4-BE49-F238E27FC236}">
                    <a16:creationId xmlns:a16="http://schemas.microsoft.com/office/drawing/2014/main" id="{A599C26B-E15F-4B22-947B-9C6CF8A2DE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4" name="مربع نص 373">
              <a:extLst>
                <a:ext uri="{FF2B5EF4-FFF2-40B4-BE49-F238E27FC236}">
                  <a16:creationId xmlns:a16="http://schemas.microsoft.com/office/drawing/2014/main" id="{F6705EE7-C0D1-43AE-866F-9A006A028DA4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4878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2A">
            <a:extLst>
              <a:ext uri="{FF2B5EF4-FFF2-40B4-BE49-F238E27FC236}">
                <a16:creationId xmlns:a16="http://schemas.microsoft.com/office/drawing/2014/main" id="{4BCA4C5C-DD35-4FC7-9880-D07B673203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09"/>
          <a:stretch/>
        </p:blipFill>
        <p:spPr>
          <a:xfrm>
            <a:off x="472191" y="1329000"/>
            <a:ext cx="11247619" cy="3401620"/>
          </a:xfrm>
          <a:prstGeom prst="rect">
            <a:avLst/>
          </a:prstGeom>
        </p:spPr>
      </p:pic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66991D38-B012-47F7-8120-F1ADEA7CEBA8}"/>
              </a:ext>
            </a:extLst>
          </p:cNvPr>
          <p:cNvGrpSpPr/>
          <p:nvPr/>
        </p:nvGrpSpPr>
        <p:grpSpPr>
          <a:xfrm>
            <a:off x="6600772" y="1920620"/>
            <a:ext cx="1326906" cy="714985"/>
            <a:chOff x="9120038" y="1420761"/>
            <a:chExt cx="1326906" cy="714985"/>
          </a:xfrm>
        </p:grpSpPr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F562F2CD-A23C-4DDE-A05D-AA3E8EECCA71}"/>
                </a:ext>
              </a:extLst>
            </p:cNvPr>
            <p:cNvSpPr txBox="1"/>
            <p:nvPr/>
          </p:nvSpPr>
          <p:spPr>
            <a:xfrm>
              <a:off x="9120038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0.42</a:t>
              </a:r>
            </a:p>
          </p:txBody>
        </p:sp>
        <p:grpSp>
          <p:nvGrpSpPr>
            <p:cNvPr id="8" name="مجموعة 7">
              <a:extLst>
                <a:ext uri="{FF2B5EF4-FFF2-40B4-BE49-F238E27FC236}">
                  <a16:creationId xmlns:a16="http://schemas.microsoft.com/office/drawing/2014/main" id="{07A196F7-F971-4C4E-B3C1-37974AB5F95D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446641A8-18A4-4FEB-8E09-C3003887002A}"/>
                  </a:ext>
                </a:extLst>
              </p:cNvPr>
              <p:cNvSpPr txBox="1"/>
              <p:nvPr/>
            </p:nvSpPr>
            <p:spPr>
              <a:xfrm>
                <a:off x="2972297" y="321317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5</a:t>
                </a:r>
              </a:p>
            </p:txBody>
          </p:sp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7F2E86A3-8935-42E3-B5E7-3D3E576D678E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12</a:t>
                </a:r>
              </a:p>
            </p:txBody>
          </p:sp>
          <p:cxnSp>
            <p:nvCxnSpPr>
              <p:cNvPr id="12" name="رابط مستقيم 11">
                <a:extLst>
                  <a:ext uri="{FF2B5EF4-FFF2-40B4-BE49-F238E27FC236}">
                    <a16:creationId xmlns:a16="http://schemas.microsoft.com/office/drawing/2014/main" id="{16544BE2-716C-4163-8CCA-87C310F411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ABD5EAB2-DF1B-412F-9F71-A3278513693E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12502525-D532-4E97-9BF7-5A3958403D12}"/>
              </a:ext>
            </a:extLst>
          </p:cNvPr>
          <p:cNvGrpSpPr/>
          <p:nvPr/>
        </p:nvGrpSpPr>
        <p:grpSpPr>
          <a:xfrm>
            <a:off x="6600772" y="2508449"/>
            <a:ext cx="1249961" cy="714985"/>
            <a:chOff x="9120038" y="1420761"/>
            <a:chExt cx="1249961" cy="714985"/>
          </a:xfrm>
        </p:grpSpPr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450E3FAE-4FB5-4D95-88CC-3F48240F7F7C}"/>
                </a:ext>
              </a:extLst>
            </p:cNvPr>
            <p:cNvSpPr txBox="1"/>
            <p:nvPr/>
          </p:nvSpPr>
          <p:spPr>
            <a:xfrm>
              <a:off x="9120038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0.33</a:t>
              </a:r>
            </a:p>
          </p:txBody>
        </p:sp>
        <p:grpSp>
          <p:nvGrpSpPr>
            <p:cNvPr id="15" name="مجموعة 14">
              <a:extLst>
                <a:ext uri="{FF2B5EF4-FFF2-40B4-BE49-F238E27FC236}">
                  <a16:creationId xmlns:a16="http://schemas.microsoft.com/office/drawing/2014/main" id="{6C7B1515-642A-44D9-A58D-AD5D52A514A3}"/>
                </a:ext>
              </a:extLst>
            </p:cNvPr>
            <p:cNvGrpSpPr/>
            <p:nvPr/>
          </p:nvGrpSpPr>
          <p:grpSpPr>
            <a:xfrm>
              <a:off x="10031445" y="1420761"/>
              <a:ext cx="338554" cy="714985"/>
              <a:chOff x="2972297" y="3213172"/>
              <a:chExt cx="338554" cy="714985"/>
            </a:xfrm>
          </p:grpSpPr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2DE3FF69-DD0C-4849-892D-A38B8F3C656F}"/>
                  </a:ext>
                </a:extLst>
              </p:cNvPr>
              <p:cNvSpPr txBox="1"/>
              <p:nvPr/>
            </p:nvSpPr>
            <p:spPr>
              <a:xfrm>
                <a:off x="2972297" y="321317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CECE6FA4-0F8D-468E-BBDA-125938EB5975}"/>
                  </a:ext>
                </a:extLst>
              </p:cNvPr>
              <p:cNvSpPr txBox="1"/>
              <p:nvPr/>
            </p:nvSpPr>
            <p:spPr>
              <a:xfrm>
                <a:off x="2972297" y="346649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  <p:cxnSp>
            <p:nvCxnSpPr>
              <p:cNvPr id="19" name="رابط مستقيم 18">
                <a:extLst>
                  <a:ext uri="{FF2B5EF4-FFF2-40B4-BE49-F238E27FC236}">
                    <a16:creationId xmlns:a16="http://schemas.microsoft.com/office/drawing/2014/main" id="{9636C170-D339-4CE4-80EE-1458047A0F8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8EE72BDC-8D4A-46A8-B6CE-1C5DE5B594F0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B10517D8-9663-4ACD-8E06-0BF902D65C77}"/>
              </a:ext>
            </a:extLst>
          </p:cNvPr>
          <p:cNvGrpSpPr/>
          <p:nvPr/>
        </p:nvGrpSpPr>
        <p:grpSpPr>
          <a:xfrm>
            <a:off x="5005894" y="1920620"/>
            <a:ext cx="1249961" cy="714985"/>
            <a:chOff x="9120038" y="1420761"/>
            <a:chExt cx="1249961" cy="714985"/>
          </a:xfrm>
        </p:grpSpPr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F99FD35A-C773-4E23-9A55-753810554E3A}"/>
                </a:ext>
              </a:extLst>
            </p:cNvPr>
            <p:cNvSpPr txBox="1"/>
            <p:nvPr/>
          </p:nvSpPr>
          <p:spPr>
            <a:xfrm>
              <a:off x="9120038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0.44</a:t>
              </a:r>
            </a:p>
          </p:txBody>
        </p:sp>
        <p:grpSp>
          <p:nvGrpSpPr>
            <p:cNvPr id="22" name="مجموعة 21">
              <a:extLst>
                <a:ext uri="{FF2B5EF4-FFF2-40B4-BE49-F238E27FC236}">
                  <a16:creationId xmlns:a16="http://schemas.microsoft.com/office/drawing/2014/main" id="{E1F5BDA8-BCED-4F73-9F81-C145127012D4}"/>
                </a:ext>
              </a:extLst>
            </p:cNvPr>
            <p:cNvGrpSpPr/>
            <p:nvPr/>
          </p:nvGrpSpPr>
          <p:grpSpPr>
            <a:xfrm>
              <a:off x="10031445" y="1420761"/>
              <a:ext cx="338554" cy="714985"/>
              <a:chOff x="2972297" y="3213172"/>
              <a:chExt cx="338554" cy="714985"/>
            </a:xfrm>
          </p:grpSpPr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04B35937-9A25-46A6-9086-FCBC04345B98}"/>
                  </a:ext>
                </a:extLst>
              </p:cNvPr>
              <p:cNvSpPr txBox="1"/>
              <p:nvPr/>
            </p:nvSpPr>
            <p:spPr>
              <a:xfrm>
                <a:off x="2972297" y="321317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4</a:t>
                </a:r>
              </a:p>
            </p:txBody>
          </p:sp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F7CDA64A-3E6F-4014-A8F5-93D1961496E7}"/>
                  </a:ext>
                </a:extLst>
              </p:cNvPr>
              <p:cNvSpPr txBox="1"/>
              <p:nvPr/>
            </p:nvSpPr>
            <p:spPr>
              <a:xfrm>
                <a:off x="2972297" y="346649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9</a:t>
                </a:r>
              </a:p>
            </p:txBody>
          </p:sp>
          <p:cxnSp>
            <p:nvCxnSpPr>
              <p:cNvPr id="26" name="رابط مستقيم 25">
                <a:extLst>
                  <a:ext uri="{FF2B5EF4-FFF2-40B4-BE49-F238E27FC236}">
                    <a16:creationId xmlns:a16="http://schemas.microsoft.com/office/drawing/2014/main" id="{65ED3124-42E7-44C7-AF97-144A463CCA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2DD5BBDA-E04D-47A4-AFA3-582D51FF26B1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02C5E504-761D-419F-897D-A2F71276576E}"/>
              </a:ext>
            </a:extLst>
          </p:cNvPr>
          <p:cNvGrpSpPr/>
          <p:nvPr/>
        </p:nvGrpSpPr>
        <p:grpSpPr>
          <a:xfrm>
            <a:off x="5005894" y="2508449"/>
            <a:ext cx="1326906" cy="714985"/>
            <a:chOff x="9120038" y="1420761"/>
            <a:chExt cx="1326906" cy="714985"/>
          </a:xfrm>
        </p:grpSpPr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3F2BE490-6408-4EF9-92B9-D6C9BC5FC4BA}"/>
                </a:ext>
              </a:extLst>
            </p:cNvPr>
            <p:cNvSpPr txBox="1"/>
            <p:nvPr/>
          </p:nvSpPr>
          <p:spPr>
            <a:xfrm>
              <a:off x="9120038" y="1500428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r>
                <a:rPr lang="ar-OM" sz="2400" dirty="0">
                  <a:solidFill>
                    <a:srgbClr val="FF0000"/>
                  </a:solidFill>
                </a:rPr>
                <a:t>0.41</a:t>
              </a:r>
            </a:p>
          </p:txBody>
        </p:sp>
        <p:grpSp>
          <p:nvGrpSpPr>
            <p:cNvPr id="29" name="مجموعة 28">
              <a:extLst>
                <a:ext uri="{FF2B5EF4-FFF2-40B4-BE49-F238E27FC236}">
                  <a16:creationId xmlns:a16="http://schemas.microsoft.com/office/drawing/2014/main" id="{9E3031FA-89B3-4853-A5F6-60DB2ED77C0D}"/>
                </a:ext>
              </a:extLst>
            </p:cNvPr>
            <p:cNvGrpSpPr/>
            <p:nvPr/>
          </p:nvGrpSpPr>
          <p:grpSpPr>
            <a:xfrm>
              <a:off x="9954500" y="1420761"/>
              <a:ext cx="492444" cy="714985"/>
              <a:chOff x="2895352" y="3213172"/>
              <a:chExt cx="492444" cy="714985"/>
            </a:xfrm>
          </p:grpSpPr>
          <p:sp>
            <p:nvSpPr>
              <p:cNvPr id="31" name="مربع نص 30">
                <a:extLst>
                  <a:ext uri="{FF2B5EF4-FFF2-40B4-BE49-F238E27FC236}">
                    <a16:creationId xmlns:a16="http://schemas.microsoft.com/office/drawing/2014/main" id="{C663CB33-A3B0-43B7-AB6C-58987F2C3F02}"/>
                  </a:ext>
                </a:extLst>
              </p:cNvPr>
              <p:cNvSpPr txBox="1"/>
              <p:nvPr/>
            </p:nvSpPr>
            <p:spPr>
              <a:xfrm>
                <a:off x="2895352" y="321317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11</a:t>
                </a:r>
              </a:p>
            </p:txBody>
          </p:sp>
          <p:sp>
            <p:nvSpPr>
              <p:cNvPr id="32" name="مربع نص 31">
                <a:extLst>
                  <a:ext uri="{FF2B5EF4-FFF2-40B4-BE49-F238E27FC236}">
                    <a16:creationId xmlns:a16="http://schemas.microsoft.com/office/drawing/2014/main" id="{5DEC5D17-1D86-417D-9596-DDF1F839858E}"/>
                  </a:ext>
                </a:extLst>
              </p:cNvPr>
              <p:cNvSpPr txBox="1"/>
              <p:nvPr/>
            </p:nvSpPr>
            <p:spPr>
              <a:xfrm>
                <a:off x="2895352" y="3466492"/>
                <a:ext cx="492444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en-US"/>
                </a:defPPr>
                <a:lvl1pPr algn="r" rtl="1">
                  <a:defRPr sz="2800">
                    <a:solidFill>
                      <a:srgbClr val="B56C13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defRPr>
                </a:lvl1pPr>
              </a:lstStyle>
              <a:p>
                <a:pPr algn="ctr"/>
                <a:r>
                  <a:rPr lang="ar-OM" sz="2400" dirty="0">
                    <a:solidFill>
                      <a:srgbClr val="FF0000"/>
                    </a:solidFill>
                  </a:rPr>
                  <a:t>27</a:t>
                </a:r>
              </a:p>
            </p:txBody>
          </p:sp>
          <p:cxnSp>
            <p:nvCxnSpPr>
              <p:cNvPr id="33" name="رابط مستقيم 32">
                <a:extLst>
                  <a:ext uri="{FF2B5EF4-FFF2-40B4-BE49-F238E27FC236}">
                    <a16:creationId xmlns:a16="http://schemas.microsoft.com/office/drawing/2014/main" id="{5C2C47DF-671B-41D2-BDBE-D37E519A9C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5574" y="3517768"/>
                <a:ext cx="252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5BB47E88-5A3A-485E-A222-EA116C3DD4A1}"/>
                </a:ext>
              </a:extLst>
            </p:cNvPr>
            <p:cNvSpPr txBox="1"/>
            <p:nvPr/>
          </p:nvSpPr>
          <p:spPr>
            <a:xfrm>
              <a:off x="9763473" y="152822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36" name="مجموعة 35">
            <a:extLst>
              <a:ext uri="{FF2B5EF4-FFF2-40B4-BE49-F238E27FC236}">
                <a16:creationId xmlns:a16="http://schemas.microsoft.com/office/drawing/2014/main" id="{165FB87C-AD22-4F95-B43B-DDE61B1B5CF5}"/>
              </a:ext>
            </a:extLst>
          </p:cNvPr>
          <p:cNvGrpSpPr/>
          <p:nvPr/>
        </p:nvGrpSpPr>
        <p:grpSpPr>
          <a:xfrm>
            <a:off x="4114674" y="2255129"/>
            <a:ext cx="338554" cy="714985"/>
            <a:chOff x="2972297" y="3213172"/>
            <a:chExt cx="338554" cy="714985"/>
          </a:xfrm>
        </p:grpSpPr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9449258D-09AE-4441-ABF9-7060CEA7B700}"/>
                </a:ext>
              </a:extLst>
            </p:cNvPr>
            <p:cNvSpPr txBox="1"/>
            <p:nvPr/>
          </p:nvSpPr>
          <p:spPr>
            <a:xfrm>
              <a:off x="2972297" y="321317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16D4EBF2-70E2-4F6B-8CCD-0D23DD9ABBB0}"/>
                </a:ext>
              </a:extLst>
            </p:cNvPr>
            <p:cNvSpPr txBox="1"/>
            <p:nvPr/>
          </p:nvSpPr>
          <p:spPr>
            <a:xfrm>
              <a:off x="2972297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3</a:t>
              </a:r>
            </a:p>
          </p:txBody>
        </p:sp>
        <p:cxnSp>
          <p:nvCxnSpPr>
            <p:cNvPr id="40" name="رابط مستقيم 39">
              <a:extLst>
                <a:ext uri="{FF2B5EF4-FFF2-40B4-BE49-F238E27FC236}">
                  <a16:creationId xmlns:a16="http://schemas.microsoft.com/office/drawing/2014/main" id="{DA0180CE-C5F1-46A4-8CA5-43E8A5FFB9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F6B613FD-D55E-4F1A-8D29-45EAFFAAD942}"/>
              </a:ext>
            </a:extLst>
          </p:cNvPr>
          <p:cNvGrpSpPr/>
          <p:nvPr/>
        </p:nvGrpSpPr>
        <p:grpSpPr>
          <a:xfrm>
            <a:off x="3472378" y="2255129"/>
            <a:ext cx="492444" cy="714985"/>
            <a:chOff x="2895352" y="3213172"/>
            <a:chExt cx="492444" cy="714985"/>
          </a:xfrm>
        </p:grpSpPr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84B1E44A-95E4-46E0-9986-61DE4ED14697}"/>
                </a:ext>
              </a:extLst>
            </p:cNvPr>
            <p:cNvSpPr txBox="1"/>
            <p:nvPr/>
          </p:nvSpPr>
          <p:spPr>
            <a:xfrm>
              <a:off x="2895352" y="321317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11</a:t>
              </a:r>
            </a:p>
          </p:txBody>
        </p: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8A63F8F7-E306-477A-9489-960A119AFBB5}"/>
                </a:ext>
              </a:extLst>
            </p:cNvPr>
            <p:cNvSpPr txBox="1"/>
            <p:nvPr/>
          </p:nvSpPr>
          <p:spPr>
            <a:xfrm>
              <a:off x="2895352" y="34664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27</a:t>
              </a:r>
            </a:p>
          </p:txBody>
        </p:sp>
        <p:cxnSp>
          <p:nvCxnSpPr>
            <p:cNvPr id="44" name="رابط مستقيم 43">
              <a:extLst>
                <a:ext uri="{FF2B5EF4-FFF2-40B4-BE49-F238E27FC236}">
                  <a16:creationId xmlns:a16="http://schemas.microsoft.com/office/drawing/2014/main" id="{B704BF11-6DFB-479F-8395-C5408674CD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مجموعة 44">
            <a:extLst>
              <a:ext uri="{FF2B5EF4-FFF2-40B4-BE49-F238E27FC236}">
                <a16:creationId xmlns:a16="http://schemas.microsoft.com/office/drawing/2014/main" id="{A490AE6F-8CC7-4902-BE2E-73B24F96FCBD}"/>
              </a:ext>
            </a:extLst>
          </p:cNvPr>
          <p:cNvGrpSpPr/>
          <p:nvPr/>
        </p:nvGrpSpPr>
        <p:grpSpPr>
          <a:xfrm>
            <a:off x="2920305" y="2255129"/>
            <a:ext cx="492444" cy="714985"/>
            <a:chOff x="2895352" y="3213172"/>
            <a:chExt cx="492444" cy="714985"/>
          </a:xfrm>
        </p:grpSpPr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AAA48D0D-3C4B-435D-A336-2C40819E75C0}"/>
                </a:ext>
              </a:extLst>
            </p:cNvPr>
            <p:cNvSpPr txBox="1"/>
            <p:nvPr/>
          </p:nvSpPr>
          <p:spPr>
            <a:xfrm>
              <a:off x="2972297" y="321317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D3FD0465-5099-4A47-AC8B-66DF77D924DD}"/>
                </a:ext>
              </a:extLst>
            </p:cNvPr>
            <p:cNvSpPr txBox="1"/>
            <p:nvPr/>
          </p:nvSpPr>
          <p:spPr>
            <a:xfrm>
              <a:off x="2895352" y="34664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12</a:t>
              </a:r>
            </a:p>
          </p:txBody>
        </p:sp>
        <p:cxnSp>
          <p:nvCxnSpPr>
            <p:cNvPr id="48" name="رابط مستقيم 47">
              <a:extLst>
                <a:ext uri="{FF2B5EF4-FFF2-40B4-BE49-F238E27FC236}">
                  <a16:creationId xmlns:a16="http://schemas.microsoft.com/office/drawing/2014/main" id="{86227D02-1D35-47F0-8209-BD718B5AF7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مجموعة 48">
            <a:extLst>
              <a:ext uri="{FF2B5EF4-FFF2-40B4-BE49-F238E27FC236}">
                <a16:creationId xmlns:a16="http://schemas.microsoft.com/office/drawing/2014/main" id="{A57B96C9-55EE-4756-B36C-C6953DB7A884}"/>
              </a:ext>
            </a:extLst>
          </p:cNvPr>
          <p:cNvGrpSpPr/>
          <p:nvPr/>
        </p:nvGrpSpPr>
        <p:grpSpPr>
          <a:xfrm>
            <a:off x="2446889" y="2255129"/>
            <a:ext cx="338554" cy="714985"/>
            <a:chOff x="2972297" y="3213172"/>
            <a:chExt cx="338554" cy="714985"/>
          </a:xfrm>
        </p:grpSpPr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DE327EA2-3DF3-493E-B80D-12C3605A9763}"/>
                </a:ext>
              </a:extLst>
            </p:cNvPr>
            <p:cNvSpPr txBox="1"/>
            <p:nvPr/>
          </p:nvSpPr>
          <p:spPr>
            <a:xfrm>
              <a:off x="2972297" y="321317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C45288A0-4279-440E-B531-09B05D8C0449}"/>
                </a:ext>
              </a:extLst>
            </p:cNvPr>
            <p:cNvSpPr txBox="1"/>
            <p:nvPr/>
          </p:nvSpPr>
          <p:spPr>
            <a:xfrm>
              <a:off x="2972297" y="346649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9</a:t>
              </a:r>
            </a:p>
          </p:txBody>
        </p:sp>
        <p:cxnSp>
          <p:nvCxnSpPr>
            <p:cNvPr id="52" name="رابط مستقيم 51">
              <a:extLst>
                <a:ext uri="{FF2B5EF4-FFF2-40B4-BE49-F238E27FC236}">
                  <a16:creationId xmlns:a16="http://schemas.microsoft.com/office/drawing/2014/main" id="{C352F688-DEF4-4EE0-B754-8E6BA850B6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BD03B4DE-C8C8-4119-8A90-FF71B82B26F2}"/>
              </a:ext>
            </a:extLst>
          </p:cNvPr>
          <p:cNvSpPr txBox="1"/>
          <p:nvPr/>
        </p:nvSpPr>
        <p:spPr>
          <a:xfrm>
            <a:off x="3866023" y="2328892"/>
            <a:ext cx="27283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</a:rPr>
              <a:t>،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B40A8A6-9EBA-4AD9-BE1E-3D207FE3365E}"/>
              </a:ext>
            </a:extLst>
          </p:cNvPr>
          <p:cNvSpPr txBox="1"/>
          <p:nvPr/>
        </p:nvSpPr>
        <p:spPr>
          <a:xfrm>
            <a:off x="3313437" y="2328892"/>
            <a:ext cx="27283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</a:rPr>
              <a:t>،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E83B45E3-7B90-43E4-A50F-C6DD0BD6A8B4}"/>
              </a:ext>
            </a:extLst>
          </p:cNvPr>
          <p:cNvSpPr txBox="1"/>
          <p:nvPr/>
        </p:nvSpPr>
        <p:spPr>
          <a:xfrm>
            <a:off x="2762466" y="2328892"/>
            <a:ext cx="27283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sz="2400" dirty="0">
                <a:solidFill>
                  <a:srgbClr val="FF0000"/>
                </a:solidFill>
              </a:rPr>
              <a:t>،</a:t>
            </a:r>
          </a:p>
        </p:txBody>
      </p:sp>
      <p:grpSp>
        <p:nvGrpSpPr>
          <p:cNvPr id="63" name="مجموعة 62">
            <a:extLst>
              <a:ext uri="{FF2B5EF4-FFF2-40B4-BE49-F238E27FC236}">
                <a16:creationId xmlns:a16="http://schemas.microsoft.com/office/drawing/2014/main" id="{27C341FB-837C-476E-8EF5-7B8CBE2D7706}"/>
              </a:ext>
            </a:extLst>
          </p:cNvPr>
          <p:cNvGrpSpPr/>
          <p:nvPr/>
        </p:nvGrpSpPr>
        <p:grpSpPr>
          <a:xfrm>
            <a:off x="6985493" y="3600711"/>
            <a:ext cx="492444" cy="461665"/>
            <a:chOff x="2895352" y="3466492"/>
            <a:chExt cx="492444" cy="461665"/>
          </a:xfrm>
        </p:grpSpPr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A727B1EF-ED9D-455A-824F-B3DB70847368}"/>
                </a:ext>
              </a:extLst>
            </p:cNvPr>
            <p:cNvSpPr txBox="1"/>
            <p:nvPr/>
          </p:nvSpPr>
          <p:spPr>
            <a:xfrm>
              <a:off x="2895352" y="34664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60</a:t>
              </a:r>
            </a:p>
          </p:txBody>
        </p:sp>
        <p:cxnSp>
          <p:nvCxnSpPr>
            <p:cNvPr id="66" name="رابط مستقيم 65">
              <a:extLst>
                <a:ext uri="{FF2B5EF4-FFF2-40B4-BE49-F238E27FC236}">
                  <a16:creationId xmlns:a16="http://schemas.microsoft.com/office/drawing/2014/main" id="{973833C9-7758-4B72-AE2B-89069E2DE3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مجموعة 66">
            <a:extLst>
              <a:ext uri="{FF2B5EF4-FFF2-40B4-BE49-F238E27FC236}">
                <a16:creationId xmlns:a16="http://schemas.microsoft.com/office/drawing/2014/main" id="{913B0CBB-165E-4DE8-BE2E-365D9116E819}"/>
              </a:ext>
            </a:extLst>
          </p:cNvPr>
          <p:cNvGrpSpPr/>
          <p:nvPr/>
        </p:nvGrpSpPr>
        <p:grpSpPr>
          <a:xfrm>
            <a:off x="5729169" y="3600711"/>
            <a:ext cx="492444" cy="461665"/>
            <a:chOff x="2895352" y="3466492"/>
            <a:chExt cx="492444" cy="461665"/>
          </a:xfrm>
        </p:grpSpPr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80FB7AAE-4BA1-452C-88B8-3BDE4EBA1E64}"/>
                </a:ext>
              </a:extLst>
            </p:cNvPr>
            <p:cNvSpPr txBox="1"/>
            <p:nvPr/>
          </p:nvSpPr>
          <p:spPr>
            <a:xfrm>
              <a:off x="2895352" y="34664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60</a:t>
              </a:r>
            </a:p>
          </p:txBody>
        </p:sp>
        <p:cxnSp>
          <p:nvCxnSpPr>
            <p:cNvPr id="70" name="رابط مستقيم 69">
              <a:extLst>
                <a:ext uri="{FF2B5EF4-FFF2-40B4-BE49-F238E27FC236}">
                  <a16:creationId xmlns:a16="http://schemas.microsoft.com/office/drawing/2014/main" id="{FC03C692-9C75-40DB-92DD-4CE20D3866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مجموعة 70">
            <a:extLst>
              <a:ext uri="{FF2B5EF4-FFF2-40B4-BE49-F238E27FC236}">
                <a16:creationId xmlns:a16="http://schemas.microsoft.com/office/drawing/2014/main" id="{87ACD7E9-852F-429D-878F-21E895C826EA}"/>
              </a:ext>
            </a:extLst>
          </p:cNvPr>
          <p:cNvGrpSpPr/>
          <p:nvPr/>
        </p:nvGrpSpPr>
        <p:grpSpPr>
          <a:xfrm>
            <a:off x="4488198" y="3600711"/>
            <a:ext cx="492444" cy="461665"/>
            <a:chOff x="2895352" y="3466492"/>
            <a:chExt cx="492444" cy="461665"/>
          </a:xfrm>
        </p:grpSpPr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2EE1388C-86DD-49A7-A69D-C0CB2B6DA078}"/>
                </a:ext>
              </a:extLst>
            </p:cNvPr>
            <p:cNvSpPr txBox="1"/>
            <p:nvPr/>
          </p:nvSpPr>
          <p:spPr>
            <a:xfrm>
              <a:off x="2895352" y="34664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60</a:t>
              </a:r>
            </a:p>
          </p:txBody>
        </p:sp>
        <p:cxnSp>
          <p:nvCxnSpPr>
            <p:cNvPr id="74" name="رابط مستقيم 73">
              <a:extLst>
                <a:ext uri="{FF2B5EF4-FFF2-40B4-BE49-F238E27FC236}">
                  <a16:creationId xmlns:a16="http://schemas.microsoft.com/office/drawing/2014/main" id="{018EC46A-66CD-4D7F-AF35-8B751ECFB1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مجموعة 74">
            <a:extLst>
              <a:ext uri="{FF2B5EF4-FFF2-40B4-BE49-F238E27FC236}">
                <a16:creationId xmlns:a16="http://schemas.microsoft.com/office/drawing/2014/main" id="{5B8B934E-48BC-4989-853B-04E28D0EF38E}"/>
              </a:ext>
            </a:extLst>
          </p:cNvPr>
          <p:cNvGrpSpPr/>
          <p:nvPr/>
        </p:nvGrpSpPr>
        <p:grpSpPr>
          <a:xfrm>
            <a:off x="3236492" y="3600711"/>
            <a:ext cx="492444" cy="461665"/>
            <a:chOff x="2895352" y="3466492"/>
            <a:chExt cx="492444" cy="461665"/>
          </a:xfrm>
        </p:grpSpPr>
        <p:sp>
          <p:nvSpPr>
            <p:cNvPr id="77" name="مربع نص 76">
              <a:extLst>
                <a:ext uri="{FF2B5EF4-FFF2-40B4-BE49-F238E27FC236}">
                  <a16:creationId xmlns:a16="http://schemas.microsoft.com/office/drawing/2014/main" id="{EAA640D4-36FA-4AFD-A0C3-919EE11D4A2C}"/>
                </a:ext>
              </a:extLst>
            </p:cNvPr>
            <p:cNvSpPr txBox="1"/>
            <p:nvPr/>
          </p:nvSpPr>
          <p:spPr>
            <a:xfrm>
              <a:off x="2895352" y="34664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60</a:t>
              </a:r>
            </a:p>
          </p:txBody>
        </p:sp>
        <p:cxnSp>
          <p:nvCxnSpPr>
            <p:cNvPr id="78" name="رابط مستقيم 77">
              <a:extLst>
                <a:ext uri="{FF2B5EF4-FFF2-40B4-BE49-F238E27FC236}">
                  <a16:creationId xmlns:a16="http://schemas.microsoft.com/office/drawing/2014/main" id="{1BAA378E-A66D-4499-BEC8-BB43E9EBEE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مجموعة 78">
            <a:extLst>
              <a:ext uri="{FF2B5EF4-FFF2-40B4-BE49-F238E27FC236}">
                <a16:creationId xmlns:a16="http://schemas.microsoft.com/office/drawing/2014/main" id="{1027F372-03D4-4CEA-A9AB-DFBE77B0C12B}"/>
              </a:ext>
            </a:extLst>
          </p:cNvPr>
          <p:cNvGrpSpPr/>
          <p:nvPr/>
        </p:nvGrpSpPr>
        <p:grpSpPr>
          <a:xfrm>
            <a:off x="1935281" y="3600711"/>
            <a:ext cx="492444" cy="461665"/>
            <a:chOff x="2895352" y="3466492"/>
            <a:chExt cx="492444" cy="461665"/>
          </a:xfrm>
        </p:grpSpPr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20328331-79C4-4B7B-816A-B243A4341E80}"/>
                </a:ext>
              </a:extLst>
            </p:cNvPr>
            <p:cNvSpPr txBox="1"/>
            <p:nvPr/>
          </p:nvSpPr>
          <p:spPr>
            <a:xfrm>
              <a:off x="2895352" y="3466492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en-US"/>
              </a:defPPr>
              <a:lvl1pPr algn="r" rtl="1">
                <a:defRPr sz="280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defRPr>
              </a:lvl1pPr>
            </a:lstStyle>
            <a:p>
              <a:pPr algn="ctr"/>
              <a:r>
                <a:rPr lang="ar-OM" sz="2400" dirty="0">
                  <a:solidFill>
                    <a:srgbClr val="FF0000"/>
                  </a:solidFill>
                </a:rPr>
                <a:t>60</a:t>
              </a:r>
            </a:p>
          </p:txBody>
        </p:sp>
        <p:cxnSp>
          <p:nvCxnSpPr>
            <p:cNvPr id="82" name="رابط مستقيم 81">
              <a:extLst>
                <a:ext uri="{FF2B5EF4-FFF2-40B4-BE49-F238E27FC236}">
                  <a16:creationId xmlns:a16="http://schemas.microsoft.com/office/drawing/2014/main" id="{2CBF482B-CB8F-4688-8610-74508C69D0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5574" y="3517768"/>
              <a:ext cx="25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7A53E82B-C3DE-45FE-A204-9A4A065891EB}"/>
              </a:ext>
            </a:extLst>
          </p:cNvPr>
          <p:cNvSpPr txBox="1"/>
          <p:nvPr/>
        </p:nvSpPr>
        <p:spPr>
          <a:xfrm>
            <a:off x="6985493" y="3347391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sz="2400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39A6C6BF-FEAD-41AE-9231-E363F4D5956F}"/>
              </a:ext>
            </a:extLst>
          </p:cNvPr>
          <p:cNvSpPr txBox="1"/>
          <p:nvPr/>
        </p:nvSpPr>
        <p:spPr>
          <a:xfrm>
            <a:off x="5729169" y="3347391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sz="2400" dirty="0">
                <a:solidFill>
                  <a:srgbClr val="FF0000"/>
                </a:solidFill>
              </a:rPr>
              <a:t>48</a:t>
            </a:r>
          </a:p>
        </p:txBody>
      </p: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42D70B9A-6C2C-4B71-ADCB-AECF25FC4E56}"/>
              </a:ext>
            </a:extLst>
          </p:cNvPr>
          <p:cNvSpPr txBox="1"/>
          <p:nvPr/>
        </p:nvSpPr>
        <p:spPr>
          <a:xfrm>
            <a:off x="4488198" y="3347391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sz="2400" dirty="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0B1EC7F4-07C5-4A2D-B467-61897B0116D9}"/>
              </a:ext>
            </a:extLst>
          </p:cNvPr>
          <p:cNvSpPr txBox="1"/>
          <p:nvPr/>
        </p:nvSpPr>
        <p:spPr>
          <a:xfrm>
            <a:off x="3236492" y="3347391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sz="2400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EEA951F1-074A-4CFB-A8D2-52F60E19C6FE}"/>
              </a:ext>
            </a:extLst>
          </p:cNvPr>
          <p:cNvSpPr txBox="1"/>
          <p:nvPr/>
        </p:nvSpPr>
        <p:spPr>
          <a:xfrm>
            <a:off x="1935281" y="3347391"/>
            <a:ext cx="49244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pPr algn="ctr"/>
            <a:r>
              <a:rPr lang="ar-OM" sz="2400" dirty="0">
                <a:solidFill>
                  <a:srgbClr val="FF0000"/>
                </a:solidFill>
              </a:rPr>
              <a:t>30</a:t>
            </a:r>
          </a:p>
        </p:txBody>
      </p:sp>
      <p:grpSp>
        <p:nvGrpSpPr>
          <p:cNvPr id="108" name="مجموعة 107">
            <a:extLst>
              <a:ext uri="{FF2B5EF4-FFF2-40B4-BE49-F238E27FC236}">
                <a16:creationId xmlns:a16="http://schemas.microsoft.com/office/drawing/2014/main" id="{4500FE5D-C3A0-4ACE-8C05-798A8C25270B}"/>
              </a:ext>
            </a:extLst>
          </p:cNvPr>
          <p:cNvGrpSpPr/>
          <p:nvPr/>
        </p:nvGrpSpPr>
        <p:grpSpPr>
          <a:xfrm>
            <a:off x="1869214" y="4673340"/>
            <a:ext cx="659946" cy="666076"/>
            <a:chOff x="1869214" y="4673340"/>
            <a:chExt cx="659946" cy="666076"/>
          </a:xfrm>
        </p:grpSpPr>
        <p:sp>
          <p:nvSpPr>
            <p:cNvPr id="103" name="دائرة جزئية 102">
              <a:extLst>
                <a:ext uri="{FF2B5EF4-FFF2-40B4-BE49-F238E27FC236}">
                  <a16:creationId xmlns:a16="http://schemas.microsoft.com/office/drawing/2014/main" id="{7A4DBD6F-80EC-48EF-BB35-1A6D553EC098}"/>
                </a:ext>
              </a:extLst>
            </p:cNvPr>
            <p:cNvSpPr/>
            <p:nvPr/>
          </p:nvSpPr>
          <p:spPr>
            <a:xfrm>
              <a:off x="1877010" y="4690047"/>
              <a:ext cx="636812" cy="636812"/>
            </a:xfrm>
            <a:prstGeom prst="pie">
              <a:avLst>
                <a:gd name="adj1" fmla="val 0"/>
                <a:gd name="adj2" fmla="val 1076597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pic>
          <p:nvPicPr>
            <p:cNvPr id="89" name="Snagit_SNG852">
              <a:extLst>
                <a:ext uri="{FF2B5EF4-FFF2-40B4-BE49-F238E27FC236}">
                  <a16:creationId xmlns:a16="http://schemas.microsoft.com/office/drawing/2014/main" id="{C1627F8A-A9B4-4A04-9E41-F189CB3C2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9214" y="4673340"/>
              <a:ext cx="659946" cy="666076"/>
            </a:xfrm>
            <a:prstGeom prst="rect">
              <a:avLst/>
            </a:prstGeom>
          </p:spPr>
        </p:pic>
      </p:grpSp>
      <p:grpSp>
        <p:nvGrpSpPr>
          <p:cNvPr id="107" name="مجموعة 106">
            <a:extLst>
              <a:ext uri="{FF2B5EF4-FFF2-40B4-BE49-F238E27FC236}">
                <a16:creationId xmlns:a16="http://schemas.microsoft.com/office/drawing/2014/main" id="{41CFA19F-9277-461A-8081-E36AE7F23E15}"/>
              </a:ext>
            </a:extLst>
          </p:cNvPr>
          <p:cNvGrpSpPr/>
          <p:nvPr/>
        </p:nvGrpSpPr>
        <p:grpSpPr>
          <a:xfrm>
            <a:off x="3126008" y="4679654"/>
            <a:ext cx="647687" cy="672205"/>
            <a:chOff x="3126008" y="4679654"/>
            <a:chExt cx="647687" cy="672205"/>
          </a:xfrm>
        </p:grpSpPr>
        <p:sp>
          <p:nvSpPr>
            <p:cNvPr id="102" name="دائرة جزئية 101">
              <a:extLst>
                <a:ext uri="{FF2B5EF4-FFF2-40B4-BE49-F238E27FC236}">
                  <a16:creationId xmlns:a16="http://schemas.microsoft.com/office/drawing/2014/main" id="{43C0F768-7B1C-4A6F-AFC2-CFC749F85E5A}"/>
                </a:ext>
              </a:extLst>
            </p:cNvPr>
            <p:cNvSpPr/>
            <p:nvPr/>
          </p:nvSpPr>
          <p:spPr>
            <a:xfrm>
              <a:off x="3129064" y="4704333"/>
              <a:ext cx="636812" cy="636812"/>
            </a:xfrm>
            <a:prstGeom prst="pie">
              <a:avLst>
                <a:gd name="adj1" fmla="val 0"/>
                <a:gd name="adj2" fmla="val 1440697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pic>
          <p:nvPicPr>
            <p:cNvPr id="91" name="Snagit_SNG834">
              <a:extLst>
                <a:ext uri="{FF2B5EF4-FFF2-40B4-BE49-F238E27FC236}">
                  <a16:creationId xmlns:a16="http://schemas.microsoft.com/office/drawing/2014/main" id="{423104CB-4828-40EF-BCF2-4FECA7246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6008" y="4679654"/>
              <a:ext cx="647687" cy="672205"/>
            </a:xfrm>
            <a:prstGeom prst="rect">
              <a:avLst/>
            </a:prstGeom>
          </p:spPr>
        </p:pic>
      </p:grpSp>
      <p:grpSp>
        <p:nvGrpSpPr>
          <p:cNvPr id="106" name="مجموعة 105">
            <a:extLst>
              <a:ext uri="{FF2B5EF4-FFF2-40B4-BE49-F238E27FC236}">
                <a16:creationId xmlns:a16="http://schemas.microsoft.com/office/drawing/2014/main" id="{2D1B7BCA-99E1-429C-8BB8-30512089DF01}"/>
              </a:ext>
            </a:extLst>
          </p:cNvPr>
          <p:cNvGrpSpPr/>
          <p:nvPr/>
        </p:nvGrpSpPr>
        <p:grpSpPr>
          <a:xfrm>
            <a:off x="4409423" y="4675567"/>
            <a:ext cx="645644" cy="676292"/>
            <a:chOff x="4409423" y="4675567"/>
            <a:chExt cx="645644" cy="676292"/>
          </a:xfrm>
        </p:grpSpPr>
        <p:sp>
          <p:nvSpPr>
            <p:cNvPr id="101" name="دائرة جزئية 100">
              <a:extLst>
                <a:ext uri="{FF2B5EF4-FFF2-40B4-BE49-F238E27FC236}">
                  <a16:creationId xmlns:a16="http://schemas.microsoft.com/office/drawing/2014/main" id="{64E7BC86-75CF-4A80-9FDF-A3421A795AFC}"/>
                </a:ext>
              </a:extLst>
            </p:cNvPr>
            <p:cNvSpPr/>
            <p:nvPr/>
          </p:nvSpPr>
          <p:spPr>
            <a:xfrm>
              <a:off x="4413493" y="4704333"/>
              <a:ext cx="636812" cy="636812"/>
            </a:xfrm>
            <a:prstGeom prst="pie">
              <a:avLst>
                <a:gd name="adj1" fmla="val 0"/>
                <a:gd name="adj2" fmla="val 1622070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pic>
          <p:nvPicPr>
            <p:cNvPr id="93" name="Snagit_SNG84B">
              <a:extLst>
                <a:ext uri="{FF2B5EF4-FFF2-40B4-BE49-F238E27FC236}">
                  <a16:creationId xmlns:a16="http://schemas.microsoft.com/office/drawing/2014/main" id="{10055C00-76D1-4EA6-8152-4B5BE84FE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9423" y="4675567"/>
              <a:ext cx="645644" cy="676292"/>
            </a:xfrm>
            <a:prstGeom prst="rect">
              <a:avLst/>
            </a:prstGeom>
          </p:spPr>
        </p:pic>
      </p:grpSp>
      <p:grpSp>
        <p:nvGrpSpPr>
          <p:cNvPr id="105" name="مجموعة 104">
            <a:extLst>
              <a:ext uri="{FF2B5EF4-FFF2-40B4-BE49-F238E27FC236}">
                <a16:creationId xmlns:a16="http://schemas.microsoft.com/office/drawing/2014/main" id="{13A84609-A044-4986-8885-01C520B63C0B}"/>
              </a:ext>
            </a:extLst>
          </p:cNvPr>
          <p:cNvGrpSpPr/>
          <p:nvPr/>
        </p:nvGrpSpPr>
        <p:grpSpPr>
          <a:xfrm>
            <a:off x="5618346" y="4662823"/>
            <a:ext cx="684464" cy="672205"/>
            <a:chOff x="5618346" y="4662823"/>
            <a:chExt cx="684464" cy="672205"/>
          </a:xfrm>
        </p:grpSpPr>
        <p:sp>
          <p:nvSpPr>
            <p:cNvPr id="100" name="دائرة جزئية 99">
              <a:extLst>
                <a:ext uri="{FF2B5EF4-FFF2-40B4-BE49-F238E27FC236}">
                  <a16:creationId xmlns:a16="http://schemas.microsoft.com/office/drawing/2014/main" id="{4A476A9A-31A9-4722-BB07-F53983FFCAEC}"/>
                </a:ext>
              </a:extLst>
            </p:cNvPr>
            <p:cNvSpPr/>
            <p:nvPr/>
          </p:nvSpPr>
          <p:spPr>
            <a:xfrm>
              <a:off x="5648346" y="4680519"/>
              <a:ext cx="636812" cy="636812"/>
            </a:xfrm>
            <a:prstGeom prst="pie">
              <a:avLst>
                <a:gd name="adj1" fmla="val 0"/>
                <a:gd name="adj2" fmla="val 1731958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pic>
          <p:nvPicPr>
            <p:cNvPr id="95" name="Snagit_SNG82B">
              <a:extLst>
                <a:ext uri="{FF2B5EF4-FFF2-40B4-BE49-F238E27FC236}">
                  <a16:creationId xmlns:a16="http://schemas.microsoft.com/office/drawing/2014/main" id="{06648D4C-1B4D-4E62-8AF6-708060F91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8346" y="4662823"/>
              <a:ext cx="684464" cy="672205"/>
            </a:xfrm>
            <a:prstGeom prst="rect">
              <a:avLst/>
            </a:prstGeom>
          </p:spPr>
        </p:pic>
      </p:grpSp>
      <p:grpSp>
        <p:nvGrpSpPr>
          <p:cNvPr id="104" name="مجموعة 103">
            <a:extLst>
              <a:ext uri="{FF2B5EF4-FFF2-40B4-BE49-F238E27FC236}">
                <a16:creationId xmlns:a16="http://schemas.microsoft.com/office/drawing/2014/main" id="{6C19251B-67A9-4F9B-BCC6-3697070D3D48}"/>
              </a:ext>
            </a:extLst>
          </p:cNvPr>
          <p:cNvGrpSpPr/>
          <p:nvPr/>
        </p:nvGrpSpPr>
        <p:grpSpPr>
          <a:xfrm>
            <a:off x="6866089" y="4658127"/>
            <a:ext cx="659946" cy="668119"/>
            <a:chOff x="6866089" y="4658127"/>
            <a:chExt cx="659946" cy="668119"/>
          </a:xfrm>
        </p:grpSpPr>
        <p:sp>
          <p:nvSpPr>
            <p:cNvPr id="99" name="دائرة جزئية 98">
              <a:extLst>
                <a:ext uri="{FF2B5EF4-FFF2-40B4-BE49-F238E27FC236}">
                  <a16:creationId xmlns:a16="http://schemas.microsoft.com/office/drawing/2014/main" id="{742BA6DA-2E57-445E-98B0-890A92F0656F}"/>
                </a:ext>
              </a:extLst>
            </p:cNvPr>
            <p:cNvSpPr/>
            <p:nvPr/>
          </p:nvSpPr>
          <p:spPr>
            <a:xfrm>
              <a:off x="6875275" y="4678138"/>
              <a:ext cx="636812" cy="636812"/>
            </a:xfrm>
            <a:prstGeom prst="pie">
              <a:avLst>
                <a:gd name="adj1" fmla="val 0"/>
                <a:gd name="adj2" fmla="val 179578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pic>
          <p:nvPicPr>
            <p:cNvPr id="97" name="Snagit_SNG849">
              <a:extLst>
                <a:ext uri="{FF2B5EF4-FFF2-40B4-BE49-F238E27FC236}">
                  <a16:creationId xmlns:a16="http://schemas.microsoft.com/office/drawing/2014/main" id="{ECBB8B1A-A672-4C59-9428-7A8774177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6089" y="4658127"/>
              <a:ext cx="659946" cy="668119"/>
            </a:xfrm>
            <a:prstGeom prst="rect">
              <a:avLst/>
            </a:prstGeom>
          </p:spPr>
        </p:pic>
      </p:grpSp>
      <p:pic>
        <p:nvPicPr>
          <p:cNvPr id="98" name="Snagit_SNG82A">
            <a:extLst>
              <a:ext uri="{FF2B5EF4-FFF2-40B4-BE49-F238E27FC236}">
                <a16:creationId xmlns:a16="http://schemas.microsoft.com/office/drawing/2014/main" id="{21978787-7772-46A0-9717-25DBC06CEB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2" t="82751" b="2347"/>
          <a:stretch/>
        </p:blipFill>
        <p:spPr>
          <a:xfrm>
            <a:off x="2762466" y="5374633"/>
            <a:ext cx="8957344" cy="625876"/>
          </a:xfrm>
          <a:prstGeom prst="rect">
            <a:avLst/>
          </a:prstGeom>
        </p:spPr>
      </p:pic>
      <p:sp>
        <p:nvSpPr>
          <p:cNvPr id="109" name="مربع نص 108">
            <a:extLst>
              <a:ext uri="{FF2B5EF4-FFF2-40B4-BE49-F238E27FC236}">
                <a16:creationId xmlns:a16="http://schemas.microsoft.com/office/drawing/2014/main" id="{B594E721-FC00-42B5-BB3E-5D2866C30E3D}"/>
              </a:ext>
            </a:extLst>
          </p:cNvPr>
          <p:cNvSpPr txBox="1"/>
          <p:nvPr/>
        </p:nvSpPr>
        <p:spPr>
          <a:xfrm>
            <a:off x="1019400" y="5916846"/>
            <a:ext cx="7681975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en-US"/>
            </a:defPPr>
            <a:lvl1pPr algn="r" rtl="1">
              <a:defRPr sz="280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defRPr>
            </a:lvl1pPr>
          </a:lstStyle>
          <a:p>
            <a:r>
              <a:rPr lang="ar-OM" dirty="0">
                <a:solidFill>
                  <a:srgbClr val="FF0000"/>
                </a:solidFill>
              </a:rPr>
              <a:t>الكسر خمسة أسداس ينقصه سدس ليصل إلى 1 والسدس أقل من الخمس</a:t>
            </a:r>
          </a:p>
          <a:p>
            <a:r>
              <a:rPr lang="ar-OM" dirty="0">
                <a:solidFill>
                  <a:srgbClr val="FF0000"/>
                </a:solidFill>
              </a:rPr>
              <a:t>الكسر خمسة أسداس أكبر من أربعة أخماس</a:t>
            </a:r>
          </a:p>
        </p:txBody>
      </p:sp>
      <p:sp>
        <p:nvSpPr>
          <p:cNvPr id="110" name="مستطيل 109">
            <a:extLst>
              <a:ext uri="{FF2B5EF4-FFF2-40B4-BE49-F238E27FC236}">
                <a16:creationId xmlns:a16="http://schemas.microsoft.com/office/drawing/2014/main" id="{6CFC0049-EEF3-417B-8605-522ADB6BBC55}"/>
              </a:ext>
            </a:extLst>
          </p:cNvPr>
          <p:cNvSpPr/>
          <p:nvPr/>
        </p:nvSpPr>
        <p:spPr>
          <a:xfrm>
            <a:off x="1119883" y="5948737"/>
            <a:ext cx="7530957" cy="8462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01622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8" fill="hold">
                          <p:stCondLst>
                            <p:cond delay="indefinite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2" presetClass="entr" presetSubtype="8" fill="hold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92" dur="1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93" dur="1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1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96" dur="1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97" dur="1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6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06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07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8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09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0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11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2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13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4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6" dur="1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17" dur="1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20" dur="1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1" dur="1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2" fill="hold">
                          <p:stCondLst>
                            <p:cond delay="indefinite"/>
                          </p:stCondLst>
                          <p:childTnLst>
                            <p:par>
                              <p:cTn id="1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4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26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6" presetClass="entr" presetSubtype="4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29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/>
          <p:bldP spid="54" grpId="0"/>
          <p:bldP spid="55" grpId="0"/>
          <p:bldP spid="83" grpId="0"/>
          <p:bldP spid="84" grpId="0"/>
          <p:bldP spid="85" grpId="0"/>
          <p:bldP spid="86" grpId="0"/>
          <p:bldP spid="87" grpId="0"/>
          <p:bldP spid="109" grpId="0"/>
          <p:bldP spid="11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8" fill="hold">
                          <p:stCondLst>
                            <p:cond delay="indefinite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1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1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1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1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6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06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07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8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09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0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11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2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13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1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1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1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1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2" fill="hold">
                          <p:stCondLst>
                            <p:cond delay="indefinite"/>
                          </p:stCondLst>
                          <p:childTnLst>
                            <p:par>
                              <p:cTn id="1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4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26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6" presetClass="entr" presetSubtype="4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29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/>
          <p:bldP spid="54" grpId="0"/>
          <p:bldP spid="55" grpId="0"/>
          <p:bldP spid="83" grpId="0"/>
          <p:bldP spid="84" grpId="0"/>
          <p:bldP spid="85" grpId="0"/>
          <p:bldP spid="86" grpId="0"/>
          <p:bldP spid="87" grpId="0"/>
          <p:bldP spid="109" grpId="0"/>
          <p:bldP spid="110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11615</TotalTime>
  <Words>412</Words>
  <Application>Microsoft Office PowerPoint</Application>
  <PresentationFormat>شاشة عريضة</PresentationFormat>
  <Paragraphs>289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4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708</cp:revision>
  <dcterms:created xsi:type="dcterms:W3CDTF">2020-06-10T13:04:58Z</dcterms:created>
  <dcterms:modified xsi:type="dcterms:W3CDTF">2020-06-28T19:48:09Z</dcterms:modified>
</cp:coreProperties>
</file>