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13"/>
  </p:notesMasterIdLst>
  <p:sldIdLst>
    <p:sldId id="256" r:id="rId2"/>
    <p:sldId id="261" r:id="rId3"/>
    <p:sldId id="276" r:id="rId4"/>
    <p:sldId id="310" r:id="rId5"/>
    <p:sldId id="259" r:id="rId6"/>
    <p:sldId id="305" r:id="rId7"/>
    <p:sldId id="306" r:id="rId8"/>
    <p:sldId id="307" r:id="rId9"/>
    <p:sldId id="308" r:id="rId10"/>
    <p:sldId id="309" r:id="rId11"/>
    <p:sldId id="304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59">
          <p15:clr>
            <a:srgbClr val="FF0000"/>
          </p15:clr>
        </p15:guide>
        <p15:guide id="2" pos="288">
          <p15:clr>
            <a:srgbClr val="FF0000"/>
          </p15:clr>
        </p15:guide>
        <p15:guide id="3" pos="5472">
          <p15:clr>
            <a:srgbClr val="FF0000"/>
          </p15:clr>
        </p15:guide>
        <p15:guide id="4" orient="horz" pos="2984">
          <p15:clr>
            <a:srgbClr val="FF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3517A5-FCAD-4E90-9D8C-77D2D0F2A19C}" v="33" dt="2021-02-23T07:11:05.551"/>
  </p1510:revLst>
</p1510:revInfo>
</file>

<file path=ppt/tableStyles.xml><?xml version="1.0" encoding="utf-8"?>
<a:tblStyleLst xmlns:a="http://schemas.openxmlformats.org/drawingml/2006/main" def="{9AB7D6FD-FE45-4F1E-8EC5-75BA57B8BF1B}">
  <a:tblStyle styleId="{9AB7D6FD-FE45-4F1E-8EC5-75BA57B8BF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A00D43B-8381-4F55-8318-C24FC877707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36" y="67"/>
      </p:cViewPr>
      <p:guideLst>
        <p:guide orient="horz" pos="259"/>
        <p:guide pos="288"/>
        <p:guide pos="5472"/>
        <p:guide orient="horz" pos="29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a422002996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a422002996_0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a422002996_0_1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0" name="Google Shape;1840;ga422002996_0_1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" name="Google Shape;2519;ga422002996_0_14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0" name="Google Shape;2520;ga422002996_0_14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a422002996_0_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Google Shape;1736;ga422002996_0_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a422002996_0_7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a422002996_0_7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a422002996_0_7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a422002996_0_7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a422002996_0_7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a422002996_0_7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a422002996_0_7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a422002996_0_7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a422002996_0_7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a422002996_0_7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a422002996_0_7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a422002996_0_7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a422002996_0_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Google Shape;1736;ga422002996_0_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96579" y="721552"/>
            <a:ext cx="9522816" cy="4533898"/>
            <a:chOff x="1697" y="798588"/>
            <a:chExt cx="9125842" cy="4344895"/>
          </a:xfrm>
        </p:grpSpPr>
        <p:sp>
          <p:nvSpPr>
            <p:cNvPr id="10" name="Google Shape;10;p2"/>
            <p:cNvSpPr/>
            <p:nvPr/>
          </p:nvSpPr>
          <p:spPr>
            <a:xfrm>
              <a:off x="1697" y="798588"/>
              <a:ext cx="9125842" cy="4344860"/>
            </a:xfrm>
            <a:custGeom>
              <a:avLst/>
              <a:gdLst/>
              <a:ahLst/>
              <a:cxnLst/>
              <a:rect l="l" t="t" r="r" b="b"/>
              <a:pathLst>
                <a:path w="118310" h="56328" extrusionOk="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697" y="1841697"/>
              <a:ext cx="9125842" cy="3301764"/>
            </a:xfrm>
            <a:custGeom>
              <a:avLst/>
              <a:gdLst/>
              <a:ahLst/>
              <a:cxnLst/>
              <a:rect l="l" t="t" r="r" b="b"/>
              <a:pathLst>
                <a:path w="118310" h="42805" extrusionOk="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97" y="3723891"/>
              <a:ext cx="9125842" cy="1419593"/>
            </a:xfrm>
            <a:custGeom>
              <a:avLst/>
              <a:gdLst/>
              <a:ahLst/>
              <a:cxnLst/>
              <a:rect l="l" t="t" r="r" b="b"/>
              <a:pathLst>
                <a:path w="118310" h="18404" extrusionOk="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13;p2"/>
          <p:cNvGrpSpPr/>
          <p:nvPr/>
        </p:nvGrpSpPr>
        <p:grpSpPr>
          <a:xfrm>
            <a:off x="76219" y="76246"/>
            <a:ext cx="9028974" cy="4759321"/>
            <a:chOff x="1033250" y="4061275"/>
            <a:chExt cx="2670425" cy="1407625"/>
          </a:xfrm>
        </p:grpSpPr>
        <p:sp>
          <p:nvSpPr>
            <p:cNvPr id="14" name="Google Shape;14;p2"/>
            <p:cNvSpPr/>
            <p:nvPr/>
          </p:nvSpPr>
          <p:spPr>
            <a:xfrm>
              <a:off x="1225375" y="54324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467675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176900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231050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035525" y="4565825"/>
              <a:ext cx="8600" cy="9150"/>
            </a:xfrm>
            <a:custGeom>
              <a:avLst/>
              <a:gdLst/>
              <a:ahLst/>
              <a:cxnLst/>
              <a:rect l="l" t="t" r="r" b="b"/>
              <a:pathLst>
                <a:path w="344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048650" y="49039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033250" y="510400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16150" y="4188400"/>
              <a:ext cx="9125" cy="8600"/>
            </a:xfrm>
            <a:custGeom>
              <a:avLst/>
              <a:gdLst/>
              <a:ahLst/>
              <a:cxnLst/>
              <a:rect l="l" t="t" r="r" b="b"/>
              <a:pathLst>
                <a:path w="365" h="344" extrusionOk="0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048650" y="406127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33880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043500" y="4204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325700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340550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942575" y="437085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317725" y="436742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183200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107925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372450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633575" y="52174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08850" y="4406775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764700" y="43822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528075" y="54324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769800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479025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533175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337675" y="4565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350775" y="49039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335375" y="5104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818850" y="4188400"/>
              <a:ext cx="8575" cy="8600"/>
            </a:xfrm>
            <a:custGeom>
              <a:avLst/>
              <a:gdLst/>
              <a:ahLst/>
              <a:cxnLst/>
              <a:rect l="l" t="t" r="r" b="b"/>
              <a:pathLst>
                <a:path w="343" h="344" extrusionOk="0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350775" y="4061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64095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346200" y="420495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627825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642675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244700" y="4370850"/>
              <a:ext cx="8600" cy="8575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19850" y="43674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485325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410050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674575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936275" y="5217450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510975" y="440677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066825" y="4382250"/>
              <a:ext cx="29125" cy="29100"/>
            </a:xfrm>
            <a:custGeom>
              <a:avLst/>
              <a:gdLst/>
              <a:ahLst/>
              <a:cxnLst/>
              <a:rect l="l" t="t" r="r" b="b"/>
              <a:pathLst>
                <a:path w="1165" h="1164" extrusionOk="0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p2"/>
          <p:cNvSpPr txBox="1">
            <a:spLocks noGrp="1"/>
          </p:cNvSpPr>
          <p:nvPr>
            <p:ph type="subTitle" idx="1"/>
          </p:nvPr>
        </p:nvSpPr>
        <p:spPr>
          <a:xfrm>
            <a:off x="3166848" y="3206925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57" name="Google Shape;57;p2"/>
          <p:cNvSpPr txBox="1">
            <a:spLocks noGrp="1"/>
          </p:cNvSpPr>
          <p:nvPr>
            <p:ph type="ctrTitle"/>
          </p:nvPr>
        </p:nvSpPr>
        <p:spPr>
          <a:xfrm>
            <a:off x="2662275" y="1295175"/>
            <a:ext cx="3819600" cy="191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None/>
              <a:defRPr sz="7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grpSp>
        <p:nvGrpSpPr>
          <p:cNvPr id="58" name="Google Shape;58;p2"/>
          <p:cNvGrpSpPr/>
          <p:nvPr/>
        </p:nvGrpSpPr>
        <p:grpSpPr>
          <a:xfrm>
            <a:off x="196412" y="304768"/>
            <a:ext cx="8540454" cy="4533963"/>
            <a:chOff x="3994975" y="2327000"/>
            <a:chExt cx="2714875" cy="1441275"/>
          </a:xfrm>
        </p:grpSpPr>
        <p:sp>
          <p:nvSpPr>
            <p:cNvPr id="59" name="Google Shape;59;p2"/>
            <p:cNvSpPr/>
            <p:nvPr/>
          </p:nvSpPr>
          <p:spPr>
            <a:xfrm>
              <a:off x="6202450" y="2830400"/>
              <a:ext cx="107775" cy="124325"/>
            </a:xfrm>
            <a:custGeom>
              <a:avLst/>
              <a:gdLst/>
              <a:ahLst/>
              <a:cxnLst/>
              <a:rect l="l" t="t" r="r" b="b"/>
              <a:pathLst>
                <a:path w="4311" h="4973" extrusionOk="0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827325" y="2327000"/>
              <a:ext cx="145425" cy="63875"/>
            </a:xfrm>
            <a:custGeom>
              <a:avLst/>
              <a:gdLst/>
              <a:ahLst/>
              <a:cxnLst/>
              <a:rect l="l" t="t" r="r" b="b"/>
              <a:pathLst>
                <a:path w="5817" h="2555" extrusionOk="0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6530825" y="3655350"/>
              <a:ext cx="120325" cy="112925"/>
            </a:xfrm>
            <a:custGeom>
              <a:avLst/>
              <a:gdLst/>
              <a:ahLst/>
              <a:cxnLst/>
              <a:rect l="l" t="t" r="r" b="b"/>
              <a:pathLst>
                <a:path w="4813" h="4517" extrusionOk="0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018925" y="3654800"/>
              <a:ext cx="75275" cy="37075"/>
            </a:xfrm>
            <a:custGeom>
              <a:avLst/>
              <a:gdLst/>
              <a:ahLst/>
              <a:cxnLst/>
              <a:rect l="l" t="t" r="r" b="b"/>
              <a:pathLst>
                <a:path w="3011" h="1483" extrusionOk="0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036025" y="363882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067950" y="3651925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3994975" y="2593250"/>
              <a:ext cx="79850" cy="108900"/>
            </a:xfrm>
            <a:custGeom>
              <a:avLst/>
              <a:gdLst/>
              <a:ahLst/>
              <a:cxnLst/>
              <a:rect l="l" t="t" r="r" b="b"/>
              <a:pathLst>
                <a:path w="3194" h="4356" extrusionOk="0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4010950" y="2637700"/>
              <a:ext cx="63875" cy="64450"/>
            </a:xfrm>
            <a:custGeom>
              <a:avLst/>
              <a:gdLst/>
              <a:ahLst/>
              <a:cxnLst/>
              <a:rect l="l" t="t" r="r" b="b"/>
              <a:pathLst>
                <a:path w="2555" h="2578" extrusionOk="0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635200" y="3698125"/>
              <a:ext cx="76425" cy="56450"/>
            </a:xfrm>
            <a:custGeom>
              <a:avLst/>
              <a:gdLst/>
              <a:ahLst/>
              <a:cxnLst/>
              <a:rect l="l" t="t" r="r" b="b"/>
              <a:pathLst>
                <a:path w="3057" h="2258" extrusionOk="0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635200" y="3685575"/>
              <a:ext cx="42800" cy="55900"/>
            </a:xfrm>
            <a:custGeom>
              <a:avLst/>
              <a:gdLst/>
              <a:ahLst/>
              <a:cxnLst/>
              <a:rect l="l" t="t" r="r" b="b"/>
              <a:pathLst>
                <a:path w="1712" h="2236" extrusionOk="0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5563350" y="2346950"/>
              <a:ext cx="88950" cy="29675"/>
            </a:xfrm>
            <a:custGeom>
              <a:avLst/>
              <a:gdLst/>
              <a:ahLst/>
              <a:cxnLst/>
              <a:rect l="l" t="t" r="r" b="b"/>
              <a:pathLst>
                <a:path w="3558" h="1187" extrusionOk="0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609525" y="2333850"/>
              <a:ext cx="42775" cy="55875"/>
            </a:xfrm>
            <a:custGeom>
              <a:avLst/>
              <a:gdLst/>
              <a:ahLst/>
              <a:cxnLst/>
              <a:rect l="l" t="t" r="r" b="b"/>
              <a:pathLst>
                <a:path w="1711" h="2235" extrusionOk="0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6579275" y="2999150"/>
              <a:ext cx="112925" cy="103800"/>
            </a:xfrm>
            <a:custGeom>
              <a:avLst/>
              <a:gdLst/>
              <a:ahLst/>
              <a:cxnLst/>
              <a:rect l="l" t="t" r="r" b="b"/>
              <a:pathLst>
                <a:path w="4517" h="4152" extrusionOk="0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6618050" y="2976925"/>
              <a:ext cx="34800" cy="148250"/>
            </a:xfrm>
            <a:custGeom>
              <a:avLst/>
              <a:gdLst/>
              <a:ahLst/>
              <a:cxnLst/>
              <a:rect l="l" t="t" r="r" b="b"/>
              <a:pathLst>
                <a:path w="1392" h="5930" extrusionOk="0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6561600" y="3033375"/>
              <a:ext cx="148250" cy="35375"/>
            </a:xfrm>
            <a:custGeom>
              <a:avLst/>
              <a:gdLst/>
              <a:ahLst/>
              <a:cxnLst/>
              <a:rect l="l" t="t" r="r" b="b"/>
              <a:pathLst>
                <a:path w="5930" h="1415" extrusionOk="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6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4"/>
          <p:cNvGrpSpPr/>
          <p:nvPr/>
        </p:nvGrpSpPr>
        <p:grpSpPr>
          <a:xfrm rot="10800000" flipH="1">
            <a:off x="-196579" y="-17854"/>
            <a:ext cx="9522816" cy="4533898"/>
            <a:chOff x="1697" y="798588"/>
            <a:chExt cx="9125842" cy="4344895"/>
          </a:xfrm>
        </p:grpSpPr>
        <p:sp>
          <p:nvSpPr>
            <p:cNvPr id="180" name="Google Shape;180;p4"/>
            <p:cNvSpPr/>
            <p:nvPr/>
          </p:nvSpPr>
          <p:spPr>
            <a:xfrm>
              <a:off x="1697" y="798588"/>
              <a:ext cx="9125842" cy="4344860"/>
            </a:xfrm>
            <a:custGeom>
              <a:avLst/>
              <a:gdLst/>
              <a:ahLst/>
              <a:cxnLst/>
              <a:rect l="l" t="t" r="r" b="b"/>
              <a:pathLst>
                <a:path w="118310" h="56328" extrusionOk="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1697" y="1841697"/>
              <a:ext cx="9125842" cy="3301764"/>
            </a:xfrm>
            <a:custGeom>
              <a:avLst/>
              <a:gdLst/>
              <a:ahLst/>
              <a:cxnLst/>
              <a:rect l="l" t="t" r="r" b="b"/>
              <a:pathLst>
                <a:path w="118310" h="42805" extrusionOk="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4"/>
            <p:cNvSpPr/>
            <p:nvPr/>
          </p:nvSpPr>
          <p:spPr>
            <a:xfrm flipH="1">
              <a:off x="1697" y="3723891"/>
              <a:ext cx="9125842" cy="1419593"/>
            </a:xfrm>
            <a:custGeom>
              <a:avLst/>
              <a:gdLst/>
              <a:ahLst/>
              <a:cxnLst/>
              <a:rect l="l" t="t" r="r" b="b"/>
              <a:pathLst>
                <a:path w="118310" h="18404" extrusionOk="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" name="Google Shape;183;p4"/>
          <p:cNvGrpSpPr/>
          <p:nvPr/>
        </p:nvGrpSpPr>
        <p:grpSpPr>
          <a:xfrm flipH="1">
            <a:off x="225073" y="478034"/>
            <a:ext cx="8316818" cy="4501022"/>
            <a:chOff x="1048650" y="4061275"/>
            <a:chExt cx="2600875" cy="1407625"/>
          </a:xfrm>
        </p:grpSpPr>
        <p:sp>
          <p:nvSpPr>
            <p:cNvPr id="184" name="Google Shape;184;p4"/>
            <p:cNvSpPr/>
            <p:nvPr/>
          </p:nvSpPr>
          <p:spPr>
            <a:xfrm>
              <a:off x="1225375" y="54324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1467675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2176900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2231050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1098397" y="4556671"/>
              <a:ext cx="8600" cy="9150"/>
            </a:xfrm>
            <a:custGeom>
              <a:avLst/>
              <a:gdLst/>
              <a:ahLst/>
              <a:cxnLst/>
              <a:rect l="l" t="t" r="r" b="b"/>
              <a:pathLst>
                <a:path w="344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1048650" y="49039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1089822" y="5128504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1516150" y="4188400"/>
              <a:ext cx="9125" cy="8600"/>
            </a:xfrm>
            <a:custGeom>
              <a:avLst/>
              <a:gdLst/>
              <a:ahLst/>
              <a:cxnLst/>
              <a:rect l="l" t="t" r="r" b="b"/>
              <a:pathLst>
                <a:path w="365" h="344" extrusionOk="0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1048650" y="406127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233880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2043500" y="4204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2325700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1340550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1942575" y="437085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2317725" y="436742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1122990" y="495920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2107925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2372450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1633575" y="52174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1123279" y="4317839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1764700" y="43822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2528075" y="54324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2769800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3479025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3533175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2337675" y="4565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2350775" y="49039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2335375" y="5104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2818850" y="4188400"/>
              <a:ext cx="8575" cy="8600"/>
            </a:xfrm>
            <a:custGeom>
              <a:avLst/>
              <a:gdLst/>
              <a:ahLst/>
              <a:cxnLst/>
              <a:rect l="l" t="t" r="r" b="b"/>
              <a:pathLst>
                <a:path w="343" h="344" extrusionOk="0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2350775" y="4061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364095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3346200" y="420495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3627825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2642675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3244700" y="4370850"/>
              <a:ext cx="8600" cy="8575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619850" y="43674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2485325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3410050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2936275" y="5217450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2510975" y="440677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3066825" y="4382250"/>
              <a:ext cx="29125" cy="29100"/>
            </a:xfrm>
            <a:custGeom>
              <a:avLst/>
              <a:gdLst/>
              <a:ahLst/>
              <a:cxnLst/>
              <a:rect l="l" t="t" r="r" b="b"/>
              <a:pathLst>
                <a:path w="1165" h="1164" extrusionOk="0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5" name="Google Shape;225;p4"/>
          <p:cNvSpPr/>
          <p:nvPr/>
        </p:nvSpPr>
        <p:spPr>
          <a:xfrm>
            <a:off x="710150" y="-17850"/>
            <a:ext cx="7720800" cy="51984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4"/>
          <p:cNvSpPr txBox="1">
            <a:spLocks noGrp="1"/>
          </p:cNvSpPr>
          <p:nvPr>
            <p:ph type="subTitle" idx="1"/>
          </p:nvPr>
        </p:nvSpPr>
        <p:spPr>
          <a:xfrm>
            <a:off x="1093250" y="1358650"/>
            <a:ext cx="6937500" cy="32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4"/>
          <p:cNvSpPr txBox="1">
            <a:spLocks noGrp="1"/>
          </p:cNvSpPr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6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6"/>
          <p:cNvGrpSpPr/>
          <p:nvPr/>
        </p:nvGrpSpPr>
        <p:grpSpPr>
          <a:xfrm rot="10800000">
            <a:off x="-196579" y="-17854"/>
            <a:ext cx="9522816" cy="4533898"/>
            <a:chOff x="1697" y="798588"/>
            <a:chExt cx="9125842" cy="4344895"/>
          </a:xfrm>
        </p:grpSpPr>
        <p:sp>
          <p:nvSpPr>
            <p:cNvPr id="284" name="Google Shape;284;p6"/>
            <p:cNvSpPr/>
            <p:nvPr/>
          </p:nvSpPr>
          <p:spPr>
            <a:xfrm>
              <a:off x="1697" y="798588"/>
              <a:ext cx="9125842" cy="4344860"/>
            </a:xfrm>
            <a:custGeom>
              <a:avLst/>
              <a:gdLst/>
              <a:ahLst/>
              <a:cxnLst/>
              <a:rect l="l" t="t" r="r" b="b"/>
              <a:pathLst>
                <a:path w="118310" h="56328" extrusionOk="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1697" y="1841697"/>
              <a:ext cx="9125842" cy="3301764"/>
            </a:xfrm>
            <a:custGeom>
              <a:avLst/>
              <a:gdLst/>
              <a:ahLst/>
              <a:cxnLst/>
              <a:rect l="l" t="t" r="r" b="b"/>
              <a:pathLst>
                <a:path w="118310" h="42805" extrusionOk="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1697" y="3723891"/>
              <a:ext cx="9125842" cy="1419593"/>
            </a:xfrm>
            <a:custGeom>
              <a:avLst/>
              <a:gdLst/>
              <a:ahLst/>
              <a:cxnLst/>
              <a:rect l="l" t="t" r="r" b="b"/>
              <a:pathLst>
                <a:path w="118310" h="18404" extrusionOk="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" name="Google Shape;287;p6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288" name="Google Shape;288;p6"/>
            <p:cNvSpPr/>
            <p:nvPr/>
          </p:nvSpPr>
          <p:spPr>
            <a:xfrm>
              <a:off x="1225375" y="54324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1467675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2176900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2231050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1098397" y="4556671"/>
              <a:ext cx="8600" cy="9150"/>
            </a:xfrm>
            <a:custGeom>
              <a:avLst/>
              <a:gdLst/>
              <a:ahLst/>
              <a:cxnLst/>
              <a:rect l="l" t="t" r="r" b="b"/>
              <a:pathLst>
                <a:path w="344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1048650" y="49039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1089822" y="5128504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1516150" y="4188400"/>
              <a:ext cx="9125" cy="8600"/>
            </a:xfrm>
            <a:custGeom>
              <a:avLst/>
              <a:gdLst/>
              <a:ahLst/>
              <a:cxnLst/>
              <a:rect l="l" t="t" r="r" b="b"/>
              <a:pathLst>
                <a:path w="365" h="344" extrusionOk="0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1048650" y="406127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233880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2043500" y="4204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2325700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1340550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1942575" y="437085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2317725" y="436742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1122990" y="495920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2107925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2372450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1633575" y="52174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1123279" y="4317839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1764700" y="43822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2528075" y="54324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2769800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3479025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3533175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2337675" y="4565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2350775" y="49039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2335375" y="5104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2818850" y="4188400"/>
              <a:ext cx="8575" cy="8600"/>
            </a:xfrm>
            <a:custGeom>
              <a:avLst/>
              <a:gdLst/>
              <a:ahLst/>
              <a:cxnLst/>
              <a:rect l="l" t="t" r="r" b="b"/>
              <a:pathLst>
                <a:path w="343" h="344" extrusionOk="0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2350775" y="4061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364095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3346200" y="420495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3627825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2642675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3244700" y="4370850"/>
              <a:ext cx="8600" cy="8575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3619850" y="43674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2485325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3410050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3674575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2936275" y="5217450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2510975" y="440677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3066825" y="4382250"/>
              <a:ext cx="29125" cy="29100"/>
            </a:xfrm>
            <a:custGeom>
              <a:avLst/>
              <a:gdLst/>
              <a:ahLst/>
              <a:cxnLst/>
              <a:rect l="l" t="t" r="r" b="b"/>
              <a:pathLst>
                <a:path w="1165" h="1164" extrusionOk="0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0" name="Google Shape;330;p6"/>
          <p:cNvSpPr/>
          <p:nvPr/>
        </p:nvSpPr>
        <p:spPr>
          <a:xfrm>
            <a:off x="710150" y="-17850"/>
            <a:ext cx="7720800" cy="51984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6"/>
          <p:cNvSpPr/>
          <p:nvPr/>
        </p:nvSpPr>
        <p:spPr>
          <a:xfrm rot="10800000">
            <a:off x="8614825" y="2075603"/>
            <a:ext cx="369735" cy="346996"/>
          </a:xfrm>
          <a:custGeom>
            <a:avLst/>
            <a:gdLst/>
            <a:ahLst/>
            <a:cxnLst/>
            <a:rect l="l" t="t" r="r" b="b"/>
            <a:pathLst>
              <a:path w="4813" h="4517" extrusionOk="0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2" name="Google Shape;332;p6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333" name="Google Shape;333;p6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avLst/>
              <a:gdLst/>
              <a:ahLst/>
              <a:cxnLst/>
              <a:rect l="l" t="t" r="r" b="b"/>
              <a:pathLst>
                <a:path w="3057" h="2258" extrusionOk="0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avLst/>
              <a:gdLst/>
              <a:ahLst/>
              <a:cxnLst/>
              <a:rect l="l" t="t" r="r" b="b"/>
              <a:pathLst>
                <a:path w="1712" h="2236" extrusionOk="0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" name="Google Shape;335;p6"/>
          <p:cNvGrpSpPr/>
          <p:nvPr/>
        </p:nvGrpSpPr>
        <p:grpSpPr>
          <a:xfrm rot="-3283723" flipH="1">
            <a:off x="253162" y="4807885"/>
            <a:ext cx="273350" cy="171708"/>
            <a:chOff x="3502629" y="4665524"/>
            <a:chExt cx="273326" cy="171693"/>
          </a:xfrm>
        </p:grpSpPr>
        <p:sp>
          <p:nvSpPr>
            <p:cNvPr id="336" name="Google Shape;336;p6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avLst/>
              <a:gdLst/>
              <a:ahLst/>
              <a:cxnLst/>
              <a:rect l="l" t="t" r="r" b="b"/>
              <a:pathLst>
                <a:path w="3558" h="1187" extrusionOk="0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avLst/>
              <a:gdLst/>
              <a:ahLst/>
              <a:cxnLst/>
              <a:rect l="l" t="t" r="r" b="b"/>
              <a:pathLst>
                <a:path w="1711" h="2235" extrusionOk="0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8" name="Google Shape;338;p6"/>
          <p:cNvSpPr txBox="1">
            <a:spLocks noGrp="1"/>
          </p:cNvSpPr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6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9"/>
          <p:cNvSpPr/>
          <p:nvPr/>
        </p:nvSpPr>
        <p:spPr>
          <a:xfrm>
            <a:off x="-189400" y="1981198"/>
            <a:ext cx="9522772" cy="3274206"/>
          </a:xfrm>
          <a:custGeom>
            <a:avLst/>
            <a:gdLst/>
            <a:ahLst/>
            <a:cxnLst/>
            <a:rect l="l" t="t" r="r" b="b"/>
            <a:pathLst>
              <a:path w="118310" h="56328" extrusionOk="0">
                <a:moveTo>
                  <a:pt x="55165" y="0"/>
                </a:moveTo>
                <a:lnTo>
                  <a:pt x="53888" y="69"/>
                </a:lnTo>
                <a:lnTo>
                  <a:pt x="52633" y="137"/>
                </a:lnTo>
                <a:lnTo>
                  <a:pt x="51402" y="251"/>
                </a:lnTo>
                <a:lnTo>
                  <a:pt x="50170" y="411"/>
                </a:lnTo>
                <a:lnTo>
                  <a:pt x="48962" y="570"/>
                </a:lnTo>
                <a:lnTo>
                  <a:pt x="47776" y="798"/>
                </a:lnTo>
                <a:lnTo>
                  <a:pt x="46613" y="1027"/>
                </a:lnTo>
                <a:lnTo>
                  <a:pt x="45473" y="1300"/>
                </a:lnTo>
                <a:lnTo>
                  <a:pt x="44333" y="1619"/>
                </a:lnTo>
                <a:lnTo>
                  <a:pt x="43192" y="1961"/>
                </a:lnTo>
                <a:lnTo>
                  <a:pt x="42098" y="2349"/>
                </a:lnTo>
                <a:lnTo>
                  <a:pt x="41003" y="2760"/>
                </a:lnTo>
                <a:lnTo>
                  <a:pt x="39931" y="3193"/>
                </a:lnTo>
                <a:lnTo>
                  <a:pt x="38859" y="3695"/>
                </a:lnTo>
                <a:lnTo>
                  <a:pt x="37810" y="4219"/>
                </a:lnTo>
                <a:lnTo>
                  <a:pt x="36761" y="4766"/>
                </a:lnTo>
                <a:lnTo>
                  <a:pt x="35986" y="5177"/>
                </a:lnTo>
                <a:lnTo>
                  <a:pt x="35188" y="5587"/>
                </a:lnTo>
                <a:lnTo>
                  <a:pt x="34413" y="5975"/>
                </a:lnTo>
                <a:lnTo>
                  <a:pt x="33614" y="6317"/>
                </a:lnTo>
                <a:lnTo>
                  <a:pt x="32816" y="6659"/>
                </a:lnTo>
                <a:lnTo>
                  <a:pt x="32018" y="6978"/>
                </a:lnTo>
                <a:lnTo>
                  <a:pt x="31220" y="7275"/>
                </a:lnTo>
                <a:lnTo>
                  <a:pt x="30422" y="7571"/>
                </a:lnTo>
                <a:lnTo>
                  <a:pt x="29624" y="7822"/>
                </a:lnTo>
                <a:lnTo>
                  <a:pt x="28826" y="8073"/>
                </a:lnTo>
                <a:lnTo>
                  <a:pt x="28005" y="8301"/>
                </a:lnTo>
                <a:lnTo>
                  <a:pt x="27206" y="8506"/>
                </a:lnTo>
                <a:lnTo>
                  <a:pt x="26408" y="8712"/>
                </a:lnTo>
                <a:lnTo>
                  <a:pt x="25610" y="8894"/>
                </a:lnTo>
                <a:lnTo>
                  <a:pt x="24812" y="9054"/>
                </a:lnTo>
                <a:lnTo>
                  <a:pt x="24037" y="9190"/>
                </a:lnTo>
                <a:lnTo>
                  <a:pt x="22440" y="9464"/>
                </a:lnTo>
                <a:lnTo>
                  <a:pt x="20890" y="9669"/>
                </a:lnTo>
                <a:lnTo>
                  <a:pt x="19362" y="9806"/>
                </a:lnTo>
                <a:lnTo>
                  <a:pt x="17857" y="9920"/>
                </a:lnTo>
                <a:lnTo>
                  <a:pt x="16374" y="9989"/>
                </a:lnTo>
                <a:lnTo>
                  <a:pt x="14938" y="10011"/>
                </a:lnTo>
                <a:lnTo>
                  <a:pt x="13524" y="10011"/>
                </a:lnTo>
                <a:lnTo>
                  <a:pt x="12178" y="9966"/>
                </a:lnTo>
                <a:lnTo>
                  <a:pt x="10856" y="9920"/>
                </a:lnTo>
                <a:lnTo>
                  <a:pt x="9601" y="9829"/>
                </a:lnTo>
                <a:lnTo>
                  <a:pt x="8416" y="9715"/>
                </a:lnTo>
                <a:lnTo>
                  <a:pt x="7275" y="9601"/>
                </a:lnTo>
                <a:lnTo>
                  <a:pt x="6204" y="9464"/>
                </a:lnTo>
                <a:lnTo>
                  <a:pt x="5200" y="9305"/>
                </a:lnTo>
                <a:lnTo>
                  <a:pt x="4265" y="9168"/>
                </a:lnTo>
                <a:lnTo>
                  <a:pt x="3421" y="9031"/>
                </a:lnTo>
                <a:lnTo>
                  <a:pt x="1985" y="8734"/>
                </a:lnTo>
                <a:lnTo>
                  <a:pt x="913" y="8506"/>
                </a:lnTo>
                <a:lnTo>
                  <a:pt x="252" y="8347"/>
                </a:lnTo>
                <a:lnTo>
                  <a:pt x="1" y="8278"/>
                </a:lnTo>
                <a:lnTo>
                  <a:pt x="1" y="56327"/>
                </a:lnTo>
                <a:lnTo>
                  <a:pt x="118310" y="56327"/>
                </a:lnTo>
                <a:lnTo>
                  <a:pt x="118310" y="1460"/>
                </a:lnTo>
                <a:lnTo>
                  <a:pt x="117284" y="1711"/>
                </a:lnTo>
                <a:lnTo>
                  <a:pt x="116098" y="2007"/>
                </a:lnTo>
                <a:lnTo>
                  <a:pt x="114479" y="2349"/>
                </a:lnTo>
                <a:lnTo>
                  <a:pt x="112495" y="2760"/>
                </a:lnTo>
                <a:lnTo>
                  <a:pt x="110192" y="3193"/>
                </a:lnTo>
                <a:lnTo>
                  <a:pt x="108937" y="3398"/>
                </a:lnTo>
                <a:lnTo>
                  <a:pt x="107615" y="3603"/>
                </a:lnTo>
                <a:lnTo>
                  <a:pt x="106224" y="3809"/>
                </a:lnTo>
                <a:lnTo>
                  <a:pt x="104787" y="3991"/>
                </a:lnTo>
                <a:lnTo>
                  <a:pt x="103282" y="4174"/>
                </a:lnTo>
                <a:lnTo>
                  <a:pt x="101754" y="4333"/>
                </a:lnTo>
                <a:lnTo>
                  <a:pt x="100158" y="4493"/>
                </a:lnTo>
                <a:lnTo>
                  <a:pt x="98539" y="4607"/>
                </a:lnTo>
                <a:lnTo>
                  <a:pt x="96897" y="4698"/>
                </a:lnTo>
                <a:lnTo>
                  <a:pt x="95232" y="4766"/>
                </a:lnTo>
                <a:lnTo>
                  <a:pt x="93544" y="4812"/>
                </a:lnTo>
                <a:lnTo>
                  <a:pt x="91834" y="4812"/>
                </a:lnTo>
                <a:lnTo>
                  <a:pt x="90124" y="4766"/>
                </a:lnTo>
                <a:lnTo>
                  <a:pt x="88391" y="4698"/>
                </a:lnTo>
                <a:lnTo>
                  <a:pt x="86680" y="4561"/>
                </a:lnTo>
                <a:lnTo>
                  <a:pt x="84970" y="4402"/>
                </a:lnTo>
                <a:lnTo>
                  <a:pt x="83260" y="4174"/>
                </a:lnTo>
                <a:lnTo>
                  <a:pt x="82416" y="4059"/>
                </a:lnTo>
                <a:lnTo>
                  <a:pt x="81572" y="3900"/>
                </a:lnTo>
                <a:lnTo>
                  <a:pt x="80728" y="3740"/>
                </a:lnTo>
                <a:lnTo>
                  <a:pt x="79907" y="3581"/>
                </a:lnTo>
                <a:lnTo>
                  <a:pt x="79086" y="3398"/>
                </a:lnTo>
                <a:lnTo>
                  <a:pt x="78265" y="3193"/>
                </a:lnTo>
                <a:lnTo>
                  <a:pt x="76669" y="2782"/>
                </a:lnTo>
                <a:lnTo>
                  <a:pt x="75073" y="2418"/>
                </a:lnTo>
                <a:lnTo>
                  <a:pt x="73499" y="2053"/>
                </a:lnTo>
                <a:lnTo>
                  <a:pt x="71971" y="1733"/>
                </a:lnTo>
                <a:lnTo>
                  <a:pt x="70444" y="1437"/>
                </a:lnTo>
                <a:lnTo>
                  <a:pt x="68961" y="1163"/>
                </a:lnTo>
                <a:lnTo>
                  <a:pt x="67479" y="912"/>
                </a:lnTo>
                <a:lnTo>
                  <a:pt x="66020" y="684"/>
                </a:lnTo>
                <a:lnTo>
                  <a:pt x="64606" y="502"/>
                </a:lnTo>
                <a:lnTo>
                  <a:pt x="63192" y="342"/>
                </a:lnTo>
                <a:lnTo>
                  <a:pt x="61801" y="228"/>
                </a:lnTo>
                <a:lnTo>
                  <a:pt x="60432" y="114"/>
                </a:lnTo>
                <a:lnTo>
                  <a:pt x="59087" y="46"/>
                </a:lnTo>
                <a:lnTo>
                  <a:pt x="57764" y="0"/>
                </a:lnTo>
                <a:close/>
              </a:path>
            </a:pathLst>
          </a:custGeom>
          <a:solidFill>
            <a:srgbClr val="3742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9"/>
          <p:cNvSpPr/>
          <p:nvPr/>
        </p:nvSpPr>
        <p:spPr>
          <a:xfrm flipH="1">
            <a:off x="-189360" y="1810036"/>
            <a:ext cx="9522772" cy="3445374"/>
          </a:xfrm>
          <a:custGeom>
            <a:avLst/>
            <a:gdLst/>
            <a:ahLst/>
            <a:cxnLst/>
            <a:rect l="l" t="t" r="r" b="b"/>
            <a:pathLst>
              <a:path w="118310" h="42805" extrusionOk="0">
                <a:moveTo>
                  <a:pt x="118310" y="0"/>
                </a:moveTo>
                <a:lnTo>
                  <a:pt x="116987" y="251"/>
                </a:lnTo>
                <a:lnTo>
                  <a:pt x="115733" y="479"/>
                </a:lnTo>
                <a:lnTo>
                  <a:pt x="114502" y="753"/>
                </a:lnTo>
                <a:lnTo>
                  <a:pt x="113293" y="1027"/>
                </a:lnTo>
                <a:lnTo>
                  <a:pt x="112130" y="1300"/>
                </a:lnTo>
                <a:lnTo>
                  <a:pt x="110990" y="1619"/>
                </a:lnTo>
                <a:lnTo>
                  <a:pt x="109895" y="1916"/>
                </a:lnTo>
                <a:lnTo>
                  <a:pt x="108801" y="2258"/>
                </a:lnTo>
                <a:lnTo>
                  <a:pt x="107752" y="2600"/>
                </a:lnTo>
                <a:lnTo>
                  <a:pt x="106725" y="2942"/>
                </a:lnTo>
                <a:lnTo>
                  <a:pt x="105722" y="3307"/>
                </a:lnTo>
                <a:lnTo>
                  <a:pt x="104741" y="3672"/>
                </a:lnTo>
                <a:lnTo>
                  <a:pt x="103784" y="4037"/>
                </a:lnTo>
                <a:lnTo>
                  <a:pt x="102849" y="4424"/>
                </a:lnTo>
                <a:lnTo>
                  <a:pt x="101936" y="4812"/>
                </a:lnTo>
                <a:lnTo>
                  <a:pt x="101024" y="5223"/>
                </a:lnTo>
                <a:lnTo>
                  <a:pt x="99268" y="6044"/>
                </a:lnTo>
                <a:lnTo>
                  <a:pt x="97581" y="6864"/>
                </a:lnTo>
                <a:lnTo>
                  <a:pt x="95916" y="7731"/>
                </a:lnTo>
                <a:lnTo>
                  <a:pt x="94297" y="8598"/>
                </a:lnTo>
                <a:lnTo>
                  <a:pt x="91127" y="10331"/>
                </a:lnTo>
                <a:lnTo>
                  <a:pt x="89531" y="11197"/>
                </a:lnTo>
                <a:lnTo>
                  <a:pt x="87935" y="12064"/>
                </a:lnTo>
                <a:lnTo>
                  <a:pt x="86338" y="12908"/>
                </a:lnTo>
                <a:lnTo>
                  <a:pt x="84696" y="13729"/>
                </a:lnTo>
                <a:lnTo>
                  <a:pt x="83009" y="14550"/>
                </a:lnTo>
                <a:lnTo>
                  <a:pt x="81298" y="15325"/>
                </a:lnTo>
                <a:lnTo>
                  <a:pt x="80409" y="15690"/>
                </a:lnTo>
                <a:lnTo>
                  <a:pt x="79497" y="16055"/>
                </a:lnTo>
                <a:lnTo>
                  <a:pt x="78585" y="16420"/>
                </a:lnTo>
                <a:lnTo>
                  <a:pt x="77650" y="16762"/>
                </a:lnTo>
                <a:lnTo>
                  <a:pt x="76692" y="17104"/>
                </a:lnTo>
                <a:lnTo>
                  <a:pt x="75711" y="17423"/>
                </a:lnTo>
                <a:lnTo>
                  <a:pt x="74708" y="17742"/>
                </a:lnTo>
                <a:lnTo>
                  <a:pt x="73682" y="18039"/>
                </a:lnTo>
                <a:lnTo>
                  <a:pt x="72633" y="18335"/>
                </a:lnTo>
                <a:lnTo>
                  <a:pt x="71538" y="18609"/>
                </a:lnTo>
                <a:lnTo>
                  <a:pt x="70444" y="18860"/>
                </a:lnTo>
                <a:lnTo>
                  <a:pt x="69303" y="19110"/>
                </a:lnTo>
                <a:lnTo>
                  <a:pt x="68140" y="19339"/>
                </a:lnTo>
                <a:lnTo>
                  <a:pt x="66932" y="19544"/>
                </a:lnTo>
                <a:lnTo>
                  <a:pt x="65700" y="19726"/>
                </a:lnTo>
                <a:lnTo>
                  <a:pt x="64423" y="19909"/>
                </a:lnTo>
                <a:lnTo>
                  <a:pt x="63123" y="20068"/>
                </a:lnTo>
                <a:lnTo>
                  <a:pt x="61778" y="20205"/>
                </a:lnTo>
                <a:lnTo>
                  <a:pt x="60410" y="20342"/>
                </a:lnTo>
                <a:lnTo>
                  <a:pt x="58996" y="20433"/>
                </a:lnTo>
                <a:lnTo>
                  <a:pt x="57536" y="20524"/>
                </a:lnTo>
                <a:lnTo>
                  <a:pt x="56031" y="20570"/>
                </a:lnTo>
                <a:lnTo>
                  <a:pt x="54480" y="20616"/>
                </a:lnTo>
                <a:lnTo>
                  <a:pt x="52884" y="20638"/>
                </a:lnTo>
                <a:lnTo>
                  <a:pt x="51288" y="20616"/>
                </a:lnTo>
                <a:lnTo>
                  <a:pt x="49692" y="20593"/>
                </a:lnTo>
                <a:lnTo>
                  <a:pt x="48141" y="20547"/>
                </a:lnTo>
                <a:lnTo>
                  <a:pt x="46613" y="20479"/>
                </a:lnTo>
                <a:lnTo>
                  <a:pt x="45108" y="20410"/>
                </a:lnTo>
                <a:lnTo>
                  <a:pt x="43626" y="20296"/>
                </a:lnTo>
                <a:lnTo>
                  <a:pt x="42166" y="20182"/>
                </a:lnTo>
                <a:lnTo>
                  <a:pt x="40729" y="20045"/>
                </a:lnTo>
                <a:lnTo>
                  <a:pt x="39316" y="19909"/>
                </a:lnTo>
                <a:lnTo>
                  <a:pt x="37924" y="19749"/>
                </a:lnTo>
                <a:lnTo>
                  <a:pt x="36556" y="19567"/>
                </a:lnTo>
                <a:lnTo>
                  <a:pt x="35211" y="19361"/>
                </a:lnTo>
                <a:lnTo>
                  <a:pt x="33888" y="19156"/>
                </a:lnTo>
                <a:lnTo>
                  <a:pt x="32588" y="18951"/>
                </a:lnTo>
                <a:lnTo>
                  <a:pt x="31334" y="18723"/>
                </a:lnTo>
                <a:lnTo>
                  <a:pt x="30080" y="18495"/>
                </a:lnTo>
                <a:lnTo>
                  <a:pt x="28871" y="18244"/>
                </a:lnTo>
                <a:lnTo>
                  <a:pt x="27663" y="17970"/>
                </a:lnTo>
                <a:lnTo>
                  <a:pt x="26500" y="17697"/>
                </a:lnTo>
                <a:lnTo>
                  <a:pt x="25359" y="17423"/>
                </a:lnTo>
                <a:lnTo>
                  <a:pt x="23124" y="16853"/>
                </a:lnTo>
                <a:lnTo>
                  <a:pt x="21004" y="16260"/>
                </a:lnTo>
                <a:lnTo>
                  <a:pt x="18997" y="15621"/>
                </a:lnTo>
                <a:lnTo>
                  <a:pt x="17058" y="14983"/>
                </a:lnTo>
                <a:lnTo>
                  <a:pt x="15257" y="14344"/>
                </a:lnTo>
                <a:lnTo>
                  <a:pt x="13524" y="13683"/>
                </a:lnTo>
                <a:lnTo>
                  <a:pt x="11905" y="13022"/>
                </a:lnTo>
                <a:lnTo>
                  <a:pt x="10377" y="12383"/>
                </a:lnTo>
                <a:lnTo>
                  <a:pt x="8963" y="11745"/>
                </a:lnTo>
                <a:lnTo>
                  <a:pt x="7663" y="11129"/>
                </a:lnTo>
                <a:lnTo>
                  <a:pt x="6432" y="10513"/>
                </a:lnTo>
                <a:lnTo>
                  <a:pt x="5337" y="9943"/>
                </a:lnTo>
                <a:lnTo>
                  <a:pt x="4334" y="9396"/>
                </a:lnTo>
                <a:lnTo>
                  <a:pt x="3421" y="8871"/>
                </a:lnTo>
                <a:lnTo>
                  <a:pt x="2623" y="8392"/>
                </a:lnTo>
                <a:lnTo>
                  <a:pt x="1939" y="7982"/>
                </a:lnTo>
                <a:lnTo>
                  <a:pt x="867" y="7298"/>
                </a:lnTo>
                <a:lnTo>
                  <a:pt x="229" y="6842"/>
                </a:lnTo>
                <a:lnTo>
                  <a:pt x="1" y="6682"/>
                </a:lnTo>
                <a:lnTo>
                  <a:pt x="1" y="42804"/>
                </a:lnTo>
                <a:lnTo>
                  <a:pt x="118310" y="42804"/>
                </a:lnTo>
                <a:lnTo>
                  <a:pt x="118310" y="0"/>
                </a:lnTo>
                <a:close/>
              </a:path>
            </a:pathLst>
          </a:custGeom>
          <a:solidFill>
            <a:srgbClr val="4468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9"/>
          <p:cNvSpPr/>
          <p:nvPr/>
        </p:nvSpPr>
        <p:spPr>
          <a:xfrm>
            <a:off x="-189404" y="4040805"/>
            <a:ext cx="9522772" cy="1481338"/>
          </a:xfrm>
          <a:custGeom>
            <a:avLst/>
            <a:gdLst/>
            <a:ahLst/>
            <a:cxnLst/>
            <a:rect l="l" t="t" r="r" b="b"/>
            <a:pathLst>
              <a:path w="118310" h="18404" extrusionOk="0">
                <a:moveTo>
                  <a:pt x="118310" y="0"/>
                </a:moveTo>
                <a:lnTo>
                  <a:pt x="117877" y="183"/>
                </a:lnTo>
                <a:lnTo>
                  <a:pt x="116668" y="707"/>
                </a:lnTo>
                <a:lnTo>
                  <a:pt x="114730" y="1505"/>
                </a:lnTo>
                <a:lnTo>
                  <a:pt x="113521" y="1984"/>
                </a:lnTo>
                <a:lnTo>
                  <a:pt x="112130" y="2509"/>
                </a:lnTo>
                <a:lnTo>
                  <a:pt x="110579" y="3079"/>
                </a:lnTo>
                <a:lnTo>
                  <a:pt x="108892" y="3649"/>
                </a:lnTo>
                <a:lnTo>
                  <a:pt x="107067" y="4265"/>
                </a:lnTo>
                <a:lnTo>
                  <a:pt x="105106" y="4903"/>
                </a:lnTo>
                <a:lnTo>
                  <a:pt x="103008" y="5542"/>
                </a:lnTo>
                <a:lnTo>
                  <a:pt x="100819" y="6157"/>
                </a:lnTo>
                <a:lnTo>
                  <a:pt x="98493" y="6796"/>
                </a:lnTo>
                <a:lnTo>
                  <a:pt x="96076" y="7389"/>
                </a:lnTo>
                <a:lnTo>
                  <a:pt x="93544" y="7982"/>
                </a:lnTo>
                <a:lnTo>
                  <a:pt x="90945" y="8529"/>
                </a:lnTo>
                <a:lnTo>
                  <a:pt x="89622" y="8780"/>
                </a:lnTo>
                <a:lnTo>
                  <a:pt x="88254" y="9031"/>
                </a:lnTo>
                <a:lnTo>
                  <a:pt x="86886" y="9281"/>
                </a:lnTo>
                <a:lnTo>
                  <a:pt x="85494" y="9510"/>
                </a:lnTo>
                <a:lnTo>
                  <a:pt x="84081" y="9715"/>
                </a:lnTo>
                <a:lnTo>
                  <a:pt x="82667" y="9920"/>
                </a:lnTo>
                <a:lnTo>
                  <a:pt x="81230" y="10080"/>
                </a:lnTo>
                <a:lnTo>
                  <a:pt x="79771" y="10262"/>
                </a:lnTo>
                <a:lnTo>
                  <a:pt x="78311" y="10399"/>
                </a:lnTo>
                <a:lnTo>
                  <a:pt x="76829" y="10536"/>
                </a:lnTo>
                <a:lnTo>
                  <a:pt x="75324" y="10627"/>
                </a:lnTo>
                <a:lnTo>
                  <a:pt x="73841" y="10718"/>
                </a:lnTo>
                <a:lnTo>
                  <a:pt x="72314" y="10787"/>
                </a:lnTo>
                <a:lnTo>
                  <a:pt x="70808" y="10832"/>
                </a:lnTo>
                <a:lnTo>
                  <a:pt x="69281" y="10855"/>
                </a:lnTo>
                <a:lnTo>
                  <a:pt x="67753" y="10855"/>
                </a:lnTo>
                <a:lnTo>
                  <a:pt x="66202" y="10809"/>
                </a:lnTo>
                <a:lnTo>
                  <a:pt x="64651" y="10764"/>
                </a:lnTo>
                <a:lnTo>
                  <a:pt x="63101" y="10673"/>
                </a:lnTo>
                <a:lnTo>
                  <a:pt x="61550" y="10559"/>
                </a:lnTo>
                <a:lnTo>
                  <a:pt x="59999" y="10422"/>
                </a:lnTo>
                <a:lnTo>
                  <a:pt x="58448" y="10262"/>
                </a:lnTo>
                <a:lnTo>
                  <a:pt x="56875" y="10057"/>
                </a:lnTo>
                <a:lnTo>
                  <a:pt x="55324" y="9806"/>
                </a:lnTo>
                <a:lnTo>
                  <a:pt x="53774" y="9555"/>
                </a:lnTo>
                <a:lnTo>
                  <a:pt x="52223" y="9236"/>
                </a:lnTo>
                <a:lnTo>
                  <a:pt x="50672" y="8917"/>
                </a:lnTo>
                <a:lnTo>
                  <a:pt x="49121" y="8529"/>
                </a:lnTo>
                <a:lnTo>
                  <a:pt x="47594" y="8164"/>
                </a:lnTo>
                <a:lnTo>
                  <a:pt x="46066" y="7799"/>
                </a:lnTo>
                <a:lnTo>
                  <a:pt x="44583" y="7480"/>
                </a:lnTo>
                <a:lnTo>
                  <a:pt x="43124" y="7183"/>
                </a:lnTo>
                <a:lnTo>
                  <a:pt x="41687" y="6933"/>
                </a:lnTo>
                <a:lnTo>
                  <a:pt x="40296" y="6682"/>
                </a:lnTo>
                <a:lnTo>
                  <a:pt x="38905" y="6454"/>
                </a:lnTo>
                <a:lnTo>
                  <a:pt x="37537" y="6271"/>
                </a:lnTo>
                <a:lnTo>
                  <a:pt x="36214" y="6089"/>
                </a:lnTo>
                <a:lnTo>
                  <a:pt x="34892" y="5929"/>
                </a:lnTo>
                <a:lnTo>
                  <a:pt x="33614" y="5815"/>
                </a:lnTo>
                <a:lnTo>
                  <a:pt x="32337" y="5701"/>
                </a:lnTo>
                <a:lnTo>
                  <a:pt x="31106" y="5610"/>
                </a:lnTo>
                <a:lnTo>
                  <a:pt x="29897" y="5542"/>
                </a:lnTo>
                <a:lnTo>
                  <a:pt x="28712" y="5496"/>
                </a:lnTo>
                <a:lnTo>
                  <a:pt x="27526" y="5450"/>
                </a:lnTo>
                <a:lnTo>
                  <a:pt x="26385" y="5428"/>
                </a:lnTo>
                <a:lnTo>
                  <a:pt x="25268" y="5450"/>
                </a:lnTo>
                <a:lnTo>
                  <a:pt x="24196" y="5450"/>
                </a:lnTo>
                <a:lnTo>
                  <a:pt x="23124" y="5496"/>
                </a:lnTo>
                <a:lnTo>
                  <a:pt x="22075" y="5542"/>
                </a:lnTo>
                <a:lnTo>
                  <a:pt x="21049" y="5587"/>
                </a:lnTo>
                <a:lnTo>
                  <a:pt x="20069" y="5678"/>
                </a:lnTo>
                <a:lnTo>
                  <a:pt x="19088" y="5747"/>
                </a:lnTo>
                <a:lnTo>
                  <a:pt x="18153" y="5861"/>
                </a:lnTo>
                <a:lnTo>
                  <a:pt x="17218" y="5952"/>
                </a:lnTo>
                <a:lnTo>
                  <a:pt x="15462" y="6203"/>
                </a:lnTo>
                <a:lnTo>
                  <a:pt x="13775" y="6499"/>
                </a:lnTo>
                <a:lnTo>
                  <a:pt x="12201" y="6796"/>
                </a:lnTo>
                <a:lnTo>
                  <a:pt x="10719" y="7138"/>
                </a:lnTo>
                <a:lnTo>
                  <a:pt x="9328" y="7503"/>
                </a:lnTo>
                <a:lnTo>
                  <a:pt x="8051" y="7868"/>
                </a:lnTo>
                <a:lnTo>
                  <a:pt x="6865" y="8255"/>
                </a:lnTo>
                <a:lnTo>
                  <a:pt x="5770" y="8620"/>
                </a:lnTo>
                <a:lnTo>
                  <a:pt x="4767" y="9008"/>
                </a:lnTo>
                <a:lnTo>
                  <a:pt x="3855" y="9373"/>
                </a:lnTo>
                <a:lnTo>
                  <a:pt x="3057" y="9715"/>
                </a:lnTo>
                <a:lnTo>
                  <a:pt x="2327" y="10057"/>
                </a:lnTo>
                <a:lnTo>
                  <a:pt x="1711" y="10353"/>
                </a:lnTo>
                <a:lnTo>
                  <a:pt x="1187" y="10627"/>
                </a:lnTo>
                <a:lnTo>
                  <a:pt x="776" y="10878"/>
                </a:lnTo>
                <a:lnTo>
                  <a:pt x="206" y="11220"/>
                </a:lnTo>
                <a:lnTo>
                  <a:pt x="1" y="11334"/>
                </a:lnTo>
                <a:lnTo>
                  <a:pt x="1" y="18403"/>
                </a:lnTo>
                <a:lnTo>
                  <a:pt x="118310" y="18403"/>
                </a:lnTo>
                <a:lnTo>
                  <a:pt x="118310" y="0"/>
                </a:lnTo>
                <a:close/>
              </a:path>
            </a:pathLst>
          </a:custGeom>
          <a:solidFill>
            <a:srgbClr val="445B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4" name="Google Shape;464;p9"/>
          <p:cNvGrpSpPr/>
          <p:nvPr/>
        </p:nvGrpSpPr>
        <p:grpSpPr>
          <a:xfrm>
            <a:off x="83394" y="76246"/>
            <a:ext cx="9028974" cy="4759321"/>
            <a:chOff x="1033250" y="4061275"/>
            <a:chExt cx="2670425" cy="1407625"/>
          </a:xfrm>
        </p:grpSpPr>
        <p:sp>
          <p:nvSpPr>
            <p:cNvPr id="465" name="Google Shape;465;p9"/>
            <p:cNvSpPr/>
            <p:nvPr/>
          </p:nvSpPr>
          <p:spPr>
            <a:xfrm>
              <a:off x="1225375" y="54324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1467675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2176900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2231050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1035525" y="4565825"/>
              <a:ext cx="8600" cy="9150"/>
            </a:xfrm>
            <a:custGeom>
              <a:avLst/>
              <a:gdLst/>
              <a:ahLst/>
              <a:cxnLst/>
              <a:rect l="l" t="t" r="r" b="b"/>
              <a:pathLst>
                <a:path w="344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1048650" y="49039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1033250" y="510400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1516150" y="4188400"/>
              <a:ext cx="9125" cy="8600"/>
            </a:xfrm>
            <a:custGeom>
              <a:avLst/>
              <a:gdLst/>
              <a:ahLst/>
              <a:cxnLst/>
              <a:rect l="l" t="t" r="r" b="b"/>
              <a:pathLst>
                <a:path w="365" h="344" extrusionOk="0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1048650" y="406127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233880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2043500" y="4204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2325700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1340550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1942575" y="437085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2317725" y="436742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1183200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2107925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2372450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9"/>
            <p:cNvSpPr/>
            <p:nvPr/>
          </p:nvSpPr>
          <p:spPr>
            <a:xfrm>
              <a:off x="1633575" y="52174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9"/>
            <p:cNvSpPr/>
            <p:nvPr/>
          </p:nvSpPr>
          <p:spPr>
            <a:xfrm>
              <a:off x="1208850" y="4406775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1764700" y="43822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2528075" y="54324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2769800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9"/>
            <p:cNvSpPr/>
            <p:nvPr/>
          </p:nvSpPr>
          <p:spPr>
            <a:xfrm>
              <a:off x="3479025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9"/>
            <p:cNvSpPr/>
            <p:nvPr/>
          </p:nvSpPr>
          <p:spPr>
            <a:xfrm>
              <a:off x="3533175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2337675" y="4565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2350775" y="49039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2335375" y="5104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2818850" y="4188400"/>
              <a:ext cx="8575" cy="8600"/>
            </a:xfrm>
            <a:custGeom>
              <a:avLst/>
              <a:gdLst/>
              <a:ahLst/>
              <a:cxnLst/>
              <a:rect l="l" t="t" r="r" b="b"/>
              <a:pathLst>
                <a:path w="343" h="344" extrusionOk="0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9"/>
            <p:cNvSpPr/>
            <p:nvPr/>
          </p:nvSpPr>
          <p:spPr>
            <a:xfrm>
              <a:off x="2350775" y="4061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364095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3346200" y="420495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9"/>
            <p:cNvSpPr/>
            <p:nvPr/>
          </p:nvSpPr>
          <p:spPr>
            <a:xfrm>
              <a:off x="3627825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9"/>
            <p:cNvSpPr/>
            <p:nvPr/>
          </p:nvSpPr>
          <p:spPr>
            <a:xfrm>
              <a:off x="2642675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3244700" y="4370850"/>
              <a:ext cx="8600" cy="8575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3619850" y="43674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9"/>
            <p:cNvSpPr/>
            <p:nvPr/>
          </p:nvSpPr>
          <p:spPr>
            <a:xfrm>
              <a:off x="2485325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9"/>
            <p:cNvSpPr/>
            <p:nvPr/>
          </p:nvSpPr>
          <p:spPr>
            <a:xfrm>
              <a:off x="3410050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9"/>
            <p:cNvSpPr/>
            <p:nvPr/>
          </p:nvSpPr>
          <p:spPr>
            <a:xfrm>
              <a:off x="3674575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2936275" y="5217450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9"/>
            <p:cNvSpPr/>
            <p:nvPr/>
          </p:nvSpPr>
          <p:spPr>
            <a:xfrm>
              <a:off x="2510975" y="440677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9"/>
            <p:cNvSpPr/>
            <p:nvPr/>
          </p:nvSpPr>
          <p:spPr>
            <a:xfrm>
              <a:off x="3066825" y="4382250"/>
              <a:ext cx="29125" cy="29100"/>
            </a:xfrm>
            <a:custGeom>
              <a:avLst/>
              <a:gdLst/>
              <a:ahLst/>
              <a:cxnLst/>
              <a:rect l="l" t="t" r="r" b="b"/>
              <a:pathLst>
                <a:path w="1165" h="1164" extrusionOk="0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507;p9"/>
          <p:cNvGrpSpPr/>
          <p:nvPr/>
        </p:nvGrpSpPr>
        <p:grpSpPr>
          <a:xfrm rot="10800000">
            <a:off x="241515" y="826604"/>
            <a:ext cx="7866350" cy="4176094"/>
            <a:chOff x="3994975" y="2327000"/>
            <a:chExt cx="2714875" cy="1441275"/>
          </a:xfrm>
        </p:grpSpPr>
        <p:sp>
          <p:nvSpPr>
            <p:cNvPr id="508" name="Google Shape;508;p9"/>
            <p:cNvSpPr/>
            <p:nvPr/>
          </p:nvSpPr>
          <p:spPr>
            <a:xfrm>
              <a:off x="6202450" y="2830400"/>
              <a:ext cx="107775" cy="124325"/>
            </a:xfrm>
            <a:custGeom>
              <a:avLst/>
              <a:gdLst/>
              <a:ahLst/>
              <a:cxnLst/>
              <a:rect l="l" t="t" r="r" b="b"/>
              <a:pathLst>
                <a:path w="4311" h="4973" extrusionOk="0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9"/>
            <p:cNvSpPr/>
            <p:nvPr/>
          </p:nvSpPr>
          <p:spPr>
            <a:xfrm>
              <a:off x="4827325" y="2327000"/>
              <a:ext cx="145425" cy="63875"/>
            </a:xfrm>
            <a:custGeom>
              <a:avLst/>
              <a:gdLst/>
              <a:ahLst/>
              <a:cxnLst/>
              <a:rect l="l" t="t" r="r" b="b"/>
              <a:pathLst>
                <a:path w="5817" h="2555" extrusionOk="0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6530825" y="3655350"/>
              <a:ext cx="120325" cy="112925"/>
            </a:xfrm>
            <a:custGeom>
              <a:avLst/>
              <a:gdLst/>
              <a:ahLst/>
              <a:cxnLst/>
              <a:rect l="l" t="t" r="r" b="b"/>
              <a:pathLst>
                <a:path w="4813" h="4517" extrusionOk="0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4018925" y="3654800"/>
              <a:ext cx="75275" cy="37075"/>
            </a:xfrm>
            <a:custGeom>
              <a:avLst/>
              <a:gdLst/>
              <a:ahLst/>
              <a:cxnLst/>
              <a:rect l="l" t="t" r="r" b="b"/>
              <a:pathLst>
                <a:path w="3011" h="1483" extrusionOk="0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9"/>
            <p:cNvSpPr/>
            <p:nvPr/>
          </p:nvSpPr>
          <p:spPr>
            <a:xfrm>
              <a:off x="4036025" y="363882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9"/>
            <p:cNvSpPr/>
            <p:nvPr/>
          </p:nvSpPr>
          <p:spPr>
            <a:xfrm>
              <a:off x="4067950" y="3651925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3994975" y="2593250"/>
              <a:ext cx="79850" cy="108900"/>
            </a:xfrm>
            <a:custGeom>
              <a:avLst/>
              <a:gdLst/>
              <a:ahLst/>
              <a:cxnLst/>
              <a:rect l="l" t="t" r="r" b="b"/>
              <a:pathLst>
                <a:path w="3194" h="4356" extrusionOk="0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4010950" y="2637700"/>
              <a:ext cx="63875" cy="64450"/>
            </a:xfrm>
            <a:custGeom>
              <a:avLst/>
              <a:gdLst/>
              <a:ahLst/>
              <a:cxnLst/>
              <a:rect l="l" t="t" r="r" b="b"/>
              <a:pathLst>
                <a:path w="2555" h="2578" extrusionOk="0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9"/>
            <p:cNvSpPr/>
            <p:nvPr/>
          </p:nvSpPr>
          <p:spPr>
            <a:xfrm>
              <a:off x="4635200" y="3698125"/>
              <a:ext cx="76425" cy="56450"/>
            </a:xfrm>
            <a:custGeom>
              <a:avLst/>
              <a:gdLst/>
              <a:ahLst/>
              <a:cxnLst/>
              <a:rect l="l" t="t" r="r" b="b"/>
              <a:pathLst>
                <a:path w="3057" h="2258" extrusionOk="0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9"/>
            <p:cNvSpPr/>
            <p:nvPr/>
          </p:nvSpPr>
          <p:spPr>
            <a:xfrm>
              <a:off x="4635200" y="3685575"/>
              <a:ext cx="42800" cy="55900"/>
            </a:xfrm>
            <a:custGeom>
              <a:avLst/>
              <a:gdLst/>
              <a:ahLst/>
              <a:cxnLst/>
              <a:rect l="l" t="t" r="r" b="b"/>
              <a:pathLst>
                <a:path w="1712" h="2236" extrusionOk="0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5563350" y="2346950"/>
              <a:ext cx="88950" cy="29675"/>
            </a:xfrm>
            <a:custGeom>
              <a:avLst/>
              <a:gdLst/>
              <a:ahLst/>
              <a:cxnLst/>
              <a:rect l="l" t="t" r="r" b="b"/>
              <a:pathLst>
                <a:path w="3558" h="1187" extrusionOk="0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5609525" y="2333850"/>
              <a:ext cx="42775" cy="55875"/>
            </a:xfrm>
            <a:custGeom>
              <a:avLst/>
              <a:gdLst/>
              <a:ahLst/>
              <a:cxnLst/>
              <a:rect l="l" t="t" r="r" b="b"/>
              <a:pathLst>
                <a:path w="1711" h="2235" extrusionOk="0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6579275" y="2999150"/>
              <a:ext cx="112925" cy="103800"/>
            </a:xfrm>
            <a:custGeom>
              <a:avLst/>
              <a:gdLst/>
              <a:ahLst/>
              <a:cxnLst/>
              <a:rect l="l" t="t" r="r" b="b"/>
              <a:pathLst>
                <a:path w="4517" h="4152" extrusionOk="0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6618050" y="2976925"/>
              <a:ext cx="34800" cy="148250"/>
            </a:xfrm>
            <a:custGeom>
              <a:avLst/>
              <a:gdLst/>
              <a:ahLst/>
              <a:cxnLst/>
              <a:rect l="l" t="t" r="r" b="b"/>
              <a:pathLst>
                <a:path w="1392" h="5930" extrusionOk="0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6561600" y="3033375"/>
              <a:ext cx="148250" cy="35375"/>
            </a:xfrm>
            <a:custGeom>
              <a:avLst/>
              <a:gdLst/>
              <a:ahLst/>
              <a:cxnLst/>
              <a:rect l="l" t="t" r="r" b="b"/>
              <a:pathLst>
                <a:path w="5930" h="1415" extrusionOk="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3" name="Google Shape;523;p9"/>
          <p:cNvSpPr/>
          <p:nvPr/>
        </p:nvSpPr>
        <p:spPr>
          <a:xfrm>
            <a:off x="3602375" y="-12650"/>
            <a:ext cx="4835700" cy="51936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9"/>
          <p:cNvSpPr txBox="1">
            <a:spLocks noGrp="1"/>
          </p:cNvSpPr>
          <p:nvPr>
            <p:ph type="ctrTitle"/>
          </p:nvPr>
        </p:nvSpPr>
        <p:spPr>
          <a:xfrm>
            <a:off x="5141675" y="533950"/>
            <a:ext cx="2704800" cy="78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3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>
            <a:endParaRPr/>
          </a:p>
        </p:txBody>
      </p:sp>
      <p:sp>
        <p:nvSpPr>
          <p:cNvPr id="525" name="Google Shape;525;p9"/>
          <p:cNvSpPr txBox="1">
            <a:spLocks noGrp="1"/>
          </p:cNvSpPr>
          <p:nvPr>
            <p:ph type="subTitle" idx="1"/>
          </p:nvPr>
        </p:nvSpPr>
        <p:spPr>
          <a:xfrm>
            <a:off x="4724350" y="2571750"/>
            <a:ext cx="3121500" cy="20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1_1_3">
    <p:bg>
      <p:bgPr>
        <a:solidFill>
          <a:schemeClr val="accent6"/>
        </a:solidFill>
        <a:effectLst/>
      </p:bgPr>
    </p:bg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" name="Google Shape;716;p15"/>
          <p:cNvGrpSpPr/>
          <p:nvPr/>
        </p:nvGrpSpPr>
        <p:grpSpPr>
          <a:xfrm rot="10800000" flipH="1">
            <a:off x="-196579" y="-17854"/>
            <a:ext cx="9522816" cy="4533898"/>
            <a:chOff x="1697" y="798588"/>
            <a:chExt cx="9125842" cy="4344895"/>
          </a:xfrm>
        </p:grpSpPr>
        <p:sp>
          <p:nvSpPr>
            <p:cNvPr id="717" name="Google Shape;717;p15"/>
            <p:cNvSpPr/>
            <p:nvPr/>
          </p:nvSpPr>
          <p:spPr>
            <a:xfrm>
              <a:off x="1697" y="798588"/>
              <a:ext cx="9125842" cy="4344860"/>
            </a:xfrm>
            <a:custGeom>
              <a:avLst/>
              <a:gdLst/>
              <a:ahLst/>
              <a:cxnLst/>
              <a:rect l="l" t="t" r="r" b="b"/>
              <a:pathLst>
                <a:path w="118310" h="56328" extrusionOk="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5"/>
            <p:cNvSpPr/>
            <p:nvPr/>
          </p:nvSpPr>
          <p:spPr>
            <a:xfrm>
              <a:off x="1697" y="1841697"/>
              <a:ext cx="9125842" cy="3301764"/>
            </a:xfrm>
            <a:custGeom>
              <a:avLst/>
              <a:gdLst/>
              <a:ahLst/>
              <a:cxnLst/>
              <a:rect l="l" t="t" r="r" b="b"/>
              <a:pathLst>
                <a:path w="118310" h="42805" extrusionOk="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5"/>
            <p:cNvSpPr/>
            <p:nvPr/>
          </p:nvSpPr>
          <p:spPr>
            <a:xfrm>
              <a:off x="1697" y="3723891"/>
              <a:ext cx="9125842" cy="1419593"/>
            </a:xfrm>
            <a:custGeom>
              <a:avLst/>
              <a:gdLst/>
              <a:ahLst/>
              <a:cxnLst/>
              <a:rect l="l" t="t" r="r" b="b"/>
              <a:pathLst>
                <a:path w="118310" h="18404" extrusionOk="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0" name="Google Shape;720;p15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721" name="Google Shape;721;p15"/>
            <p:cNvSpPr/>
            <p:nvPr/>
          </p:nvSpPr>
          <p:spPr>
            <a:xfrm>
              <a:off x="1225375" y="54324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5"/>
            <p:cNvSpPr/>
            <p:nvPr/>
          </p:nvSpPr>
          <p:spPr>
            <a:xfrm>
              <a:off x="1467675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5"/>
            <p:cNvSpPr/>
            <p:nvPr/>
          </p:nvSpPr>
          <p:spPr>
            <a:xfrm>
              <a:off x="2176900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5"/>
            <p:cNvSpPr/>
            <p:nvPr/>
          </p:nvSpPr>
          <p:spPr>
            <a:xfrm>
              <a:off x="2231050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5"/>
            <p:cNvSpPr/>
            <p:nvPr/>
          </p:nvSpPr>
          <p:spPr>
            <a:xfrm>
              <a:off x="1098397" y="4556671"/>
              <a:ext cx="8600" cy="9150"/>
            </a:xfrm>
            <a:custGeom>
              <a:avLst/>
              <a:gdLst/>
              <a:ahLst/>
              <a:cxnLst/>
              <a:rect l="l" t="t" r="r" b="b"/>
              <a:pathLst>
                <a:path w="344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5"/>
            <p:cNvSpPr/>
            <p:nvPr/>
          </p:nvSpPr>
          <p:spPr>
            <a:xfrm>
              <a:off x="1048650" y="49039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5"/>
            <p:cNvSpPr/>
            <p:nvPr/>
          </p:nvSpPr>
          <p:spPr>
            <a:xfrm>
              <a:off x="1089822" y="5128504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5"/>
            <p:cNvSpPr/>
            <p:nvPr/>
          </p:nvSpPr>
          <p:spPr>
            <a:xfrm>
              <a:off x="1516150" y="4188400"/>
              <a:ext cx="9125" cy="8600"/>
            </a:xfrm>
            <a:custGeom>
              <a:avLst/>
              <a:gdLst/>
              <a:ahLst/>
              <a:cxnLst/>
              <a:rect l="l" t="t" r="r" b="b"/>
              <a:pathLst>
                <a:path w="365" h="344" extrusionOk="0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5"/>
            <p:cNvSpPr/>
            <p:nvPr/>
          </p:nvSpPr>
          <p:spPr>
            <a:xfrm>
              <a:off x="1048650" y="406127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5"/>
            <p:cNvSpPr/>
            <p:nvPr/>
          </p:nvSpPr>
          <p:spPr>
            <a:xfrm>
              <a:off x="233880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5"/>
            <p:cNvSpPr/>
            <p:nvPr/>
          </p:nvSpPr>
          <p:spPr>
            <a:xfrm>
              <a:off x="2043500" y="4204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5"/>
            <p:cNvSpPr/>
            <p:nvPr/>
          </p:nvSpPr>
          <p:spPr>
            <a:xfrm>
              <a:off x="2325700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5"/>
            <p:cNvSpPr/>
            <p:nvPr/>
          </p:nvSpPr>
          <p:spPr>
            <a:xfrm>
              <a:off x="1340550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5"/>
            <p:cNvSpPr/>
            <p:nvPr/>
          </p:nvSpPr>
          <p:spPr>
            <a:xfrm>
              <a:off x="1942575" y="437085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5"/>
            <p:cNvSpPr/>
            <p:nvPr/>
          </p:nvSpPr>
          <p:spPr>
            <a:xfrm>
              <a:off x="2317725" y="436742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5"/>
            <p:cNvSpPr/>
            <p:nvPr/>
          </p:nvSpPr>
          <p:spPr>
            <a:xfrm>
              <a:off x="1122990" y="495920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5"/>
            <p:cNvSpPr/>
            <p:nvPr/>
          </p:nvSpPr>
          <p:spPr>
            <a:xfrm>
              <a:off x="2107925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5"/>
            <p:cNvSpPr/>
            <p:nvPr/>
          </p:nvSpPr>
          <p:spPr>
            <a:xfrm>
              <a:off x="2372450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5"/>
            <p:cNvSpPr/>
            <p:nvPr/>
          </p:nvSpPr>
          <p:spPr>
            <a:xfrm>
              <a:off x="1633575" y="52174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5"/>
            <p:cNvSpPr/>
            <p:nvPr/>
          </p:nvSpPr>
          <p:spPr>
            <a:xfrm>
              <a:off x="1123279" y="4317839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5"/>
            <p:cNvSpPr/>
            <p:nvPr/>
          </p:nvSpPr>
          <p:spPr>
            <a:xfrm>
              <a:off x="1764700" y="43822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5"/>
            <p:cNvSpPr/>
            <p:nvPr/>
          </p:nvSpPr>
          <p:spPr>
            <a:xfrm>
              <a:off x="2528075" y="54324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5"/>
            <p:cNvSpPr/>
            <p:nvPr/>
          </p:nvSpPr>
          <p:spPr>
            <a:xfrm>
              <a:off x="2769800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5"/>
            <p:cNvSpPr/>
            <p:nvPr/>
          </p:nvSpPr>
          <p:spPr>
            <a:xfrm>
              <a:off x="3479025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5"/>
            <p:cNvSpPr/>
            <p:nvPr/>
          </p:nvSpPr>
          <p:spPr>
            <a:xfrm>
              <a:off x="3533175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5"/>
            <p:cNvSpPr/>
            <p:nvPr/>
          </p:nvSpPr>
          <p:spPr>
            <a:xfrm>
              <a:off x="2337675" y="4565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5"/>
            <p:cNvSpPr/>
            <p:nvPr/>
          </p:nvSpPr>
          <p:spPr>
            <a:xfrm>
              <a:off x="2350775" y="49039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5"/>
            <p:cNvSpPr/>
            <p:nvPr/>
          </p:nvSpPr>
          <p:spPr>
            <a:xfrm>
              <a:off x="2335375" y="5104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5"/>
            <p:cNvSpPr/>
            <p:nvPr/>
          </p:nvSpPr>
          <p:spPr>
            <a:xfrm>
              <a:off x="2818850" y="4188400"/>
              <a:ext cx="8575" cy="8600"/>
            </a:xfrm>
            <a:custGeom>
              <a:avLst/>
              <a:gdLst/>
              <a:ahLst/>
              <a:cxnLst/>
              <a:rect l="l" t="t" r="r" b="b"/>
              <a:pathLst>
                <a:path w="343" h="344" extrusionOk="0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5"/>
            <p:cNvSpPr/>
            <p:nvPr/>
          </p:nvSpPr>
          <p:spPr>
            <a:xfrm>
              <a:off x="2350775" y="4061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5"/>
            <p:cNvSpPr/>
            <p:nvPr/>
          </p:nvSpPr>
          <p:spPr>
            <a:xfrm>
              <a:off x="364095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5"/>
            <p:cNvSpPr/>
            <p:nvPr/>
          </p:nvSpPr>
          <p:spPr>
            <a:xfrm>
              <a:off x="3346200" y="420495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5"/>
            <p:cNvSpPr/>
            <p:nvPr/>
          </p:nvSpPr>
          <p:spPr>
            <a:xfrm>
              <a:off x="3627825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5"/>
            <p:cNvSpPr/>
            <p:nvPr/>
          </p:nvSpPr>
          <p:spPr>
            <a:xfrm>
              <a:off x="2642675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5"/>
            <p:cNvSpPr/>
            <p:nvPr/>
          </p:nvSpPr>
          <p:spPr>
            <a:xfrm>
              <a:off x="3244700" y="4370850"/>
              <a:ext cx="8600" cy="8575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5"/>
            <p:cNvSpPr/>
            <p:nvPr/>
          </p:nvSpPr>
          <p:spPr>
            <a:xfrm>
              <a:off x="3619850" y="43674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5"/>
            <p:cNvSpPr/>
            <p:nvPr/>
          </p:nvSpPr>
          <p:spPr>
            <a:xfrm>
              <a:off x="2485325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5"/>
            <p:cNvSpPr/>
            <p:nvPr/>
          </p:nvSpPr>
          <p:spPr>
            <a:xfrm>
              <a:off x="3410050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5"/>
            <p:cNvSpPr/>
            <p:nvPr/>
          </p:nvSpPr>
          <p:spPr>
            <a:xfrm>
              <a:off x="3674575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5"/>
            <p:cNvSpPr/>
            <p:nvPr/>
          </p:nvSpPr>
          <p:spPr>
            <a:xfrm>
              <a:off x="2936275" y="5217450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15"/>
            <p:cNvSpPr/>
            <p:nvPr/>
          </p:nvSpPr>
          <p:spPr>
            <a:xfrm>
              <a:off x="2510975" y="440677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5"/>
            <p:cNvSpPr/>
            <p:nvPr/>
          </p:nvSpPr>
          <p:spPr>
            <a:xfrm>
              <a:off x="3066825" y="4382250"/>
              <a:ext cx="29125" cy="29100"/>
            </a:xfrm>
            <a:custGeom>
              <a:avLst/>
              <a:gdLst/>
              <a:ahLst/>
              <a:cxnLst/>
              <a:rect l="l" t="t" r="r" b="b"/>
              <a:pathLst>
                <a:path w="1165" h="1164" extrusionOk="0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3" name="Google Shape;763;p15"/>
          <p:cNvSpPr/>
          <p:nvPr/>
        </p:nvSpPr>
        <p:spPr>
          <a:xfrm>
            <a:off x="710150" y="-17850"/>
            <a:ext cx="7720800" cy="51984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15"/>
          <p:cNvSpPr/>
          <p:nvPr/>
        </p:nvSpPr>
        <p:spPr>
          <a:xfrm rot="10800000">
            <a:off x="433363" y="429516"/>
            <a:ext cx="369735" cy="346996"/>
          </a:xfrm>
          <a:custGeom>
            <a:avLst/>
            <a:gdLst/>
            <a:ahLst/>
            <a:cxnLst/>
            <a:rect l="l" t="t" r="r" b="b"/>
            <a:pathLst>
              <a:path w="4813" h="4517" extrusionOk="0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5" name="Google Shape;765;p15"/>
          <p:cNvGrpSpPr/>
          <p:nvPr/>
        </p:nvGrpSpPr>
        <p:grpSpPr>
          <a:xfrm rot="-3283723" flipH="1">
            <a:off x="253162" y="4807885"/>
            <a:ext cx="273350" cy="171708"/>
            <a:chOff x="3502629" y="4665524"/>
            <a:chExt cx="273326" cy="171693"/>
          </a:xfrm>
        </p:grpSpPr>
        <p:sp>
          <p:nvSpPr>
            <p:cNvPr id="766" name="Google Shape;766;p15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avLst/>
              <a:gdLst/>
              <a:ahLst/>
              <a:cxnLst/>
              <a:rect l="l" t="t" r="r" b="b"/>
              <a:pathLst>
                <a:path w="3558" h="1187" extrusionOk="0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5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avLst/>
              <a:gdLst/>
              <a:ahLst/>
              <a:cxnLst/>
              <a:rect l="l" t="t" r="r" b="b"/>
              <a:pathLst>
                <a:path w="1711" h="2235" extrusionOk="0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15"/>
          <p:cNvGrpSpPr/>
          <p:nvPr/>
        </p:nvGrpSpPr>
        <p:grpSpPr>
          <a:xfrm>
            <a:off x="83314" y="2693958"/>
            <a:ext cx="455543" cy="455543"/>
            <a:chOff x="252989" y="2405633"/>
            <a:chExt cx="455543" cy="455543"/>
          </a:xfrm>
        </p:grpSpPr>
        <p:sp>
          <p:nvSpPr>
            <p:cNvPr id="769" name="Google Shape;769;p15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avLst/>
              <a:gdLst/>
              <a:ahLst/>
              <a:cxnLst/>
              <a:rect l="l" t="t" r="r" b="b"/>
              <a:pathLst>
                <a:path w="4517" h="4152" extrusionOk="0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5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avLst/>
              <a:gdLst/>
              <a:ahLst/>
              <a:cxnLst/>
              <a:rect l="l" t="t" r="r" b="b"/>
              <a:pathLst>
                <a:path w="1392" h="5930" extrusionOk="0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5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avLst/>
              <a:gdLst/>
              <a:ahLst/>
              <a:cxnLst/>
              <a:rect l="l" t="t" r="r" b="b"/>
              <a:pathLst>
                <a:path w="5930" h="1415" extrusionOk="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2" name="Google Shape;772;p15"/>
          <p:cNvSpPr txBox="1">
            <a:spLocks noGrp="1"/>
          </p:cNvSpPr>
          <p:nvPr>
            <p:ph type="ctrTitle"/>
          </p:nvPr>
        </p:nvSpPr>
        <p:spPr>
          <a:xfrm>
            <a:off x="980450" y="3492650"/>
            <a:ext cx="1901100" cy="2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>
            <a:endParaRPr/>
          </a:p>
        </p:txBody>
      </p:sp>
      <p:sp>
        <p:nvSpPr>
          <p:cNvPr id="773" name="Google Shape;773;p15"/>
          <p:cNvSpPr txBox="1">
            <a:spLocks noGrp="1"/>
          </p:cNvSpPr>
          <p:nvPr>
            <p:ph type="subTitle" idx="1"/>
          </p:nvPr>
        </p:nvSpPr>
        <p:spPr>
          <a:xfrm>
            <a:off x="782450" y="3766450"/>
            <a:ext cx="2297100" cy="8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774" name="Google Shape;774;p15"/>
          <p:cNvSpPr txBox="1">
            <a:spLocks noGrp="1"/>
          </p:cNvSpPr>
          <p:nvPr>
            <p:ph type="ctrTitle" idx="2"/>
          </p:nvPr>
        </p:nvSpPr>
        <p:spPr>
          <a:xfrm>
            <a:off x="3607456" y="2127075"/>
            <a:ext cx="1901100" cy="2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>
            <a:endParaRPr/>
          </a:p>
        </p:txBody>
      </p:sp>
      <p:sp>
        <p:nvSpPr>
          <p:cNvPr id="775" name="Google Shape;775;p15"/>
          <p:cNvSpPr txBox="1">
            <a:spLocks noGrp="1"/>
          </p:cNvSpPr>
          <p:nvPr>
            <p:ph type="subTitle" idx="3"/>
          </p:nvPr>
        </p:nvSpPr>
        <p:spPr>
          <a:xfrm>
            <a:off x="3409413" y="2400875"/>
            <a:ext cx="2297100" cy="8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776" name="Google Shape;776;p15"/>
          <p:cNvSpPr txBox="1">
            <a:spLocks noGrp="1"/>
          </p:cNvSpPr>
          <p:nvPr>
            <p:ph type="ctrTitle" idx="4"/>
          </p:nvPr>
        </p:nvSpPr>
        <p:spPr>
          <a:xfrm>
            <a:off x="6238387" y="3492650"/>
            <a:ext cx="1901100" cy="2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>
            <a:endParaRPr/>
          </a:p>
        </p:txBody>
      </p:sp>
      <p:sp>
        <p:nvSpPr>
          <p:cNvPr id="777" name="Google Shape;777;p15"/>
          <p:cNvSpPr txBox="1">
            <a:spLocks noGrp="1"/>
          </p:cNvSpPr>
          <p:nvPr>
            <p:ph type="subTitle" idx="5"/>
          </p:nvPr>
        </p:nvSpPr>
        <p:spPr>
          <a:xfrm>
            <a:off x="6040375" y="3766450"/>
            <a:ext cx="2297100" cy="8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778" name="Google Shape;778;p15"/>
          <p:cNvSpPr txBox="1">
            <a:spLocks noGrp="1"/>
          </p:cNvSpPr>
          <p:nvPr>
            <p:ph type="ctrTitle" idx="6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bg>
      <p:bgPr>
        <a:solidFill>
          <a:schemeClr val="accent6"/>
        </a:solidFill>
        <a:effectLst/>
      </p:bgPr>
    </p:bg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5" name="Google Shape;1265;p24"/>
          <p:cNvGrpSpPr/>
          <p:nvPr/>
        </p:nvGrpSpPr>
        <p:grpSpPr>
          <a:xfrm>
            <a:off x="-196579" y="721552"/>
            <a:ext cx="9522816" cy="4533898"/>
            <a:chOff x="1697" y="798588"/>
            <a:chExt cx="9125842" cy="4344895"/>
          </a:xfrm>
        </p:grpSpPr>
        <p:sp>
          <p:nvSpPr>
            <p:cNvPr id="1266" name="Google Shape;1266;p24"/>
            <p:cNvSpPr/>
            <p:nvPr/>
          </p:nvSpPr>
          <p:spPr>
            <a:xfrm>
              <a:off x="1697" y="798588"/>
              <a:ext cx="9125842" cy="4344860"/>
            </a:xfrm>
            <a:custGeom>
              <a:avLst/>
              <a:gdLst/>
              <a:ahLst/>
              <a:cxnLst/>
              <a:rect l="l" t="t" r="r" b="b"/>
              <a:pathLst>
                <a:path w="118310" h="56328" extrusionOk="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24"/>
            <p:cNvSpPr/>
            <p:nvPr/>
          </p:nvSpPr>
          <p:spPr>
            <a:xfrm flipH="1">
              <a:off x="1697" y="1841697"/>
              <a:ext cx="9125842" cy="3301764"/>
            </a:xfrm>
            <a:custGeom>
              <a:avLst/>
              <a:gdLst/>
              <a:ahLst/>
              <a:cxnLst/>
              <a:rect l="l" t="t" r="r" b="b"/>
              <a:pathLst>
                <a:path w="118310" h="42805" extrusionOk="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24"/>
            <p:cNvSpPr/>
            <p:nvPr/>
          </p:nvSpPr>
          <p:spPr>
            <a:xfrm>
              <a:off x="1697" y="3723891"/>
              <a:ext cx="9125842" cy="1419593"/>
            </a:xfrm>
            <a:custGeom>
              <a:avLst/>
              <a:gdLst/>
              <a:ahLst/>
              <a:cxnLst/>
              <a:rect l="l" t="t" r="r" b="b"/>
              <a:pathLst>
                <a:path w="118310" h="18404" extrusionOk="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9" name="Google Shape;1269;p24"/>
          <p:cNvGrpSpPr/>
          <p:nvPr/>
        </p:nvGrpSpPr>
        <p:grpSpPr>
          <a:xfrm>
            <a:off x="76219" y="76246"/>
            <a:ext cx="9028974" cy="4759321"/>
            <a:chOff x="1033250" y="4061275"/>
            <a:chExt cx="2670425" cy="1407625"/>
          </a:xfrm>
        </p:grpSpPr>
        <p:sp>
          <p:nvSpPr>
            <p:cNvPr id="1270" name="Google Shape;1270;p24"/>
            <p:cNvSpPr/>
            <p:nvPr/>
          </p:nvSpPr>
          <p:spPr>
            <a:xfrm>
              <a:off x="1225375" y="54324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24"/>
            <p:cNvSpPr/>
            <p:nvPr/>
          </p:nvSpPr>
          <p:spPr>
            <a:xfrm>
              <a:off x="1467675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24"/>
            <p:cNvSpPr/>
            <p:nvPr/>
          </p:nvSpPr>
          <p:spPr>
            <a:xfrm>
              <a:off x="2176900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24"/>
            <p:cNvSpPr/>
            <p:nvPr/>
          </p:nvSpPr>
          <p:spPr>
            <a:xfrm>
              <a:off x="2231050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24"/>
            <p:cNvSpPr/>
            <p:nvPr/>
          </p:nvSpPr>
          <p:spPr>
            <a:xfrm>
              <a:off x="1035525" y="4565825"/>
              <a:ext cx="8600" cy="9150"/>
            </a:xfrm>
            <a:custGeom>
              <a:avLst/>
              <a:gdLst/>
              <a:ahLst/>
              <a:cxnLst/>
              <a:rect l="l" t="t" r="r" b="b"/>
              <a:pathLst>
                <a:path w="344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24"/>
            <p:cNvSpPr/>
            <p:nvPr/>
          </p:nvSpPr>
          <p:spPr>
            <a:xfrm>
              <a:off x="1048650" y="49039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24"/>
            <p:cNvSpPr/>
            <p:nvPr/>
          </p:nvSpPr>
          <p:spPr>
            <a:xfrm>
              <a:off x="1033250" y="510400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24"/>
            <p:cNvSpPr/>
            <p:nvPr/>
          </p:nvSpPr>
          <p:spPr>
            <a:xfrm>
              <a:off x="1516150" y="4188400"/>
              <a:ext cx="9125" cy="8600"/>
            </a:xfrm>
            <a:custGeom>
              <a:avLst/>
              <a:gdLst/>
              <a:ahLst/>
              <a:cxnLst/>
              <a:rect l="l" t="t" r="r" b="b"/>
              <a:pathLst>
                <a:path w="365" h="344" extrusionOk="0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24"/>
            <p:cNvSpPr/>
            <p:nvPr/>
          </p:nvSpPr>
          <p:spPr>
            <a:xfrm>
              <a:off x="1048650" y="406127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24"/>
            <p:cNvSpPr/>
            <p:nvPr/>
          </p:nvSpPr>
          <p:spPr>
            <a:xfrm>
              <a:off x="233880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24"/>
            <p:cNvSpPr/>
            <p:nvPr/>
          </p:nvSpPr>
          <p:spPr>
            <a:xfrm>
              <a:off x="2043500" y="4204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24"/>
            <p:cNvSpPr/>
            <p:nvPr/>
          </p:nvSpPr>
          <p:spPr>
            <a:xfrm>
              <a:off x="2325700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24"/>
            <p:cNvSpPr/>
            <p:nvPr/>
          </p:nvSpPr>
          <p:spPr>
            <a:xfrm>
              <a:off x="1340550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24"/>
            <p:cNvSpPr/>
            <p:nvPr/>
          </p:nvSpPr>
          <p:spPr>
            <a:xfrm>
              <a:off x="1942575" y="437085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24"/>
            <p:cNvSpPr/>
            <p:nvPr/>
          </p:nvSpPr>
          <p:spPr>
            <a:xfrm>
              <a:off x="2317725" y="436742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24"/>
            <p:cNvSpPr/>
            <p:nvPr/>
          </p:nvSpPr>
          <p:spPr>
            <a:xfrm>
              <a:off x="1183200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24"/>
            <p:cNvSpPr/>
            <p:nvPr/>
          </p:nvSpPr>
          <p:spPr>
            <a:xfrm>
              <a:off x="2107925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4"/>
            <p:cNvSpPr/>
            <p:nvPr/>
          </p:nvSpPr>
          <p:spPr>
            <a:xfrm>
              <a:off x="2372450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24"/>
            <p:cNvSpPr/>
            <p:nvPr/>
          </p:nvSpPr>
          <p:spPr>
            <a:xfrm>
              <a:off x="1633575" y="52174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24"/>
            <p:cNvSpPr/>
            <p:nvPr/>
          </p:nvSpPr>
          <p:spPr>
            <a:xfrm>
              <a:off x="1208850" y="4406775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24"/>
            <p:cNvSpPr/>
            <p:nvPr/>
          </p:nvSpPr>
          <p:spPr>
            <a:xfrm>
              <a:off x="1764700" y="43822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24"/>
            <p:cNvSpPr/>
            <p:nvPr/>
          </p:nvSpPr>
          <p:spPr>
            <a:xfrm>
              <a:off x="2528075" y="54324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24"/>
            <p:cNvSpPr/>
            <p:nvPr/>
          </p:nvSpPr>
          <p:spPr>
            <a:xfrm>
              <a:off x="2769800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4"/>
            <p:cNvSpPr/>
            <p:nvPr/>
          </p:nvSpPr>
          <p:spPr>
            <a:xfrm>
              <a:off x="3479025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24"/>
            <p:cNvSpPr/>
            <p:nvPr/>
          </p:nvSpPr>
          <p:spPr>
            <a:xfrm>
              <a:off x="3533175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24"/>
            <p:cNvSpPr/>
            <p:nvPr/>
          </p:nvSpPr>
          <p:spPr>
            <a:xfrm>
              <a:off x="2337675" y="4565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24"/>
            <p:cNvSpPr/>
            <p:nvPr/>
          </p:nvSpPr>
          <p:spPr>
            <a:xfrm>
              <a:off x="2350775" y="49039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4"/>
            <p:cNvSpPr/>
            <p:nvPr/>
          </p:nvSpPr>
          <p:spPr>
            <a:xfrm>
              <a:off x="2335375" y="5104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24"/>
            <p:cNvSpPr/>
            <p:nvPr/>
          </p:nvSpPr>
          <p:spPr>
            <a:xfrm>
              <a:off x="2818850" y="4188400"/>
              <a:ext cx="8575" cy="8600"/>
            </a:xfrm>
            <a:custGeom>
              <a:avLst/>
              <a:gdLst/>
              <a:ahLst/>
              <a:cxnLst/>
              <a:rect l="l" t="t" r="r" b="b"/>
              <a:pathLst>
                <a:path w="343" h="344" extrusionOk="0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24"/>
            <p:cNvSpPr/>
            <p:nvPr/>
          </p:nvSpPr>
          <p:spPr>
            <a:xfrm>
              <a:off x="2350775" y="4061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4"/>
            <p:cNvSpPr/>
            <p:nvPr/>
          </p:nvSpPr>
          <p:spPr>
            <a:xfrm>
              <a:off x="364095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24"/>
            <p:cNvSpPr/>
            <p:nvPr/>
          </p:nvSpPr>
          <p:spPr>
            <a:xfrm>
              <a:off x="3346200" y="420495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4"/>
            <p:cNvSpPr/>
            <p:nvPr/>
          </p:nvSpPr>
          <p:spPr>
            <a:xfrm>
              <a:off x="3627825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24"/>
            <p:cNvSpPr/>
            <p:nvPr/>
          </p:nvSpPr>
          <p:spPr>
            <a:xfrm>
              <a:off x="2642675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24"/>
            <p:cNvSpPr/>
            <p:nvPr/>
          </p:nvSpPr>
          <p:spPr>
            <a:xfrm>
              <a:off x="3244700" y="4370850"/>
              <a:ext cx="8600" cy="8575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4"/>
            <p:cNvSpPr/>
            <p:nvPr/>
          </p:nvSpPr>
          <p:spPr>
            <a:xfrm>
              <a:off x="3619850" y="43674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4"/>
            <p:cNvSpPr/>
            <p:nvPr/>
          </p:nvSpPr>
          <p:spPr>
            <a:xfrm>
              <a:off x="2485325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4"/>
            <p:cNvSpPr/>
            <p:nvPr/>
          </p:nvSpPr>
          <p:spPr>
            <a:xfrm>
              <a:off x="3410050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4"/>
            <p:cNvSpPr/>
            <p:nvPr/>
          </p:nvSpPr>
          <p:spPr>
            <a:xfrm>
              <a:off x="3674575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4"/>
            <p:cNvSpPr/>
            <p:nvPr/>
          </p:nvSpPr>
          <p:spPr>
            <a:xfrm>
              <a:off x="2936275" y="5217450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4"/>
            <p:cNvSpPr/>
            <p:nvPr/>
          </p:nvSpPr>
          <p:spPr>
            <a:xfrm>
              <a:off x="2510975" y="440677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4"/>
            <p:cNvSpPr/>
            <p:nvPr/>
          </p:nvSpPr>
          <p:spPr>
            <a:xfrm>
              <a:off x="3066825" y="4382250"/>
              <a:ext cx="29125" cy="29100"/>
            </a:xfrm>
            <a:custGeom>
              <a:avLst/>
              <a:gdLst/>
              <a:ahLst/>
              <a:cxnLst/>
              <a:rect l="l" t="t" r="r" b="b"/>
              <a:pathLst>
                <a:path w="1165" h="1164" extrusionOk="0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2" name="Google Shape;1312;p24"/>
          <p:cNvGrpSpPr/>
          <p:nvPr/>
        </p:nvGrpSpPr>
        <p:grpSpPr>
          <a:xfrm flipH="1">
            <a:off x="196412" y="304768"/>
            <a:ext cx="8540454" cy="4533963"/>
            <a:chOff x="3994975" y="2327000"/>
            <a:chExt cx="2714875" cy="1441275"/>
          </a:xfrm>
        </p:grpSpPr>
        <p:sp>
          <p:nvSpPr>
            <p:cNvPr id="1313" name="Google Shape;1313;p24"/>
            <p:cNvSpPr/>
            <p:nvPr/>
          </p:nvSpPr>
          <p:spPr>
            <a:xfrm>
              <a:off x="6202450" y="2830400"/>
              <a:ext cx="107775" cy="124325"/>
            </a:xfrm>
            <a:custGeom>
              <a:avLst/>
              <a:gdLst/>
              <a:ahLst/>
              <a:cxnLst/>
              <a:rect l="l" t="t" r="r" b="b"/>
              <a:pathLst>
                <a:path w="4311" h="4973" extrusionOk="0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24"/>
            <p:cNvSpPr/>
            <p:nvPr/>
          </p:nvSpPr>
          <p:spPr>
            <a:xfrm>
              <a:off x="4827325" y="2327000"/>
              <a:ext cx="145425" cy="63875"/>
            </a:xfrm>
            <a:custGeom>
              <a:avLst/>
              <a:gdLst/>
              <a:ahLst/>
              <a:cxnLst/>
              <a:rect l="l" t="t" r="r" b="b"/>
              <a:pathLst>
                <a:path w="5817" h="2555" extrusionOk="0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24"/>
            <p:cNvSpPr/>
            <p:nvPr/>
          </p:nvSpPr>
          <p:spPr>
            <a:xfrm>
              <a:off x="6530825" y="3655350"/>
              <a:ext cx="120325" cy="112925"/>
            </a:xfrm>
            <a:custGeom>
              <a:avLst/>
              <a:gdLst/>
              <a:ahLst/>
              <a:cxnLst/>
              <a:rect l="l" t="t" r="r" b="b"/>
              <a:pathLst>
                <a:path w="4813" h="4517" extrusionOk="0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4"/>
            <p:cNvSpPr/>
            <p:nvPr/>
          </p:nvSpPr>
          <p:spPr>
            <a:xfrm>
              <a:off x="4018925" y="3654800"/>
              <a:ext cx="75275" cy="37075"/>
            </a:xfrm>
            <a:custGeom>
              <a:avLst/>
              <a:gdLst/>
              <a:ahLst/>
              <a:cxnLst/>
              <a:rect l="l" t="t" r="r" b="b"/>
              <a:pathLst>
                <a:path w="3011" h="1483" extrusionOk="0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4"/>
            <p:cNvSpPr/>
            <p:nvPr/>
          </p:nvSpPr>
          <p:spPr>
            <a:xfrm>
              <a:off x="4036025" y="363882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4"/>
            <p:cNvSpPr/>
            <p:nvPr/>
          </p:nvSpPr>
          <p:spPr>
            <a:xfrm>
              <a:off x="4067950" y="3651925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4"/>
            <p:cNvSpPr/>
            <p:nvPr/>
          </p:nvSpPr>
          <p:spPr>
            <a:xfrm>
              <a:off x="3994975" y="2593250"/>
              <a:ext cx="79850" cy="108900"/>
            </a:xfrm>
            <a:custGeom>
              <a:avLst/>
              <a:gdLst/>
              <a:ahLst/>
              <a:cxnLst/>
              <a:rect l="l" t="t" r="r" b="b"/>
              <a:pathLst>
                <a:path w="3194" h="4356" extrusionOk="0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4"/>
            <p:cNvSpPr/>
            <p:nvPr/>
          </p:nvSpPr>
          <p:spPr>
            <a:xfrm>
              <a:off x="4010950" y="2637700"/>
              <a:ext cx="63875" cy="64450"/>
            </a:xfrm>
            <a:custGeom>
              <a:avLst/>
              <a:gdLst/>
              <a:ahLst/>
              <a:cxnLst/>
              <a:rect l="l" t="t" r="r" b="b"/>
              <a:pathLst>
                <a:path w="2555" h="2578" extrusionOk="0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4"/>
            <p:cNvSpPr/>
            <p:nvPr/>
          </p:nvSpPr>
          <p:spPr>
            <a:xfrm>
              <a:off x="4635200" y="3698125"/>
              <a:ext cx="76425" cy="56450"/>
            </a:xfrm>
            <a:custGeom>
              <a:avLst/>
              <a:gdLst/>
              <a:ahLst/>
              <a:cxnLst/>
              <a:rect l="l" t="t" r="r" b="b"/>
              <a:pathLst>
                <a:path w="3057" h="2258" extrusionOk="0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4"/>
            <p:cNvSpPr/>
            <p:nvPr/>
          </p:nvSpPr>
          <p:spPr>
            <a:xfrm>
              <a:off x="4635200" y="3685575"/>
              <a:ext cx="42800" cy="55900"/>
            </a:xfrm>
            <a:custGeom>
              <a:avLst/>
              <a:gdLst/>
              <a:ahLst/>
              <a:cxnLst/>
              <a:rect l="l" t="t" r="r" b="b"/>
              <a:pathLst>
                <a:path w="1712" h="2236" extrusionOk="0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4"/>
            <p:cNvSpPr/>
            <p:nvPr/>
          </p:nvSpPr>
          <p:spPr>
            <a:xfrm>
              <a:off x="5563350" y="2346950"/>
              <a:ext cx="88950" cy="29675"/>
            </a:xfrm>
            <a:custGeom>
              <a:avLst/>
              <a:gdLst/>
              <a:ahLst/>
              <a:cxnLst/>
              <a:rect l="l" t="t" r="r" b="b"/>
              <a:pathLst>
                <a:path w="3558" h="1187" extrusionOk="0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4"/>
            <p:cNvSpPr/>
            <p:nvPr/>
          </p:nvSpPr>
          <p:spPr>
            <a:xfrm>
              <a:off x="5609525" y="2333850"/>
              <a:ext cx="42775" cy="55875"/>
            </a:xfrm>
            <a:custGeom>
              <a:avLst/>
              <a:gdLst/>
              <a:ahLst/>
              <a:cxnLst/>
              <a:rect l="l" t="t" r="r" b="b"/>
              <a:pathLst>
                <a:path w="1711" h="2235" extrusionOk="0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4"/>
            <p:cNvSpPr/>
            <p:nvPr/>
          </p:nvSpPr>
          <p:spPr>
            <a:xfrm>
              <a:off x="6579275" y="2999150"/>
              <a:ext cx="112925" cy="103800"/>
            </a:xfrm>
            <a:custGeom>
              <a:avLst/>
              <a:gdLst/>
              <a:ahLst/>
              <a:cxnLst/>
              <a:rect l="l" t="t" r="r" b="b"/>
              <a:pathLst>
                <a:path w="4517" h="4152" extrusionOk="0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24"/>
            <p:cNvSpPr/>
            <p:nvPr/>
          </p:nvSpPr>
          <p:spPr>
            <a:xfrm>
              <a:off x="6618050" y="2976925"/>
              <a:ext cx="34800" cy="148250"/>
            </a:xfrm>
            <a:custGeom>
              <a:avLst/>
              <a:gdLst/>
              <a:ahLst/>
              <a:cxnLst/>
              <a:rect l="l" t="t" r="r" b="b"/>
              <a:pathLst>
                <a:path w="1392" h="5930" extrusionOk="0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4"/>
            <p:cNvSpPr/>
            <p:nvPr/>
          </p:nvSpPr>
          <p:spPr>
            <a:xfrm>
              <a:off x="6561600" y="3033375"/>
              <a:ext cx="148250" cy="35375"/>
            </a:xfrm>
            <a:custGeom>
              <a:avLst/>
              <a:gdLst/>
              <a:ahLst/>
              <a:cxnLst/>
              <a:rect l="l" t="t" r="r" b="b"/>
              <a:pathLst>
                <a:path w="5930" h="1415" extrusionOk="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8" name="Google Shape;1328;p24"/>
          <p:cNvSpPr/>
          <p:nvPr/>
        </p:nvSpPr>
        <p:spPr>
          <a:xfrm>
            <a:off x="2753276" y="2986154"/>
            <a:ext cx="204196" cy="204250"/>
          </a:xfrm>
          <a:custGeom>
            <a:avLst/>
            <a:gdLst/>
            <a:ahLst/>
            <a:cxnLst/>
            <a:rect l="l" t="t" r="r" b="b"/>
            <a:pathLst>
              <a:path w="3818" h="3819" fill="none" extrusionOk="0">
                <a:moveTo>
                  <a:pt x="1948" y="3818"/>
                </a:moveTo>
                <a:lnTo>
                  <a:pt x="1948" y="3818"/>
                </a:lnTo>
                <a:lnTo>
                  <a:pt x="1792" y="3818"/>
                </a:lnTo>
                <a:lnTo>
                  <a:pt x="1792" y="3818"/>
                </a:lnTo>
                <a:lnTo>
                  <a:pt x="1403" y="3740"/>
                </a:lnTo>
                <a:lnTo>
                  <a:pt x="1013" y="3585"/>
                </a:lnTo>
                <a:lnTo>
                  <a:pt x="701" y="3351"/>
                </a:lnTo>
                <a:lnTo>
                  <a:pt x="468" y="3117"/>
                </a:lnTo>
                <a:lnTo>
                  <a:pt x="234" y="2805"/>
                </a:lnTo>
                <a:lnTo>
                  <a:pt x="78" y="2494"/>
                </a:lnTo>
                <a:lnTo>
                  <a:pt x="0" y="2104"/>
                </a:lnTo>
                <a:lnTo>
                  <a:pt x="0" y="1715"/>
                </a:lnTo>
                <a:lnTo>
                  <a:pt x="0" y="1715"/>
                </a:lnTo>
                <a:lnTo>
                  <a:pt x="78" y="1325"/>
                </a:lnTo>
                <a:lnTo>
                  <a:pt x="234" y="1014"/>
                </a:lnTo>
                <a:lnTo>
                  <a:pt x="390" y="702"/>
                </a:lnTo>
                <a:lnTo>
                  <a:pt x="624" y="468"/>
                </a:lnTo>
                <a:lnTo>
                  <a:pt x="935" y="235"/>
                </a:lnTo>
                <a:lnTo>
                  <a:pt x="1247" y="79"/>
                </a:lnTo>
                <a:lnTo>
                  <a:pt x="1558" y="1"/>
                </a:lnTo>
                <a:lnTo>
                  <a:pt x="1948" y="1"/>
                </a:lnTo>
                <a:lnTo>
                  <a:pt x="1948" y="1"/>
                </a:lnTo>
                <a:lnTo>
                  <a:pt x="2104" y="1"/>
                </a:lnTo>
                <a:lnTo>
                  <a:pt x="2104" y="1"/>
                </a:lnTo>
                <a:lnTo>
                  <a:pt x="2493" y="79"/>
                </a:lnTo>
                <a:lnTo>
                  <a:pt x="2805" y="157"/>
                </a:lnTo>
                <a:lnTo>
                  <a:pt x="3116" y="391"/>
                </a:lnTo>
                <a:lnTo>
                  <a:pt x="3428" y="624"/>
                </a:lnTo>
                <a:lnTo>
                  <a:pt x="3584" y="936"/>
                </a:lnTo>
                <a:lnTo>
                  <a:pt x="3740" y="1325"/>
                </a:lnTo>
                <a:lnTo>
                  <a:pt x="3818" y="1637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6"/>
                </a:lnTo>
                <a:lnTo>
                  <a:pt x="3662" y="2728"/>
                </a:lnTo>
                <a:lnTo>
                  <a:pt x="3428" y="3039"/>
                </a:lnTo>
                <a:lnTo>
                  <a:pt x="3194" y="3273"/>
                </a:lnTo>
                <a:lnTo>
                  <a:pt x="2961" y="3507"/>
                </a:lnTo>
                <a:lnTo>
                  <a:pt x="2649" y="3662"/>
                </a:lnTo>
                <a:lnTo>
                  <a:pt x="2260" y="3740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24"/>
          <p:cNvSpPr/>
          <p:nvPr/>
        </p:nvSpPr>
        <p:spPr>
          <a:xfrm>
            <a:off x="2790767" y="2594560"/>
            <a:ext cx="200025" cy="204196"/>
          </a:xfrm>
          <a:custGeom>
            <a:avLst/>
            <a:gdLst/>
            <a:ahLst/>
            <a:cxnLst/>
            <a:rect l="l" t="t" r="r" b="b"/>
            <a:pathLst>
              <a:path w="3740" h="3818" fill="none" extrusionOk="0">
                <a:moveTo>
                  <a:pt x="1870" y="3817"/>
                </a:moveTo>
                <a:lnTo>
                  <a:pt x="1870" y="3817"/>
                </a:lnTo>
                <a:lnTo>
                  <a:pt x="1714" y="3817"/>
                </a:lnTo>
                <a:lnTo>
                  <a:pt x="1714" y="3817"/>
                </a:lnTo>
                <a:lnTo>
                  <a:pt x="1325" y="3739"/>
                </a:lnTo>
                <a:lnTo>
                  <a:pt x="935" y="3584"/>
                </a:lnTo>
                <a:lnTo>
                  <a:pt x="702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03"/>
                </a:lnTo>
                <a:lnTo>
                  <a:pt x="0" y="1714"/>
                </a:lnTo>
                <a:lnTo>
                  <a:pt x="0" y="1714"/>
                </a:lnTo>
                <a:lnTo>
                  <a:pt x="0" y="1402"/>
                </a:lnTo>
                <a:lnTo>
                  <a:pt x="156" y="1091"/>
                </a:lnTo>
                <a:lnTo>
                  <a:pt x="312" y="779"/>
                </a:lnTo>
                <a:lnTo>
                  <a:pt x="546" y="545"/>
                </a:lnTo>
                <a:lnTo>
                  <a:pt x="857" y="312"/>
                </a:lnTo>
                <a:lnTo>
                  <a:pt x="1169" y="156"/>
                </a:lnTo>
                <a:lnTo>
                  <a:pt x="1481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039" y="468"/>
                </a:lnTo>
                <a:lnTo>
                  <a:pt x="3350" y="701"/>
                </a:lnTo>
                <a:lnTo>
                  <a:pt x="3506" y="1013"/>
                </a:lnTo>
                <a:lnTo>
                  <a:pt x="3662" y="1324"/>
                </a:lnTo>
                <a:lnTo>
                  <a:pt x="3740" y="1714"/>
                </a:lnTo>
                <a:lnTo>
                  <a:pt x="3740" y="2103"/>
                </a:lnTo>
                <a:lnTo>
                  <a:pt x="3740" y="2103"/>
                </a:lnTo>
                <a:lnTo>
                  <a:pt x="3740" y="2415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06"/>
                </a:lnTo>
                <a:lnTo>
                  <a:pt x="2571" y="3739"/>
                </a:lnTo>
                <a:lnTo>
                  <a:pt x="2260" y="3817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24"/>
          <p:cNvSpPr/>
          <p:nvPr/>
        </p:nvSpPr>
        <p:spPr>
          <a:xfrm>
            <a:off x="2824086" y="2207084"/>
            <a:ext cx="204196" cy="204196"/>
          </a:xfrm>
          <a:custGeom>
            <a:avLst/>
            <a:gdLst/>
            <a:ahLst/>
            <a:cxnLst/>
            <a:rect l="l" t="t" r="r" b="b"/>
            <a:pathLst>
              <a:path w="3818" h="3818" fill="none" extrusionOk="0">
                <a:moveTo>
                  <a:pt x="1870" y="3817"/>
                </a:moveTo>
                <a:lnTo>
                  <a:pt x="1870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39"/>
                </a:lnTo>
                <a:lnTo>
                  <a:pt x="1013" y="3584"/>
                </a:lnTo>
                <a:lnTo>
                  <a:pt x="702" y="3350"/>
                </a:lnTo>
                <a:lnTo>
                  <a:pt x="390" y="3116"/>
                </a:lnTo>
                <a:lnTo>
                  <a:pt x="234" y="2805"/>
                </a:lnTo>
                <a:lnTo>
                  <a:pt x="79" y="2493"/>
                </a:lnTo>
                <a:lnTo>
                  <a:pt x="1" y="2103"/>
                </a:lnTo>
                <a:lnTo>
                  <a:pt x="1" y="1714"/>
                </a:lnTo>
                <a:lnTo>
                  <a:pt x="1" y="1714"/>
                </a:lnTo>
                <a:lnTo>
                  <a:pt x="79" y="1324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8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6" y="78"/>
                </a:lnTo>
                <a:lnTo>
                  <a:pt x="2805" y="156"/>
                </a:lnTo>
                <a:lnTo>
                  <a:pt x="3117" y="390"/>
                </a:lnTo>
                <a:lnTo>
                  <a:pt x="3351" y="623"/>
                </a:lnTo>
                <a:lnTo>
                  <a:pt x="3584" y="935"/>
                </a:lnTo>
                <a:lnTo>
                  <a:pt x="3740" y="1324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8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39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1" name="Google Shape;1331;p24"/>
          <p:cNvSpPr/>
          <p:nvPr/>
        </p:nvSpPr>
        <p:spPr>
          <a:xfrm>
            <a:off x="2857405" y="1815436"/>
            <a:ext cx="204250" cy="204196"/>
          </a:xfrm>
          <a:custGeom>
            <a:avLst/>
            <a:gdLst/>
            <a:ahLst/>
            <a:cxnLst/>
            <a:rect l="l" t="t" r="r" b="b"/>
            <a:pathLst>
              <a:path w="3819" h="3818" fill="none" extrusionOk="0">
                <a:moveTo>
                  <a:pt x="1948" y="3817"/>
                </a:moveTo>
                <a:lnTo>
                  <a:pt x="1948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40"/>
                </a:lnTo>
                <a:lnTo>
                  <a:pt x="1014" y="3584"/>
                </a:lnTo>
                <a:lnTo>
                  <a:pt x="702" y="3428"/>
                </a:lnTo>
                <a:lnTo>
                  <a:pt x="468" y="3116"/>
                </a:lnTo>
                <a:lnTo>
                  <a:pt x="235" y="2883"/>
                </a:lnTo>
                <a:lnTo>
                  <a:pt x="79" y="2493"/>
                </a:lnTo>
                <a:lnTo>
                  <a:pt x="1" y="2104"/>
                </a:lnTo>
                <a:lnTo>
                  <a:pt x="1" y="1792"/>
                </a:lnTo>
                <a:lnTo>
                  <a:pt x="1" y="1792"/>
                </a:lnTo>
                <a:lnTo>
                  <a:pt x="79" y="1402"/>
                </a:lnTo>
                <a:lnTo>
                  <a:pt x="235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1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15"/>
                </a:lnTo>
                <a:lnTo>
                  <a:pt x="3584" y="2805"/>
                </a:lnTo>
                <a:lnTo>
                  <a:pt x="3429" y="3116"/>
                </a:lnTo>
                <a:lnTo>
                  <a:pt x="3195" y="3350"/>
                </a:lnTo>
                <a:lnTo>
                  <a:pt x="2961" y="3584"/>
                </a:lnTo>
                <a:lnTo>
                  <a:pt x="2650" y="3740"/>
                </a:lnTo>
                <a:lnTo>
                  <a:pt x="2260" y="3817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2" name="Google Shape;1332;p24"/>
          <p:cNvSpPr/>
          <p:nvPr/>
        </p:nvSpPr>
        <p:spPr>
          <a:xfrm>
            <a:off x="2890778" y="1427960"/>
            <a:ext cx="204196" cy="204196"/>
          </a:xfrm>
          <a:custGeom>
            <a:avLst/>
            <a:gdLst/>
            <a:ahLst/>
            <a:cxnLst/>
            <a:rect l="l" t="t" r="r" b="b"/>
            <a:pathLst>
              <a:path w="3818" h="3818" fill="none" extrusionOk="0">
                <a:moveTo>
                  <a:pt x="1948" y="3817"/>
                </a:moveTo>
                <a:lnTo>
                  <a:pt x="1948" y="3817"/>
                </a:lnTo>
                <a:lnTo>
                  <a:pt x="1792" y="3817"/>
                </a:lnTo>
                <a:lnTo>
                  <a:pt x="1792" y="3817"/>
                </a:lnTo>
                <a:lnTo>
                  <a:pt x="1402" y="3740"/>
                </a:lnTo>
                <a:lnTo>
                  <a:pt x="1013" y="3584"/>
                </a:lnTo>
                <a:lnTo>
                  <a:pt x="701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234" y="1013"/>
                </a:lnTo>
                <a:lnTo>
                  <a:pt x="390" y="701"/>
                </a:lnTo>
                <a:lnTo>
                  <a:pt x="623" y="468"/>
                </a:lnTo>
                <a:lnTo>
                  <a:pt x="935" y="234"/>
                </a:lnTo>
                <a:lnTo>
                  <a:pt x="1247" y="78"/>
                </a:lnTo>
                <a:lnTo>
                  <a:pt x="1558" y="0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3" y="78"/>
                </a:lnTo>
                <a:lnTo>
                  <a:pt x="2805" y="234"/>
                </a:lnTo>
                <a:lnTo>
                  <a:pt x="3116" y="390"/>
                </a:lnTo>
                <a:lnTo>
                  <a:pt x="3428" y="623"/>
                </a:lnTo>
                <a:lnTo>
                  <a:pt x="3584" y="935"/>
                </a:lnTo>
                <a:lnTo>
                  <a:pt x="3740" y="1325"/>
                </a:lnTo>
                <a:lnTo>
                  <a:pt x="3817" y="1636"/>
                </a:lnTo>
                <a:lnTo>
                  <a:pt x="3817" y="2026"/>
                </a:lnTo>
                <a:lnTo>
                  <a:pt x="3817" y="2026"/>
                </a:lnTo>
                <a:lnTo>
                  <a:pt x="3740" y="2415"/>
                </a:lnTo>
                <a:lnTo>
                  <a:pt x="3662" y="2727"/>
                </a:lnTo>
                <a:lnTo>
                  <a:pt x="3428" y="3038"/>
                </a:lnTo>
                <a:lnTo>
                  <a:pt x="3194" y="3272"/>
                </a:lnTo>
                <a:lnTo>
                  <a:pt x="2960" y="3506"/>
                </a:lnTo>
                <a:lnTo>
                  <a:pt x="2649" y="3662"/>
                </a:lnTo>
                <a:lnTo>
                  <a:pt x="2259" y="3740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24"/>
          <p:cNvSpPr/>
          <p:nvPr/>
        </p:nvSpPr>
        <p:spPr>
          <a:xfrm>
            <a:off x="2928269" y="1036313"/>
            <a:ext cx="204196" cy="204196"/>
          </a:xfrm>
          <a:custGeom>
            <a:avLst/>
            <a:gdLst/>
            <a:ahLst/>
            <a:cxnLst/>
            <a:rect l="l" t="t" r="r" b="b"/>
            <a:pathLst>
              <a:path w="3818" h="3818" fill="none" extrusionOk="0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1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82"/>
                </a:lnTo>
                <a:lnTo>
                  <a:pt x="0" y="1792"/>
                </a:lnTo>
                <a:lnTo>
                  <a:pt x="0" y="1792"/>
                </a:lnTo>
                <a:lnTo>
                  <a:pt x="0" y="1403"/>
                </a:lnTo>
                <a:lnTo>
                  <a:pt x="156" y="1091"/>
                </a:lnTo>
                <a:lnTo>
                  <a:pt x="390" y="779"/>
                </a:lnTo>
                <a:lnTo>
                  <a:pt x="623" y="546"/>
                </a:lnTo>
                <a:lnTo>
                  <a:pt x="857" y="312"/>
                </a:lnTo>
                <a:lnTo>
                  <a:pt x="1169" y="156"/>
                </a:lnTo>
                <a:lnTo>
                  <a:pt x="1480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116" y="468"/>
                </a:lnTo>
                <a:lnTo>
                  <a:pt x="3350" y="701"/>
                </a:lnTo>
                <a:lnTo>
                  <a:pt x="3584" y="1013"/>
                </a:lnTo>
                <a:lnTo>
                  <a:pt x="3662" y="1325"/>
                </a:lnTo>
                <a:lnTo>
                  <a:pt x="3740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84"/>
                </a:lnTo>
                <a:lnTo>
                  <a:pt x="2571" y="3740"/>
                </a:lnTo>
                <a:lnTo>
                  <a:pt x="2259" y="3818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4" name="Google Shape;1334;p24"/>
          <p:cNvSpPr/>
          <p:nvPr/>
        </p:nvSpPr>
        <p:spPr>
          <a:xfrm>
            <a:off x="2961588" y="648837"/>
            <a:ext cx="204196" cy="204196"/>
          </a:xfrm>
          <a:custGeom>
            <a:avLst/>
            <a:gdLst/>
            <a:ahLst/>
            <a:cxnLst/>
            <a:rect l="l" t="t" r="r" b="b"/>
            <a:pathLst>
              <a:path w="3818" h="3818" fill="none" extrusionOk="0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2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7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104" y="0"/>
                </a:lnTo>
                <a:lnTo>
                  <a:pt x="2104" y="0"/>
                </a:lnTo>
                <a:lnTo>
                  <a:pt x="2416" y="78"/>
                </a:lnTo>
                <a:lnTo>
                  <a:pt x="2805" y="234"/>
                </a:lnTo>
                <a:lnTo>
                  <a:pt x="3117" y="390"/>
                </a:lnTo>
                <a:lnTo>
                  <a:pt x="3350" y="624"/>
                </a:lnTo>
                <a:lnTo>
                  <a:pt x="3584" y="935"/>
                </a:lnTo>
                <a:lnTo>
                  <a:pt x="3740" y="1325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9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40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5" name="Google Shape;1335;p24"/>
          <p:cNvSpPr/>
          <p:nvPr/>
        </p:nvSpPr>
        <p:spPr>
          <a:xfrm>
            <a:off x="2994908" y="257189"/>
            <a:ext cx="204196" cy="204196"/>
          </a:xfrm>
          <a:custGeom>
            <a:avLst/>
            <a:gdLst/>
            <a:ahLst/>
            <a:cxnLst/>
            <a:rect l="l" t="t" r="r" b="b"/>
            <a:pathLst>
              <a:path w="3818" h="3818" fill="none" extrusionOk="0">
                <a:moveTo>
                  <a:pt x="1948" y="3818"/>
                </a:moveTo>
                <a:lnTo>
                  <a:pt x="1948" y="3818"/>
                </a:lnTo>
                <a:lnTo>
                  <a:pt x="1715" y="3818"/>
                </a:lnTo>
                <a:lnTo>
                  <a:pt x="1715" y="3818"/>
                </a:lnTo>
                <a:lnTo>
                  <a:pt x="1403" y="3740"/>
                </a:lnTo>
                <a:lnTo>
                  <a:pt x="1013" y="3584"/>
                </a:lnTo>
                <a:lnTo>
                  <a:pt x="702" y="3428"/>
                </a:lnTo>
                <a:lnTo>
                  <a:pt x="468" y="3194"/>
                </a:lnTo>
                <a:lnTo>
                  <a:pt x="234" y="2883"/>
                </a:lnTo>
                <a:lnTo>
                  <a:pt x="79" y="2493"/>
                </a:lnTo>
                <a:lnTo>
                  <a:pt x="1" y="2182"/>
                </a:lnTo>
                <a:lnTo>
                  <a:pt x="1" y="1792"/>
                </a:lnTo>
                <a:lnTo>
                  <a:pt x="1" y="1792"/>
                </a:lnTo>
                <a:lnTo>
                  <a:pt x="79" y="1403"/>
                </a:lnTo>
                <a:lnTo>
                  <a:pt x="234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2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662" y="2805"/>
                </a:lnTo>
                <a:lnTo>
                  <a:pt x="3428" y="3117"/>
                </a:lnTo>
                <a:lnTo>
                  <a:pt x="3195" y="3350"/>
                </a:lnTo>
                <a:lnTo>
                  <a:pt x="2961" y="3584"/>
                </a:lnTo>
                <a:lnTo>
                  <a:pt x="2649" y="3740"/>
                </a:lnTo>
                <a:lnTo>
                  <a:pt x="2260" y="3818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_1">
    <p:bg>
      <p:bgPr>
        <a:solidFill>
          <a:schemeClr val="accent6"/>
        </a:solidFill>
        <a:effectLst/>
      </p:bgPr>
    </p:bg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7" name="Google Shape;1337;p25"/>
          <p:cNvGrpSpPr/>
          <p:nvPr/>
        </p:nvGrpSpPr>
        <p:grpSpPr>
          <a:xfrm rot="10800000" flipH="1">
            <a:off x="-199564" y="-15066"/>
            <a:ext cx="9522828" cy="4696803"/>
            <a:chOff x="1685" y="798588"/>
            <a:chExt cx="9125853" cy="4344869"/>
          </a:xfrm>
        </p:grpSpPr>
        <p:sp>
          <p:nvSpPr>
            <p:cNvPr id="1338" name="Google Shape;1338;p25"/>
            <p:cNvSpPr/>
            <p:nvPr/>
          </p:nvSpPr>
          <p:spPr>
            <a:xfrm>
              <a:off x="1697" y="798588"/>
              <a:ext cx="9125842" cy="4344860"/>
            </a:xfrm>
            <a:custGeom>
              <a:avLst/>
              <a:gdLst/>
              <a:ahLst/>
              <a:cxnLst/>
              <a:rect l="l" t="t" r="r" b="b"/>
              <a:pathLst>
                <a:path w="118310" h="56328" extrusionOk="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5"/>
            <p:cNvSpPr/>
            <p:nvPr/>
          </p:nvSpPr>
          <p:spPr>
            <a:xfrm flipH="1">
              <a:off x="1697" y="1660222"/>
              <a:ext cx="9125842" cy="3301764"/>
            </a:xfrm>
            <a:custGeom>
              <a:avLst/>
              <a:gdLst/>
              <a:ahLst/>
              <a:cxnLst/>
              <a:rect l="l" t="t" r="r" b="b"/>
              <a:pathLst>
                <a:path w="118310" h="42805" extrusionOk="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5"/>
            <p:cNvSpPr/>
            <p:nvPr/>
          </p:nvSpPr>
          <p:spPr>
            <a:xfrm flipH="1">
              <a:off x="1685" y="3110919"/>
              <a:ext cx="9125842" cy="2032538"/>
            </a:xfrm>
            <a:custGeom>
              <a:avLst/>
              <a:gdLst/>
              <a:ahLst/>
              <a:cxnLst/>
              <a:rect l="l" t="t" r="r" b="b"/>
              <a:pathLst>
                <a:path w="118310" h="18404" extrusionOk="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1" name="Google Shape;1341;p25"/>
          <p:cNvGrpSpPr/>
          <p:nvPr/>
        </p:nvGrpSpPr>
        <p:grpSpPr>
          <a:xfrm rot="10800000"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1342" name="Google Shape;1342;p25"/>
            <p:cNvSpPr/>
            <p:nvPr/>
          </p:nvSpPr>
          <p:spPr>
            <a:xfrm>
              <a:off x="1225375" y="54324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5"/>
            <p:cNvSpPr/>
            <p:nvPr/>
          </p:nvSpPr>
          <p:spPr>
            <a:xfrm>
              <a:off x="1467675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5"/>
            <p:cNvSpPr/>
            <p:nvPr/>
          </p:nvSpPr>
          <p:spPr>
            <a:xfrm>
              <a:off x="2176900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5"/>
            <p:cNvSpPr/>
            <p:nvPr/>
          </p:nvSpPr>
          <p:spPr>
            <a:xfrm>
              <a:off x="2231050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5"/>
            <p:cNvSpPr/>
            <p:nvPr/>
          </p:nvSpPr>
          <p:spPr>
            <a:xfrm>
              <a:off x="1098397" y="4556671"/>
              <a:ext cx="8600" cy="9150"/>
            </a:xfrm>
            <a:custGeom>
              <a:avLst/>
              <a:gdLst/>
              <a:ahLst/>
              <a:cxnLst/>
              <a:rect l="l" t="t" r="r" b="b"/>
              <a:pathLst>
                <a:path w="344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5"/>
            <p:cNvSpPr/>
            <p:nvPr/>
          </p:nvSpPr>
          <p:spPr>
            <a:xfrm>
              <a:off x="1048650" y="49039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5"/>
            <p:cNvSpPr/>
            <p:nvPr/>
          </p:nvSpPr>
          <p:spPr>
            <a:xfrm>
              <a:off x="1089822" y="5128504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5"/>
            <p:cNvSpPr/>
            <p:nvPr/>
          </p:nvSpPr>
          <p:spPr>
            <a:xfrm>
              <a:off x="1516150" y="4188400"/>
              <a:ext cx="9125" cy="8600"/>
            </a:xfrm>
            <a:custGeom>
              <a:avLst/>
              <a:gdLst/>
              <a:ahLst/>
              <a:cxnLst/>
              <a:rect l="l" t="t" r="r" b="b"/>
              <a:pathLst>
                <a:path w="365" h="344" extrusionOk="0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5"/>
            <p:cNvSpPr/>
            <p:nvPr/>
          </p:nvSpPr>
          <p:spPr>
            <a:xfrm>
              <a:off x="1048650" y="406127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5"/>
            <p:cNvSpPr/>
            <p:nvPr/>
          </p:nvSpPr>
          <p:spPr>
            <a:xfrm>
              <a:off x="233880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5"/>
            <p:cNvSpPr/>
            <p:nvPr/>
          </p:nvSpPr>
          <p:spPr>
            <a:xfrm>
              <a:off x="2043500" y="4204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5"/>
            <p:cNvSpPr/>
            <p:nvPr/>
          </p:nvSpPr>
          <p:spPr>
            <a:xfrm>
              <a:off x="2325700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5"/>
            <p:cNvSpPr/>
            <p:nvPr/>
          </p:nvSpPr>
          <p:spPr>
            <a:xfrm>
              <a:off x="1340550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5"/>
            <p:cNvSpPr/>
            <p:nvPr/>
          </p:nvSpPr>
          <p:spPr>
            <a:xfrm>
              <a:off x="1942575" y="437085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5"/>
            <p:cNvSpPr/>
            <p:nvPr/>
          </p:nvSpPr>
          <p:spPr>
            <a:xfrm>
              <a:off x="2317725" y="436742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5"/>
            <p:cNvSpPr/>
            <p:nvPr/>
          </p:nvSpPr>
          <p:spPr>
            <a:xfrm>
              <a:off x="1122990" y="495920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5"/>
            <p:cNvSpPr/>
            <p:nvPr/>
          </p:nvSpPr>
          <p:spPr>
            <a:xfrm>
              <a:off x="2107925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5"/>
            <p:cNvSpPr/>
            <p:nvPr/>
          </p:nvSpPr>
          <p:spPr>
            <a:xfrm>
              <a:off x="2372450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5"/>
            <p:cNvSpPr/>
            <p:nvPr/>
          </p:nvSpPr>
          <p:spPr>
            <a:xfrm>
              <a:off x="1633575" y="52174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5"/>
            <p:cNvSpPr/>
            <p:nvPr/>
          </p:nvSpPr>
          <p:spPr>
            <a:xfrm>
              <a:off x="1123279" y="4317839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5"/>
            <p:cNvSpPr/>
            <p:nvPr/>
          </p:nvSpPr>
          <p:spPr>
            <a:xfrm>
              <a:off x="1764700" y="43822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5"/>
            <p:cNvSpPr/>
            <p:nvPr/>
          </p:nvSpPr>
          <p:spPr>
            <a:xfrm>
              <a:off x="2528075" y="54324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5"/>
            <p:cNvSpPr/>
            <p:nvPr/>
          </p:nvSpPr>
          <p:spPr>
            <a:xfrm>
              <a:off x="2769800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5"/>
            <p:cNvSpPr/>
            <p:nvPr/>
          </p:nvSpPr>
          <p:spPr>
            <a:xfrm>
              <a:off x="3479025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5"/>
            <p:cNvSpPr/>
            <p:nvPr/>
          </p:nvSpPr>
          <p:spPr>
            <a:xfrm>
              <a:off x="3533175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5"/>
            <p:cNvSpPr/>
            <p:nvPr/>
          </p:nvSpPr>
          <p:spPr>
            <a:xfrm>
              <a:off x="2337675" y="4565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5"/>
            <p:cNvSpPr/>
            <p:nvPr/>
          </p:nvSpPr>
          <p:spPr>
            <a:xfrm>
              <a:off x="2350775" y="49039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5"/>
            <p:cNvSpPr/>
            <p:nvPr/>
          </p:nvSpPr>
          <p:spPr>
            <a:xfrm>
              <a:off x="2335375" y="5104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5"/>
            <p:cNvSpPr/>
            <p:nvPr/>
          </p:nvSpPr>
          <p:spPr>
            <a:xfrm>
              <a:off x="2818850" y="4188400"/>
              <a:ext cx="8575" cy="8600"/>
            </a:xfrm>
            <a:custGeom>
              <a:avLst/>
              <a:gdLst/>
              <a:ahLst/>
              <a:cxnLst/>
              <a:rect l="l" t="t" r="r" b="b"/>
              <a:pathLst>
                <a:path w="343" h="344" extrusionOk="0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5"/>
            <p:cNvSpPr/>
            <p:nvPr/>
          </p:nvSpPr>
          <p:spPr>
            <a:xfrm>
              <a:off x="2350775" y="4061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5"/>
            <p:cNvSpPr/>
            <p:nvPr/>
          </p:nvSpPr>
          <p:spPr>
            <a:xfrm>
              <a:off x="364095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5"/>
            <p:cNvSpPr/>
            <p:nvPr/>
          </p:nvSpPr>
          <p:spPr>
            <a:xfrm>
              <a:off x="3346200" y="420495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5"/>
            <p:cNvSpPr/>
            <p:nvPr/>
          </p:nvSpPr>
          <p:spPr>
            <a:xfrm>
              <a:off x="3627825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5"/>
            <p:cNvSpPr/>
            <p:nvPr/>
          </p:nvSpPr>
          <p:spPr>
            <a:xfrm>
              <a:off x="2642675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5"/>
            <p:cNvSpPr/>
            <p:nvPr/>
          </p:nvSpPr>
          <p:spPr>
            <a:xfrm>
              <a:off x="3244700" y="4370850"/>
              <a:ext cx="8600" cy="8575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5"/>
            <p:cNvSpPr/>
            <p:nvPr/>
          </p:nvSpPr>
          <p:spPr>
            <a:xfrm>
              <a:off x="3619850" y="43674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5"/>
            <p:cNvSpPr/>
            <p:nvPr/>
          </p:nvSpPr>
          <p:spPr>
            <a:xfrm>
              <a:off x="2485325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5"/>
            <p:cNvSpPr/>
            <p:nvPr/>
          </p:nvSpPr>
          <p:spPr>
            <a:xfrm>
              <a:off x="3410050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5"/>
            <p:cNvSpPr/>
            <p:nvPr/>
          </p:nvSpPr>
          <p:spPr>
            <a:xfrm>
              <a:off x="3674575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5"/>
            <p:cNvSpPr/>
            <p:nvPr/>
          </p:nvSpPr>
          <p:spPr>
            <a:xfrm>
              <a:off x="2936275" y="5217450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5"/>
            <p:cNvSpPr/>
            <p:nvPr/>
          </p:nvSpPr>
          <p:spPr>
            <a:xfrm>
              <a:off x="2510975" y="440677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5"/>
            <p:cNvSpPr/>
            <p:nvPr/>
          </p:nvSpPr>
          <p:spPr>
            <a:xfrm>
              <a:off x="3066825" y="4382250"/>
              <a:ext cx="29125" cy="29100"/>
            </a:xfrm>
            <a:custGeom>
              <a:avLst/>
              <a:gdLst/>
              <a:ahLst/>
              <a:cxnLst/>
              <a:rect l="l" t="t" r="r" b="b"/>
              <a:pathLst>
                <a:path w="1165" h="1164" extrusionOk="0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4" name="Google Shape;1384;p25"/>
          <p:cNvSpPr/>
          <p:nvPr/>
        </p:nvSpPr>
        <p:spPr>
          <a:xfrm rot="10800000">
            <a:off x="1277288" y="4430353"/>
            <a:ext cx="369735" cy="346996"/>
          </a:xfrm>
          <a:custGeom>
            <a:avLst/>
            <a:gdLst/>
            <a:ahLst/>
            <a:cxnLst/>
            <a:rect l="l" t="t" r="r" b="b"/>
            <a:pathLst>
              <a:path w="4813" h="4517" extrusionOk="0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5" name="Google Shape;1385;p25"/>
          <p:cNvGrpSpPr/>
          <p:nvPr/>
        </p:nvGrpSpPr>
        <p:grpSpPr>
          <a:xfrm rot="-3283723" flipH="1">
            <a:off x="4482324" y="286735"/>
            <a:ext cx="273350" cy="171708"/>
            <a:chOff x="3502629" y="4665524"/>
            <a:chExt cx="273326" cy="171693"/>
          </a:xfrm>
        </p:grpSpPr>
        <p:sp>
          <p:nvSpPr>
            <p:cNvPr id="1386" name="Google Shape;1386;p25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avLst/>
              <a:gdLst/>
              <a:ahLst/>
              <a:cxnLst/>
              <a:rect l="l" t="t" r="r" b="b"/>
              <a:pathLst>
                <a:path w="3558" h="1187" extrusionOk="0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5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avLst/>
              <a:gdLst/>
              <a:ahLst/>
              <a:cxnLst/>
              <a:rect l="l" t="t" r="r" b="b"/>
              <a:pathLst>
                <a:path w="1711" h="2235" extrusionOk="0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8" name="Google Shape;1388;p25"/>
          <p:cNvGrpSpPr/>
          <p:nvPr/>
        </p:nvGrpSpPr>
        <p:grpSpPr>
          <a:xfrm>
            <a:off x="7975364" y="533758"/>
            <a:ext cx="455543" cy="455543"/>
            <a:chOff x="252989" y="2405633"/>
            <a:chExt cx="455543" cy="455543"/>
          </a:xfrm>
        </p:grpSpPr>
        <p:sp>
          <p:nvSpPr>
            <p:cNvPr id="1389" name="Google Shape;1389;p25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avLst/>
              <a:gdLst/>
              <a:ahLst/>
              <a:cxnLst/>
              <a:rect l="l" t="t" r="r" b="b"/>
              <a:pathLst>
                <a:path w="4517" h="4152" extrusionOk="0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5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avLst/>
              <a:gdLst/>
              <a:ahLst/>
              <a:cxnLst/>
              <a:rect l="l" t="t" r="r" b="b"/>
              <a:pathLst>
                <a:path w="1392" h="5930" extrusionOk="0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5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avLst/>
              <a:gdLst/>
              <a:ahLst/>
              <a:cxnLst/>
              <a:rect l="l" t="t" r="r" b="b"/>
              <a:pathLst>
                <a:path w="5930" h="1415" extrusionOk="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_1_1">
    <p:bg>
      <p:bgPr>
        <a:solidFill>
          <a:schemeClr val="accent6"/>
        </a:solidFill>
        <a:effectLst/>
      </p:bgPr>
    </p:bg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3" name="Google Shape;1393;p26"/>
          <p:cNvGrpSpPr/>
          <p:nvPr/>
        </p:nvGrpSpPr>
        <p:grpSpPr>
          <a:xfrm>
            <a:off x="-196575" y="304775"/>
            <a:ext cx="9522816" cy="4950721"/>
            <a:chOff x="1701" y="399186"/>
            <a:chExt cx="9125842" cy="4744342"/>
          </a:xfrm>
        </p:grpSpPr>
        <p:sp>
          <p:nvSpPr>
            <p:cNvPr id="1394" name="Google Shape;1394;p26"/>
            <p:cNvSpPr/>
            <p:nvPr/>
          </p:nvSpPr>
          <p:spPr>
            <a:xfrm>
              <a:off x="1701" y="399186"/>
              <a:ext cx="9125842" cy="4744292"/>
            </a:xfrm>
            <a:custGeom>
              <a:avLst/>
              <a:gdLst/>
              <a:ahLst/>
              <a:cxnLst/>
              <a:rect l="l" t="t" r="r" b="b"/>
              <a:pathLst>
                <a:path w="118310" h="42805" extrusionOk="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6"/>
            <p:cNvSpPr/>
            <p:nvPr/>
          </p:nvSpPr>
          <p:spPr>
            <a:xfrm>
              <a:off x="1701" y="3036178"/>
              <a:ext cx="9125842" cy="2107350"/>
            </a:xfrm>
            <a:custGeom>
              <a:avLst/>
              <a:gdLst/>
              <a:ahLst/>
              <a:cxnLst/>
              <a:rect l="l" t="t" r="r" b="b"/>
              <a:pathLst>
                <a:path w="118310" h="18404" extrusionOk="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6" name="Google Shape;1396;p26"/>
          <p:cNvGrpSpPr/>
          <p:nvPr/>
        </p:nvGrpSpPr>
        <p:grpSpPr>
          <a:xfrm>
            <a:off x="-790781" y="76246"/>
            <a:ext cx="9028974" cy="4759321"/>
            <a:chOff x="1033250" y="4061275"/>
            <a:chExt cx="2670425" cy="1407625"/>
          </a:xfrm>
        </p:grpSpPr>
        <p:sp>
          <p:nvSpPr>
            <p:cNvPr id="1397" name="Google Shape;1397;p26"/>
            <p:cNvSpPr/>
            <p:nvPr/>
          </p:nvSpPr>
          <p:spPr>
            <a:xfrm>
              <a:off x="1225375" y="54324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6"/>
            <p:cNvSpPr/>
            <p:nvPr/>
          </p:nvSpPr>
          <p:spPr>
            <a:xfrm>
              <a:off x="1467675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6"/>
            <p:cNvSpPr/>
            <p:nvPr/>
          </p:nvSpPr>
          <p:spPr>
            <a:xfrm>
              <a:off x="2176900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6"/>
            <p:cNvSpPr/>
            <p:nvPr/>
          </p:nvSpPr>
          <p:spPr>
            <a:xfrm>
              <a:off x="2231050" y="49592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6"/>
            <p:cNvSpPr/>
            <p:nvPr/>
          </p:nvSpPr>
          <p:spPr>
            <a:xfrm>
              <a:off x="1035525" y="4565825"/>
              <a:ext cx="8600" cy="9150"/>
            </a:xfrm>
            <a:custGeom>
              <a:avLst/>
              <a:gdLst/>
              <a:ahLst/>
              <a:cxnLst/>
              <a:rect l="l" t="t" r="r" b="b"/>
              <a:pathLst>
                <a:path w="344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6"/>
            <p:cNvSpPr/>
            <p:nvPr/>
          </p:nvSpPr>
          <p:spPr>
            <a:xfrm>
              <a:off x="1048650" y="49039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6"/>
            <p:cNvSpPr/>
            <p:nvPr/>
          </p:nvSpPr>
          <p:spPr>
            <a:xfrm>
              <a:off x="1033250" y="510400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6"/>
            <p:cNvSpPr/>
            <p:nvPr/>
          </p:nvSpPr>
          <p:spPr>
            <a:xfrm>
              <a:off x="1516150" y="4188400"/>
              <a:ext cx="9125" cy="8600"/>
            </a:xfrm>
            <a:custGeom>
              <a:avLst/>
              <a:gdLst/>
              <a:ahLst/>
              <a:cxnLst/>
              <a:rect l="l" t="t" r="r" b="b"/>
              <a:pathLst>
                <a:path w="365" h="344" extrusionOk="0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6"/>
            <p:cNvSpPr/>
            <p:nvPr/>
          </p:nvSpPr>
          <p:spPr>
            <a:xfrm>
              <a:off x="1048650" y="406127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6"/>
            <p:cNvSpPr/>
            <p:nvPr/>
          </p:nvSpPr>
          <p:spPr>
            <a:xfrm>
              <a:off x="233880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6"/>
            <p:cNvSpPr/>
            <p:nvPr/>
          </p:nvSpPr>
          <p:spPr>
            <a:xfrm>
              <a:off x="2043500" y="4204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6"/>
            <p:cNvSpPr/>
            <p:nvPr/>
          </p:nvSpPr>
          <p:spPr>
            <a:xfrm>
              <a:off x="2325700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6"/>
            <p:cNvSpPr/>
            <p:nvPr/>
          </p:nvSpPr>
          <p:spPr>
            <a:xfrm>
              <a:off x="1340550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6"/>
            <p:cNvSpPr/>
            <p:nvPr/>
          </p:nvSpPr>
          <p:spPr>
            <a:xfrm>
              <a:off x="1942575" y="437085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6"/>
            <p:cNvSpPr/>
            <p:nvPr/>
          </p:nvSpPr>
          <p:spPr>
            <a:xfrm>
              <a:off x="2317725" y="4367425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6"/>
            <p:cNvSpPr/>
            <p:nvPr/>
          </p:nvSpPr>
          <p:spPr>
            <a:xfrm>
              <a:off x="1183200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6"/>
            <p:cNvSpPr/>
            <p:nvPr/>
          </p:nvSpPr>
          <p:spPr>
            <a:xfrm>
              <a:off x="2107925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6"/>
            <p:cNvSpPr/>
            <p:nvPr/>
          </p:nvSpPr>
          <p:spPr>
            <a:xfrm>
              <a:off x="2372450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6"/>
            <p:cNvSpPr/>
            <p:nvPr/>
          </p:nvSpPr>
          <p:spPr>
            <a:xfrm>
              <a:off x="1633575" y="52174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6"/>
            <p:cNvSpPr/>
            <p:nvPr/>
          </p:nvSpPr>
          <p:spPr>
            <a:xfrm>
              <a:off x="1208850" y="4406775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6"/>
            <p:cNvSpPr/>
            <p:nvPr/>
          </p:nvSpPr>
          <p:spPr>
            <a:xfrm>
              <a:off x="1764700" y="4382250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6"/>
            <p:cNvSpPr/>
            <p:nvPr/>
          </p:nvSpPr>
          <p:spPr>
            <a:xfrm>
              <a:off x="2528075" y="5432400"/>
              <a:ext cx="8575" cy="8575"/>
            </a:xfrm>
            <a:custGeom>
              <a:avLst/>
              <a:gdLst/>
              <a:ahLst/>
              <a:cxnLst/>
              <a:rect l="l" t="t" r="r" b="b"/>
              <a:pathLst>
                <a:path w="343" h="343" extrusionOk="0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6"/>
            <p:cNvSpPr/>
            <p:nvPr/>
          </p:nvSpPr>
          <p:spPr>
            <a:xfrm>
              <a:off x="2769800" y="5460325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6"/>
            <p:cNvSpPr/>
            <p:nvPr/>
          </p:nvSpPr>
          <p:spPr>
            <a:xfrm>
              <a:off x="3479025" y="5423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6"/>
            <p:cNvSpPr/>
            <p:nvPr/>
          </p:nvSpPr>
          <p:spPr>
            <a:xfrm>
              <a:off x="2337675" y="4565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6"/>
            <p:cNvSpPr/>
            <p:nvPr/>
          </p:nvSpPr>
          <p:spPr>
            <a:xfrm>
              <a:off x="2350775" y="49039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6"/>
            <p:cNvSpPr/>
            <p:nvPr/>
          </p:nvSpPr>
          <p:spPr>
            <a:xfrm>
              <a:off x="2335375" y="5104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6"/>
            <p:cNvSpPr/>
            <p:nvPr/>
          </p:nvSpPr>
          <p:spPr>
            <a:xfrm>
              <a:off x="2818850" y="4188400"/>
              <a:ext cx="8575" cy="8600"/>
            </a:xfrm>
            <a:custGeom>
              <a:avLst/>
              <a:gdLst/>
              <a:ahLst/>
              <a:cxnLst/>
              <a:rect l="l" t="t" r="r" b="b"/>
              <a:pathLst>
                <a:path w="343" h="344" extrusionOk="0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6"/>
            <p:cNvSpPr/>
            <p:nvPr/>
          </p:nvSpPr>
          <p:spPr>
            <a:xfrm>
              <a:off x="2350775" y="4061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6"/>
            <p:cNvSpPr/>
            <p:nvPr/>
          </p:nvSpPr>
          <p:spPr>
            <a:xfrm>
              <a:off x="3640950" y="4097775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6"/>
            <p:cNvSpPr/>
            <p:nvPr/>
          </p:nvSpPr>
          <p:spPr>
            <a:xfrm>
              <a:off x="3346200" y="4204950"/>
              <a:ext cx="8575" cy="9150"/>
            </a:xfrm>
            <a:custGeom>
              <a:avLst/>
              <a:gdLst/>
              <a:ahLst/>
              <a:cxnLst/>
              <a:rect l="l" t="t" r="r" b="b"/>
              <a:pathLst>
                <a:path w="343" h="366" extrusionOk="0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6"/>
            <p:cNvSpPr/>
            <p:nvPr/>
          </p:nvSpPr>
          <p:spPr>
            <a:xfrm>
              <a:off x="3627825" y="5365700"/>
              <a:ext cx="8575" cy="9125"/>
            </a:xfrm>
            <a:custGeom>
              <a:avLst/>
              <a:gdLst/>
              <a:ahLst/>
              <a:cxnLst/>
              <a:rect l="l" t="t" r="r" b="b"/>
              <a:pathLst>
                <a:path w="343" h="365" extrusionOk="0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6"/>
            <p:cNvSpPr/>
            <p:nvPr/>
          </p:nvSpPr>
          <p:spPr>
            <a:xfrm>
              <a:off x="2642675" y="5262500"/>
              <a:ext cx="9150" cy="8575"/>
            </a:xfrm>
            <a:custGeom>
              <a:avLst/>
              <a:gdLst/>
              <a:ahLst/>
              <a:cxnLst/>
              <a:rect l="l" t="t" r="r" b="b"/>
              <a:pathLst>
                <a:path w="366" h="343" extrusionOk="0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6"/>
            <p:cNvSpPr/>
            <p:nvPr/>
          </p:nvSpPr>
          <p:spPr>
            <a:xfrm>
              <a:off x="3244700" y="4370850"/>
              <a:ext cx="8600" cy="8575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6"/>
            <p:cNvSpPr/>
            <p:nvPr/>
          </p:nvSpPr>
          <p:spPr>
            <a:xfrm>
              <a:off x="3619850" y="43674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6"/>
            <p:cNvSpPr/>
            <p:nvPr/>
          </p:nvSpPr>
          <p:spPr>
            <a:xfrm>
              <a:off x="2485325" y="50293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6"/>
            <p:cNvSpPr/>
            <p:nvPr/>
          </p:nvSpPr>
          <p:spPr>
            <a:xfrm>
              <a:off x="3410050" y="522372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6"/>
            <p:cNvSpPr/>
            <p:nvPr/>
          </p:nvSpPr>
          <p:spPr>
            <a:xfrm>
              <a:off x="3674575" y="4587500"/>
              <a:ext cx="29100" cy="28525"/>
            </a:xfrm>
            <a:custGeom>
              <a:avLst/>
              <a:gdLst/>
              <a:ahLst/>
              <a:cxnLst/>
              <a:rect l="l" t="t" r="r" b="b"/>
              <a:pathLst>
                <a:path w="1164" h="1141" extrusionOk="0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26"/>
            <p:cNvSpPr/>
            <p:nvPr/>
          </p:nvSpPr>
          <p:spPr>
            <a:xfrm>
              <a:off x="2936275" y="5217450"/>
              <a:ext cx="28525" cy="29100"/>
            </a:xfrm>
            <a:custGeom>
              <a:avLst/>
              <a:gdLst/>
              <a:ahLst/>
              <a:cxnLst/>
              <a:rect l="l" t="t" r="r" b="b"/>
              <a:pathLst>
                <a:path w="1141" h="1164" extrusionOk="0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6"/>
            <p:cNvSpPr/>
            <p:nvPr/>
          </p:nvSpPr>
          <p:spPr>
            <a:xfrm>
              <a:off x="2510975" y="4406775"/>
              <a:ext cx="29100" cy="29100"/>
            </a:xfrm>
            <a:custGeom>
              <a:avLst/>
              <a:gdLst/>
              <a:ahLst/>
              <a:cxnLst/>
              <a:rect l="l" t="t" r="r" b="b"/>
              <a:pathLst>
                <a:path w="1164" h="1164" extrusionOk="0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6"/>
            <p:cNvSpPr/>
            <p:nvPr/>
          </p:nvSpPr>
          <p:spPr>
            <a:xfrm>
              <a:off x="3066825" y="4382250"/>
              <a:ext cx="29125" cy="29100"/>
            </a:xfrm>
            <a:custGeom>
              <a:avLst/>
              <a:gdLst/>
              <a:ahLst/>
              <a:cxnLst/>
              <a:rect l="l" t="t" r="r" b="b"/>
              <a:pathLst>
                <a:path w="1165" h="1164" extrusionOk="0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8" name="Google Shape;1438;p26"/>
          <p:cNvGrpSpPr/>
          <p:nvPr/>
        </p:nvGrpSpPr>
        <p:grpSpPr>
          <a:xfrm rot="10800000" flipH="1">
            <a:off x="194175" y="391018"/>
            <a:ext cx="8355795" cy="4533963"/>
            <a:chOff x="3994975" y="2327000"/>
            <a:chExt cx="2656175" cy="1441275"/>
          </a:xfrm>
        </p:grpSpPr>
        <p:sp>
          <p:nvSpPr>
            <p:cNvPr id="1439" name="Google Shape;1439;p26"/>
            <p:cNvSpPr/>
            <p:nvPr/>
          </p:nvSpPr>
          <p:spPr>
            <a:xfrm>
              <a:off x="6202450" y="2830400"/>
              <a:ext cx="107775" cy="124325"/>
            </a:xfrm>
            <a:custGeom>
              <a:avLst/>
              <a:gdLst/>
              <a:ahLst/>
              <a:cxnLst/>
              <a:rect l="l" t="t" r="r" b="b"/>
              <a:pathLst>
                <a:path w="4311" h="4973" extrusionOk="0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6"/>
            <p:cNvSpPr/>
            <p:nvPr/>
          </p:nvSpPr>
          <p:spPr>
            <a:xfrm>
              <a:off x="4827325" y="2327000"/>
              <a:ext cx="145425" cy="63875"/>
            </a:xfrm>
            <a:custGeom>
              <a:avLst/>
              <a:gdLst/>
              <a:ahLst/>
              <a:cxnLst/>
              <a:rect l="l" t="t" r="r" b="b"/>
              <a:pathLst>
                <a:path w="5817" h="2555" extrusionOk="0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26"/>
            <p:cNvSpPr/>
            <p:nvPr/>
          </p:nvSpPr>
          <p:spPr>
            <a:xfrm>
              <a:off x="6530825" y="3655350"/>
              <a:ext cx="120325" cy="112925"/>
            </a:xfrm>
            <a:custGeom>
              <a:avLst/>
              <a:gdLst/>
              <a:ahLst/>
              <a:cxnLst/>
              <a:rect l="l" t="t" r="r" b="b"/>
              <a:pathLst>
                <a:path w="4813" h="4517" extrusionOk="0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26"/>
            <p:cNvSpPr/>
            <p:nvPr/>
          </p:nvSpPr>
          <p:spPr>
            <a:xfrm>
              <a:off x="4018925" y="3654800"/>
              <a:ext cx="75275" cy="37075"/>
            </a:xfrm>
            <a:custGeom>
              <a:avLst/>
              <a:gdLst/>
              <a:ahLst/>
              <a:cxnLst/>
              <a:rect l="l" t="t" r="r" b="b"/>
              <a:pathLst>
                <a:path w="3011" h="1483" extrusionOk="0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6"/>
            <p:cNvSpPr/>
            <p:nvPr/>
          </p:nvSpPr>
          <p:spPr>
            <a:xfrm>
              <a:off x="4036025" y="363882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6"/>
            <p:cNvSpPr/>
            <p:nvPr/>
          </p:nvSpPr>
          <p:spPr>
            <a:xfrm>
              <a:off x="4067950" y="3651925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6"/>
            <p:cNvSpPr/>
            <p:nvPr/>
          </p:nvSpPr>
          <p:spPr>
            <a:xfrm>
              <a:off x="3994975" y="2593250"/>
              <a:ext cx="79850" cy="108900"/>
            </a:xfrm>
            <a:custGeom>
              <a:avLst/>
              <a:gdLst/>
              <a:ahLst/>
              <a:cxnLst/>
              <a:rect l="l" t="t" r="r" b="b"/>
              <a:pathLst>
                <a:path w="3194" h="4356" extrusionOk="0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6"/>
            <p:cNvSpPr/>
            <p:nvPr/>
          </p:nvSpPr>
          <p:spPr>
            <a:xfrm>
              <a:off x="4010950" y="2637700"/>
              <a:ext cx="63875" cy="64450"/>
            </a:xfrm>
            <a:custGeom>
              <a:avLst/>
              <a:gdLst/>
              <a:ahLst/>
              <a:cxnLst/>
              <a:rect l="l" t="t" r="r" b="b"/>
              <a:pathLst>
                <a:path w="2555" h="2578" extrusionOk="0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6"/>
            <p:cNvSpPr/>
            <p:nvPr/>
          </p:nvSpPr>
          <p:spPr>
            <a:xfrm>
              <a:off x="4635200" y="3698125"/>
              <a:ext cx="76425" cy="56450"/>
            </a:xfrm>
            <a:custGeom>
              <a:avLst/>
              <a:gdLst/>
              <a:ahLst/>
              <a:cxnLst/>
              <a:rect l="l" t="t" r="r" b="b"/>
              <a:pathLst>
                <a:path w="3057" h="2258" extrusionOk="0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6"/>
            <p:cNvSpPr/>
            <p:nvPr/>
          </p:nvSpPr>
          <p:spPr>
            <a:xfrm>
              <a:off x="4635200" y="3685575"/>
              <a:ext cx="42800" cy="55900"/>
            </a:xfrm>
            <a:custGeom>
              <a:avLst/>
              <a:gdLst/>
              <a:ahLst/>
              <a:cxnLst/>
              <a:rect l="l" t="t" r="r" b="b"/>
              <a:pathLst>
                <a:path w="1712" h="2236" extrusionOk="0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6"/>
            <p:cNvSpPr/>
            <p:nvPr/>
          </p:nvSpPr>
          <p:spPr>
            <a:xfrm>
              <a:off x="5563350" y="2346950"/>
              <a:ext cx="88950" cy="29675"/>
            </a:xfrm>
            <a:custGeom>
              <a:avLst/>
              <a:gdLst/>
              <a:ahLst/>
              <a:cxnLst/>
              <a:rect l="l" t="t" r="r" b="b"/>
              <a:pathLst>
                <a:path w="3558" h="1187" extrusionOk="0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6"/>
            <p:cNvSpPr/>
            <p:nvPr/>
          </p:nvSpPr>
          <p:spPr>
            <a:xfrm>
              <a:off x="5609525" y="2333850"/>
              <a:ext cx="42775" cy="55875"/>
            </a:xfrm>
            <a:custGeom>
              <a:avLst/>
              <a:gdLst/>
              <a:ahLst/>
              <a:cxnLst/>
              <a:rect l="l" t="t" r="r" b="b"/>
              <a:pathLst>
                <a:path w="1711" h="2235" extrusionOk="0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5" r:id="rId4"/>
    <p:sldLayoutId id="2147483658" r:id="rId5"/>
    <p:sldLayoutId id="2147483661" r:id="rId6"/>
    <p:sldLayoutId id="2147483670" r:id="rId7"/>
    <p:sldLayoutId id="2147483671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3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36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9" name="Google Shape;1459;p29"/>
          <p:cNvGrpSpPr/>
          <p:nvPr/>
        </p:nvGrpSpPr>
        <p:grpSpPr>
          <a:xfrm>
            <a:off x="7669782" y="2869532"/>
            <a:ext cx="1011711" cy="1175022"/>
            <a:chOff x="7669782" y="2869532"/>
            <a:chExt cx="1011711" cy="1175022"/>
          </a:xfrm>
        </p:grpSpPr>
        <p:sp>
          <p:nvSpPr>
            <p:cNvPr id="1460" name="Google Shape;1460;p29"/>
            <p:cNvSpPr/>
            <p:nvPr/>
          </p:nvSpPr>
          <p:spPr>
            <a:xfrm>
              <a:off x="7702860" y="2944300"/>
              <a:ext cx="888239" cy="1056832"/>
            </a:xfrm>
            <a:custGeom>
              <a:avLst/>
              <a:gdLst/>
              <a:ahLst/>
              <a:cxnLst/>
              <a:rect l="l" t="t" r="r" b="b"/>
              <a:pathLst>
                <a:path w="11654" h="13866" extrusionOk="0">
                  <a:moveTo>
                    <a:pt x="4082" y="1"/>
                  </a:moveTo>
                  <a:lnTo>
                    <a:pt x="0" y="10901"/>
                  </a:lnTo>
                  <a:lnTo>
                    <a:pt x="8141" y="13866"/>
                  </a:lnTo>
                  <a:lnTo>
                    <a:pt x="11653" y="3011"/>
                  </a:lnTo>
                  <a:lnTo>
                    <a:pt x="4082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9"/>
            <p:cNvSpPr/>
            <p:nvPr/>
          </p:nvSpPr>
          <p:spPr>
            <a:xfrm>
              <a:off x="7723666" y="2873038"/>
              <a:ext cx="954319" cy="1037701"/>
            </a:xfrm>
            <a:custGeom>
              <a:avLst/>
              <a:gdLst/>
              <a:ahLst/>
              <a:cxnLst/>
              <a:rect l="l" t="t" r="r" b="b"/>
              <a:pathLst>
                <a:path w="12521" h="13615" extrusionOk="0">
                  <a:moveTo>
                    <a:pt x="3444" y="1"/>
                  </a:moveTo>
                  <a:lnTo>
                    <a:pt x="1" y="9236"/>
                  </a:lnTo>
                  <a:lnTo>
                    <a:pt x="9009" y="13615"/>
                  </a:lnTo>
                  <a:lnTo>
                    <a:pt x="12452" y="4379"/>
                  </a:lnTo>
                  <a:lnTo>
                    <a:pt x="12498" y="4174"/>
                  </a:lnTo>
                  <a:lnTo>
                    <a:pt x="12521" y="3991"/>
                  </a:lnTo>
                  <a:lnTo>
                    <a:pt x="12475" y="3809"/>
                  </a:lnTo>
                  <a:lnTo>
                    <a:pt x="12429" y="3627"/>
                  </a:lnTo>
                  <a:lnTo>
                    <a:pt x="12338" y="3467"/>
                  </a:lnTo>
                  <a:lnTo>
                    <a:pt x="12201" y="3330"/>
                  </a:lnTo>
                  <a:lnTo>
                    <a:pt x="12064" y="3216"/>
                  </a:lnTo>
                  <a:lnTo>
                    <a:pt x="11882" y="3125"/>
                  </a:lnTo>
                  <a:lnTo>
                    <a:pt x="3444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9"/>
            <p:cNvSpPr/>
            <p:nvPr/>
          </p:nvSpPr>
          <p:spPr>
            <a:xfrm>
              <a:off x="7940956" y="3328426"/>
              <a:ext cx="483295" cy="307690"/>
            </a:xfrm>
            <a:custGeom>
              <a:avLst/>
              <a:gdLst/>
              <a:ahLst/>
              <a:cxnLst/>
              <a:rect l="l" t="t" r="r" b="b"/>
              <a:pathLst>
                <a:path w="6341" h="4037" extrusionOk="0">
                  <a:moveTo>
                    <a:pt x="730" y="0"/>
                  </a:moveTo>
                  <a:lnTo>
                    <a:pt x="0" y="1962"/>
                  </a:lnTo>
                  <a:lnTo>
                    <a:pt x="5610" y="4037"/>
                  </a:lnTo>
                  <a:lnTo>
                    <a:pt x="6340" y="2076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9"/>
            <p:cNvSpPr/>
            <p:nvPr/>
          </p:nvSpPr>
          <p:spPr>
            <a:xfrm>
              <a:off x="7676794" y="3587406"/>
              <a:ext cx="719646" cy="358070"/>
            </a:xfrm>
            <a:custGeom>
              <a:avLst/>
              <a:gdLst/>
              <a:ahLst/>
              <a:cxnLst/>
              <a:rect l="l" t="t" r="r" b="b"/>
              <a:pathLst>
                <a:path w="9442" h="4698" extrusionOk="0">
                  <a:moveTo>
                    <a:pt x="570" y="0"/>
                  </a:moveTo>
                  <a:lnTo>
                    <a:pt x="525" y="137"/>
                  </a:lnTo>
                  <a:lnTo>
                    <a:pt x="639" y="183"/>
                  </a:lnTo>
                  <a:lnTo>
                    <a:pt x="753" y="274"/>
                  </a:lnTo>
                  <a:lnTo>
                    <a:pt x="844" y="365"/>
                  </a:lnTo>
                  <a:lnTo>
                    <a:pt x="890" y="479"/>
                  </a:lnTo>
                  <a:lnTo>
                    <a:pt x="935" y="616"/>
                  </a:lnTo>
                  <a:lnTo>
                    <a:pt x="958" y="730"/>
                  </a:lnTo>
                  <a:lnTo>
                    <a:pt x="958" y="867"/>
                  </a:lnTo>
                  <a:lnTo>
                    <a:pt x="912" y="1004"/>
                  </a:lnTo>
                  <a:lnTo>
                    <a:pt x="867" y="1118"/>
                  </a:lnTo>
                  <a:lnTo>
                    <a:pt x="776" y="1232"/>
                  </a:lnTo>
                  <a:lnTo>
                    <a:pt x="684" y="1323"/>
                  </a:lnTo>
                  <a:lnTo>
                    <a:pt x="570" y="1391"/>
                  </a:lnTo>
                  <a:lnTo>
                    <a:pt x="433" y="1437"/>
                  </a:lnTo>
                  <a:lnTo>
                    <a:pt x="183" y="1437"/>
                  </a:lnTo>
                  <a:lnTo>
                    <a:pt x="46" y="1414"/>
                  </a:lnTo>
                  <a:lnTo>
                    <a:pt x="0" y="1528"/>
                  </a:lnTo>
                  <a:lnTo>
                    <a:pt x="8347" y="4630"/>
                  </a:lnTo>
                  <a:lnTo>
                    <a:pt x="8506" y="4675"/>
                  </a:lnTo>
                  <a:lnTo>
                    <a:pt x="8666" y="4698"/>
                  </a:lnTo>
                  <a:lnTo>
                    <a:pt x="8826" y="4675"/>
                  </a:lnTo>
                  <a:lnTo>
                    <a:pt x="8962" y="4607"/>
                  </a:lnTo>
                  <a:lnTo>
                    <a:pt x="9099" y="4538"/>
                  </a:lnTo>
                  <a:lnTo>
                    <a:pt x="9213" y="4424"/>
                  </a:lnTo>
                  <a:lnTo>
                    <a:pt x="9327" y="4310"/>
                  </a:lnTo>
                  <a:lnTo>
                    <a:pt x="9396" y="4151"/>
                  </a:lnTo>
                  <a:lnTo>
                    <a:pt x="9441" y="3991"/>
                  </a:lnTo>
                  <a:lnTo>
                    <a:pt x="9441" y="3831"/>
                  </a:lnTo>
                  <a:lnTo>
                    <a:pt x="9418" y="3672"/>
                  </a:lnTo>
                  <a:lnTo>
                    <a:pt x="9373" y="3535"/>
                  </a:lnTo>
                  <a:lnTo>
                    <a:pt x="9282" y="3398"/>
                  </a:lnTo>
                  <a:lnTo>
                    <a:pt x="9190" y="3284"/>
                  </a:lnTo>
                  <a:lnTo>
                    <a:pt x="9054" y="3170"/>
                  </a:lnTo>
                  <a:lnTo>
                    <a:pt x="8917" y="3102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9"/>
            <p:cNvSpPr/>
            <p:nvPr/>
          </p:nvSpPr>
          <p:spPr>
            <a:xfrm>
              <a:off x="7671535" y="3576965"/>
              <a:ext cx="744035" cy="382459"/>
            </a:xfrm>
            <a:custGeom>
              <a:avLst/>
              <a:gdLst/>
              <a:ahLst/>
              <a:cxnLst/>
              <a:rect l="l" t="t" r="r" b="b"/>
              <a:pathLst>
                <a:path w="9762" h="5018" extrusionOk="0">
                  <a:moveTo>
                    <a:pt x="685" y="0"/>
                  </a:moveTo>
                  <a:lnTo>
                    <a:pt x="594" y="274"/>
                  </a:lnTo>
                  <a:lnTo>
                    <a:pt x="2692" y="1049"/>
                  </a:lnTo>
                  <a:lnTo>
                    <a:pt x="9031" y="3398"/>
                  </a:lnTo>
                  <a:lnTo>
                    <a:pt x="9145" y="3467"/>
                  </a:lnTo>
                  <a:lnTo>
                    <a:pt x="9259" y="3558"/>
                  </a:lnTo>
                  <a:lnTo>
                    <a:pt x="9351" y="3649"/>
                  </a:lnTo>
                  <a:lnTo>
                    <a:pt x="9419" y="3763"/>
                  </a:lnTo>
                  <a:lnTo>
                    <a:pt x="9465" y="3877"/>
                  </a:lnTo>
                  <a:lnTo>
                    <a:pt x="9465" y="4014"/>
                  </a:lnTo>
                  <a:lnTo>
                    <a:pt x="9465" y="4151"/>
                  </a:lnTo>
                  <a:lnTo>
                    <a:pt x="9419" y="4288"/>
                  </a:lnTo>
                  <a:lnTo>
                    <a:pt x="9373" y="4402"/>
                  </a:lnTo>
                  <a:lnTo>
                    <a:pt x="9282" y="4516"/>
                  </a:lnTo>
                  <a:lnTo>
                    <a:pt x="9191" y="4607"/>
                  </a:lnTo>
                  <a:lnTo>
                    <a:pt x="9077" y="4653"/>
                  </a:lnTo>
                  <a:lnTo>
                    <a:pt x="8963" y="4698"/>
                  </a:lnTo>
                  <a:lnTo>
                    <a:pt x="8826" y="4721"/>
                  </a:lnTo>
                  <a:lnTo>
                    <a:pt x="8689" y="4721"/>
                  </a:lnTo>
                  <a:lnTo>
                    <a:pt x="8552" y="4675"/>
                  </a:lnTo>
                  <a:lnTo>
                    <a:pt x="2213" y="2326"/>
                  </a:lnTo>
                  <a:lnTo>
                    <a:pt x="115" y="1551"/>
                  </a:lnTo>
                  <a:lnTo>
                    <a:pt x="1" y="1802"/>
                  </a:lnTo>
                  <a:lnTo>
                    <a:pt x="8461" y="4949"/>
                  </a:lnTo>
                  <a:lnTo>
                    <a:pt x="8644" y="4995"/>
                  </a:lnTo>
                  <a:lnTo>
                    <a:pt x="8826" y="5017"/>
                  </a:lnTo>
                  <a:lnTo>
                    <a:pt x="9009" y="4972"/>
                  </a:lnTo>
                  <a:lnTo>
                    <a:pt x="9191" y="4926"/>
                  </a:lnTo>
                  <a:lnTo>
                    <a:pt x="9351" y="4835"/>
                  </a:lnTo>
                  <a:lnTo>
                    <a:pt x="9487" y="4698"/>
                  </a:lnTo>
                  <a:lnTo>
                    <a:pt x="9601" y="4561"/>
                  </a:lnTo>
                  <a:lnTo>
                    <a:pt x="9693" y="4379"/>
                  </a:lnTo>
                  <a:lnTo>
                    <a:pt x="9738" y="4196"/>
                  </a:lnTo>
                  <a:lnTo>
                    <a:pt x="9761" y="3991"/>
                  </a:lnTo>
                  <a:lnTo>
                    <a:pt x="9738" y="3809"/>
                  </a:lnTo>
                  <a:lnTo>
                    <a:pt x="9670" y="3649"/>
                  </a:lnTo>
                  <a:lnTo>
                    <a:pt x="9579" y="3489"/>
                  </a:lnTo>
                  <a:lnTo>
                    <a:pt x="9465" y="3330"/>
                  </a:lnTo>
                  <a:lnTo>
                    <a:pt x="9305" y="3216"/>
                  </a:lnTo>
                  <a:lnTo>
                    <a:pt x="9123" y="3147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CC36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9"/>
            <p:cNvSpPr/>
            <p:nvPr/>
          </p:nvSpPr>
          <p:spPr>
            <a:xfrm>
              <a:off x="7669782" y="2869532"/>
              <a:ext cx="1011711" cy="1093340"/>
            </a:xfrm>
            <a:custGeom>
              <a:avLst/>
              <a:gdLst/>
              <a:ahLst/>
              <a:cxnLst/>
              <a:rect l="l" t="t" r="r" b="b"/>
              <a:pathLst>
                <a:path w="13274" h="14345" extrusionOk="0">
                  <a:moveTo>
                    <a:pt x="4174" y="92"/>
                  </a:moveTo>
                  <a:lnTo>
                    <a:pt x="12566" y="3216"/>
                  </a:lnTo>
                  <a:lnTo>
                    <a:pt x="12703" y="3285"/>
                  </a:lnTo>
                  <a:lnTo>
                    <a:pt x="12817" y="3353"/>
                  </a:lnTo>
                  <a:lnTo>
                    <a:pt x="12931" y="3467"/>
                  </a:lnTo>
                  <a:lnTo>
                    <a:pt x="13022" y="3558"/>
                  </a:lnTo>
                  <a:lnTo>
                    <a:pt x="13091" y="3673"/>
                  </a:lnTo>
                  <a:lnTo>
                    <a:pt x="13136" y="3809"/>
                  </a:lnTo>
                  <a:lnTo>
                    <a:pt x="13159" y="3946"/>
                  </a:lnTo>
                  <a:lnTo>
                    <a:pt x="13182" y="4083"/>
                  </a:lnTo>
                  <a:lnTo>
                    <a:pt x="13159" y="4243"/>
                  </a:lnTo>
                  <a:lnTo>
                    <a:pt x="13114" y="4402"/>
                  </a:lnTo>
                  <a:lnTo>
                    <a:pt x="9670" y="13638"/>
                  </a:lnTo>
                  <a:lnTo>
                    <a:pt x="9624" y="13775"/>
                  </a:lnTo>
                  <a:lnTo>
                    <a:pt x="9533" y="13889"/>
                  </a:lnTo>
                  <a:lnTo>
                    <a:pt x="9442" y="14003"/>
                  </a:lnTo>
                  <a:lnTo>
                    <a:pt x="9328" y="14094"/>
                  </a:lnTo>
                  <a:lnTo>
                    <a:pt x="9214" y="14163"/>
                  </a:lnTo>
                  <a:lnTo>
                    <a:pt x="9077" y="14208"/>
                  </a:lnTo>
                  <a:lnTo>
                    <a:pt x="8963" y="14231"/>
                  </a:lnTo>
                  <a:lnTo>
                    <a:pt x="8826" y="14254"/>
                  </a:lnTo>
                  <a:lnTo>
                    <a:pt x="8644" y="14231"/>
                  </a:lnTo>
                  <a:lnTo>
                    <a:pt x="8484" y="14185"/>
                  </a:lnTo>
                  <a:lnTo>
                    <a:pt x="92" y="11061"/>
                  </a:lnTo>
                  <a:lnTo>
                    <a:pt x="138" y="10970"/>
                  </a:lnTo>
                  <a:lnTo>
                    <a:pt x="170" y="10874"/>
                  </a:lnTo>
                  <a:lnTo>
                    <a:pt x="252" y="10902"/>
                  </a:lnTo>
                  <a:lnTo>
                    <a:pt x="480" y="10902"/>
                  </a:lnTo>
                  <a:lnTo>
                    <a:pt x="594" y="10879"/>
                  </a:lnTo>
                  <a:lnTo>
                    <a:pt x="685" y="10833"/>
                  </a:lnTo>
                  <a:lnTo>
                    <a:pt x="776" y="10787"/>
                  </a:lnTo>
                  <a:lnTo>
                    <a:pt x="868" y="10719"/>
                  </a:lnTo>
                  <a:lnTo>
                    <a:pt x="936" y="10628"/>
                  </a:lnTo>
                  <a:lnTo>
                    <a:pt x="1004" y="10537"/>
                  </a:lnTo>
                  <a:lnTo>
                    <a:pt x="1050" y="10445"/>
                  </a:lnTo>
                  <a:lnTo>
                    <a:pt x="1096" y="10309"/>
                  </a:lnTo>
                  <a:lnTo>
                    <a:pt x="1096" y="10195"/>
                  </a:lnTo>
                  <a:lnTo>
                    <a:pt x="1096" y="10081"/>
                  </a:lnTo>
                  <a:lnTo>
                    <a:pt x="1073" y="9967"/>
                  </a:lnTo>
                  <a:lnTo>
                    <a:pt x="1027" y="9875"/>
                  </a:lnTo>
                  <a:lnTo>
                    <a:pt x="982" y="9784"/>
                  </a:lnTo>
                  <a:lnTo>
                    <a:pt x="913" y="9693"/>
                  </a:lnTo>
                  <a:lnTo>
                    <a:pt x="822" y="9624"/>
                  </a:lnTo>
                  <a:lnTo>
                    <a:pt x="731" y="9556"/>
                  </a:lnTo>
                  <a:lnTo>
                    <a:pt x="672" y="9532"/>
                  </a:lnTo>
                  <a:lnTo>
                    <a:pt x="708" y="9442"/>
                  </a:lnTo>
                  <a:lnTo>
                    <a:pt x="754" y="9305"/>
                  </a:lnTo>
                  <a:lnTo>
                    <a:pt x="4174" y="92"/>
                  </a:lnTo>
                  <a:close/>
                  <a:moveTo>
                    <a:pt x="4129" y="1"/>
                  </a:moveTo>
                  <a:lnTo>
                    <a:pt x="4106" y="24"/>
                  </a:lnTo>
                  <a:lnTo>
                    <a:pt x="662" y="9260"/>
                  </a:lnTo>
                  <a:lnTo>
                    <a:pt x="617" y="9396"/>
                  </a:lnTo>
                  <a:lnTo>
                    <a:pt x="571" y="9533"/>
                  </a:lnTo>
                  <a:lnTo>
                    <a:pt x="571" y="9556"/>
                  </a:lnTo>
                  <a:lnTo>
                    <a:pt x="594" y="9579"/>
                  </a:lnTo>
                  <a:lnTo>
                    <a:pt x="685" y="9624"/>
                  </a:lnTo>
                  <a:lnTo>
                    <a:pt x="776" y="9693"/>
                  </a:lnTo>
                  <a:lnTo>
                    <a:pt x="845" y="9761"/>
                  </a:lnTo>
                  <a:lnTo>
                    <a:pt x="890" y="9830"/>
                  </a:lnTo>
                  <a:lnTo>
                    <a:pt x="936" y="9898"/>
                  </a:lnTo>
                  <a:lnTo>
                    <a:pt x="982" y="9989"/>
                  </a:lnTo>
                  <a:lnTo>
                    <a:pt x="1004" y="10081"/>
                  </a:lnTo>
                  <a:lnTo>
                    <a:pt x="1004" y="10195"/>
                  </a:lnTo>
                  <a:lnTo>
                    <a:pt x="1004" y="10286"/>
                  </a:lnTo>
                  <a:lnTo>
                    <a:pt x="959" y="10400"/>
                  </a:lnTo>
                  <a:lnTo>
                    <a:pt x="936" y="10491"/>
                  </a:lnTo>
                  <a:lnTo>
                    <a:pt x="868" y="10582"/>
                  </a:lnTo>
                  <a:lnTo>
                    <a:pt x="799" y="10651"/>
                  </a:lnTo>
                  <a:lnTo>
                    <a:pt x="731" y="10719"/>
                  </a:lnTo>
                  <a:lnTo>
                    <a:pt x="640" y="10765"/>
                  </a:lnTo>
                  <a:lnTo>
                    <a:pt x="571" y="10787"/>
                  </a:lnTo>
                  <a:lnTo>
                    <a:pt x="457" y="10810"/>
                  </a:lnTo>
                  <a:lnTo>
                    <a:pt x="252" y="10810"/>
                  </a:lnTo>
                  <a:lnTo>
                    <a:pt x="161" y="10787"/>
                  </a:lnTo>
                  <a:lnTo>
                    <a:pt x="115" y="10787"/>
                  </a:lnTo>
                  <a:lnTo>
                    <a:pt x="92" y="10810"/>
                  </a:lnTo>
                  <a:lnTo>
                    <a:pt x="47" y="10924"/>
                  </a:lnTo>
                  <a:lnTo>
                    <a:pt x="1" y="11084"/>
                  </a:lnTo>
                  <a:lnTo>
                    <a:pt x="1" y="11107"/>
                  </a:lnTo>
                  <a:lnTo>
                    <a:pt x="24" y="11130"/>
                  </a:lnTo>
                  <a:lnTo>
                    <a:pt x="8461" y="14277"/>
                  </a:lnTo>
                  <a:lnTo>
                    <a:pt x="8644" y="14322"/>
                  </a:lnTo>
                  <a:lnTo>
                    <a:pt x="8826" y="14345"/>
                  </a:lnTo>
                  <a:lnTo>
                    <a:pt x="8963" y="14322"/>
                  </a:lnTo>
                  <a:lnTo>
                    <a:pt x="9123" y="14299"/>
                  </a:lnTo>
                  <a:lnTo>
                    <a:pt x="9260" y="14231"/>
                  </a:lnTo>
                  <a:lnTo>
                    <a:pt x="9396" y="14163"/>
                  </a:lnTo>
                  <a:lnTo>
                    <a:pt x="9510" y="14071"/>
                  </a:lnTo>
                  <a:lnTo>
                    <a:pt x="9602" y="13957"/>
                  </a:lnTo>
                  <a:lnTo>
                    <a:pt x="9693" y="13820"/>
                  </a:lnTo>
                  <a:lnTo>
                    <a:pt x="9761" y="13684"/>
                  </a:lnTo>
                  <a:lnTo>
                    <a:pt x="13205" y="4425"/>
                  </a:lnTo>
                  <a:lnTo>
                    <a:pt x="13250" y="4265"/>
                  </a:lnTo>
                  <a:lnTo>
                    <a:pt x="13273" y="4083"/>
                  </a:lnTo>
                  <a:lnTo>
                    <a:pt x="13250" y="3923"/>
                  </a:lnTo>
                  <a:lnTo>
                    <a:pt x="13228" y="3787"/>
                  </a:lnTo>
                  <a:lnTo>
                    <a:pt x="13159" y="3650"/>
                  </a:lnTo>
                  <a:lnTo>
                    <a:pt x="13091" y="3513"/>
                  </a:lnTo>
                  <a:lnTo>
                    <a:pt x="12999" y="3399"/>
                  </a:lnTo>
                  <a:lnTo>
                    <a:pt x="12885" y="3285"/>
                  </a:lnTo>
                  <a:lnTo>
                    <a:pt x="12749" y="3194"/>
                  </a:lnTo>
                  <a:lnTo>
                    <a:pt x="12612" y="3125"/>
                  </a:lnTo>
                  <a:lnTo>
                    <a:pt x="415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9"/>
            <p:cNvSpPr/>
            <p:nvPr/>
          </p:nvSpPr>
          <p:spPr>
            <a:xfrm>
              <a:off x="7669782" y="3573459"/>
              <a:ext cx="749218" cy="389395"/>
            </a:xfrm>
            <a:custGeom>
              <a:avLst/>
              <a:gdLst/>
              <a:ahLst/>
              <a:cxnLst/>
              <a:rect l="l" t="t" r="r" b="b"/>
              <a:pathLst>
                <a:path w="9830" h="5109" extrusionOk="0">
                  <a:moveTo>
                    <a:pt x="738" y="112"/>
                  </a:moveTo>
                  <a:lnTo>
                    <a:pt x="9146" y="3216"/>
                  </a:lnTo>
                  <a:lnTo>
                    <a:pt x="9260" y="3285"/>
                  </a:lnTo>
                  <a:lnTo>
                    <a:pt x="9396" y="3376"/>
                  </a:lnTo>
                  <a:lnTo>
                    <a:pt x="9488" y="3467"/>
                  </a:lnTo>
                  <a:lnTo>
                    <a:pt x="9579" y="3581"/>
                  </a:lnTo>
                  <a:lnTo>
                    <a:pt x="9647" y="3695"/>
                  </a:lnTo>
                  <a:lnTo>
                    <a:pt x="9693" y="3809"/>
                  </a:lnTo>
                  <a:lnTo>
                    <a:pt x="9716" y="3946"/>
                  </a:lnTo>
                  <a:lnTo>
                    <a:pt x="9738" y="4083"/>
                  </a:lnTo>
                  <a:lnTo>
                    <a:pt x="9716" y="4242"/>
                  </a:lnTo>
                  <a:lnTo>
                    <a:pt x="9670" y="4402"/>
                  </a:lnTo>
                  <a:lnTo>
                    <a:pt x="9624" y="4539"/>
                  </a:lnTo>
                  <a:lnTo>
                    <a:pt x="9533" y="4653"/>
                  </a:lnTo>
                  <a:lnTo>
                    <a:pt x="9442" y="4767"/>
                  </a:lnTo>
                  <a:lnTo>
                    <a:pt x="9328" y="4858"/>
                  </a:lnTo>
                  <a:lnTo>
                    <a:pt x="9214" y="4927"/>
                  </a:lnTo>
                  <a:lnTo>
                    <a:pt x="9077" y="4972"/>
                  </a:lnTo>
                  <a:lnTo>
                    <a:pt x="8963" y="4995"/>
                  </a:lnTo>
                  <a:lnTo>
                    <a:pt x="8826" y="5018"/>
                  </a:lnTo>
                  <a:lnTo>
                    <a:pt x="8644" y="4995"/>
                  </a:lnTo>
                  <a:lnTo>
                    <a:pt x="8484" y="4949"/>
                  </a:lnTo>
                  <a:lnTo>
                    <a:pt x="92" y="1825"/>
                  </a:lnTo>
                  <a:lnTo>
                    <a:pt x="161" y="1643"/>
                  </a:lnTo>
                  <a:lnTo>
                    <a:pt x="2236" y="2418"/>
                  </a:lnTo>
                  <a:lnTo>
                    <a:pt x="8553" y="4767"/>
                  </a:lnTo>
                  <a:lnTo>
                    <a:pt x="8689" y="4813"/>
                  </a:lnTo>
                  <a:lnTo>
                    <a:pt x="8918" y="4813"/>
                  </a:lnTo>
                  <a:lnTo>
                    <a:pt x="9032" y="4790"/>
                  </a:lnTo>
                  <a:lnTo>
                    <a:pt x="9123" y="4744"/>
                  </a:lnTo>
                  <a:lnTo>
                    <a:pt x="9214" y="4699"/>
                  </a:lnTo>
                  <a:lnTo>
                    <a:pt x="9305" y="4630"/>
                  </a:lnTo>
                  <a:lnTo>
                    <a:pt x="9374" y="4539"/>
                  </a:lnTo>
                  <a:lnTo>
                    <a:pt x="9442" y="4448"/>
                  </a:lnTo>
                  <a:lnTo>
                    <a:pt x="9488" y="4334"/>
                  </a:lnTo>
                  <a:lnTo>
                    <a:pt x="9533" y="4220"/>
                  </a:lnTo>
                  <a:lnTo>
                    <a:pt x="9533" y="4083"/>
                  </a:lnTo>
                  <a:lnTo>
                    <a:pt x="9533" y="3992"/>
                  </a:lnTo>
                  <a:lnTo>
                    <a:pt x="9510" y="3878"/>
                  </a:lnTo>
                  <a:lnTo>
                    <a:pt x="9465" y="3764"/>
                  </a:lnTo>
                  <a:lnTo>
                    <a:pt x="9419" y="3672"/>
                  </a:lnTo>
                  <a:lnTo>
                    <a:pt x="9351" y="3604"/>
                  </a:lnTo>
                  <a:lnTo>
                    <a:pt x="9260" y="3513"/>
                  </a:lnTo>
                  <a:lnTo>
                    <a:pt x="9168" y="3467"/>
                  </a:lnTo>
                  <a:lnTo>
                    <a:pt x="9077" y="3399"/>
                  </a:lnTo>
                  <a:lnTo>
                    <a:pt x="2738" y="1050"/>
                  </a:lnTo>
                  <a:lnTo>
                    <a:pt x="672" y="295"/>
                  </a:lnTo>
                  <a:lnTo>
                    <a:pt x="672" y="295"/>
                  </a:lnTo>
                  <a:lnTo>
                    <a:pt x="738" y="112"/>
                  </a:lnTo>
                  <a:close/>
                  <a:moveTo>
                    <a:pt x="685" y="1"/>
                  </a:moveTo>
                  <a:lnTo>
                    <a:pt x="671" y="28"/>
                  </a:lnTo>
                  <a:lnTo>
                    <a:pt x="662" y="24"/>
                  </a:lnTo>
                  <a:lnTo>
                    <a:pt x="571" y="297"/>
                  </a:lnTo>
                  <a:lnTo>
                    <a:pt x="571" y="320"/>
                  </a:lnTo>
                  <a:lnTo>
                    <a:pt x="594" y="343"/>
                  </a:lnTo>
                  <a:lnTo>
                    <a:pt x="2715" y="1141"/>
                  </a:lnTo>
                  <a:lnTo>
                    <a:pt x="9032" y="3490"/>
                  </a:lnTo>
                  <a:lnTo>
                    <a:pt x="9123" y="3535"/>
                  </a:lnTo>
                  <a:lnTo>
                    <a:pt x="9214" y="3581"/>
                  </a:lnTo>
                  <a:lnTo>
                    <a:pt x="9282" y="3650"/>
                  </a:lnTo>
                  <a:lnTo>
                    <a:pt x="9328" y="3741"/>
                  </a:lnTo>
                  <a:lnTo>
                    <a:pt x="9396" y="3809"/>
                  </a:lnTo>
                  <a:lnTo>
                    <a:pt x="9419" y="3900"/>
                  </a:lnTo>
                  <a:lnTo>
                    <a:pt x="9442" y="3992"/>
                  </a:lnTo>
                  <a:lnTo>
                    <a:pt x="9442" y="4083"/>
                  </a:lnTo>
                  <a:lnTo>
                    <a:pt x="9442" y="4197"/>
                  </a:lnTo>
                  <a:lnTo>
                    <a:pt x="9419" y="4311"/>
                  </a:lnTo>
                  <a:lnTo>
                    <a:pt x="9374" y="4402"/>
                  </a:lnTo>
                  <a:lnTo>
                    <a:pt x="9305" y="4493"/>
                  </a:lnTo>
                  <a:lnTo>
                    <a:pt x="9237" y="4562"/>
                  </a:lnTo>
                  <a:lnTo>
                    <a:pt x="9168" y="4607"/>
                  </a:lnTo>
                  <a:lnTo>
                    <a:pt x="9100" y="4653"/>
                  </a:lnTo>
                  <a:lnTo>
                    <a:pt x="9009" y="4699"/>
                  </a:lnTo>
                  <a:lnTo>
                    <a:pt x="8918" y="4721"/>
                  </a:lnTo>
                  <a:lnTo>
                    <a:pt x="8712" y="4721"/>
                  </a:lnTo>
                  <a:lnTo>
                    <a:pt x="8598" y="4676"/>
                  </a:lnTo>
                  <a:lnTo>
                    <a:pt x="2259" y="2327"/>
                  </a:lnTo>
                  <a:lnTo>
                    <a:pt x="161" y="1551"/>
                  </a:lnTo>
                  <a:lnTo>
                    <a:pt x="115" y="1551"/>
                  </a:lnTo>
                  <a:lnTo>
                    <a:pt x="92" y="1574"/>
                  </a:lnTo>
                  <a:lnTo>
                    <a:pt x="1" y="1848"/>
                  </a:lnTo>
                  <a:lnTo>
                    <a:pt x="1" y="1871"/>
                  </a:lnTo>
                  <a:lnTo>
                    <a:pt x="24" y="1894"/>
                  </a:lnTo>
                  <a:lnTo>
                    <a:pt x="8461" y="5041"/>
                  </a:lnTo>
                  <a:lnTo>
                    <a:pt x="8644" y="5086"/>
                  </a:lnTo>
                  <a:lnTo>
                    <a:pt x="8826" y="5109"/>
                  </a:lnTo>
                  <a:lnTo>
                    <a:pt x="8963" y="5086"/>
                  </a:lnTo>
                  <a:lnTo>
                    <a:pt x="9123" y="5063"/>
                  </a:lnTo>
                  <a:lnTo>
                    <a:pt x="9260" y="4995"/>
                  </a:lnTo>
                  <a:lnTo>
                    <a:pt x="9396" y="4927"/>
                  </a:lnTo>
                  <a:lnTo>
                    <a:pt x="9510" y="4835"/>
                  </a:lnTo>
                  <a:lnTo>
                    <a:pt x="9602" y="4721"/>
                  </a:lnTo>
                  <a:lnTo>
                    <a:pt x="9693" y="4584"/>
                  </a:lnTo>
                  <a:lnTo>
                    <a:pt x="9761" y="4448"/>
                  </a:lnTo>
                  <a:lnTo>
                    <a:pt x="9807" y="4265"/>
                  </a:lnTo>
                  <a:lnTo>
                    <a:pt x="9830" y="4083"/>
                  </a:lnTo>
                  <a:lnTo>
                    <a:pt x="9807" y="3946"/>
                  </a:lnTo>
                  <a:lnTo>
                    <a:pt x="9784" y="3786"/>
                  </a:lnTo>
                  <a:lnTo>
                    <a:pt x="9716" y="3650"/>
                  </a:lnTo>
                  <a:lnTo>
                    <a:pt x="9647" y="3513"/>
                  </a:lnTo>
                  <a:lnTo>
                    <a:pt x="9556" y="3399"/>
                  </a:lnTo>
                  <a:lnTo>
                    <a:pt x="9442" y="3307"/>
                  </a:lnTo>
                  <a:lnTo>
                    <a:pt x="9305" y="3216"/>
                  </a:lnTo>
                  <a:lnTo>
                    <a:pt x="9168" y="3148"/>
                  </a:lnTo>
                  <a:lnTo>
                    <a:pt x="73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9"/>
            <p:cNvSpPr/>
            <p:nvPr/>
          </p:nvSpPr>
          <p:spPr>
            <a:xfrm>
              <a:off x="7951398" y="3775125"/>
              <a:ext cx="192983" cy="269429"/>
            </a:xfrm>
            <a:custGeom>
              <a:avLst/>
              <a:gdLst/>
              <a:ahLst/>
              <a:cxnLst/>
              <a:rect l="l" t="t" r="r" b="b"/>
              <a:pathLst>
                <a:path w="2532" h="3535" extrusionOk="0">
                  <a:moveTo>
                    <a:pt x="1118" y="0"/>
                  </a:moveTo>
                  <a:lnTo>
                    <a:pt x="0" y="3010"/>
                  </a:lnTo>
                  <a:lnTo>
                    <a:pt x="0" y="3010"/>
                  </a:lnTo>
                  <a:lnTo>
                    <a:pt x="844" y="2714"/>
                  </a:lnTo>
                  <a:lnTo>
                    <a:pt x="1391" y="3535"/>
                  </a:lnTo>
                  <a:lnTo>
                    <a:pt x="2532" y="502"/>
                  </a:lnTo>
                  <a:lnTo>
                    <a:pt x="1118" y="0"/>
                  </a:lnTo>
                  <a:close/>
                </a:path>
              </a:pathLst>
            </a:custGeom>
            <a:solidFill>
              <a:srgbClr val="FDC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9"/>
            <p:cNvSpPr/>
            <p:nvPr/>
          </p:nvSpPr>
          <p:spPr>
            <a:xfrm>
              <a:off x="8010465" y="3762931"/>
              <a:ext cx="159981" cy="62651"/>
            </a:xfrm>
            <a:custGeom>
              <a:avLst/>
              <a:gdLst/>
              <a:ahLst/>
              <a:cxnLst/>
              <a:rect l="l" t="t" r="r" b="b"/>
              <a:pathLst>
                <a:path w="2099" h="822" extrusionOk="0">
                  <a:moveTo>
                    <a:pt x="23" y="0"/>
                  </a:moveTo>
                  <a:lnTo>
                    <a:pt x="1" y="23"/>
                  </a:lnTo>
                  <a:lnTo>
                    <a:pt x="1" y="69"/>
                  </a:lnTo>
                  <a:lnTo>
                    <a:pt x="23" y="92"/>
                  </a:lnTo>
                  <a:lnTo>
                    <a:pt x="2053" y="821"/>
                  </a:lnTo>
                  <a:lnTo>
                    <a:pt x="2076" y="821"/>
                  </a:lnTo>
                  <a:lnTo>
                    <a:pt x="2099" y="799"/>
                  </a:lnTo>
                  <a:lnTo>
                    <a:pt x="2099" y="776"/>
                  </a:lnTo>
                  <a:lnTo>
                    <a:pt x="2076" y="75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9"/>
            <p:cNvSpPr/>
            <p:nvPr/>
          </p:nvSpPr>
          <p:spPr>
            <a:xfrm>
              <a:off x="8010465" y="3762931"/>
              <a:ext cx="159981" cy="62651"/>
            </a:xfrm>
            <a:custGeom>
              <a:avLst/>
              <a:gdLst/>
              <a:ahLst/>
              <a:cxnLst/>
              <a:rect l="l" t="t" r="r" b="b"/>
              <a:pathLst>
                <a:path w="2099" h="822" fill="none" extrusionOk="0">
                  <a:moveTo>
                    <a:pt x="23" y="92"/>
                  </a:moveTo>
                  <a:lnTo>
                    <a:pt x="2053" y="821"/>
                  </a:lnTo>
                  <a:lnTo>
                    <a:pt x="2053" y="821"/>
                  </a:lnTo>
                  <a:lnTo>
                    <a:pt x="2076" y="821"/>
                  </a:lnTo>
                  <a:lnTo>
                    <a:pt x="2099" y="799"/>
                  </a:lnTo>
                  <a:lnTo>
                    <a:pt x="2099" y="799"/>
                  </a:lnTo>
                  <a:lnTo>
                    <a:pt x="2099" y="776"/>
                  </a:lnTo>
                  <a:lnTo>
                    <a:pt x="2076" y="753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23" y="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69"/>
                  </a:lnTo>
                  <a:lnTo>
                    <a:pt x="23" y="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0" name="Google Shape;1470;p29"/>
          <p:cNvGrpSpPr/>
          <p:nvPr/>
        </p:nvGrpSpPr>
        <p:grpSpPr>
          <a:xfrm>
            <a:off x="7490828" y="1640786"/>
            <a:ext cx="926423" cy="1192419"/>
            <a:chOff x="7490828" y="1640786"/>
            <a:chExt cx="926423" cy="1192419"/>
          </a:xfrm>
        </p:grpSpPr>
        <p:sp>
          <p:nvSpPr>
            <p:cNvPr id="1471" name="Google Shape;1471;p29"/>
            <p:cNvSpPr/>
            <p:nvPr/>
          </p:nvSpPr>
          <p:spPr>
            <a:xfrm>
              <a:off x="7506453" y="1772867"/>
              <a:ext cx="910799" cy="1060338"/>
            </a:xfrm>
            <a:custGeom>
              <a:avLst/>
              <a:gdLst/>
              <a:ahLst/>
              <a:cxnLst/>
              <a:rect l="l" t="t" r="r" b="b"/>
              <a:pathLst>
                <a:path w="11950" h="13912" extrusionOk="0">
                  <a:moveTo>
                    <a:pt x="10376" y="0"/>
                  </a:moveTo>
                  <a:lnTo>
                    <a:pt x="10513" y="251"/>
                  </a:lnTo>
                  <a:lnTo>
                    <a:pt x="10650" y="502"/>
                  </a:lnTo>
                  <a:lnTo>
                    <a:pt x="10764" y="753"/>
                  </a:lnTo>
                  <a:lnTo>
                    <a:pt x="10855" y="1004"/>
                  </a:lnTo>
                  <a:lnTo>
                    <a:pt x="10924" y="1277"/>
                  </a:lnTo>
                  <a:lnTo>
                    <a:pt x="10992" y="1551"/>
                  </a:lnTo>
                  <a:lnTo>
                    <a:pt x="11015" y="1825"/>
                  </a:lnTo>
                  <a:lnTo>
                    <a:pt x="11038" y="2098"/>
                  </a:lnTo>
                  <a:lnTo>
                    <a:pt x="11038" y="2372"/>
                  </a:lnTo>
                  <a:lnTo>
                    <a:pt x="11015" y="2646"/>
                  </a:lnTo>
                  <a:lnTo>
                    <a:pt x="10969" y="2919"/>
                  </a:lnTo>
                  <a:lnTo>
                    <a:pt x="10901" y="3193"/>
                  </a:lnTo>
                  <a:lnTo>
                    <a:pt x="10810" y="3467"/>
                  </a:lnTo>
                  <a:lnTo>
                    <a:pt x="10718" y="3740"/>
                  </a:lnTo>
                  <a:lnTo>
                    <a:pt x="10582" y="3991"/>
                  </a:lnTo>
                  <a:lnTo>
                    <a:pt x="10445" y="4265"/>
                  </a:lnTo>
                  <a:lnTo>
                    <a:pt x="10285" y="4470"/>
                  </a:lnTo>
                  <a:lnTo>
                    <a:pt x="10126" y="4675"/>
                  </a:lnTo>
                  <a:lnTo>
                    <a:pt x="9966" y="4858"/>
                  </a:lnTo>
                  <a:lnTo>
                    <a:pt x="9783" y="5017"/>
                  </a:lnTo>
                  <a:lnTo>
                    <a:pt x="9601" y="5200"/>
                  </a:lnTo>
                  <a:lnTo>
                    <a:pt x="9419" y="5337"/>
                  </a:lnTo>
                  <a:lnTo>
                    <a:pt x="9213" y="5473"/>
                  </a:lnTo>
                  <a:lnTo>
                    <a:pt x="9008" y="5587"/>
                  </a:lnTo>
                  <a:lnTo>
                    <a:pt x="8780" y="5701"/>
                  </a:lnTo>
                  <a:lnTo>
                    <a:pt x="8575" y="5793"/>
                  </a:lnTo>
                  <a:lnTo>
                    <a:pt x="8347" y="5884"/>
                  </a:lnTo>
                  <a:lnTo>
                    <a:pt x="8119" y="5930"/>
                  </a:lnTo>
                  <a:lnTo>
                    <a:pt x="7868" y="5998"/>
                  </a:lnTo>
                  <a:lnTo>
                    <a:pt x="7640" y="6021"/>
                  </a:lnTo>
                  <a:lnTo>
                    <a:pt x="7412" y="6044"/>
                  </a:lnTo>
                  <a:lnTo>
                    <a:pt x="7161" y="6066"/>
                  </a:lnTo>
                  <a:lnTo>
                    <a:pt x="6887" y="6044"/>
                  </a:lnTo>
                  <a:lnTo>
                    <a:pt x="6636" y="6021"/>
                  </a:lnTo>
                  <a:lnTo>
                    <a:pt x="6363" y="5975"/>
                  </a:lnTo>
                  <a:lnTo>
                    <a:pt x="6112" y="5907"/>
                  </a:lnTo>
                  <a:lnTo>
                    <a:pt x="5838" y="5816"/>
                  </a:lnTo>
                  <a:lnTo>
                    <a:pt x="5587" y="5724"/>
                  </a:lnTo>
                  <a:lnTo>
                    <a:pt x="5337" y="5587"/>
                  </a:lnTo>
                  <a:lnTo>
                    <a:pt x="5086" y="5451"/>
                  </a:lnTo>
                  <a:lnTo>
                    <a:pt x="4881" y="5314"/>
                  </a:lnTo>
                  <a:lnTo>
                    <a:pt x="5131" y="5633"/>
                  </a:lnTo>
                  <a:lnTo>
                    <a:pt x="5405" y="5930"/>
                  </a:lnTo>
                  <a:lnTo>
                    <a:pt x="92" y="13136"/>
                  </a:lnTo>
                  <a:lnTo>
                    <a:pt x="46" y="13227"/>
                  </a:lnTo>
                  <a:lnTo>
                    <a:pt x="0" y="13295"/>
                  </a:lnTo>
                  <a:lnTo>
                    <a:pt x="0" y="13409"/>
                  </a:lnTo>
                  <a:lnTo>
                    <a:pt x="0" y="13501"/>
                  </a:lnTo>
                  <a:lnTo>
                    <a:pt x="23" y="13569"/>
                  </a:lnTo>
                  <a:lnTo>
                    <a:pt x="69" y="13660"/>
                  </a:lnTo>
                  <a:lnTo>
                    <a:pt x="114" y="13751"/>
                  </a:lnTo>
                  <a:lnTo>
                    <a:pt x="183" y="13797"/>
                  </a:lnTo>
                  <a:lnTo>
                    <a:pt x="320" y="13865"/>
                  </a:lnTo>
                  <a:lnTo>
                    <a:pt x="479" y="13911"/>
                  </a:lnTo>
                  <a:lnTo>
                    <a:pt x="593" y="13888"/>
                  </a:lnTo>
                  <a:lnTo>
                    <a:pt x="685" y="13843"/>
                  </a:lnTo>
                  <a:lnTo>
                    <a:pt x="776" y="13797"/>
                  </a:lnTo>
                  <a:lnTo>
                    <a:pt x="867" y="13706"/>
                  </a:lnTo>
                  <a:lnTo>
                    <a:pt x="6180" y="6500"/>
                  </a:lnTo>
                  <a:lnTo>
                    <a:pt x="6408" y="6614"/>
                  </a:lnTo>
                  <a:lnTo>
                    <a:pt x="6636" y="6728"/>
                  </a:lnTo>
                  <a:lnTo>
                    <a:pt x="6865" y="6796"/>
                  </a:lnTo>
                  <a:lnTo>
                    <a:pt x="7115" y="6865"/>
                  </a:lnTo>
                  <a:lnTo>
                    <a:pt x="7343" y="6933"/>
                  </a:lnTo>
                  <a:lnTo>
                    <a:pt x="7594" y="6956"/>
                  </a:lnTo>
                  <a:lnTo>
                    <a:pt x="7822" y="6979"/>
                  </a:lnTo>
                  <a:lnTo>
                    <a:pt x="8073" y="7001"/>
                  </a:lnTo>
                  <a:lnTo>
                    <a:pt x="8506" y="6979"/>
                  </a:lnTo>
                  <a:lnTo>
                    <a:pt x="8963" y="6887"/>
                  </a:lnTo>
                  <a:lnTo>
                    <a:pt x="9373" y="6773"/>
                  </a:lnTo>
                  <a:lnTo>
                    <a:pt x="9783" y="6591"/>
                  </a:lnTo>
                  <a:lnTo>
                    <a:pt x="10171" y="6363"/>
                  </a:lnTo>
                  <a:lnTo>
                    <a:pt x="10536" y="6112"/>
                  </a:lnTo>
                  <a:lnTo>
                    <a:pt x="10718" y="5952"/>
                  </a:lnTo>
                  <a:lnTo>
                    <a:pt x="10878" y="5793"/>
                  </a:lnTo>
                  <a:lnTo>
                    <a:pt x="11038" y="5610"/>
                  </a:lnTo>
                  <a:lnTo>
                    <a:pt x="11197" y="5428"/>
                  </a:lnTo>
                  <a:lnTo>
                    <a:pt x="11403" y="5086"/>
                  </a:lnTo>
                  <a:lnTo>
                    <a:pt x="11585" y="4744"/>
                  </a:lnTo>
                  <a:lnTo>
                    <a:pt x="11722" y="4402"/>
                  </a:lnTo>
                  <a:lnTo>
                    <a:pt x="11836" y="4037"/>
                  </a:lnTo>
                  <a:lnTo>
                    <a:pt x="11904" y="3672"/>
                  </a:lnTo>
                  <a:lnTo>
                    <a:pt x="11950" y="3284"/>
                  </a:lnTo>
                  <a:lnTo>
                    <a:pt x="11927" y="2919"/>
                  </a:lnTo>
                  <a:lnTo>
                    <a:pt x="11904" y="2554"/>
                  </a:lnTo>
                  <a:lnTo>
                    <a:pt x="11836" y="2190"/>
                  </a:lnTo>
                  <a:lnTo>
                    <a:pt x="11722" y="1825"/>
                  </a:lnTo>
                  <a:lnTo>
                    <a:pt x="11585" y="1483"/>
                  </a:lnTo>
                  <a:lnTo>
                    <a:pt x="11403" y="1141"/>
                  </a:lnTo>
                  <a:lnTo>
                    <a:pt x="11197" y="844"/>
                  </a:lnTo>
                  <a:lnTo>
                    <a:pt x="10946" y="548"/>
                  </a:lnTo>
                  <a:lnTo>
                    <a:pt x="10673" y="251"/>
                  </a:lnTo>
                  <a:lnTo>
                    <a:pt x="10376" y="0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9"/>
            <p:cNvSpPr/>
            <p:nvPr/>
          </p:nvSpPr>
          <p:spPr>
            <a:xfrm>
              <a:off x="8052154" y="2183059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9"/>
            <p:cNvSpPr/>
            <p:nvPr/>
          </p:nvSpPr>
          <p:spPr>
            <a:xfrm>
              <a:off x="7980893" y="2170865"/>
              <a:ext cx="71340" cy="12271"/>
            </a:xfrm>
            <a:custGeom>
              <a:avLst/>
              <a:gdLst/>
              <a:ahLst/>
              <a:cxnLst/>
              <a:rect l="l" t="t" r="r" b="b"/>
              <a:pathLst>
                <a:path w="936" h="16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29" y="69"/>
                  </a:lnTo>
                  <a:lnTo>
                    <a:pt x="480" y="115"/>
                  </a:lnTo>
                  <a:lnTo>
                    <a:pt x="708" y="137"/>
                  </a:lnTo>
                  <a:lnTo>
                    <a:pt x="936" y="160"/>
                  </a:lnTo>
                  <a:lnTo>
                    <a:pt x="936" y="160"/>
                  </a:lnTo>
                  <a:lnTo>
                    <a:pt x="708" y="137"/>
                  </a:lnTo>
                  <a:lnTo>
                    <a:pt x="480" y="115"/>
                  </a:lnTo>
                  <a:lnTo>
                    <a:pt x="229" y="6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9"/>
            <p:cNvSpPr/>
            <p:nvPr/>
          </p:nvSpPr>
          <p:spPr>
            <a:xfrm>
              <a:off x="7494258" y="2144799"/>
              <a:ext cx="446787" cy="655318"/>
            </a:xfrm>
            <a:custGeom>
              <a:avLst/>
              <a:gdLst/>
              <a:ahLst/>
              <a:cxnLst/>
              <a:rect l="l" t="t" r="r" b="b"/>
              <a:pathLst>
                <a:path w="5862" h="8598" extrusionOk="0">
                  <a:moveTo>
                    <a:pt x="5041" y="1"/>
                  </a:moveTo>
                  <a:lnTo>
                    <a:pt x="69" y="7845"/>
                  </a:lnTo>
                  <a:lnTo>
                    <a:pt x="24" y="7936"/>
                  </a:lnTo>
                  <a:lnTo>
                    <a:pt x="1" y="8028"/>
                  </a:lnTo>
                  <a:lnTo>
                    <a:pt x="1" y="8119"/>
                  </a:lnTo>
                  <a:lnTo>
                    <a:pt x="1" y="8210"/>
                  </a:lnTo>
                  <a:lnTo>
                    <a:pt x="46" y="8301"/>
                  </a:lnTo>
                  <a:lnTo>
                    <a:pt x="92" y="8393"/>
                  </a:lnTo>
                  <a:lnTo>
                    <a:pt x="138" y="8461"/>
                  </a:lnTo>
                  <a:lnTo>
                    <a:pt x="229" y="8507"/>
                  </a:lnTo>
                  <a:lnTo>
                    <a:pt x="297" y="8552"/>
                  </a:lnTo>
                  <a:lnTo>
                    <a:pt x="388" y="8575"/>
                  </a:lnTo>
                  <a:lnTo>
                    <a:pt x="502" y="8598"/>
                  </a:lnTo>
                  <a:lnTo>
                    <a:pt x="594" y="8575"/>
                  </a:lnTo>
                  <a:lnTo>
                    <a:pt x="662" y="8552"/>
                  </a:lnTo>
                  <a:lnTo>
                    <a:pt x="753" y="8507"/>
                  </a:lnTo>
                  <a:lnTo>
                    <a:pt x="822" y="8438"/>
                  </a:lnTo>
                  <a:lnTo>
                    <a:pt x="890" y="8370"/>
                  </a:lnTo>
                  <a:lnTo>
                    <a:pt x="5861" y="525"/>
                  </a:lnTo>
                  <a:lnTo>
                    <a:pt x="5041" y="1"/>
                  </a:lnTo>
                  <a:close/>
                </a:path>
              </a:pathLst>
            </a:custGeom>
            <a:solidFill>
              <a:srgbClr val="D99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7490828" y="2141293"/>
              <a:ext cx="453723" cy="662330"/>
            </a:xfrm>
            <a:custGeom>
              <a:avLst/>
              <a:gdLst/>
              <a:ahLst/>
              <a:cxnLst/>
              <a:rect l="l" t="t" r="r" b="b"/>
              <a:pathLst>
                <a:path w="5953" h="8690" extrusionOk="0">
                  <a:moveTo>
                    <a:pt x="5108" y="115"/>
                  </a:moveTo>
                  <a:lnTo>
                    <a:pt x="5838" y="571"/>
                  </a:lnTo>
                  <a:lnTo>
                    <a:pt x="890" y="8393"/>
                  </a:lnTo>
                  <a:lnTo>
                    <a:pt x="821" y="8484"/>
                  </a:lnTo>
                  <a:lnTo>
                    <a:pt x="730" y="8530"/>
                  </a:lnTo>
                  <a:lnTo>
                    <a:pt x="639" y="8575"/>
                  </a:lnTo>
                  <a:lnTo>
                    <a:pt x="525" y="8598"/>
                  </a:lnTo>
                  <a:lnTo>
                    <a:pt x="411" y="8575"/>
                  </a:lnTo>
                  <a:lnTo>
                    <a:pt x="297" y="8530"/>
                  </a:lnTo>
                  <a:lnTo>
                    <a:pt x="205" y="8461"/>
                  </a:lnTo>
                  <a:lnTo>
                    <a:pt x="137" y="8370"/>
                  </a:lnTo>
                  <a:lnTo>
                    <a:pt x="91" y="8256"/>
                  </a:lnTo>
                  <a:lnTo>
                    <a:pt x="91" y="8165"/>
                  </a:lnTo>
                  <a:lnTo>
                    <a:pt x="114" y="8028"/>
                  </a:lnTo>
                  <a:lnTo>
                    <a:pt x="160" y="7914"/>
                  </a:lnTo>
                  <a:lnTo>
                    <a:pt x="5108" y="115"/>
                  </a:lnTo>
                  <a:close/>
                  <a:moveTo>
                    <a:pt x="5086" y="1"/>
                  </a:moveTo>
                  <a:lnTo>
                    <a:pt x="5063" y="24"/>
                  </a:lnTo>
                  <a:lnTo>
                    <a:pt x="69" y="7868"/>
                  </a:lnTo>
                  <a:lnTo>
                    <a:pt x="23" y="8005"/>
                  </a:lnTo>
                  <a:lnTo>
                    <a:pt x="0" y="8165"/>
                  </a:lnTo>
                  <a:lnTo>
                    <a:pt x="23" y="8279"/>
                  </a:lnTo>
                  <a:lnTo>
                    <a:pt x="69" y="8416"/>
                  </a:lnTo>
                  <a:lnTo>
                    <a:pt x="137" y="8507"/>
                  </a:lnTo>
                  <a:lnTo>
                    <a:pt x="251" y="8598"/>
                  </a:lnTo>
                  <a:lnTo>
                    <a:pt x="388" y="8667"/>
                  </a:lnTo>
                  <a:lnTo>
                    <a:pt x="525" y="8689"/>
                  </a:lnTo>
                  <a:lnTo>
                    <a:pt x="661" y="8667"/>
                  </a:lnTo>
                  <a:lnTo>
                    <a:pt x="775" y="8621"/>
                  </a:lnTo>
                  <a:lnTo>
                    <a:pt x="890" y="8553"/>
                  </a:lnTo>
                  <a:lnTo>
                    <a:pt x="958" y="8439"/>
                  </a:lnTo>
                  <a:lnTo>
                    <a:pt x="5952" y="594"/>
                  </a:lnTo>
                  <a:lnTo>
                    <a:pt x="5952" y="548"/>
                  </a:lnTo>
                  <a:lnTo>
                    <a:pt x="5929" y="525"/>
                  </a:lnTo>
                  <a:lnTo>
                    <a:pt x="510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7758497" y="1644216"/>
              <a:ext cx="589237" cy="589314"/>
            </a:xfrm>
            <a:custGeom>
              <a:avLst/>
              <a:gdLst/>
              <a:ahLst/>
              <a:cxnLst/>
              <a:rect l="l" t="t" r="r" b="b"/>
              <a:pathLst>
                <a:path w="7731" h="7732" extrusionOk="0">
                  <a:moveTo>
                    <a:pt x="3854" y="685"/>
                  </a:moveTo>
                  <a:lnTo>
                    <a:pt x="4173" y="708"/>
                  </a:lnTo>
                  <a:lnTo>
                    <a:pt x="4492" y="753"/>
                  </a:lnTo>
                  <a:lnTo>
                    <a:pt x="4812" y="822"/>
                  </a:lnTo>
                  <a:lnTo>
                    <a:pt x="5108" y="936"/>
                  </a:lnTo>
                  <a:lnTo>
                    <a:pt x="5405" y="1073"/>
                  </a:lnTo>
                  <a:lnTo>
                    <a:pt x="5678" y="1255"/>
                  </a:lnTo>
                  <a:lnTo>
                    <a:pt x="5929" y="1438"/>
                  </a:lnTo>
                  <a:lnTo>
                    <a:pt x="6157" y="1643"/>
                  </a:lnTo>
                  <a:lnTo>
                    <a:pt x="6340" y="1871"/>
                  </a:lnTo>
                  <a:lnTo>
                    <a:pt x="6522" y="2122"/>
                  </a:lnTo>
                  <a:lnTo>
                    <a:pt x="6682" y="2395"/>
                  </a:lnTo>
                  <a:lnTo>
                    <a:pt x="6819" y="2669"/>
                  </a:lnTo>
                  <a:lnTo>
                    <a:pt x="6910" y="2965"/>
                  </a:lnTo>
                  <a:lnTo>
                    <a:pt x="6978" y="3262"/>
                  </a:lnTo>
                  <a:lnTo>
                    <a:pt x="7024" y="3558"/>
                  </a:lnTo>
                  <a:lnTo>
                    <a:pt x="7047" y="3878"/>
                  </a:lnTo>
                  <a:lnTo>
                    <a:pt x="7024" y="4197"/>
                  </a:lnTo>
                  <a:lnTo>
                    <a:pt x="6978" y="4516"/>
                  </a:lnTo>
                  <a:lnTo>
                    <a:pt x="6910" y="4835"/>
                  </a:lnTo>
                  <a:lnTo>
                    <a:pt x="6796" y="5132"/>
                  </a:lnTo>
                  <a:lnTo>
                    <a:pt x="6659" y="5428"/>
                  </a:lnTo>
                  <a:lnTo>
                    <a:pt x="6476" y="5679"/>
                  </a:lnTo>
                  <a:lnTo>
                    <a:pt x="6294" y="5930"/>
                  </a:lnTo>
                  <a:lnTo>
                    <a:pt x="6089" y="6158"/>
                  </a:lnTo>
                  <a:lnTo>
                    <a:pt x="5861" y="6363"/>
                  </a:lnTo>
                  <a:lnTo>
                    <a:pt x="5610" y="6546"/>
                  </a:lnTo>
                  <a:lnTo>
                    <a:pt x="5336" y="6705"/>
                  </a:lnTo>
                  <a:lnTo>
                    <a:pt x="5063" y="6819"/>
                  </a:lnTo>
                  <a:lnTo>
                    <a:pt x="4766" y="6933"/>
                  </a:lnTo>
                  <a:lnTo>
                    <a:pt x="4470" y="7002"/>
                  </a:lnTo>
                  <a:lnTo>
                    <a:pt x="4173" y="7047"/>
                  </a:lnTo>
                  <a:lnTo>
                    <a:pt x="3854" y="7070"/>
                  </a:lnTo>
                  <a:lnTo>
                    <a:pt x="3535" y="7047"/>
                  </a:lnTo>
                  <a:lnTo>
                    <a:pt x="3215" y="7002"/>
                  </a:lnTo>
                  <a:lnTo>
                    <a:pt x="2896" y="6911"/>
                  </a:lnTo>
                  <a:lnTo>
                    <a:pt x="2600" y="6797"/>
                  </a:lnTo>
                  <a:lnTo>
                    <a:pt x="2303" y="6660"/>
                  </a:lnTo>
                  <a:lnTo>
                    <a:pt x="2052" y="6500"/>
                  </a:lnTo>
                  <a:lnTo>
                    <a:pt x="1802" y="6318"/>
                  </a:lnTo>
                  <a:lnTo>
                    <a:pt x="1574" y="6090"/>
                  </a:lnTo>
                  <a:lnTo>
                    <a:pt x="1368" y="5862"/>
                  </a:lnTo>
                  <a:lnTo>
                    <a:pt x="1186" y="5611"/>
                  </a:lnTo>
                  <a:lnTo>
                    <a:pt x="1026" y="5360"/>
                  </a:lnTo>
                  <a:lnTo>
                    <a:pt x="912" y="5063"/>
                  </a:lnTo>
                  <a:lnTo>
                    <a:pt x="798" y="4790"/>
                  </a:lnTo>
                  <a:lnTo>
                    <a:pt x="730" y="4493"/>
                  </a:lnTo>
                  <a:lnTo>
                    <a:pt x="684" y="4174"/>
                  </a:lnTo>
                  <a:lnTo>
                    <a:pt x="661" y="3878"/>
                  </a:lnTo>
                  <a:lnTo>
                    <a:pt x="684" y="3558"/>
                  </a:lnTo>
                  <a:lnTo>
                    <a:pt x="730" y="3239"/>
                  </a:lnTo>
                  <a:lnTo>
                    <a:pt x="821" y="2920"/>
                  </a:lnTo>
                  <a:lnTo>
                    <a:pt x="935" y="2623"/>
                  </a:lnTo>
                  <a:lnTo>
                    <a:pt x="1072" y="2327"/>
                  </a:lnTo>
                  <a:lnTo>
                    <a:pt x="1231" y="2053"/>
                  </a:lnTo>
                  <a:lnTo>
                    <a:pt x="1414" y="1802"/>
                  </a:lnTo>
                  <a:lnTo>
                    <a:pt x="1642" y="1574"/>
                  </a:lnTo>
                  <a:lnTo>
                    <a:pt x="1870" y="1392"/>
                  </a:lnTo>
                  <a:lnTo>
                    <a:pt x="2121" y="1209"/>
                  </a:lnTo>
                  <a:lnTo>
                    <a:pt x="2372" y="1050"/>
                  </a:lnTo>
                  <a:lnTo>
                    <a:pt x="2668" y="913"/>
                  </a:lnTo>
                  <a:lnTo>
                    <a:pt x="2942" y="822"/>
                  </a:lnTo>
                  <a:lnTo>
                    <a:pt x="3238" y="753"/>
                  </a:lnTo>
                  <a:lnTo>
                    <a:pt x="3558" y="708"/>
                  </a:lnTo>
                  <a:lnTo>
                    <a:pt x="3854" y="685"/>
                  </a:lnTo>
                  <a:close/>
                  <a:moveTo>
                    <a:pt x="3740" y="1"/>
                  </a:move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close/>
                </a:path>
              </a:pathLst>
            </a:custGeom>
            <a:solidFill>
              <a:srgbClr val="BC7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7758497" y="1644216"/>
              <a:ext cx="589237" cy="589314"/>
            </a:xfrm>
            <a:custGeom>
              <a:avLst/>
              <a:gdLst/>
              <a:ahLst/>
              <a:cxnLst/>
              <a:rect l="l" t="t" r="r" b="b"/>
              <a:pathLst>
                <a:path w="7731" h="7732" fill="none" extrusionOk="0">
                  <a:moveTo>
                    <a:pt x="5929" y="594"/>
                  </a:move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lnTo>
                    <a:pt x="3740" y="1"/>
                  </a:ln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9"/>
            <p:cNvSpPr/>
            <p:nvPr/>
          </p:nvSpPr>
          <p:spPr>
            <a:xfrm>
              <a:off x="7808875" y="1696347"/>
              <a:ext cx="486725" cy="486801"/>
            </a:xfrm>
            <a:custGeom>
              <a:avLst/>
              <a:gdLst/>
              <a:ahLst/>
              <a:cxnLst/>
              <a:rect l="l" t="t" r="r" b="b"/>
              <a:pathLst>
                <a:path w="6386" h="6387" fill="none" extrusionOk="0">
                  <a:moveTo>
                    <a:pt x="6249" y="4151"/>
                  </a:moveTo>
                  <a:lnTo>
                    <a:pt x="6249" y="4151"/>
                  </a:lnTo>
                  <a:lnTo>
                    <a:pt x="6135" y="4448"/>
                  </a:lnTo>
                  <a:lnTo>
                    <a:pt x="5998" y="4744"/>
                  </a:lnTo>
                  <a:lnTo>
                    <a:pt x="5815" y="4995"/>
                  </a:lnTo>
                  <a:lnTo>
                    <a:pt x="5633" y="5246"/>
                  </a:lnTo>
                  <a:lnTo>
                    <a:pt x="5428" y="5474"/>
                  </a:lnTo>
                  <a:lnTo>
                    <a:pt x="5200" y="5679"/>
                  </a:lnTo>
                  <a:lnTo>
                    <a:pt x="4949" y="5862"/>
                  </a:lnTo>
                  <a:lnTo>
                    <a:pt x="4675" y="6021"/>
                  </a:lnTo>
                  <a:lnTo>
                    <a:pt x="4402" y="6135"/>
                  </a:lnTo>
                  <a:lnTo>
                    <a:pt x="4105" y="6249"/>
                  </a:lnTo>
                  <a:lnTo>
                    <a:pt x="3809" y="6318"/>
                  </a:lnTo>
                  <a:lnTo>
                    <a:pt x="3512" y="6363"/>
                  </a:lnTo>
                  <a:lnTo>
                    <a:pt x="3193" y="6386"/>
                  </a:lnTo>
                  <a:lnTo>
                    <a:pt x="2874" y="6363"/>
                  </a:lnTo>
                  <a:lnTo>
                    <a:pt x="2554" y="6318"/>
                  </a:lnTo>
                  <a:lnTo>
                    <a:pt x="2235" y="6227"/>
                  </a:lnTo>
                  <a:lnTo>
                    <a:pt x="2235" y="6227"/>
                  </a:lnTo>
                  <a:lnTo>
                    <a:pt x="1939" y="6113"/>
                  </a:lnTo>
                  <a:lnTo>
                    <a:pt x="1642" y="5976"/>
                  </a:lnTo>
                  <a:lnTo>
                    <a:pt x="1391" y="5816"/>
                  </a:lnTo>
                  <a:lnTo>
                    <a:pt x="1141" y="5634"/>
                  </a:lnTo>
                  <a:lnTo>
                    <a:pt x="913" y="5406"/>
                  </a:lnTo>
                  <a:lnTo>
                    <a:pt x="707" y="5178"/>
                  </a:lnTo>
                  <a:lnTo>
                    <a:pt x="525" y="4927"/>
                  </a:lnTo>
                  <a:lnTo>
                    <a:pt x="365" y="4676"/>
                  </a:lnTo>
                  <a:lnTo>
                    <a:pt x="251" y="4379"/>
                  </a:lnTo>
                  <a:lnTo>
                    <a:pt x="137" y="4106"/>
                  </a:lnTo>
                  <a:lnTo>
                    <a:pt x="69" y="3809"/>
                  </a:lnTo>
                  <a:lnTo>
                    <a:pt x="23" y="3490"/>
                  </a:lnTo>
                  <a:lnTo>
                    <a:pt x="0" y="3194"/>
                  </a:lnTo>
                  <a:lnTo>
                    <a:pt x="23" y="2874"/>
                  </a:lnTo>
                  <a:lnTo>
                    <a:pt x="69" y="2555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274" y="1939"/>
                  </a:lnTo>
                  <a:lnTo>
                    <a:pt x="411" y="1643"/>
                  </a:lnTo>
                  <a:lnTo>
                    <a:pt x="570" y="1369"/>
                  </a:lnTo>
                  <a:lnTo>
                    <a:pt x="753" y="1118"/>
                  </a:lnTo>
                  <a:lnTo>
                    <a:pt x="981" y="890"/>
                  </a:lnTo>
                  <a:lnTo>
                    <a:pt x="1209" y="708"/>
                  </a:lnTo>
                  <a:lnTo>
                    <a:pt x="1460" y="525"/>
                  </a:lnTo>
                  <a:lnTo>
                    <a:pt x="1711" y="366"/>
                  </a:lnTo>
                  <a:lnTo>
                    <a:pt x="2007" y="229"/>
                  </a:lnTo>
                  <a:lnTo>
                    <a:pt x="2281" y="138"/>
                  </a:lnTo>
                  <a:lnTo>
                    <a:pt x="2577" y="69"/>
                  </a:lnTo>
                  <a:lnTo>
                    <a:pt x="2897" y="24"/>
                  </a:lnTo>
                  <a:lnTo>
                    <a:pt x="3193" y="1"/>
                  </a:lnTo>
                  <a:lnTo>
                    <a:pt x="3512" y="24"/>
                  </a:lnTo>
                  <a:lnTo>
                    <a:pt x="3831" y="69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447" y="252"/>
                  </a:lnTo>
                  <a:lnTo>
                    <a:pt x="4744" y="389"/>
                  </a:lnTo>
                  <a:lnTo>
                    <a:pt x="5017" y="571"/>
                  </a:lnTo>
                  <a:lnTo>
                    <a:pt x="5268" y="754"/>
                  </a:lnTo>
                  <a:lnTo>
                    <a:pt x="5496" y="959"/>
                  </a:lnTo>
                  <a:lnTo>
                    <a:pt x="5679" y="1187"/>
                  </a:lnTo>
                  <a:lnTo>
                    <a:pt x="5861" y="1438"/>
                  </a:lnTo>
                  <a:lnTo>
                    <a:pt x="6021" y="1711"/>
                  </a:lnTo>
                  <a:lnTo>
                    <a:pt x="6158" y="1985"/>
                  </a:lnTo>
                  <a:lnTo>
                    <a:pt x="6249" y="2281"/>
                  </a:lnTo>
                  <a:lnTo>
                    <a:pt x="6317" y="2578"/>
                  </a:lnTo>
                  <a:lnTo>
                    <a:pt x="6363" y="2874"/>
                  </a:lnTo>
                  <a:lnTo>
                    <a:pt x="6386" y="3194"/>
                  </a:lnTo>
                  <a:lnTo>
                    <a:pt x="6363" y="3513"/>
                  </a:lnTo>
                  <a:lnTo>
                    <a:pt x="6317" y="3832"/>
                  </a:lnTo>
                  <a:lnTo>
                    <a:pt x="6249" y="415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9"/>
            <p:cNvSpPr/>
            <p:nvPr/>
          </p:nvSpPr>
          <p:spPr>
            <a:xfrm>
              <a:off x="7808875" y="1696347"/>
              <a:ext cx="342445" cy="333833"/>
            </a:xfrm>
            <a:custGeom>
              <a:avLst/>
              <a:gdLst/>
              <a:ahLst/>
              <a:cxnLst/>
              <a:rect l="l" t="t" r="r" b="b"/>
              <a:pathLst>
                <a:path w="4493" h="4380" extrusionOk="0">
                  <a:moveTo>
                    <a:pt x="3398" y="1"/>
                  </a:move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close/>
                  <a:moveTo>
                    <a:pt x="2053" y="206"/>
                  </a:moveTo>
                  <a:lnTo>
                    <a:pt x="1733" y="343"/>
                  </a:lnTo>
                  <a:lnTo>
                    <a:pt x="1437" y="525"/>
                  </a:lnTo>
                  <a:lnTo>
                    <a:pt x="1434" y="535"/>
                  </a:lnTo>
                  <a:lnTo>
                    <a:pt x="1434" y="535"/>
                  </a:lnTo>
                  <a:lnTo>
                    <a:pt x="1551" y="457"/>
                  </a:lnTo>
                  <a:lnTo>
                    <a:pt x="1756" y="343"/>
                  </a:lnTo>
                  <a:lnTo>
                    <a:pt x="1984" y="252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2053" y="206"/>
                  </a:lnTo>
                  <a:close/>
                  <a:moveTo>
                    <a:pt x="2942" y="1"/>
                  </a:move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close/>
                  <a:moveTo>
                    <a:pt x="1434" y="535"/>
                  </a:move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44" y="4363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4" y="535"/>
                  </a:lnTo>
                  <a:close/>
                  <a:moveTo>
                    <a:pt x="244" y="4363"/>
                  </a:moveTo>
                  <a:lnTo>
                    <a:pt x="228" y="4379"/>
                  </a:lnTo>
                  <a:lnTo>
                    <a:pt x="251" y="4379"/>
                  </a:lnTo>
                  <a:lnTo>
                    <a:pt x="244" y="4363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9"/>
            <p:cNvSpPr/>
            <p:nvPr/>
          </p:nvSpPr>
          <p:spPr>
            <a:xfrm>
              <a:off x="7808875" y="1696347"/>
              <a:ext cx="342445" cy="333833"/>
            </a:xfrm>
            <a:custGeom>
              <a:avLst/>
              <a:gdLst/>
              <a:ahLst/>
              <a:cxnLst/>
              <a:rect l="l" t="t" r="r" b="b"/>
              <a:pathLst>
                <a:path w="4493" h="4380" fill="none" extrusionOk="0">
                  <a:moveTo>
                    <a:pt x="3193" y="1"/>
                  </a:move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2942" y="1"/>
                  </a:ln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1984" y="252"/>
                  </a:lnTo>
                  <a:lnTo>
                    <a:pt x="1756" y="343"/>
                  </a:lnTo>
                  <a:lnTo>
                    <a:pt x="1551" y="457"/>
                  </a:ln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28" y="4379"/>
                  </a:lnTo>
                  <a:lnTo>
                    <a:pt x="251" y="4357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7" y="525"/>
                  </a:lnTo>
                  <a:lnTo>
                    <a:pt x="1437" y="525"/>
                  </a:lnTo>
                  <a:lnTo>
                    <a:pt x="1733" y="343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1802" y="1004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lnTo>
                    <a:pt x="3170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398" y="1"/>
                  </a:ln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9"/>
            <p:cNvSpPr/>
            <p:nvPr/>
          </p:nvSpPr>
          <p:spPr>
            <a:xfrm>
              <a:off x="7826252" y="1715477"/>
              <a:ext cx="469347" cy="467671"/>
            </a:xfrm>
            <a:custGeom>
              <a:avLst/>
              <a:gdLst/>
              <a:ahLst/>
              <a:cxnLst/>
              <a:rect l="l" t="t" r="r" b="b"/>
              <a:pathLst>
                <a:path w="6158" h="6136" extrusionOk="0">
                  <a:moveTo>
                    <a:pt x="821" y="1483"/>
                  </a:moveTo>
                  <a:lnTo>
                    <a:pt x="753" y="1574"/>
                  </a:lnTo>
                  <a:lnTo>
                    <a:pt x="570" y="1871"/>
                  </a:lnTo>
                  <a:lnTo>
                    <a:pt x="411" y="2167"/>
                  </a:lnTo>
                  <a:lnTo>
                    <a:pt x="274" y="2487"/>
                  </a:lnTo>
                  <a:lnTo>
                    <a:pt x="160" y="2806"/>
                  </a:lnTo>
                  <a:lnTo>
                    <a:pt x="69" y="3125"/>
                  </a:lnTo>
                  <a:lnTo>
                    <a:pt x="23" y="3444"/>
                  </a:lnTo>
                  <a:lnTo>
                    <a:pt x="0" y="3786"/>
                  </a:lnTo>
                  <a:lnTo>
                    <a:pt x="23" y="4106"/>
                  </a:lnTo>
                  <a:lnTo>
                    <a:pt x="821" y="1483"/>
                  </a:lnTo>
                  <a:close/>
                  <a:moveTo>
                    <a:pt x="2828" y="160"/>
                  </a:moveTo>
                  <a:lnTo>
                    <a:pt x="2486" y="274"/>
                  </a:lnTo>
                  <a:lnTo>
                    <a:pt x="2167" y="411"/>
                  </a:lnTo>
                  <a:lnTo>
                    <a:pt x="1870" y="571"/>
                  </a:lnTo>
                  <a:lnTo>
                    <a:pt x="1574" y="753"/>
                  </a:lnTo>
                  <a:lnTo>
                    <a:pt x="342" y="4744"/>
                  </a:lnTo>
                  <a:lnTo>
                    <a:pt x="548" y="5018"/>
                  </a:lnTo>
                  <a:lnTo>
                    <a:pt x="799" y="5269"/>
                  </a:lnTo>
                  <a:lnTo>
                    <a:pt x="1049" y="5497"/>
                  </a:lnTo>
                  <a:lnTo>
                    <a:pt x="1247" y="5618"/>
                  </a:lnTo>
                  <a:lnTo>
                    <a:pt x="1141" y="5542"/>
                  </a:lnTo>
                  <a:lnTo>
                    <a:pt x="2828" y="160"/>
                  </a:lnTo>
                  <a:close/>
                  <a:moveTo>
                    <a:pt x="1247" y="5618"/>
                  </a:moveTo>
                  <a:lnTo>
                    <a:pt x="1300" y="5656"/>
                  </a:lnTo>
                  <a:lnTo>
                    <a:pt x="1505" y="5770"/>
                  </a:lnTo>
                  <a:lnTo>
                    <a:pt x="1346" y="5679"/>
                  </a:lnTo>
                  <a:lnTo>
                    <a:pt x="1247" y="5618"/>
                  </a:lnTo>
                  <a:close/>
                  <a:moveTo>
                    <a:pt x="3763" y="1"/>
                  </a:moveTo>
                  <a:lnTo>
                    <a:pt x="1893" y="5930"/>
                  </a:lnTo>
                  <a:lnTo>
                    <a:pt x="1688" y="5862"/>
                  </a:lnTo>
                  <a:lnTo>
                    <a:pt x="1505" y="5770"/>
                  </a:lnTo>
                  <a:lnTo>
                    <a:pt x="1665" y="5862"/>
                  </a:lnTo>
                  <a:lnTo>
                    <a:pt x="2007" y="5976"/>
                  </a:lnTo>
                  <a:lnTo>
                    <a:pt x="2030" y="5976"/>
                  </a:lnTo>
                  <a:lnTo>
                    <a:pt x="2258" y="6044"/>
                  </a:lnTo>
                  <a:lnTo>
                    <a:pt x="2373" y="6065"/>
                  </a:lnTo>
                  <a:lnTo>
                    <a:pt x="2373" y="6065"/>
                  </a:lnTo>
                  <a:lnTo>
                    <a:pt x="4265" y="24"/>
                  </a:lnTo>
                  <a:lnTo>
                    <a:pt x="3877" y="1"/>
                  </a:lnTo>
                  <a:close/>
                  <a:moveTo>
                    <a:pt x="2373" y="6065"/>
                  </a:moveTo>
                  <a:lnTo>
                    <a:pt x="2372" y="6067"/>
                  </a:lnTo>
                  <a:lnTo>
                    <a:pt x="2623" y="6112"/>
                  </a:lnTo>
                  <a:lnTo>
                    <a:pt x="2874" y="6135"/>
                  </a:lnTo>
                  <a:lnTo>
                    <a:pt x="2876" y="6126"/>
                  </a:lnTo>
                  <a:lnTo>
                    <a:pt x="2876" y="6126"/>
                  </a:lnTo>
                  <a:lnTo>
                    <a:pt x="2737" y="6112"/>
                  </a:lnTo>
                  <a:lnTo>
                    <a:pt x="2509" y="6090"/>
                  </a:lnTo>
                  <a:lnTo>
                    <a:pt x="2373" y="6065"/>
                  </a:lnTo>
                  <a:close/>
                  <a:moveTo>
                    <a:pt x="4698" y="252"/>
                  </a:moveTo>
                  <a:lnTo>
                    <a:pt x="2876" y="6126"/>
                  </a:lnTo>
                  <a:lnTo>
                    <a:pt x="2876" y="6126"/>
                  </a:lnTo>
                  <a:lnTo>
                    <a:pt x="2965" y="6135"/>
                  </a:lnTo>
                  <a:lnTo>
                    <a:pt x="3216" y="6112"/>
                  </a:lnTo>
                  <a:lnTo>
                    <a:pt x="3467" y="6090"/>
                  </a:lnTo>
                  <a:lnTo>
                    <a:pt x="3718" y="6044"/>
                  </a:lnTo>
                  <a:lnTo>
                    <a:pt x="3968" y="5976"/>
                  </a:lnTo>
                  <a:lnTo>
                    <a:pt x="4196" y="5884"/>
                  </a:lnTo>
                  <a:lnTo>
                    <a:pt x="4424" y="5770"/>
                  </a:lnTo>
                  <a:lnTo>
                    <a:pt x="4630" y="5656"/>
                  </a:lnTo>
                  <a:lnTo>
                    <a:pt x="4835" y="5520"/>
                  </a:lnTo>
                  <a:lnTo>
                    <a:pt x="5040" y="5360"/>
                  </a:lnTo>
                  <a:lnTo>
                    <a:pt x="5223" y="5200"/>
                  </a:lnTo>
                  <a:lnTo>
                    <a:pt x="5382" y="5018"/>
                  </a:lnTo>
                  <a:lnTo>
                    <a:pt x="5542" y="4813"/>
                  </a:lnTo>
                  <a:lnTo>
                    <a:pt x="5701" y="4607"/>
                  </a:lnTo>
                  <a:lnTo>
                    <a:pt x="5816" y="4379"/>
                  </a:lnTo>
                  <a:lnTo>
                    <a:pt x="5930" y="4128"/>
                  </a:lnTo>
                  <a:lnTo>
                    <a:pt x="6021" y="3900"/>
                  </a:lnTo>
                  <a:lnTo>
                    <a:pt x="6089" y="3650"/>
                  </a:lnTo>
                  <a:lnTo>
                    <a:pt x="6112" y="3422"/>
                  </a:lnTo>
                  <a:lnTo>
                    <a:pt x="6158" y="3171"/>
                  </a:lnTo>
                  <a:lnTo>
                    <a:pt x="6158" y="2943"/>
                  </a:lnTo>
                  <a:lnTo>
                    <a:pt x="6158" y="2715"/>
                  </a:lnTo>
                  <a:lnTo>
                    <a:pt x="6135" y="2487"/>
                  </a:lnTo>
                  <a:lnTo>
                    <a:pt x="6089" y="2258"/>
                  </a:lnTo>
                  <a:lnTo>
                    <a:pt x="6021" y="2030"/>
                  </a:lnTo>
                  <a:lnTo>
                    <a:pt x="5952" y="1825"/>
                  </a:lnTo>
                  <a:lnTo>
                    <a:pt x="5861" y="1620"/>
                  </a:lnTo>
                  <a:lnTo>
                    <a:pt x="5770" y="1415"/>
                  </a:lnTo>
                  <a:lnTo>
                    <a:pt x="5656" y="1209"/>
                  </a:lnTo>
                  <a:lnTo>
                    <a:pt x="5519" y="1027"/>
                  </a:lnTo>
                  <a:lnTo>
                    <a:pt x="5382" y="845"/>
                  </a:lnTo>
                  <a:lnTo>
                    <a:pt x="5223" y="685"/>
                  </a:lnTo>
                  <a:lnTo>
                    <a:pt x="5063" y="525"/>
                  </a:lnTo>
                  <a:lnTo>
                    <a:pt x="4881" y="389"/>
                  </a:lnTo>
                  <a:lnTo>
                    <a:pt x="4698" y="252"/>
                  </a:lnTo>
                  <a:close/>
                </a:path>
              </a:pathLst>
            </a:custGeom>
            <a:solidFill>
              <a:srgbClr val="C5D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9"/>
            <p:cNvSpPr/>
            <p:nvPr/>
          </p:nvSpPr>
          <p:spPr>
            <a:xfrm>
              <a:off x="7826252" y="1828505"/>
              <a:ext cx="62651" cy="199919"/>
            </a:xfrm>
            <a:custGeom>
              <a:avLst/>
              <a:gdLst/>
              <a:ahLst/>
              <a:cxnLst/>
              <a:rect l="l" t="t" r="r" b="b"/>
              <a:pathLst>
                <a:path w="822" h="2623" fill="none" extrusionOk="0">
                  <a:moveTo>
                    <a:pt x="821" y="0"/>
                  </a:moveTo>
                  <a:lnTo>
                    <a:pt x="821" y="0"/>
                  </a:lnTo>
                  <a:lnTo>
                    <a:pt x="753" y="91"/>
                  </a:lnTo>
                  <a:lnTo>
                    <a:pt x="753" y="91"/>
                  </a:lnTo>
                  <a:lnTo>
                    <a:pt x="570" y="388"/>
                  </a:lnTo>
                  <a:lnTo>
                    <a:pt x="411" y="684"/>
                  </a:lnTo>
                  <a:lnTo>
                    <a:pt x="274" y="1004"/>
                  </a:lnTo>
                  <a:lnTo>
                    <a:pt x="160" y="1323"/>
                  </a:lnTo>
                  <a:lnTo>
                    <a:pt x="69" y="1642"/>
                  </a:lnTo>
                  <a:lnTo>
                    <a:pt x="23" y="1961"/>
                  </a:lnTo>
                  <a:lnTo>
                    <a:pt x="0" y="2303"/>
                  </a:lnTo>
                  <a:lnTo>
                    <a:pt x="23" y="2623"/>
                  </a:lnTo>
                  <a:lnTo>
                    <a:pt x="8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9"/>
            <p:cNvSpPr/>
            <p:nvPr/>
          </p:nvSpPr>
          <p:spPr>
            <a:xfrm>
              <a:off x="7828005" y="1715477"/>
              <a:ext cx="467594" cy="467671"/>
            </a:xfrm>
            <a:custGeom>
              <a:avLst/>
              <a:gdLst/>
              <a:ahLst/>
              <a:cxnLst/>
              <a:rect l="l" t="t" r="r" b="b"/>
              <a:pathLst>
                <a:path w="6135" h="6136" fill="none" extrusionOk="0">
                  <a:moveTo>
                    <a:pt x="3854" y="1"/>
                  </a:moveTo>
                  <a:lnTo>
                    <a:pt x="3854" y="1"/>
                  </a:lnTo>
                  <a:lnTo>
                    <a:pt x="3740" y="1"/>
                  </a:lnTo>
                  <a:lnTo>
                    <a:pt x="1870" y="5930"/>
                  </a:lnTo>
                  <a:lnTo>
                    <a:pt x="1870" y="5930"/>
                  </a:lnTo>
                  <a:lnTo>
                    <a:pt x="1665" y="5862"/>
                  </a:lnTo>
                  <a:lnTo>
                    <a:pt x="1482" y="5770"/>
                  </a:lnTo>
                  <a:lnTo>
                    <a:pt x="1277" y="5656"/>
                  </a:lnTo>
                  <a:lnTo>
                    <a:pt x="1118" y="5542"/>
                  </a:lnTo>
                  <a:lnTo>
                    <a:pt x="2805" y="160"/>
                  </a:lnTo>
                  <a:lnTo>
                    <a:pt x="2805" y="160"/>
                  </a:lnTo>
                  <a:lnTo>
                    <a:pt x="2463" y="274"/>
                  </a:lnTo>
                  <a:lnTo>
                    <a:pt x="2144" y="411"/>
                  </a:lnTo>
                  <a:lnTo>
                    <a:pt x="1847" y="571"/>
                  </a:lnTo>
                  <a:lnTo>
                    <a:pt x="1551" y="753"/>
                  </a:lnTo>
                  <a:lnTo>
                    <a:pt x="319" y="4744"/>
                  </a:lnTo>
                  <a:lnTo>
                    <a:pt x="319" y="4744"/>
                  </a:lnTo>
                  <a:lnTo>
                    <a:pt x="137" y="444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137" y="4448"/>
                  </a:lnTo>
                  <a:lnTo>
                    <a:pt x="319" y="4744"/>
                  </a:lnTo>
                  <a:lnTo>
                    <a:pt x="525" y="5018"/>
                  </a:lnTo>
                  <a:lnTo>
                    <a:pt x="776" y="5269"/>
                  </a:lnTo>
                  <a:lnTo>
                    <a:pt x="1026" y="5497"/>
                  </a:lnTo>
                  <a:lnTo>
                    <a:pt x="1323" y="5679"/>
                  </a:lnTo>
                  <a:lnTo>
                    <a:pt x="1642" y="5862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2007" y="5976"/>
                  </a:lnTo>
                  <a:lnTo>
                    <a:pt x="2007" y="5976"/>
                  </a:lnTo>
                  <a:lnTo>
                    <a:pt x="2235" y="6044"/>
                  </a:lnTo>
                  <a:lnTo>
                    <a:pt x="2486" y="6090"/>
                  </a:lnTo>
                  <a:lnTo>
                    <a:pt x="2714" y="6112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3193" y="6112"/>
                  </a:lnTo>
                  <a:lnTo>
                    <a:pt x="3444" y="6090"/>
                  </a:lnTo>
                  <a:lnTo>
                    <a:pt x="3695" y="6044"/>
                  </a:lnTo>
                  <a:lnTo>
                    <a:pt x="3945" y="5976"/>
                  </a:lnTo>
                  <a:lnTo>
                    <a:pt x="4173" y="5884"/>
                  </a:lnTo>
                  <a:lnTo>
                    <a:pt x="4401" y="5770"/>
                  </a:lnTo>
                  <a:lnTo>
                    <a:pt x="4607" y="5656"/>
                  </a:lnTo>
                  <a:lnTo>
                    <a:pt x="4812" y="5520"/>
                  </a:lnTo>
                  <a:lnTo>
                    <a:pt x="5017" y="5360"/>
                  </a:lnTo>
                  <a:lnTo>
                    <a:pt x="5200" y="5200"/>
                  </a:lnTo>
                  <a:lnTo>
                    <a:pt x="5359" y="5018"/>
                  </a:lnTo>
                  <a:lnTo>
                    <a:pt x="5519" y="4813"/>
                  </a:lnTo>
                  <a:lnTo>
                    <a:pt x="5678" y="4607"/>
                  </a:lnTo>
                  <a:lnTo>
                    <a:pt x="5793" y="4379"/>
                  </a:lnTo>
                  <a:lnTo>
                    <a:pt x="5907" y="4128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6066" y="3650"/>
                  </a:lnTo>
                  <a:lnTo>
                    <a:pt x="6089" y="3422"/>
                  </a:lnTo>
                  <a:lnTo>
                    <a:pt x="6135" y="3171"/>
                  </a:lnTo>
                  <a:lnTo>
                    <a:pt x="6135" y="2943"/>
                  </a:lnTo>
                  <a:lnTo>
                    <a:pt x="6135" y="2943"/>
                  </a:lnTo>
                  <a:lnTo>
                    <a:pt x="6135" y="2715"/>
                  </a:lnTo>
                  <a:lnTo>
                    <a:pt x="6112" y="2487"/>
                  </a:lnTo>
                  <a:lnTo>
                    <a:pt x="6066" y="2258"/>
                  </a:lnTo>
                  <a:lnTo>
                    <a:pt x="5998" y="2030"/>
                  </a:lnTo>
                  <a:lnTo>
                    <a:pt x="5929" y="1825"/>
                  </a:lnTo>
                  <a:lnTo>
                    <a:pt x="5838" y="1620"/>
                  </a:lnTo>
                  <a:lnTo>
                    <a:pt x="5747" y="1415"/>
                  </a:lnTo>
                  <a:lnTo>
                    <a:pt x="5633" y="1209"/>
                  </a:lnTo>
                  <a:lnTo>
                    <a:pt x="5496" y="1027"/>
                  </a:lnTo>
                  <a:lnTo>
                    <a:pt x="5359" y="845"/>
                  </a:lnTo>
                  <a:lnTo>
                    <a:pt x="5200" y="685"/>
                  </a:lnTo>
                  <a:lnTo>
                    <a:pt x="5040" y="525"/>
                  </a:lnTo>
                  <a:lnTo>
                    <a:pt x="4858" y="389"/>
                  </a:lnTo>
                  <a:lnTo>
                    <a:pt x="4675" y="252"/>
                  </a:lnTo>
                  <a:lnTo>
                    <a:pt x="4470" y="138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470" y="138"/>
                  </a:lnTo>
                  <a:lnTo>
                    <a:pt x="4675" y="252"/>
                  </a:lnTo>
                  <a:lnTo>
                    <a:pt x="2851" y="6135"/>
                  </a:lnTo>
                  <a:lnTo>
                    <a:pt x="2851" y="6135"/>
                  </a:lnTo>
                  <a:lnTo>
                    <a:pt x="2600" y="6112"/>
                  </a:lnTo>
                  <a:lnTo>
                    <a:pt x="2349" y="6067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38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9"/>
            <p:cNvSpPr/>
            <p:nvPr/>
          </p:nvSpPr>
          <p:spPr>
            <a:xfrm>
              <a:off x="8125169" y="1706788"/>
              <a:ext cx="170422" cy="215619"/>
            </a:xfrm>
            <a:custGeom>
              <a:avLst/>
              <a:gdLst/>
              <a:ahLst/>
              <a:cxnLst/>
              <a:rect l="l" t="t" r="r" b="b"/>
              <a:pathLst>
                <a:path w="2236" h="2829" extrusionOk="0">
                  <a:moveTo>
                    <a:pt x="1" y="1"/>
                  </a:moveTo>
                  <a:lnTo>
                    <a:pt x="343" y="138"/>
                  </a:lnTo>
                  <a:lnTo>
                    <a:pt x="252" y="92"/>
                  </a:lnTo>
                  <a:lnTo>
                    <a:pt x="1" y="1"/>
                  </a:lnTo>
                  <a:close/>
                  <a:moveTo>
                    <a:pt x="343" y="138"/>
                  </a:moveTo>
                  <a:lnTo>
                    <a:pt x="480" y="206"/>
                  </a:lnTo>
                  <a:lnTo>
                    <a:pt x="571" y="252"/>
                  </a:lnTo>
                  <a:lnTo>
                    <a:pt x="571" y="252"/>
                  </a:lnTo>
                  <a:lnTo>
                    <a:pt x="343" y="138"/>
                  </a:lnTo>
                  <a:lnTo>
                    <a:pt x="343" y="138"/>
                  </a:lnTo>
                  <a:close/>
                  <a:moveTo>
                    <a:pt x="571" y="252"/>
                  </a:moveTo>
                  <a:lnTo>
                    <a:pt x="760" y="357"/>
                  </a:lnTo>
                  <a:lnTo>
                    <a:pt x="708" y="320"/>
                  </a:lnTo>
                  <a:lnTo>
                    <a:pt x="571" y="252"/>
                  </a:lnTo>
                  <a:close/>
                  <a:moveTo>
                    <a:pt x="760" y="357"/>
                  </a:moveTo>
                  <a:lnTo>
                    <a:pt x="822" y="400"/>
                  </a:lnTo>
                  <a:lnTo>
                    <a:pt x="776" y="366"/>
                  </a:lnTo>
                  <a:lnTo>
                    <a:pt x="760" y="357"/>
                  </a:lnTo>
                  <a:close/>
                  <a:moveTo>
                    <a:pt x="822" y="400"/>
                  </a:moveTo>
                  <a:lnTo>
                    <a:pt x="959" y="503"/>
                  </a:lnTo>
                  <a:lnTo>
                    <a:pt x="981" y="520"/>
                  </a:lnTo>
                  <a:lnTo>
                    <a:pt x="981" y="520"/>
                  </a:lnTo>
                  <a:lnTo>
                    <a:pt x="936" y="480"/>
                  </a:lnTo>
                  <a:lnTo>
                    <a:pt x="822" y="400"/>
                  </a:lnTo>
                  <a:close/>
                  <a:moveTo>
                    <a:pt x="981" y="520"/>
                  </a:moveTo>
                  <a:lnTo>
                    <a:pt x="1118" y="639"/>
                  </a:lnTo>
                  <a:lnTo>
                    <a:pt x="1301" y="799"/>
                  </a:lnTo>
                  <a:lnTo>
                    <a:pt x="1141" y="639"/>
                  </a:lnTo>
                  <a:lnTo>
                    <a:pt x="981" y="520"/>
                  </a:lnTo>
                  <a:close/>
                  <a:moveTo>
                    <a:pt x="1460" y="959"/>
                  </a:move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08" y="1888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460" y="959"/>
                  </a:lnTo>
                  <a:close/>
                  <a:moveTo>
                    <a:pt x="2008" y="1888"/>
                  </a:moveTo>
                  <a:lnTo>
                    <a:pt x="2076" y="2076"/>
                  </a:lnTo>
                  <a:lnTo>
                    <a:pt x="2030" y="1939"/>
                  </a:lnTo>
                  <a:lnTo>
                    <a:pt x="2008" y="1888"/>
                  </a:lnTo>
                  <a:close/>
                  <a:moveTo>
                    <a:pt x="2076" y="2076"/>
                  </a:moveTo>
                  <a:lnTo>
                    <a:pt x="2076" y="2076"/>
                  </a:lnTo>
                  <a:lnTo>
                    <a:pt x="2076" y="2076"/>
                  </a:lnTo>
                  <a:lnTo>
                    <a:pt x="2076" y="2076"/>
                  </a:lnTo>
                  <a:close/>
                  <a:moveTo>
                    <a:pt x="2076" y="2076"/>
                  </a:moveTo>
                  <a:lnTo>
                    <a:pt x="2144" y="2304"/>
                  </a:lnTo>
                  <a:lnTo>
                    <a:pt x="2190" y="2555"/>
                  </a:lnTo>
                  <a:lnTo>
                    <a:pt x="2231" y="2778"/>
                  </a:lnTo>
                  <a:lnTo>
                    <a:pt x="2213" y="2601"/>
                  </a:lnTo>
                  <a:lnTo>
                    <a:pt x="2167" y="2372"/>
                  </a:lnTo>
                  <a:lnTo>
                    <a:pt x="2099" y="2144"/>
                  </a:lnTo>
                  <a:lnTo>
                    <a:pt x="2076" y="2076"/>
                  </a:lnTo>
                  <a:close/>
                  <a:moveTo>
                    <a:pt x="2231" y="2778"/>
                  </a:moveTo>
                  <a:lnTo>
                    <a:pt x="2236" y="2829"/>
                  </a:lnTo>
                  <a:lnTo>
                    <a:pt x="2236" y="2806"/>
                  </a:lnTo>
                  <a:lnTo>
                    <a:pt x="2231" y="2778"/>
                  </a:lnTo>
                  <a:close/>
                </a:path>
              </a:pathLst>
            </a:custGeom>
            <a:solidFill>
              <a:srgbClr val="DAAD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9"/>
            <p:cNvSpPr/>
            <p:nvPr/>
          </p:nvSpPr>
          <p:spPr>
            <a:xfrm>
              <a:off x="8052154" y="2183059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9"/>
            <p:cNvSpPr/>
            <p:nvPr/>
          </p:nvSpPr>
          <p:spPr>
            <a:xfrm>
              <a:off x="7979216" y="2170865"/>
              <a:ext cx="1753" cy="76"/>
            </a:xfrm>
            <a:custGeom>
              <a:avLst/>
              <a:gdLst/>
              <a:ahLst/>
              <a:cxnLst/>
              <a:rect l="l" t="t" r="r" b="b"/>
              <a:pathLst>
                <a:path w="23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9"/>
            <p:cNvSpPr/>
            <p:nvPr/>
          </p:nvSpPr>
          <p:spPr>
            <a:xfrm>
              <a:off x="8052154" y="2012718"/>
              <a:ext cx="232997" cy="170422"/>
            </a:xfrm>
            <a:custGeom>
              <a:avLst/>
              <a:gdLst/>
              <a:ahLst/>
              <a:cxnLst/>
              <a:rect l="l" t="t" r="r" b="b"/>
              <a:pathLst>
                <a:path w="3057" h="2236" fill="none" extrusionOk="0">
                  <a:moveTo>
                    <a:pt x="3057" y="0"/>
                  </a:moveTo>
                  <a:lnTo>
                    <a:pt x="3057" y="0"/>
                  </a:lnTo>
                  <a:lnTo>
                    <a:pt x="2966" y="228"/>
                  </a:lnTo>
                  <a:lnTo>
                    <a:pt x="2852" y="479"/>
                  </a:lnTo>
                  <a:lnTo>
                    <a:pt x="2737" y="707"/>
                  </a:lnTo>
                  <a:lnTo>
                    <a:pt x="2578" y="913"/>
                  </a:lnTo>
                  <a:lnTo>
                    <a:pt x="2418" y="1118"/>
                  </a:lnTo>
                  <a:lnTo>
                    <a:pt x="2259" y="1300"/>
                  </a:lnTo>
                  <a:lnTo>
                    <a:pt x="2076" y="1460"/>
                  </a:lnTo>
                  <a:lnTo>
                    <a:pt x="1871" y="1620"/>
                  </a:lnTo>
                  <a:lnTo>
                    <a:pt x="1666" y="1756"/>
                  </a:lnTo>
                  <a:lnTo>
                    <a:pt x="1460" y="1870"/>
                  </a:lnTo>
                  <a:lnTo>
                    <a:pt x="1232" y="1984"/>
                  </a:lnTo>
                  <a:lnTo>
                    <a:pt x="1004" y="2076"/>
                  </a:lnTo>
                  <a:lnTo>
                    <a:pt x="754" y="2144"/>
                  </a:lnTo>
                  <a:lnTo>
                    <a:pt x="503" y="2190"/>
                  </a:lnTo>
                  <a:lnTo>
                    <a:pt x="252" y="2212"/>
                  </a:lnTo>
                  <a:lnTo>
                    <a:pt x="1" y="2235"/>
                  </a:lnTo>
                  <a:lnTo>
                    <a:pt x="1" y="2235"/>
                  </a:lnTo>
                  <a:lnTo>
                    <a:pt x="252" y="2212"/>
                  </a:lnTo>
                  <a:lnTo>
                    <a:pt x="503" y="2190"/>
                  </a:lnTo>
                  <a:lnTo>
                    <a:pt x="754" y="2144"/>
                  </a:lnTo>
                  <a:lnTo>
                    <a:pt x="1004" y="2076"/>
                  </a:lnTo>
                  <a:lnTo>
                    <a:pt x="1232" y="1984"/>
                  </a:lnTo>
                  <a:lnTo>
                    <a:pt x="1460" y="1870"/>
                  </a:lnTo>
                  <a:lnTo>
                    <a:pt x="1666" y="1756"/>
                  </a:lnTo>
                  <a:lnTo>
                    <a:pt x="1871" y="1620"/>
                  </a:lnTo>
                  <a:lnTo>
                    <a:pt x="2076" y="1460"/>
                  </a:lnTo>
                  <a:lnTo>
                    <a:pt x="2259" y="1300"/>
                  </a:lnTo>
                  <a:lnTo>
                    <a:pt x="2418" y="1118"/>
                  </a:lnTo>
                  <a:lnTo>
                    <a:pt x="2578" y="913"/>
                  </a:lnTo>
                  <a:lnTo>
                    <a:pt x="2737" y="707"/>
                  </a:lnTo>
                  <a:lnTo>
                    <a:pt x="2852" y="479"/>
                  </a:lnTo>
                  <a:lnTo>
                    <a:pt x="2966" y="228"/>
                  </a:lnTo>
                  <a:lnTo>
                    <a:pt x="305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9"/>
            <p:cNvSpPr/>
            <p:nvPr/>
          </p:nvSpPr>
          <p:spPr>
            <a:xfrm>
              <a:off x="7808875" y="1866689"/>
              <a:ext cx="12195" cy="73093"/>
            </a:xfrm>
            <a:custGeom>
              <a:avLst/>
              <a:gdLst/>
              <a:ahLst/>
              <a:cxnLst/>
              <a:rect l="l" t="t" r="r" b="b"/>
              <a:pathLst>
                <a:path w="160" h="959" fill="none" extrusionOk="0">
                  <a:moveTo>
                    <a:pt x="160" y="1"/>
                  </a:moveTo>
                  <a:lnTo>
                    <a:pt x="160" y="1"/>
                  </a:lnTo>
                  <a:lnTo>
                    <a:pt x="160" y="1"/>
                  </a:lnTo>
                  <a:lnTo>
                    <a:pt x="92" y="229"/>
                  </a:lnTo>
                  <a:lnTo>
                    <a:pt x="46" y="480"/>
                  </a:lnTo>
                  <a:lnTo>
                    <a:pt x="23" y="708"/>
                  </a:lnTo>
                  <a:lnTo>
                    <a:pt x="0" y="959"/>
                  </a:lnTo>
                  <a:lnTo>
                    <a:pt x="0" y="959"/>
                  </a:lnTo>
                  <a:lnTo>
                    <a:pt x="23" y="708"/>
                  </a:lnTo>
                  <a:lnTo>
                    <a:pt x="46" y="480"/>
                  </a:lnTo>
                  <a:lnTo>
                    <a:pt x="92" y="229"/>
                  </a:lnTo>
                  <a:lnTo>
                    <a:pt x="160" y="1"/>
                  </a:lnTo>
                  <a:lnTo>
                    <a:pt x="16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9"/>
            <p:cNvSpPr/>
            <p:nvPr/>
          </p:nvSpPr>
          <p:spPr>
            <a:xfrm>
              <a:off x="7820993" y="1865012"/>
              <a:ext cx="76" cy="1753"/>
            </a:xfrm>
            <a:custGeom>
              <a:avLst/>
              <a:gdLst/>
              <a:ahLst/>
              <a:cxnLst/>
              <a:rect l="l" t="t" r="r" b="b"/>
              <a:pathLst>
                <a:path w="1" h="23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9"/>
            <p:cNvSpPr/>
            <p:nvPr/>
          </p:nvSpPr>
          <p:spPr>
            <a:xfrm>
              <a:off x="8125169" y="1706788"/>
              <a:ext cx="170422" cy="232997"/>
            </a:xfrm>
            <a:custGeom>
              <a:avLst/>
              <a:gdLst/>
              <a:ahLst/>
              <a:cxnLst/>
              <a:rect l="l" t="t" r="r" b="b"/>
              <a:pathLst>
                <a:path w="2236" h="305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343" y="138"/>
                  </a:lnTo>
                  <a:lnTo>
                    <a:pt x="343" y="138"/>
                  </a:lnTo>
                  <a:lnTo>
                    <a:pt x="571" y="252"/>
                  </a:lnTo>
                  <a:lnTo>
                    <a:pt x="776" y="366"/>
                  </a:lnTo>
                  <a:lnTo>
                    <a:pt x="959" y="503"/>
                  </a:lnTo>
                  <a:lnTo>
                    <a:pt x="1141" y="639"/>
                  </a:lnTo>
                  <a:lnTo>
                    <a:pt x="1301" y="799"/>
                  </a:lnTo>
                  <a:lnTo>
                    <a:pt x="1460" y="959"/>
                  </a:ln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30" y="1939"/>
                  </a:lnTo>
                  <a:lnTo>
                    <a:pt x="2099" y="2144"/>
                  </a:lnTo>
                  <a:lnTo>
                    <a:pt x="2167" y="2372"/>
                  </a:lnTo>
                  <a:lnTo>
                    <a:pt x="2213" y="2601"/>
                  </a:lnTo>
                  <a:lnTo>
                    <a:pt x="2236" y="2829"/>
                  </a:lnTo>
                  <a:lnTo>
                    <a:pt x="2236" y="3057"/>
                  </a:lnTo>
                  <a:lnTo>
                    <a:pt x="2236" y="3057"/>
                  </a:lnTo>
                  <a:lnTo>
                    <a:pt x="2236" y="2806"/>
                  </a:lnTo>
                  <a:lnTo>
                    <a:pt x="2190" y="2555"/>
                  </a:lnTo>
                  <a:lnTo>
                    <a:pt x="2144" y="2304"/>
                  </a:lnTo>
                  <a:lnTo>
                    <a:pt x="2076" y="2076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301" y="799"/>
                  </a:lnTo>
                  <a:lnTo>
                    <a:pt x="1118" y="639"/>
                  </a:lnTo>
                  <a:lnTo>
                    <a:pt x="936" y="480"/>
                  </a:lnTo>
                  <a:lnTo>
                    <a:pt x="708" y="320"/>
                  </a:lnTo>
                  <a:lnTo>
                    <a:pt x="480" y="206"/>
                  </a:lnTo>
                  <a:lnTo>
                    <a:pt x="252" y="92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9"/>
            <p:cNvSpPr/>
            <p:nvPr/>
          </p:nvSpPr>
          <p:spPr>
            <a:xfrm>
              <a:off x="8123416" y="1706788"/>
              <a:ext cx="1829" cy="76"/>
            </a:xfrm>
            <a:custGeom>
              <a:avLst/>
              <a:gdLst/>
              <a:ahLst/>
              <a:cxnLst/>
              <a:rect l="l" t="t" r="r" b="b"/>
              <a:pathLst>
                <a:path w="24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9"/>
            <p:cNvSpPr/>
            <p:nvPr/>
          </p:nvSpPr>
          <p:spPr>
            <a:xfrm>
              <a:off x="7820993" y="1696347"/>
              <a:ext cx="231244" cy="168746"/>
            </a:xfrm>
            <a:custGeom>
              <a:avLst/>
              <a:gdLst/>
              <a:ahLst/>
              <a:cxnLst/>
              <a:rect l="l" t="t" r="r" b="b"/>
              <a:pathLst>
                <a:path w="3034" h="2214" fill="none" extrusionOk="0">
                  <a:moveTo>
                    <a:pt x="3034" y="1"/>
                  </a:moveTo>
                  <a:lnTo>
                    <a:pt x="3034" y="1"/>
                  </a:lnTo>
                  <a:lnTo>
                    <a:pt x="2783" y="1"/>
                  </a:lnTo>
                  <a:lnTo>
                    <a:pt x="2532" y="47"/>
                  </a:lnTo>
                  <a:lnTo>
                    <a:pt x="2281" y="92"/>
                  </a:lnTo>
                  <a:lnTo>
                    <a:pt x="2053" y="161"/>
                  </a:lnTo>
                  <a:lnTo>
                    <a:pt x="1825" y="252"/>
                  </a:lnTo>
                  <a:lnTo>
                    <a:pt x="1597" y="343"/>
                  </a:lnTo>
                  <a:lnTo>
                    <a:pt x="1392" y="457"/>
                  </a:lnTo>
                  <a:lnTo>
                    <a:pt x="1187" y="594"/>
                  </a:lnTo>
                  <a:lnTo>
                    <a:pt x="982" y="754"/>
                  </a:lnTo>
                  <a:lnTo>
                    <a:pt x="799" y="913"/>
                  </a:lnTo>
                  <a:lnTo>
                    <a:pt x="617" y="1096"/>
                  </a:lnTo>
                  <a:lnTo>
                    <a:pt x="480" y="1301"/>
                  </a:lnTo>
                  <a:lnTo>
                    <a:pt x="320" y="1506"/>
                  </a:lnTo>
                  <a:lnTo>
                    <a:pt x="206" y="1734"/>
                  </a:lnTo>
                  <a:lnTo>
                    <a:pt x="92" y="1962"/>
                  </a:lnTo>
                  <a:lnTo>
                    <a:pt x="1" y="2213"/>
                  </a:lnTo>
                  <a:lnTo>
                    <a:pt x="1" y="2213"/>
                  </a:lnTo>
                  <a:lnTo>
                    <a:pt x="92" y="1962"/>
                  </a:lnTo>
                  <a:lnTo>
                    <a:pt x="206" y="1734"/>
                  </a:lnTo>
                  <a:lnTo>
                    <a:pt x="320" y="1506"/>
                  </a:lnTo>
                  <a:lnTo>
                    <a:pt x="480" y="1301"/>
                  </a:lnTo>
                  <a:lnTo>
                    <a:pt x="617" y="1096"/>
                  </a:lnTo>
                  <a:lnTo>
                    <a:pt x="799" y="913"/>
                  </a:lnTo>
                  <a:lnTo>
                    <a:pt x="982" y="754"/>
                  </a:lnTo>
                  <a:lnTo>
                    <a:pt x="1187" y="594"/>
                  </a:lnTo>
                  <a:lnTo>
                    <a:pt x="1392" y="457"/>
                  </a:lnTo>
                  <a:lnTo>
                    <a:pt x="1597" y="343"/>
                  </a:lnTo>
                  <a:lnTo>
                    <a:pt x="1825" y="252"/>
                  </a:lnTo>
                  <a:lnTo>
                    <a:pt x="2053" y="161"/>
                  </a:lnTo>
                  <a:lnTo>
                    <a:pt x="2281" y="92"/>
                  </a:lnTo>
                  <a:lnTo>
                    <a:pt x="2532" y="47"/>
                  </a:lnTo>
                  <a:lnTo>
                    <a:pt x="2783" y="1"/>
                  </a:lnTo>
                  <a:lnTo>
                    <a:pt x="303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9"/>
            <p:cNvSpPr/>
            <p:nvPr/>
          </p:nvSpPr>
          <p:spPr>
            <a:xfrm>
              <a:off x="8052154" y="1696347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9"/>
            <p:cNvSpPr/>
            <p:nvPr/>
          </p:nvSpPr>
          <p:spPr>
            <a:xfrm>
              <a:off x="7494258" y="2574121"/>
              <a:ext cx="175605" cy="225985"/>
            </a:xfrm>
            <a:custGeom>
              <a:avLst/>
              <a:gdLst/>
              <a:ahLst/>
              <a:cxnLst/>
              <a:rect l="l" t="t" r="r" b="b"/>
              <a:pathLst>
                <a:path w="2304" h="2965" extrusionOk="0">
                  <a:moveTo>
                    <a:pt x="1483" y="0"/>
                  </a:moveTo>
                  <a:lnTo>
                    <a:pt x="69" y="2212"/>
                  </a:lnTo>
                  <a:lnTo>
                    <a:pt x="24" y="2303"/>
                  </a:lnTo>
                  <a:lnTo>
                    <a:pt x="1" y="2395"/>
                  </a:lnTo>
                  <a:lnTo>
                    <a:pt x="1" y="2486"/>
                  </a:lnTo>
                  <a:lnTo>
                    <a:pt x="1" y="2577"/>
                  </a:lnTo>
                  <a:lnTo>
                    <a:pt x="46" y="2668"/>
                  </a:lnTo>
                  <a:lnTo>
                    <a:pt x="92" y="2760"/>
                  </a:lnTo>
                  <a:lnTo>
                    <a:pt x="138" y="2828"/>
                  </a:lnTo>
                  <a:lnTo>
                    <a:pt x="229" y="2874"/>
                  </a:lnTo>
                  <a:lnTo>
                    <a:pt x="297" y="2919"/>
                  </a:lnTo>
                  <a:lnTo>
                    <a:pt x="388" y="2942"/>
                  </a:lnTo>
                  <a:lnTo>
                    <a:pt x="502" y="2965"/>
                  </a:lnTo>
                  <a:lnTo>
                    <a:pt x="594" y="2942"/>
                  </a:lnTo>
                  <a:lnTo>
                    <a:pt x="662" y="2919"/>
                  </a:lnTo>
                  <a:lnTo>
                    <a:pt x="753" y="2874"/>
                  </a:lnTo>
                  <a:lnTo>
                    <a:pt x="822" y="2805"/>
                  </a:lnTo>
                  <a:lnTo>
                    <a:pt x="890" y="2737"/>
                  </a:lnTo>
                  <a:lnTo>
                    <a:pt x="2304" y="502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B4C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9"/>
            <p:cNvSpPr/>
            <p:nvPr/>
          </p:nvSpPr>
          <p:spPr>
            <a:xfrm>
              <a:off x="8151234" y="1717230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9"/>
            <p:cNvSpPr/>
            <p:nvPr/>
          </p:nvSpPr>
          <p:spPr>
            <a:xfrm>
              <a:off x="8151234" y="1717230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9"/>
            <p:cNvSpPr/>
            <p:nvPr/>
          </p:nvSpPr>
          <p:spPr>
            <a:xfrm>
              <a:off x="8007035" y="1717230"/>
              <a:ext cx="177358" cy="465918"/>
            </a:xfrm>
            <a:custGeom>
              <a:avLst/>
              <a:gdLst/>
              <a:ahLst/>
              <a:cxnLst/>
              <a:rect l="l" t="t" r="r" b="b"/>
              <a:pathLst>
                <a:path w="2327" h="6113" extrusionOk="0">
                  <a:moveTo>
                    <a:pt x="1893" y="1"/>
                  </a:move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9"/>
            <p:cNvSpPr/>
            <p:nvPr/>
          </p:nvSpPr>
          <p:spPr>
            <a:xfrm>
              <a:off x="8007035" y="1717230"/>
              <a:ext cx="177358" cy="465918"/>
            </a:xfrm>
            <a:custGeom>
              <a:avLst/>
              <a:gdLst/>
              <a:ahLst/>
              <a:cxnLst/>
              <a:rect l="l" t="t" r="r" b="b"/>
              <a:pathLst>
                <a:path w="2327" h="6113" fill="none" extrusionOk="0">
                  <a:moveTo>
                    <a:pt x="1893" y="1"/>
                  </a:moveTo>
                  <a:lnTo>
                    <a:pt x="0" y="6044"/>
                  </a:ln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lnTo>
                    <a:pt x="1893" y="1"/>
                  </a:lnTo>
                  <a:lnTo>
                    <a:pt x="18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9"/>
            <p:cNvSpPr/>
            <p:nvPr/>
          </p:nvSpPr>
          <p:spPr>
            <a:xfrm>
              <a:off x="7826252" y="1712047"/>
              <a:ext cx="139097" cy="318132"/>
            </a:xfrm>
            <a:custGeom>
              <a:avLst/>
              <a:gdLst/>
              <a:ahLst/>
              <a:cxnLst/>
              <a:rect l="l" t="t" r="r" b="b"/>
              <a:pathLst>
                <a:path w="1825" h="4174" extrusionOk="0">
                  <a:moveTo>
                    <a:pt x="1825" y="0"/>
                  </a:moveTo>
                  <a:lnTo>
                    <a:pt x="1505" y="137"/>
                  </a:lnTo>
                  <a:lnTo>
                    <a:pt x="1209" y="319"/>
                  </a:lnTo>
                  <a:lnTo>
                    <a:pt x="821" y="1528"/>
                  </a:lnTo>
                  <a:lnTo>
                    <a:pt x="1004" y="1323"/>
                  </a:lnTo>
                  <a:lnTo>
                    <a:pt x="1186" y="1140"/>
                  </a:lnTo>
                  <a:lnTo>
                    <a:pt x="1369" y="958"/>
                  </a:lnTo>
                  <a:lnTo>
                    <a:pt x="1574" y="798"/>
                  </a:lnTo>
                  <a:lnTo>
                    <a:pt x="1825" y="0"/>
                  </a:lnTo>
                  <a:close/>
                  <a:moveTo>
                    <a:pt x="23" y="4151"/>
                  </a:moveTo>
                  <a:lnTo>
                    <a:pt x="0" y="4173"/>
                  </a:lnTo>
                  <a:lnTo>
                    <a:pt x="23" y="4173"/>
                  </a:lnTo>
                  <a:lnTo>
                    <a:pt x="23" y="415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9"/>
            <p:cNvSpPr/>
            <p:nvPr/>
          </p:nvSpPr>
          <p:spPr>
            <a:xfrm>
              <a:off x="7826252" y="2028342"/>
              <a:ext cx="1829" cy="1829"/>
            </a:xfrm>
            <a:custGeom>
              <a:avLst/>
              <a:gdLst/>
              <a:ahLst/>
              <a:cxnLst/>
              <a:rect l="l" t="t" r="r" b="b"/>
              <a:pathLst>
                <a:path w="24" h="24" fill="none" extrusionOk="0">
                  <a:moveTo>
                    <a:pt x="23" y="1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9"/>
            <p:cNvSpPr/>
            <p:nvPr/>
          </p:nvSpPr>
          <p:spPr>
            <a:xfrm>
              <a:off x="7888825" y="1712047"/>
              <a:ext cx="76522" cy="116537"/>
            </a:xfrm>
            <a:custGeom>
              <a:avLst/>
              <a:gdLst/>
              <a:ahLst/>
              <a:cxnLst/>
              <a:rect l="l" t="t" r="r" b="b"/>
              <a:pathLst>
                <a:path w="1004" h="1529" fill="none" extrusionOk="0">
                  <a:moveTo>
                    <a:pt x="1004" y="0"/>
                  </a:moveTo>
                  <a:lnTo>
                    <a:pt x="1004" y="0"/>
                  </a:lnTo>
                  <a:lnTo>
                    <a:pt x="684" y="137"/>
                  </a:lnTo>
                  <a:lnTo>
                    <a:pt x="388" y="319"/>
                  </a:lnTo>
                  <a:lnTo>
                    <a:pt x="0" y="1528"/>
                  </a:lnTo>
                  <a:lnTo>
                    <a:pt x="0" y="1528"/>
                  </a:lnTo>
                  <a:lnTo>
                    <a:pt x="183" y="1323"/>
                  </a:lnTo>
                  <a:lnTo>
                    <a:pt x="365" y="1140"/>
                  </a:lnTo>
                  <a:lnTo>
                    <a:pt x="548" y="958"/>
                  </a:lnTo>
                  <a:lnTo>
                    <a:pt x="753" y="798"/>
                  </a:lnTo>
                  <a:lnTo>
                    <a:pt x="100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9"/>
            <p:cNvSpPr/>
            <p:nvPr/>
          </p:nvSpPr>
          <p:spPr>
            <a:xfrm>
              <a:off x="7828005" y="1772867"/>
              <a:ext cx="118213" cy="304260"/>
            </a:xfrm>
            <a:custGeom>
              <a:avLst/>
              <a:gdLst/>
              <a:ahLst/>
              <a:cxnLst/>
              <a:rect l="l" t="t" r="r" b="b"/>
              <a:pathLst>
                <a:path w="1551" h="3992" extrusionOk="0">
                  <a:moveTo>
                    <a:pt x="1551" y="0"/>
                  </a:move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9"/>
            <p:cNvSpPr/>
            <p:nvPr/>
          </p:nvSpPr>
          <p:spPr>
            <a:xfrm>
              <a:off x="7828005" y="1772867"/>
              <a:ext cx="118213" cy="304260"/>
            </a:xfrm>
            <a:custGeom>
              <a:avLst/>
              <a:gdLst/>
              <a:ahLst/>
              <a:cxnLst/>
              <a:rect l="l" t="t" r="r" b="b"/>
              <a:pathLst>
                <a:path w="1551" h="3992" fill="none" extrusionOk="0">
                  <a:moveTo>
                    <a:pt x="1551" y="0"/>
                  </a:moveTo>
                  <a:lnTo>
                    <a:pt x="1551" y="0"/>
                  </a:ln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9"/>
            <p:cNvSpPr/>
            <p:nvPr/>
          </p:nvSpPr>
          <p:spPr>
            <a:xfrm>
              <a:off x="8041789" y="1696347"/>
              <a:ext cx="74769" cy="31402"/>
            </a:xfrm>
            <a:custGeom>
              <a:avLst/>
              <a:gdLst/>
              <a:ahLst/>
              <a:cxnLst/>
              <a:rect l="l" t="t" r="r" b="b"/>
              <a:pathLst>
                <a:path w="981" h="412" extrusionOk="0">
                  <a:moveTo>
                    <a:pt x="114" y="1"/>
                  </a:move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9"/>
            <p:cNvSpPr/>
            <p:nvPr/>
          </p:nvSpPr>
          <p:spPr>
            <a:xfrm>
              <a:off x="8041789" y="1696347"/>
              <a:ext cx="74769" cy="31402"/>
            </a:xfrm>
            <a:custGeom>
              <a:avLst/>
              <a:gdLst/>
              <a:ahLst/>
              <a:cxnLst/>
              <a:rect l="l" t="t" r="r" b="b"/>
              <a:pathLst>
                <a:path w="981" h="412" fill="none" extrusionOk="0">
                  <a:moveTo>
                    <a:pt x="137" y="1"/>
                  </a:moveTo>
                  <a:lnTo>
                    <a:pt x="137" y="1"/>
                  </a:lnTo>
                  <a:lnTo>
                    <a:pt x="114" y="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lnTo>
                    <a:pt x="1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9"/>
            <p:cNvSpPr/>
            <p:nvPr/>
          </p:nvSpPr>
          <p:spPr>
            <a:xfrm>
              <a:off x="7913138" y="1715477"/>
              <a:ext cx="199995" cy="451970"/>
            </a:xfrm>
            <a:custGeom>
              <a:avLst/>
              <a:gdLst/>
              <a:ahLst/>
              <a:cxnLst/>
              <a:rect l="l" t="t" r="r" b="b"/>
              <a:pathLst>
                <a:path w="2624" h="5930" extrusionOk="0">
                  <a:moveTo>
                    <a:pt x="2623" y="1"/>
                  </a:move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9"/>
            <p:cNvSpPr/>
            <p:nvPr/>
          </p:nvSpPr>
          <p:spPr>
            <a:xfrm>
              <a:off x="7913138" y="1715477"/>
              <a:ext cx="199995" cy="451970"/>
            </a:xfrm>
            <a:custGeom>
              <a:avLst/>
              <a:gdLst/>
              <a:ahLst/>
              <a:cxnLst/>
              <a:rect l="l" t="t" r="r" b="b"/>
              <a:pathLst>
                <a:path w="2624" h="5930" fill="none" extrusionOk="0">
                  <a:moveTo>
                    <a:pt x="2623" y="1"/>
                  </a:moveTo>
                  <a:lnTo>
                    <a:pt x="2623" y="1"/>
                  </a:ln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9"/>
            <p:cNvSpPr/>
            <p:nvPr/>
          </p:nvSpPr>
          <p:spPr>
            <a:xfrm>
              <a:off x="7753238" y="1640786"/>
              <a:ext cx="598003" cy="597926"/>
            </a:xfrm>
            <a:custGeom>
              <a:avLst/>
              <a:gdLst/>
              <a:ahLst/>
              <a:cxnLst/>
              <a:rect l="l" t="t" r="r" b="b"/>
              <a:pathLst>
                <a:path w="7846" h="7845" extrusionOk="0">
                  <a:moveTo>
                    <a:pt x="2281" y="365"/>
                  </a:moveTo>
                  <a:lnTo>
                    <a:pt x="2053" y="479"/>
                  </a:lnTo>
                  <a:lnTo>
                    <a:pt x="1848" y="593"/>
                  </a:lnTo>
                  <a:lnTo>
                    <a:pt x="1825" y="616"/>
                  </a:lnTo>
                  <a:lnTo>
                    <a:pt x="1848" y="662"/>
                  </a:lnTo>
                  <a:lnTo>
                    <a:pt x="1871" y="684"/>
                  </a:lnTo>
                  <a:lnTo>
                    <a:pt x="1893" y="684"/>
                  </a:lnTo>
                  <a:lnTo>
                    <a:pt x="2099" y="548"/>
                  </a:lnTo>
                  <a:lnTo>
                    <a:pt x="2304" y="456"/>
                  </a:lnTo>
                  <a:lnTo>
                    <a:pt x="2327" y="434"/>
                  </a:lnTo>
                  <a:lnTo>
                    <a:pt x="2327" y="388"/>
                  </a:lnTo>
                  <a:lnTo>
                    <a:pt x="2304" y="365"/>
                  </a:lnTo>
                  <a:close/>
                  <a:moveTo>
                    <a:pt x="4151" y="776"/>
                  </a:moveTo>
                  <a:lnTo>
                    <a:pt x="4402" y="798"/>
                  </a:lnTo>
                  <a:lnTo>
                    <a:pt x="4630" y="844"/>
                  </a:lnTo>
                  <a:lnTo>
                    <a:pt x="4858" y="912"/>
                  </a:lnTo>
                  <a:lnTo>
                    <a:pt x="5109" y="1004"/>
                  </a:lnTo>
                  <a:lnTo>
                    <a:pt x="5337" y="1118"/>
                  </a:lnTo>
                  <a:lnTo>
                    <a:pt x="5565" y="1232"/>
                  </a:lnTo>
                  <a:lnTo>
                    <a:pt x="5770" y="1369"/>
                  </a:lnTo>
                  <a:lnTo>
                    <a:pt x="5975" y="1528"/>
                  </a:lnTo>
                  <a:lnTo>
                    <a:pt x="6158" y="1688"/>
                  </a:lnTo>
                  <a:lnTo>
                    <a:pt x="6317" y="1870"/>
                  </a:lnTo>
                  <a:lnTo>
                    <a:pt x="6477" y="2075"/>
                  </a:lnTo>
                  <a:lnTo>
                    <a:pt x="6614" y="2281"/>
                  </a:lnTo>
                  <a:lnTo>
                    <a:pt x="6728" y="2486"/>
                  </a:lnTo>
                  <a:lnTo>
                    <a:pt x="6842" y="2714"/>
                  </a:lnTo>
                  <a:lnTo>
                    <a:pt x="6910" y="2942"/>
                  </a:lnTo>
                  <a:lnTo>
                    <a:pt x="6979" y="3170"/>
                  </a:lnTo>
                  <a:lnTo>
                    <a:pt x="7024" y="3421"/>
                  </a:lnTo>
                  <a:lnTo>
                    <a:pt x="7070" y="3672"/>
                  </a:lnTo>
                  <a:lnTo>
                    <a:pt x="7070" y="3923"/>
                  </a:lnTo>
                  <a:lnTo>
                    <a:pt x="7070" y="4151"/>
                  </a:lnTo>
                  <a:lnTo>
                    <a:pt x="7047" y="4379"/>
                  </a:lnTo>
                  <a:lnTo>
                    <a:pt x="7002" y="4630"/>
                  </a:lnTo>
                  <a:lnTo>
                    <a:pt x="6933" y="4858"/>
                  </a:lnTo>
                  <a:lnTo>
                    <a:pt x="6842" y="5108"/>
                  </a:lnTo>
                  <a:lnTo>
                    <a:pt x="6728" y="5336"/>
                  </a:lnTo>
                  <a:lnTo>
                    <a:pt x="6614" y="5565"/>
                  </a:lnTo>
                  <a:lnTo>
                    <a:pt x="6477" y="5770"/>
                  </a:lnTo>
                  <a:lnTo>
                    <a:pt x="6317" y="5952"/>
                  </a:lnTo>
                  <a:lnTo>
                    <a:pt x="6158" y="6135"/>
                  </a:lnTo>
                  <a:lnTo>
                    <a:pt x="5975" y="6317"/>
                  </a:lnTo>
                  <a:lnTo>
                    <a:pt x="5770" y="6454"/>
                  </a:lnTo>
                  <a:lnTo>
                    <a:pt x="5565" y="6591"/>
                  </a:lnTo>
                  <a:lnTo>
                    <a:pt x="5360" y="6728"/>
                  </a:lnTo>
                  <a:lnTo>
                    <a:pt x="5132" y="6819"/>
                  </a:lnTo>
                  <a:lnTo>
                    <a:pt x="4904" y="6910"/>
                  </a:lnTo>
                  <a:lnTo>
                    <a:pt x="4676" y="6978"/>
                  </a:lnTo>
                  <a:lnTo>
                    <a:pt x="4425" y="7024"/>
                  </a:lnTo>
                  <a:lnTo>
                    <a:pt x="4174" y="7047"/>
                  </a:lnTo>
                  <a:lnTo>
                    <a:pt x="3923" y="7070"/>
                  </a:lnTo>
                  <a:lnTo>
                    <a:pt x="3695" y="7047"/>
                  </a:lnTo>
                  <a:lnTo>
                    <a:pt x="3467" y="7024"/>
                  </a:lnTo>
                  <a:lnTo>
                    <a:pt x="3216" y="6978"/>
                  </a:lnTo>
                  <a:lnTo>
                    <a:pt x="2988" y="6910"/>
                  </a:lnTo>
                  <a:lnTo>
                    <a:pt x="2737" y="6819"/>
                  </a:lnTo>
                  <a:lnTo>
                    <a:pt x="2509" y="6728"/>
                  </a:lnTo>
                  <a:lnTo>
                    <a:pt x="2281" y="6591"/>
                  </a:lnTo>
                  <a:lnTo>
                    <a:pt x="2076" y="6454"/>
                  </a:lnTo>
                  <a:lnTo>
                    <a:pt x="1893" y="6294"/>
                  </a:lnTo>
                  <a:lnTo>
                    <a:pt x="1711" y="6135"/>
                  </a:lnTo>
                  <a:lnTo>
                    <a:pt x="1528" y="5952"/>
                  </a:lnTo>
                  <a:lnTo>
                    <a:pt x="1392" y="5770"/>
                  </a:lnTo>
                  <a:lnTo>
                    <a:pt x="1255" y="5565"/>
                  </a:lnTo>
                  <a:lnTo>
                    <a:pt x="1118" y="5336"/>
                  </a:lnTo>
                  <a:lnTo>
                    <a:pt x="1027" y="5131"/>
                  </a:lnTo>
                  <a:lnTo>
                    <a:pt x="936" y="4903"/>
                  </a:lnTo>
                  <a:lnTo>
                    <a:pt x="867" y="4652"/>
                  </a:lnTo>
                  <a:lnTo>
                    <a:pt x="822" y="4424"/>
                  </a:lnTo>
                  <a:lnTo>
                    <a:pt x="799" y="4173"/>
                  </a:lnTo>
                  <a:lnTo>
                    <a:pt x="776" y="3923"/>
                  </a:lnTo>
                  <a:lnTo>
                    <a:pt x="799" y="3695"/>
                  </a:lnTo>
                  <a:lnTo>
                    <a:pt x="822" y="3444"/>
                  </a:lnTo>
                  <a:lnTo>
                    <a:pt x="867" y="3216"/>
                  </a:lnTo>
                  <a:lnTo>
                    <a:pt x="936" y="2988"/>
                  </a:lnTo>
                  <a:lnTo>
                    <a:pt x="1027" y="2737"/>
                  </a:lnTo>
                  <a:lnTo>
                    <a:pt x="1118" y="2509"/>
                  </a:lnTo>
                  <a:lnTo>
                    <a:pt x="1255" y="2281"/>
                  </a:lnTo>
                  <a:lnTo>
                    <a:pt x="1392" y="2075"/>
                  </a:lnTo>
                  <a:lnTo>
                    <a:pt x="1528" y="1870"/>
                  </a:lnTo>
                  <a:lnTo>
                    <a:pt x="1711" y="1688"/>
                  </a:lnTo>
                  <a:lnTo>
                    <a:pt x="1893" y="1528"/>
                  </a:lnTo>
                  <a:lnTo>
                    <a:pt x="2076" y="1369"/>
                  </a:lnTo>
                  <a:lnTo>
                    <a:pt x="2281" y="1232"/>
                  </a:lnTo>
                  <a:lnTo>
                    <a:pt x="2509" y="1118"/>
                  </a:lnTo>
                  <a:lnTo>
                    <a:pt x="2714" y="1004"/>
                  </a:lnTo>
                  <a:lnTo>
                    <a:pt x="2942" y="935"/>
                  </a:lnTo>
                  <a:lnTo>
                    <a:pt x="3193" y="867"/>
                  </a:lnTo>
                  <a:lnTo>
                    <a:pt x="3421" y="821"/>
                  </a:lnTo>
                  <a:lnTo>
                    <a:pt x="3672" y="776"/>
                  </a:lnTo>
                  <a:close/>
                  <a:moveTo>
                    <a:pt x="3672" y="684"/>
                  </a:moveTo>
                  <a:lnTo>
                    <a:pt x="3421" y="730"/>
                  </a:lnTo>
                  <a:lnTo>
                    <a:pt x="3170" y="776"/>
                  </a:lnTo>
                  <a:lnTo>
                    <a:pt x="2920" y="844"/>
                  </a:lnTo>
                  <a:lnTo>
                    <a:pt x="2692" y="935"/>
                  </a:lnTo>
                  <a:lnTo>
                    <a:pt x="2463" y="1026"/>
                  </a:lnTo>
                  <a:lnTo>
                    <a:pt x="2235" y="1163"/>
                  </a:lnTo>
                  <a:lnTo>
                    <a:pt x="2030" y="1300"/>
                  </a:lnTo>
                  <a:lnTo>
                    <a:pt x="1825" y="1460"/>
                  </a:lnTo>
                  <a:lnTo>
                    <a:pt x="1643" y="1619"/>
                  </a:lnTo>
                  <a:lnTo>
                    <a:pt x="1460" y="1802"/>
                  </a:lnTo>
                  <a:lnTo>
                    <a:pt x="1300" y="2007"/>
                  </a:lnTo>
                  <a:lnTo>
                    <a:pt x="1164" y="2235"/>
                  </a:lnTo>
                  <a:lnTo>
                    <a:pt x="1050" y="2463"/>
                  </a:lnTo>
                  <a:lnTo>
                    <a:pt x="936" y="2691"/>
                  </a:lnTo>
                  <a:lnTo>
                    <a:pt x="844" y="2942"/>
                  </a:lnTo>
                  <a:lnTo>
                    <a:pt x="776" y="3193"/>
                  </a:lnTo>
                  <a:lnTo>
                    <a:pt x="730" y="3444"/>
                  </a:lnTo>
                  <a:lnTo>
                    <a:pt x="708" y="3672"/>
                  </a:lnTo>
                  <a:lnTo>
                    <a:pt x="685" y="3923"/>
                  </a:lnTo>
                  <a:lnTo>
                    <a:pt x="708" y="4173"/>
                  </a:lnTo>
                  <a:lnTo>
                    <a:pt x="730" y="4424"/>
                  </a:lnTo>
                  <a:lnTo>
                    <a:pt x="776" y="4675"/>
                  </a:lnTo>
                  <a:lnTo>
                    <a:pt x="844" y="4926"/>
                  </a:lnTo>
                  <a:lnTo>
                    <a:pt x="936" y="5154"/>
                  </a:lnTo>
                  <a:lnTo>
                    <a:pt x="1050" y="5382"/>
                  </a:lnTo>
                  <a:lnTo>
                    <a:pt x="1164" y="5610"/>
                  </a:lnTo>
                  <a:lnTo>
                    <a:pt x="1300" y="5815"/>
                  </a:lnTo>
                  <a:lnTo>
                    <a:pt x="1460" y="6021"/>
                  </a:lnTo>
                  <a:lnTo>
                    <a:pt x="1643" y="6203"/>
                  </a:lnTo>
                  <a:lnTo>
                    <a:pt x="1825" y="6385"/>
                  </a:lnTo>
                  <a:lnTo>
                    <a:pt x="2030" y="6545"/>
                  </a:lnTo>
                  <a:lnTo>
                    <a:pt x="2235" y="6682"/>
                  </a:lnTo>
                  <a:lnTo>
                    <a:pt x="2463" y="6796"/>
                  </a:lnTo>
                  <a:lnTo>
                    <a:pt x="2714" y="6910"/>
                  </a:lnTo>
                  <a:lnTo>
                    <a:pt x="2965" y="7001"/>
                  </a:lnTo>
                  <a:lnTo>
                    <a:pt x="3193" y="7070"/>
                  </a:lnTo>
                  <a:lnTo>
                    <a:pt x="3444" y="7115"/>
                  </a:lnTo>
                  <a:lnTo>
                    <a:pt x="3695" y="7138"/>
                  </a:lnTo>
                  <a:lnTo>
                    <a:pt x="3923" y="7161"/>
                  </a:lnTo>
                  <a:lnTo>
                    <a:pt x="4197" y="7138"/>
                  </a:lnTo>
                  <a:lnTo>
                    <a:pt x="4447" y="7115"/>
                  </a:lnTo>
                  <a:lnTo>
                    <a:pt x="4698" y="7070"/>
                  </a:lnTo>
                  <a:lnTo>
                    <a:pt x="4926" y="7001"/>
                  </a:lnTo>
                  <a:lnTo>
                    <a:pt x="5177" y="6910"/>
                  </a:lnTo>
                  <a:lnTo>
                    <a:pt x="5405" y="6796"/>
                  </a:lnTo>
                  <a:lnTo>
                    <a:pt x="5610" y="6682"/>
                  </a:lnTo>
                  <a:lnTo>
                    <a:pt x="5816" y="6545"/>
                  </a:lnTo>
                  <a:lnTo>
                    <a:pt x="6021" y="6385"/>
                  </a:lnTo>
                  <a:lnTo>
                    <a:pt x="6203" y="6203"/>
                  </a:lnTo>
                  <a:lnTo>
                    <a:pt x="6386" y="6021"/>
                  </a:lnTo>
                  <a:lnTo>
                    <a:pt x="6545" y="5815"/>
                  </a:lnTo>
                  <a:lnTo>
                    <a:pt x="6682" y="5610"/>
                  </a:lnTo>
                  <a:lnTo>
                    <a:pt x="6819" y="5382"/>
                  </a:lnTo>
                  <a:lnTo>
                    <a:pt x="6933" y="5131"/>
                  </a:lnTo>
                  <a:lnTo>
                    <a:pt x="7024" y="4880"/>
                  </a:lnTo>
                  <a:lnTo>
                    <a:pt x="7070" y="4652"/>
                  </a:lnTo>
                  <a:lnTo>
                    <a:pt x="7116" y="4402"/>
                  </a:lnTo>
                  <a:lnTo>
                    <a:pt x="7161" y="4151"/>
                  </a:lnTo>
                  <a:lnTo>
                    <a:pt x="7161" y="3923"/>
                  </a:lnTo>
                  <a:lnTo>
                    <a:pt x="7161" y="3649"/>
                  </a:lnTo>
                  <a:lnTo>
                    <a:pt x="7116" y="3398"/>
                  </a:lnTo>
                  <a:lnTo>
                    <a:pt x="7070" y="3147"/>
                  </a:lnTo>
                  <a:lnTo>
                    <a:pt x="7002" y="2919"/>
                  </a:lnTo>
                  <a:lnTo>
                    <a:pt x="6910" y="2668"/>
                  </a:lnTo>
                  <a:lnTo>
                    <a:pt x="6819" y="2440"/>
                  </a:lnTo>
                  <a:lnTo>
                    <a:pt x="6682" y="2235"/>
                  </a:lnTo>
                  <a:lnTo>
                    <a:pt x="6545" y="2030"/>
                  </a:lnTo>
                  <a:lnTo>
                    <a:pt x="6386" y="1825"/>
                  </a:lnTo>
                  <a:lnTo>
                    <a:pt x="6226" y="1642"/>
                  </a:lnTo>
                  <a:lnTo>
                    <a:pt x="6044" y="1460"/>
                  </a:lnTo>
                  <a:lnTo>
                    <a:pt x="5839" y="1300"/>
                  </a:lnTo>
                  <a:lnTo>
                    <a:pt x="5610" y="1163"/>
                  </a:lnTo>
                  <a:lnTo>
                    <a:pt x="5382" y="1026"/>
                  </a:lnTo>
                  <a:lnTo>
                    <a:pt x="5154" y="912"/>
                  </a:lnTo>
                  <a:lnTo>
                    <a:pt x="4904" y="821"/>
                  </a:lnTo>
                  <a:lnTo>
                    <a:pt x="4653" y="776"/>
                  </a:lnTo>
                  <a:lnTo>
                    <a:pt x="4402" y="707"/>
                  </a:lnTo>
                  <a:lnTo>
                    <a:pt x="4174" y="684"/>
                  </a:lnTo>
                  <a:close/>
                  <a:moveTo>
                    <a:pt x="3923" y="0"/>
                  </a:moveTo>
                  <a:lnTo>
                    <a:pt x="3604" y="23"/>
                  </a:lnTo>
                  <a:lnTo>
                    <a:pt x="3262" y="69"/>
                  </a:lnTo>
                  <a:lnTo>
                    <a:pt x="2942" y="137"/>
                  </a:lnTo>
                  <a:lnTo>
                    <a:pt x="2600" y="228"/>
                  </a:lnTo>
                  <a:lnTo>
                    <a:pt x="2578" y="251"/>
                  </a:lnTo>
                  <a:lnTo>
                    <a:pt x="2578" y="297"/>
                  </a:lnTo>
                  <a:lnTo>
                    <a:pt x="2600" y="320"/>
                  </a:lnTo>
                  <a:lnTo>
                    <a:pt x="2646" y="320"/>
                  </a:lnTo>
                  <a:lnTo>
                    <a:pt x="2965" y="228"/>
                  </a:lnTo>
                  <a:lnTo>
                    <a:pt x="3284" y="137"/>
                  </a:lnTo>
                  <a:lnTo>
                    <a:pt x="3604" y="114"/>
                  </a:lnTo>
                  <a:lnTo>
                    <a:pt x="3923" y="91"/>
                  </a:lnTo>
                  <a:lnTo>
                    <a:pt x="4197" y="91"/>
                  </a:lnTo>
                  <a:lnTo>
                    <a:pt x="4447" y="137"/>
                  </a:lnTo>
                  <a:lnTo>
                    <a:pt x="4721" y="183"/>
                  </a:lnTo>
                  <a:lnTo>
                    <a:pt x="4972" y="228"/>
                  </a:lnTo>
                  <a:lnTo>
                    <a:pt x="5223" y="320"/>
                  </a:lnTo>
                  <a:lnTo>
                    <a:pt x="5496" y="434"/>
                  </a:lnTo>
                  <a:lnTo>
                    <a:pt x="5725" y="548"/>
                  </a:lnTo>
                  <a:lnTo>
                    <a:pt x="5975" y="684"/>
                  </a:lnTo>
                  <a:lnTo>
                    <a:pt x="6181" y="821"/>
                  </a:lnTo>
                  <a:lnTo>
                    <a:pt x="6386" y="981"/>
                  </a:lnTo>
                  <a:lnTo>
                    <a:pt x="6568" y="1140"/>
                  </a:lnTo>
                  <a:lnTo>
                    <a:pt x="6728" y="1323"/>
                  </a:lnTo>
                  <a:lnTo>
                    <a:pt x="6888" y="1505"/>
                  </a:lnTo>
                  <a:lnTo>
                    <a:pt x="7047" y="1688"/>
                  </a:lnTo>
                  <a:lnTo>
                    <a:pt x="7184" y="1893"/>
                  </a:lnTo>
                  <a:lnTo>
                    <a:pt x="7298" y="2098"/>
                  </a:lnTo>
                  <a:lnTo>
                    <a:pt x="7412" y="2304"/>
                  </a:lnTo>
                  <a:lnTo>
                    <a:pt x="7503" y="2532"/>
                  </a:lnTo>
                  <a:lnTo>
                    <a:pt x="7572" y="2760"/>
                  </a:lnTo>
                  <a:lnTo>
                    <a:pt x="7640" y="2988"/>
                  </a:lnTo>
                  <a:lnTo>
                    <a:pt x="7686" y="3216"/>
                  </a:lnTo>
                  <a:lnTo>
                    <a:pt x="7731" y="3444"/>
                  </a:lnTo>
                  <a:lnTo>
                    <a:pt x="7754" y="3695"/>
                  </a:lnTo>
                  <a:lnTo>
                    <a:pt x="7754" y="3923"/>
                  </a:lnTo>
                  <a:lnTo>
                    <a:pt x="7754" y="4173"/>
                  </a:lnTo>
                  <a:lnTo>
                    <a:pt x="7708" y="4447"/>
                  </a:lnTo>
                  <a:lnTo>
                    <a:pt x="7663" y="4698"/>
                  </a:lnTo>
                  <a:lnTo>
                    <a:pt x="7617" y="4972"/>
                  </a:lnTo>
                  <a:lnTo>
                    <a:pt x="7526" y="5222"/>
                  </a:lnTo>
                  <a:lnTo>
                    <a:pt x="7412" y="5473"/>
                  </a:lnTo>
                  <a:lnTo>
                    <a:pt x="7298" y="5724"/>
                  </a:lnTo>
                  <a:lnTo>
                    <a:pt x="7161" y="5975"/>
                  </a:lnTo>
                  <a:lnTo>
                    <a:pt x="7024" y="6180"/>
                  </a:lnTo>
                  <a:lnTo>
                    <a:pt x="6865" y="6363"/>
                  </a:lnTo>
                  <a:lnTo>
                    <a:pt x="6705" y="6545"/>
                  </a:lnTo>
                  <a:lnTo>
                    <a:pt x="6523" y="6728"/>
                  </a:lnTo>
                  <a:lnTo>
                    <a:pt x="6340" y="6887"/>
                  </a:lnTo>
                  <a:lnTo>
                    <a:pt x="6158" y="7024"/>
                  </a:lnTo>
                  <a:lnTo>
                    <a:pt x="5953" y="7161"/>
                  </a:lnTo>
                  <a:lnTo>
                    <a:pt x="5747" y="7275"/>
                  </a:lnTo>
                  <a:lnTo>
                    <a:pt x="5542" y="7389"/>
                  </a:lnTo>
                  <a:lnTo>
                    <a:pt x="5314" y="7480"/>
                  </a:lnTo>
                  <a:lnTo>
                    <a:pt x="5086" y="7571"/>
                  </a:lnTo>
                  <a:lnTo>
                    <a:pt x="4858" y="7617"/>
                  </a:lnTo>
                  <a:lnTo>
                    <a:pt x="4630" y="7685"/>
                  </a:lnTo>
                  <a:lnTo>
                    <a:pt x="4402" y="7708"/>
                  </a:lnTo>
                  <a:lnTo>
                    <a:pt x="4151" y="7731"/>
                  </a:lnTo>
                  <a:lnTo>
                    <a:pt x="3923" y="7754"/>
                  </a:lnTo>
                  <a:lnTo>
                    <a:pt x="3672" y="7731"/>
                  </a:lnTo>
                  <a:lnTo>
                    <a:pt x="3398" y="7708"/>
                  </a:lnTo>
                  <a:lnTo>
                    <a:pt x="3148" y="7663"/>
                  </a:lnTo>
                  <a:lnTo>
                    <a:pt x="2874" y="7594"/>
                  </a:lnTo>
                  <a:lnTo>
                    <a:pt x="2623" y="7503"/>
                  </a:lnTo>
                  <a:lnTo>
                    <a:pt x="2372" y="7412"/>
                  </a:lnTo>
                  <a:lnTo>
                    <a:pt x="2121" y="7298"/>
                  </a:lnTo>
                  <a:lnTo>
                    <a:pt x="1871" y="7138"/>
                  </a:lnTo>
                  <a:lnTo>
                    <a:pt x="1665" y="7001"/>
                  </a:lnTo>
                  <a:lnTo>
                    <a:pt x="1483" y="6842"/>
                  </a:lnTo>
                  <a:lnTo>
                    <a:pt x="1278" y="6682"/>
                  </a:lnTo>
                  <a:lnTo>
                    <a:pt x="1118" y="6522"/>
                  </a:lnTo>
                  <a:lnTo>
                    <a:pt x="958" y="6340"/>
                  </a:lnTo>
                  <a:lnTo>
                    <a:pt x="822" y="6135"/>
                  </a:lnTo>
                  <a:lnTo>
                    <a:pt x="685" y="5929"/>
                  </a:lnTo>
                  <a:lnTo>
                    <a:pt x="571" y="5724"/>
                  </a:lnTo>
                  <a:lnTo>
                    <a:pt x="457" y="5519"/>
                  </a:lnTo>
                  <a:lnTo>
                    <a:pt x="365" y="5314"/>
                  </a:lnTo>
                  <a:lnTo>
                    <a:pt x="274" y="5086"/>
                  </a:lnTo>
                  <a:lnTo>
                    <a:pt x="229" y="4858"/>
                  </a:lnTo>
                  <a:lnTo>
                    <a:pt x="160" y="4630"/>
                  </a:lnTo>
                  <a:lnTo>
                    <a:pt x="137" y="4379"/>
                  </a:lnTo>
                  <a:lnTo>
                    <a:pt x="115" y="4151"/>
                  </a:lnTo>
                  <a:lnTo>
                    <a:pt x="92" y="3923"/>
                  </a:lnTo>
                  <a:lnTo>
                    <a:pt x="115" y="3649"/>
                  </a:lnTo>
                  <a:lnTo>
                    <a:pt x="137" y="3398"/>
                  </a:lnTo>
                  <a:lnTo>
                    <a:pt x="183" y="3124"/>
                  </a:lnTo>
                  <a:lnTo>
                    <a:pt x="251" y="2874"/>
                  </a:lnTo>
                  <a:lnTo>
                    <a:pt x="320" y="2600"/>
                  </a:lnTo>
                  <a:lnTo>
                    <a:pt x="434" y="2349"/>
                  </a:lnTo>
                  <a:lnTo>
                    <a:pt x="548" y="2121"/>
                  </a:lnTo>
                  <a:lnTo>
                    <a:pt x="708" y="1870"/>
                  </a:lnTo>
                  <a:lnTo>
                    <a:pt x="844" y="1665"/>
                  </a:lnTo>
                  <a:lnTo>
                    <a:pt x="1004" y="1460"/>
                  </a:lnTo>
                  <a:lnTo>
                    <a:pt x="1164" y="1277"/>
                  </a:lnTo>
                  <a:lnTo>
                    <a:pt x="1346" y="1095"/>
                  </a:lnTo>
                  <a:lnTo>
                    <a:pt x="1346" y="1072"/>
                  </a:lnTo>
                  <a:lnTo>
                    <a:pt x="1346" y="1049"/>
                  </a:lnTo>
                  <a:lnTo>
                    <a:pt x="1300" y="1026"/>
                  </a:lnTo>
                  <a:lnTo>
                    <a:pt x="1278" y="1026"/>
                  </a:lnTo>
                  <a:lnTo>
                    <a:pt x="1095" y="1209"/>
                  </a:lnTo>
                  <a:lnTo>
                    <a:pt x="936" y="1414"/>
                  </a:lnTo>
                  <a:lnTo>
                    <a:pt x="776" y="1597"/>
                  </a:lnTo>
                  <a:lnTo>
                    <a:pt x="616" y="1825"/>
                  </a:lnTo>
                  <a:lnTo>
                    <a:pt x="479" y="2075"/>
                  </a:lnTo>
                  <a:lnTo>
                    <a:pt x="343" y="2326"/>
                  </a:lnTo>
                  <a:lnTo>
                    <a:pt x="251" y="2577"/>
                  </a:lnTo>
                  <a:lnTo>
                    <a:pt x="160" y="2851"/>
                  </a:lnTo>
                  <a:lnTo>
                    <a:pt x="92" y="3102"/>
                  </a:lnTo>
                  <a:lnTo>
                    <a:pt x="46" y="3375"/>
                  </a:lnTo>
                  <a:lnTo>
                    <a:pt x="23" y="3649"/>
                  </a:lnTo>
                  <a:lnTo>
                    <a:pt x="1" y="3923"/>
                  </a:lnTo>
                  <a:lnTo>
                    <a:pt x="23" y="4151"/>
                  </a:lnTo>
                  <a:lnTo>
                    <a:pt x="46" y="4402"/>
                  </a:lnTo>
                  <a:lnTo>
                    <a:pt x="69" y="4630"/>
                  </a:lnTo>
                  <a:lnTo>
                    <a:pt x="137" y="4880"/>
                  </a:lnTo>
                  <a:lnTo>
                    <a:pt x="206" y="5108"/>
                  </a:lnTo>
                  <a:lnTo>
                    <a:pt x="274" y="5336"/>
                  </a:lnTo>
                  <a:lnTo>
                    <a:pt x="365" y="5565"/>
                  </a:lnTo>
                  <a:lnTo>
                    <a:pt x="479" y="5770"/>
                  </a:lnTo>
                  <a:lnTo>
                    <a:pt x="594" y="5998"/>
                  </a:lnTo>
                  <a:lnTo>
                    <a:pt x="730" y="6203"/>
                  </a:lnTo>
                  <a:lnTo>
                    <a:pt x="890" y="6385"/>
                  </a:lnTo>
                  <a:lnTo>
                    <a:pt x="1050" y="6568"/>
                  </a:lnTo>
                  <a:lnTo>
                    <a:pt x="1232" y="6750"/>
                  </a:lnTo>
                  <a:lnTo>
                    <a:pt x="1414" y="6933"/>
                  </a:lnTo>
                  <a:lnTo>
                    <a:pt x="1620" y="7070"/>
                  </a:lnTo>
                  <a:lnTo>
                    <a:pt x="1825" y="7229"/>
                  </a:lnTo>
                  <a:lnTo>
                    <a:pt x="2076" y="7366"/>
                  </a:lnTo>
                  <a:lnTo>
                    <a:pt x="2327" y="7503"/>
                  </a:lnTo>
                  <a:lnTo>
                    <a:pt x="2600" y="7594"/>
                  </a:lnTo>
                  <a:lnTo>
                    <a:pt x="2851" y="7685"/>
                  </a:lnTo>
                  <a:lnTo>
                    <a:pt x="3125" y="7754"/>
                  </a:lnTo>
                  <a:lnTo>
                    <a:pt x="3376" y="7799"/>
                  </a:lnTo>
                  <a:lnTo>
                    <a:pt x="3649" y="7822"/>
                  </a:lnTo>
                  <a:lnTo>
                    <a:pt x="3923" y="7845"/>
                  </a:lnTo>
                  <a:lnTo>
                    <a:pt x="4174" y="7822"/>
                  </a:lnTo>
                  <a:lnTo>
                    <a:pt x="4402" y="7799"/>
                  </a:lnTo>
                  <a:lnTo>
                    <a:pt x="4653" y="7777"/>
                  </a:lnTo>
                  <a:lnTo>
                    <a:pt x="4881" y="7708"/>
                  </a:lnTo>
                  <a:lnTo>
                    <a:pt x="5109" y="7640"/>
                  </a:lnTo>
                  <a:lnTo>
                    <a:pt x="5337" y="7571"/>
                  </a:lnTo>
                  <a:lnTo>
                    <a:pt x="5565" y="7480"/>
                  </a:lnTo>
                  <a:lnTo>
                    <a:pt x="5793" y="7366"/>
                  </a:lnTo>
                  <a:lnTo>
                    <a:pt x="5998" y="7252"/>
                  </a:lnTo>
                  <a:lnTo>
                    <a:pt x="6203" y="7115"/>
                  </a:lnTo>
                  <a:lnTo>
                    <a:pt x="6409" y="6956"/>
                  </a:lnTo>
                  <a:lnTo>
                    <a:pt x="6591" y="6796"/>
                  </a:lnTo>
                  <a:lnTo>
                    <a:pt x="6774" y="6614"/>
                  </a:lnTo>
                  <a:lnTo>
                    <a:pt x="6933" y="6431"/>
                  </a:lnTo>
                  <a:lnTo>
                    <a:pt x="7093" y="6226"/>
                  </a:lnTo>
                  <a:lnTo>
                    <a:pt x="7230" y="6021"/>
                  </a:lnTo>
                  <a:lnTo>
                    <a:pt x="7389" y="5770"/>
                  </a:lnTo>
                  <a:lnTo>
                    <a:pt x="7503" y="5519"/>
                  </a:lnTo>
                  <a:lnTo>
                    <a:pt x="7617" y="5245"/>
                  </a:lnTo>
                  <a:lnTo>
                    <a:pt x="7686" y="4994"/>
                  </a:lnTo>
                  <a:lnTo>
                    <a:pt x="7754" y="4721"/>
                  </a:lnTo>
                  <a:lnTo>
                    <a:pt x="7800" y="4470"/>
                  </a:lnTo>
                  <a:lnTo>
                    <a:pt x="7845" y="4196"/>
                  </a:lnTo>
                  <a:lnTo>
                    <a:pt x="7845" y="3923"/>
                  </a:lnTo>
                  <a:lnTo>
                    <a:pt x="7845" y="3672"/>
                  </a:lnTo>
                  <a:lnTo>
                    <a:pt x="7823" y="3444"/>
                  </a:lnTo>
                  <a:lnTo>
                    <a:pt x="7777" y="3193"/>
                  </a:lnTo>
                  <a:lnTo>
                    <a:pt x="7731" y="2965"/>
                  </a:lnTo>
                  <a:lnTo>
                    <a:pt x="7663" y="2737"/>
                  </a:lnTo>
                  <a:lnTo>
                    <a:pt x="7572" y="2509"/>
                  </a:lnTo>
                  <a:lnTo>
                    <a:pt x="7480" y="2281"/>
                  </a:lnTo>
                  <a:lnTo>
                    <a:pt x="7366" y="2053"/>
                  </a:lnTo>
                  <a:lnTo>
                    <a:pt x="7252" y="1847"/>
                  </a:lnTo>
                  <a:lnTo>
                    <a:pt x="7116" y="1642"/>
                  </a:lnTo>
                  <a:lnTo>
                    <a:pt x="6979" y="1437"/>
                  </a:lnTo>
                  <a:lnTo>
                    <a:pt x="6796" y="1254"/>
                  </a:lnTo>
                  <a:lnTo>
                    <a:pt x="6637" y="1072"/>
                  </a:lnTo>
                  <a:lnTo>
                    <a:pt x="6431" y="912"/>
                  </a:lnTo>
                  <a:lnTo>
                    <a:pt x="6249" y="753"/>
                  </a:lnTo>
                  <a:lnTo>
                    <a:pt x="6021" y="616"/>
                  </a:lnTo>
                  <a:lnTo>
                    <a:pt x="5770" y="456"/>
                  </a:lnTo>
                  <a:lnTo>
                    <a:pt x="5519" y="342"/>
                  </a:lnTo>
                  <a:lnTo>
                    <a:pt x="5268" y="228"/>
                  </a:lnTo>
                  <a:lnTo>
                    <a:pt x="4995" y="160"/>
                  </a:lnTo>
                  <a:lnTo>
                    <a:pt x="4744" y="91"/>
                  </a:lnTo>
                  <a:lnTo>
                    <a:pt x="4470" y="46"/>
                  </a:lnTo>
                  <a:lnTo>
                    <a:pt x="4197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9"/>
            <p:cNvSpPr/>
            <p:nvPr/>
          </p:nvSpPr>
          <p:spPr>
            <a:xfrm>
              <a:off x="7490828" y="2570615"/>
              <a:ext cx="182541" cy="232997"/>
            </a:xfrm>
            <a:custGeom>
              <a:avLst/>
              <a:gdLst/>
              <a:ahLst/>
              <a:cxnLst/>
              <a:rect l="l" t="t" r="r" b="b"/>
              <a:pathLst>
                <a:path w="2395" h="3057" extrusionOk="0">
                  <a:moveTo>
                    <a:pt x="1554" y="100"/>
                  </a:moveTo>
                  <a:lnTo>
                    <a:pt x="2281" y="571"/>
                  </a:lnTo>
                  <a:lnTo>
                    <a:pt x="890" y="2760"/>
                  </a:lnTo>
                  <a:lnTo>
                    <a:pt x="821" y="2851"/>
                  </a:lnTo>
                  <a:lnTo>
                    <a:pt x="730" y="2897"/>
                  </a:lnTo>
                  <a:lnTo>
                    <a:pt x="639" y="2942"/>
                  </a:lnTo>
                  <a:lnTo>
                    <a:pt x="525" y="2965"/>
                  </a:lnTo>
                  <a:lnTo>
                    <a:pt x="411" y="2942"/>
                  </a:lnTo>
                  <a:lnTo>
                    <a:pt x="297" y="2897"/>
                  </a:lnTo>
                  <a:lnTo>
                    <a:pt x="205" y="2828"/>
                  </a:lnTo>
                  <a:lnTo>
                    <a:pt x="137" y="2737"/>
                  </a:lnTo>
                  <a:lnTo>
                    <a:pt x="91" y="2623"/>
                  </a:lnTo>
                  <a:lnTo>
                    <a:pt x="91" y="2532"/>
                  </a:lnTo>
                  <a:lnTo>
                    <a:pt x="114" y="2395"/>
                  </a:lnTo>
                  <a:lnTo>
                    <a:pt x="160" y="2281"/>
                  </a:lnTo>
                  <a:lnTo>
                    <a:pt x="1554" y="100"/>
                  </a:lnTo>
                  <a:close/>
                  <a:moveTo>
                    <a:pt x="1482" y="1"/>
                  </a:moveTo>
                  <a:lnTo>
                    <a:pt x="69" y="2235"/>
                  </a:lnTo>
                  <a:lnTo>
                    <a:pt x="23" y="2372"/>
                  </a:lnTo>
                  <a:lnTo>
                    <a:pt x="0" y="2532"/>
                  </a:lnTo>
                  <a:lnTo>
                    <a:pt x="23" y="2646"/>
                  </a:lnTo>
                  <a:lnTo>
                    <a:pt x="69" y="2783"/>
                  </a:lnTo>
                  <a:lnTo>
                    <a:pt x="137" y="2874"/>
                  </a:lnTo>
                  <a:lnTo>
                    <a:pt x="251" y="2965"/>
                  </a:lnTo>
                  <a:lnTo>
                    <a:pt x="388" y="3034"/>
                  </a:lnTo>
                  <a:lnTo>
                    <a:pt x="525" y="3056"/>
                  </a:lnTo>
                  <a:lnTo>
                    <a:pt x="661" y="3034"/>
                  </a:lnTo>
                  <a:lnTo>
                    <a:pt x="775" y="2988"/>
                  </a:lnTo>
                  <a:lnTo>
                    <a:pt x="890" y="2920"/>
                  </a:lnTo>
                  <a:lnTo>
                    <a:pt x="958" y="2806"/>
                  </a:lnTo>
                  <a:lnTo>
                    <a:pt x="2372" y="571"/>
                  </a:lnTo>
                  <a:lnTo>
                    <a:pt x="2395" y="548"/>
                  </a:lnTo>
                  <a:lnTo>
                    <a:pt x="2372" y="502"/>
                  </a:lnTo>
                  <a:lnTo>
                    <a:pt x="155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0" name="Google Shape;1510;p29"/>
          <p:cNvSpPr/>
          <p:nvPr/>
        </p:nvSpPr>
        <p:spPr>
          <a:xfrm>
            <a:off x="1482392" y="2221243"/>
            <a:ext cx="53962" cy="38337"/>
          </a:xfrm>
          <a:custGeom>
            <a:avLst/>
            <a:gdLst/>
            <a:ahLst/>
            <a:cxnLst/>
            <a:rect l="l" t="t" r="r" b="b"/>
            <a:pathLst>
              <a:path w="708" h="503" extrusionOk="0">
                <a:moveTo>
                  <a:pt x="639" y="1"/>
                </a:moveTo>
                <a:lnTo>
                  <a:pt x="23" y="411"/>
                </a:lnTo>
                <a:lnTo>
                  <a:pt x="0" y="434"/>
                </a:lnTo>
                <a:lnTo>
                  <a:pt x="23" y="480"/>
                </a:lnTo>
                <a:lnTo>
                  <a:pt x="46" y="503"/>
                </a:lnTo>
                <a:lnTo>
                  <a:pt x="92" y="480"/>
                </a:lnTo>
                <a:lnTo>
                  <a:pt x="685" y="69"/>
                </a:lnTo>
                <a:lnTo>
                  <a:pt x="707" y="47"/>
                </a:lnTo>
                <a:lnTo>
                  <a:pt x="707" y="24"/>
                </a:lnTo>
                <a:lnTo>
                  <a:pt x="685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1" name="Google Shape;1511;p29"/>
          <p:cNvSpPr/>
          <p:nvPr/>
        </p:nvSpPr>
        <p:spPr>
          <a:xfrm>
            <a:off x="1482392" y="2221243"/>
            <a:ext cx="53962" cy="38337"/>
          </a:xfrm>
          <a:custGeom>
            <a:avLst/>
            <a:gdLst/>
            <a:ahLst/>
            <a:cxnLst/>
            <a:rect l="l" t="t" r="r" b="b"/>
            <a:pathLst>
              <a:path w="708" h="503" fill="none" extrusionOk="0">
                <a:moveTo>
                  <a:pt x="639" y="1"/>
                </a:moveTo>
                <a:lnTo>
                  <a:pt x="23" y="411"/>
                </a:lnTo>
                <a:lnTo>
                  <a:pt x="23" y="411"/>
                </a:lnTo>
                <a:lnTo>
                  <a:pt x="0" y="434"/>
                </a:lnTo>
                <a:lnTo>
                  <a:pt x="23" y="480"/>
                </a:lnTo>
                <a:lnTo>
                  <a:pt x="23" y="480"/>
                </a:lnTo>
                <a:lnTo>
                  <a:pt x="46" y="503"/>
                </a:lnTo>
                <a:lnTo>
                  <a:pt x="92" y="480"/>
                </a:lnTo>
                <a:lnTo>
                  <a:pt x="685" y="69"/>
                </a:lnTo>
                <a:lnTo>
                  <a:pt x="685" y="69"/>
                </a:lnTo>
                <a:lnTo>
                  <a:pt x="707" y="47"/>
                </a:lnTo>
                <a:lnTo>
                  <a:pt x="707" y="24"/>
                </a:lnTo>
                <a:lnTo>
                  <a:pt x="707" y="24"/>
                </a:lnTo>
                <a:lnTo>
                  <a:pt x="685" y="1"/>
                </a:lnTo>
                <a:lnTo>
                  <a:pt x="639" y="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12" name="Google Shape;1512;p29"/>
          <p:cNvGrpSpPr/>
          <p:nvPr/>
        </p:nvGrpSpPr>
        <p:grpSpPr>
          <a:xfrm>
            <a:off x="493422" y="1380053"/>
            <a:ext cx="2174378" cy="1892815"/>
            <a:chOff x="493422" y="1380053"/>
            <a:chExt cx="2174378" cy="1892815"/>
          </a:xfrm>
        </p:grpSpPr>
        <p:sp>
          <p:nvSpPr>
            <p:cNvPr id="1513" name="Google Shape;1513;p29"/>
            <p:cNvSpPr/>
            <p:nvPr/>
          </p:nvSpPr>
          <p:spPr>
            <a:xfrm>
              <a:off x="1583225" y="1380053"/>
              <a:ext cx="1084575" cy="768349"/>
            </a:xfrm>
            <a:custGeom>
              <a:avLst/>
              <a:gdLst/>
              <a:ahLst/>
              <a:cxnLst/>
              <a:rect l="l" t="t" r="r" b="b"/>
              <a:pathLst>
                <a:path w="14230" h="10081" extrusionOk="0">
                  <a:moveTo>
                    <a:pt x="12086" y="1"/>
                  </a:moveTo>
                  <a:lnTo>
                    <a:pt x="12041" y="23"/>
                  </a:lnTo>
                  <a:lnTo>
                    <a:pt x="12018" y="69"/>
                  </a:lnTo>
                  <a:lnTo>
                    <a:pt x="12018" y="92"/>
                  </a:lnTo>
                  <a:lnTo>
                    <a:pt x="12018" y="137"/>
                  </a:lnTo>
                  <a:lnTo>
                    <a:pt x="12041" y="160"/>
                  </a:lnTo>
                  <a:lnTo>
                    <a:pt x="12542" y="753"/>
                  </a:lnTo>
                  <a:lnTo>
                    <a:pt x="12976" y="1300"/>
                  </a:lnTo>
                  <a:lnTo>
                    <a:pt x="13318" y="1825"/>
                  </a:lnTo>
                  <a:lnTo>
                    <a:pt x="13591" y="2327"/>
                  </a:lnTo>
                  <a:lnTo>
                    <a:pt x="13797" y="2806"/>
                  </a:lnTo>
                  <a:lnTo>
                    <a:pt x="13934" y="3239"/>
                  </a:lnTo>
                  <a:lnTo>
                    <a:pt x="14025" y="3626"/>
                  </a:lnTo>
                  <a:lnTo>
                    <a:pt x="14048" y="4014"/>
                  </a:lnTo>
                  <a:lnTo>
                    <a:pt x="14025" y="4242"/>
                  </a:lnTo>
                  <a:lnTo>
                    <a:pt x="14002" y="4447"/>
                  </a:lnTo>
                  <a:lnTo>
                    <a:pt x="13956" y="4653"/>
                  </a:lnTo>
                  <a:lnTo>
                    <a:pt x="13888" y="4835"/>
                  </a:lnTo>
                  <a:lnTo>
                    <a:pt x="13797" y="5018"/>
                  </a:lnTo>
                  <a:lnTo>
                    <a:pt x="13683" y="5154"/>
                  </a:lnTo>
                  <a:lnTo>
                    <a:pt x="13569" y="5314"/>
                  </a:lnTo>
                  <a:lnTo>
                    <a:pt x="13455" y="5428"/>
                  </a:lnTo>
                  <a:lnTo>
                    <a:pt x="13318" y="5542"/>
                  </a:lnTo>
                  <a:lnTo>
                    <a:pt x="13158" y="5656"/>
                  </a:lnTo>
                  <a:lnTo>
                    <a:pt x="12999" y="5725"/>
                  </a:lnTo>
                  <a:lnTo>
                    <a:pt x="12816" y="5793"/>
                  </a:lnTo>
                  <a:lnTo>
                    <a:pt x="12656" y="5861"/>
                  </a:lnTo>
                  <a:lnTo>
                    <a:pt x="12474" y="5884"/>
                  </a:lnTo>
                  <a:lnTo>
                    <a:pt x="12292" y="5907"/>
                  </a:lnTo>
                  <a:lnTo>
                    <a:pt x="12086" y="5930"/>
                  </a:lnTo>
                  <a:lnTo>
                    <a:pt x="11904" y="5907"/>
                  </a:lnTo>
                  <a:lnTo>
                    <a:pt x="11721" y="5884"/>
                  </a:lnTo>
                  <a:lnTo>
                    <a:pt x="11539" y="5861"/>
                  </a:lnTo>
                  <a:lnTo>
                    <a:pt x="11357" y="5793"/>
                  </a:lnTo>
                  <a:lnTo>
                    <a:pt x="11174" y="5725"/>
                  </a:lnTo>
                  <a:lnTo>
                    <a:pt x="11015" y="5656"/>
                  </a:lnTo>
                  <a:lnTo>
                    <a:pt x="10855" y="5542"/>
                  </a:lnTo>
                  <a:lnTo>
                    <a:pt x="10695" y="5451"/>
                  </a:lnTo>
                  <a:lnTo>
                    <a:pt x="10536" y="5314"/>
                  </a:lnTo>
                  <a:lnTo>
                    <a:pt x="10399" y="5154"/>
                  </a:lnTo>
                  <a:lnTo>
                    <a:pt x="10262" y="4995"/>
                  </a:lnTo>
                  <a:lnTo>
                    <a:pt x="10148" y="4835"/>
                  </a:lnTo>
                  <a:lnTo>
                    <a:pt x="10034" y="4630"/>
                  </a:lnTo>
                  <a:lnTo>
                    <a:pt x="9943" y="4425"/>
                  </a:lnTo>
                  <a:lnTo>
                    <a:pt x="9874" y="4197"/>
                  </a:lnTo>
                  <a:lnTo>
                    <a:pt x="9806" y="3946"/>
                  </a:lnTo>
                  <a:lnTo>
                    <a:pt x="9715" y="3490"/>
                  </a:lnTo>
                  <a:lnTo>
                    <a:pt x="9555" y="3079"/>
                  </a:lnTo>
                  <a:lnTo>
                    <a:pt x="9373" y="2692"/>
                  </a:lnTo>
                  <a:lnTo>
                    <a:pt x="9167" y="2349"/>
                  </a:lnTo>
                  <a:lnTo>
                    <a:pt x="8917" y="2030"/>
                  </a:lnTo>
                  <a:lnTo>
                    <a:pt x="8643" y="1757"/>
                  </a:lnTo>
                  <a:lnTo>
                    <a:pt x="8369" y="1506"/>
                  </a:lnTo>
                  <a:lnTo>
                    <a:pt x="8050" y="1278"/>
                  </a:lnTo>
                  <a:lnTo>
                    <a:pt x="7731" y="1095"/>
                  </a:lnTo>
                  <a:lnTo>
                    <a:pt x="7389" y="936"/>
                  </a:lnTo>
                  <a:lnTo>
                    <a:pt x="7024" y="799"/>
                  </a:lnTo>
                  <a:lnTo>
                    <a:pt x="6659" y="685"/>
                  </a:lnTo>
                  <a:lnTo>
                    <a:pt x="6294" y="616"/>
                  </a:lnTo>
                  <a:lnTo>
                    <a:pt x="5929" y="548"/>
                  </a:lnTo>
                  <a:lnTo>
                    <a:pt x="5564" y="525"/>
                  </a:lnTo>
                  <a:lnTo>
                    <a:pt x="5177" y="502"/>
                  </a:lnTo>
                  <a:lnTo>
                    <a:pt x="4766" y="525"/>
                  </a:lnTo>
                  <a:lnTo>
                    <a:pt x="4378" y="571"/>
                  </a:lnTo>
                  <a:lnTo>
                    <a:pt x="3968" y="639"/>
                  </a:lnTo>
                  <a:lnTo>
                    <a:pt x="3603" y="730"/>
                  </a:lnTo>
                  <a:lnTo>
                    <a:pt x="3261" y="822"/>
                  </a:lnTo>
                  <a:lnTo>
                    <a:pt x="2942" y="958"/>
                  </a:lnTo>
                  <a:lnTo>
                    <a:pt x="2645" y="1118"/>
                  </a:lnTo>
                  <a:lnTo>
                    <a:pt x="2394" y="1278"/>
                  </a:lnTo>
                  <a:lnTo>
                    <a:pt x="2098" y="1506"/>
                  </a:lnTo>
                  <a:lnTo>
                    <a:pt x="1824" y="1757"/>
                  </a:lnTo>
                  <a:lnTo>
                    <a:pt x="1574" y="2007"/>
                  </a:lnTo>
                  <a:lnTo>
                    <a:pt x="1345" y="2281"/>
                  </a:lnTo>
                  <a:lnTo>
                    <a:pt x="1117" y="2555"/>
                  </a:lnTo>
                  <a:lnTo>
                    <a:pt x="935" y="2851"/>
                  </a:lnTo>
                  <a:lnTo>
                    <a:pt x="753" y="3148"/>
                  </a:lnTo>
                  <a:lnTo>
                    <a:pt x="593" y="3467"/>
                  </a:lnTo>
                  <a:lnTo>
                    <a:pt x="456" y="3786"/>
                  </a:lnTo>
                  <a:lnTo>
                    <a:pt x="342" y="4105"/>
                  </a:lnTo>
                  <a:lnTo>
                    <a:pt x="228" y="4447"/>
                  </a:lnTo>
                  <a:lnTo>
                    <a:pt x="160" y="4790"/>
                  </a:lnTo>
                  <a:lnTo>
                    <a:pt x="91" y="5132"/>
                  </a:lnTo>
                  <a:lnTo>
                    <a:pt x="46" y="5496"/>
                  </a:lnTo>
                  <a:lnTo>
                    <a:pt x="0" y="5861"/>
                  </a:lnTo>
                  <a:lnTo>
                    <a:pt x="0" y="6226"/>
                  </a:lnTo>
                  <a:lnTo>
                    <a:pt x="23" y="6705"/>
                  </a:lnTo>
                  <a:lnTo>
                    <a:pt x="68" y="7161"/>
                  </a:lnTo>
                  <a:lnTo>
                    <a:pt x="137" y="7640"/>
                  </a:lnTo>
                  <a:lnTo>
                    <a:pt x="228" y="8119"/>
                  </a:lnTo>
                  <a:lnTo>
                    <a:pt x="342" y="8598"/>
                  </a:lnTo>
                  <a:lnTo>
                    <a:pt x="502" y="9077"/>
                  </a:lnTo>
                  <a:lnTo>
                    <a:pt x="684" y="9556"/>
                  </a:lnTo>
                  <a:lnTo>
                    <a:pt x="889" y="10035"/>
                  </a:lnTo>
                  <a:lnTo>
                    <a:pt x="912" y="10057"/>
                  </a:lnTo>
                  <a:lnTo>
                    <a:pt x="958" y="10080"/>
                  </a:lnTo>
                  <a:lnTo>
                    <a:pt x="1026" y="10080"/>
                  </a:lnTo>
                  <a:lnTo>
                    <a:pt x="1049" y="10057"/>
                  </a:lnTo>
                  <a:lnTo>
                    <a:pt x="1072" y="10035"/>
                  </a:lnTo>
                  <a:lnTo>
                    <a:pt x="1072" y="9989"/>
                  </a:lnTo>
                  <a:lnTo>
                    <a:pt x="1072" y="9966"/>
                  </a:lnTo>
                  <a:lnTo>
                    <a:pt x="867" y="9487"/>
                  </a:lnTo>
                  <a:lnTo>
                    <a:pt x="684" y="9008"/>
                  </a:lnTo>
                  <a:lnTo>
                    <a:pt x="525" y="8529"/>
                  </a:lnTo>
                  <a:lnTo>
                    <a:pt x="411" y="8073"/>
                  </a:lnTo>
                  <a:lnTo>
                    <a:pt x="296" y="7594"/>
                  </a:lnTo>
                  <a:lnTo>
                    <a:pt x="228" y="7138"/>
                  </a:lnTo>
                  <a:lnTo>
                    <a:pt x="205" y="6682"/>
                  </a:lnTo>
                  <a:lnTo>
                    <a:pt x="182" y="6226"/>
                  </a:lnTo>
                  <a:lnTo>
                    <a:pt x="182" y="5884"/>
                  </a:lnTo>
                  <a:lnTo>
                    <a:pt x="228" y="5519"/>
                  </a:lnTo>
                  <a:lnTo>
                    <a:pt x="274" y="5177"/>
                  </a:lnTo>
                  <a:lnTo>
                    <a:pt x="319" y="4835"/>
                  </a:lnTo>
                  <a:lnTo>
                    <a:pt x="411" y="4493"/>
                  </a:lnTo>
                  <a:lnTo>
                    <a:pt x="502" y="4174"/>
                  </a:lnTo>
                  <a:lnTo>
                    <a:pt x="616" y="3855"/>
                  </a:lnTo>
                  <a:lnTo>
                    <a:pt x="753" y="3535"/>
                  </a:lnTo>
                  <a:lnTo>
                    <a:pt x="912" y="3239"/>
                  </a:lnTo>
                  <a:lnTo>
                    <a:pt x="1095" y="2942"/>
                  </a:lnTo>
                  <a:lnTo>
                    <a:pt x="1277" y="2669"/>
                  </a:lnTo>
                  <a:lnTo>
                    <a:pt x="1482" y="2395"/>
                  </a:lnTo>
                  <a:lnTo>
                    <a:pt x="1710" y="2121"/>
                  </a:lnTo>
                  <a:lnTo>
                    <a:pt x="1961" y="1893"/>
                  </a:lnTo>
                  <a:lnTo>
                    <a:pt x="2212" y="1643"/>
                  </a:lnTo>
                  <a:lnTo>
                    <a:pt x="2486" y="1437"/>
                  </a:lnTo>
                  <a:lnTo>
                    <a:pt x="2737" y="1278"/>
                  </a:lnTo>
                  <a:lnTo>
                    <a:pt x="3010" y="1118"/>
                  </a:lnTo>
                  <a:lnTo>
                    <a:pt x="3329" y="1004"/>
                  </a:lnTo>
                  <a:lnTo>
                    <a:pt x="3649" y="890"/>
                  </a:lnTo>
                  <a:lnTo>
                    <a:pt x="4014" y="799"/>
                  </a:lnTo>
                  <a:lnTo>
                    <a:pt x="4401" y="753"/>
                  </a:lnTo>
                  <a:lnTo>
                    <a:pt x="4789" y="708"/>
                  </a:lnTo>
                  <a:lnTo>
                    <a:pt x="5177" y="685"/>
                  </a:lnTo>
                  <a:lnTo>
                    <a:pt x="5542" y="708"/>
                  </a:lnTo>
                  <a:lnTo>
                    <a:pt x="5906" y="730"/>
                  </a:lnTo>
                  <a:lnTo>
                    <a:pt x="6271" y="799"/>
                  </a:lnTo>
                  <a:lnTo>
                    <a:pt x="6613" y="867"/>
                  </a:lnTo>
                  <a:lnTo>
                    <a:pt x="6978" y="981"/>
                  </a:lnTo>
                  <a:lnTo>
                    <a:pt x="7297" y="1095"/>
                  </a:lnTo>
                  <a:lnTo>
                    <a:pt x="7640" y="1255"/>
                  </a:lnTo>
                  <a:lnTo>
                    <a:pt x="7959" y="1437"/>
                  </a:lnTo>
                  <a:lnTo>
                    <a:pt x="8255" y="1643"/>
                  </a:lnTo>
                  <a:lnTo>
                    <a:pt x="8529" y="1893"/>
                  </a:lnTo>
                  <a:lnTo>
                    <a:pt x="8780" y="2144"/>
                  </a:lnTo>
                  <a:lnTo>
                    <a:pt x="9008" y="2441"/>
                  </a:lnTo>
                  <a:lnTo>
                    <a:pt x="9213" y="2783"/>
                  </a:lnTo>
                  <a:lnTo>
                    <a:pt x="9395" y="3148"/>
                  </a:lnTo>
                  <a:lnTo>
                    <a:pt x="9532" y="3558"/>
                  </a:lnTo>
                  <a:lnTo>
                    <a:pt x="9646" y="3991"/>
                  </a:lnTo>
                  <a:lnTo>
                    <a:pt x="9692" y="4242"/>
                  </a:lnTo>
                  <a:lnTo>
                    <a:pt x="9783" y="4493"/>
                  </a:lnTo>
                  <a:lnTo>
                    <a:pt x="9874" y="4721"/>
                  </a:lnTo>
                  <a:lnTo>
                    <a:pt x="9988" y="4926"/>
                  </a:lnTo>
                  <a:lnTo>
                    <a:pt x="10125" y="5109"/>
                  </a:lnTo>
                  <a:lnTo>
                    <a:pt x="10262" y="5291"/>
                  </a:lnTo>
                  <a:lnTo>
                    <a:pt x="10422" y="5451"/>
                  </a:lnTo>
                  <a:lnTo>
                    <a:pt x="10581" y="5588"/>
                  </a:lnTo>
                  <a:lnTo>
                    <a:pt x="10741" y="5702"/>
                  </a:lnTo>
                  <a:lnTo>
                    <a:pt x="10923" y="5816"/>
                  </a:lnTo>
                  <a:lnTo>
                    <a:pt x="11106" y="5907"/>
                  </a:lnTo>
                  <a:lnTo>
                    <a:pt x="11311" y="5975"/>
                  </a:lnTo>
                  <a:lnTo>
                    <a:pt x="11493" y="6021"/>
                  </a:lnTo>
                  <a:lnTo>
                    <a:pt x="11699" y="6067"/>
                  </a:lnTo>
                  <a:lnTo>
                    <a:pt x="11904" y="6089"/>
                  </a:lnTo>
                  <a:lnTo>
                    <a:pt x="12086" y="6112"/>
                  </a:lnTo>
                  <a:lnTo>
                    <a:pt x="12292" y="6089"/>
                  </a:lnTo>
                  <a:lnTo>
                    <a:pt x="12497" y="6067"/>
                  </a:lnTo>
                  <a:lnTo>
                    <a:pt x="12702" y="6021"/>
                  </a:lnTo>
                  <a:lnTo>
                    <a:pt x="12885" y="5975"/>
                  </a:lnTo>
                  <a:lnTo>
                    <a:pt x="13067" y="5884"/>
                  </a:lnTo>
                  <a:lnTo>
                    <a:pt x="13249" y="5793"/>
                  </a:lnTo>
                  <a:lnTo>
                    <a:pt x="13409" y="5702"/>
                  </a:lnTo>
                  <a:lnTo>
                    <a:pt x="13569" y="5565"/>
                  </a:lnTo>
                  <a:lnTo>
                    <a:pt x="13705" y="5428"/>
                  </a:lnTo>
                  <a:lnTo>
                    <a:pt x="13842" y="5268"/>
                  </a:lnTo>
                  <a:lnTo>
                    <a:pt x="13956" y="5086"/>
                  </a:lnTo>
                  <a:lnTo>
                    <a:pt x="14048" y="4904"/>
                  </a:lnTo>
                  <a:lnTo>
                    <a:pt x="14116" y="4698"/>
                  </a:lnTo>
                  <a:lnTo>
                    <a:pt x="14184" y="4493"/>
                  </a:lnTo>
                  <a:lnTo>
                    <a:pt x="14207" y="4242"/>
                  </a:lnTo>
                  <a:lnTo>
                    <a:pt x="14230" y="4014"/>
                  </a:lnTo>
                  <a:lnTo>
                    <a:pt x="14207" y="3604"/>
                  </a:lnTo>
                  <a:lnTo>
                    <a:pt x="14116" y="3193"/>
                  </a:lnTo>
                  <a:lnTo>
                    <a:pt x="13979" y="2737"/>
                  </a:lnTo>
                  <a:lnTo>
                    <a:pt x="13751" y="2258"/>
                  </a:lnTo>
                  <a:lnTo>
                    <a:pt x="13477" y="1734"/>
                  </a:lnTo>
                  <a:lnTo>
                    <a:pt x="13135" y="1209"/>
                  </a:lnTo>
                  <a:lnTo>
                    <a:pt x="12702" y="639"/>
                  </a:lnTo>
                  <a:lnTo>
                    <a:pt x="12178" y="46"/>
                  </a:lnTo>
                  <a:lnTo>
                    <a:pt x="12155" y="23"/>
                  </a:lnTo>
                  <a:lnTo>
                    <a:pt x="12109" y="1"/>
                  </a:lnTo>
                  <a:close/>
                </a:path>
              </a:pathLst>
            </a:custGeom>
            <a:solidFill>
              <a:srgbClr val="76D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9"/>
            <p:cNvSpPr/>
            <p:nvPr/>
          </p:nvSpPr>
          <p:spPr>
            <a:xfrm>
              <a:off x="1583225" y="1380053"/>
              <a:ext cx="1084575" cy="768349"/>
            </a:xfrm>
            <a:custGeom>
              <a:avLst/>
              <a:gdLst/>
              <a:ahLst/>
              <a:cxnLst/>
              <a:rect l="l" t="t" r="r" b="b"/>
              <a:pathLst>
                <a:path w="14230" h="10081" fill="none" extrusionOk="0">
                  <a:moveTo>
                    <a:pt x="1072" y="9966"/>
                  </a:moveTo>
                  <a:lnTo>
                    <a:pt x="1072" y="9966"/>
                  </a:lnTo>
                  <a:lnTo>
                    <a:pt x="867" y="9487"/>
                  </a:lnTo>
                  <a:lnTo>
                    <a:pt x="684" y="9008"/>
                  </a:lnTo>
                  <a:lnTo>
                    <a:pt x="525" y="8529"/>
                  </a:lnTo>
                  <a:lnTo>
                    <a:pt x="411" y="8073"/>
                  </a:lnTo>
                  <a:lnTo>
                    <a:pt x="296" y="7594"/>
                  </a:lnTo>
                  <a:lnTo>
                    <a:pt x="228" y="7138"/>
                  </a:lnTo>
                  <a:lnTo>
                    <a:pt x="205" y="6682"/>
                  </a:lnTo>
                  <a:lnTo>
                    <a:pt x="182" y="6226"/>
                  </a:lnTo>
                  <a:lnTo>
                    <a:pt x="182" y="6226"/>
                  </a:lnTo>
                  <a:lnTo>
                    <a:pt x="182" y="5884"/>
                  </a:lnTo>
                  <a:lnTo>
                    <a:pt x="228" y="5519"/>
                  </a:lnTo>
                  <a:lnTo>
                    <a:pt x="274" y="5177"/>
                  </a:lnTo>
                  <a:lnTo>
                    <a:pt x="319" y="4835"/>
                  </a:lnTo>
                  <a:lnTo>
                    <a:pt x="411" y="4493"/>
                  </a:lnTo>
                  <a:lnTo>
                    <a:pt x="502" y="4174"/>
                  </a:lnTo>
                  <a:lnTo>
                    <a:pt x="616" y="3855"/>
                  </a:lnTo>
                  <a:lnTo>
                    <a:pt x="753" y="3535"/>
                  </a:lnTo>
                  <a:lnTo>
                    <a:pt x="912" y="3239"/>
                  </a:lnTo>
                  <a:lnTo>
                    <a:pt x="1095" y="2942"/>
                  </a:lnTo>
                  <a:lnTo>
                    <a:pt x="1277" y="2669"/>
                  </a:lnTo>
                  <a:lnTo>
                    <a:pt x="1482" y="2395"/>
                  </a:lnTo>
                  <a:lnTo>
                    <a:pt x="1710" y="2121"/>
                  </a:lnTo>
                  <a:lnTo>
                    <a:pt x="1961" y="1893"/>
                  </a:lnTo>
                  <a:lnTo>
                    <a:pt x="2212" y="1643"/>
                  </a:lnTo>
                  <a:lnTo>
                    <a:pt x="2486" y="1437"/>
                  </a:lnTo>
                  <a:lnTo>
                    <a:pt x="2486" y="1437"/>
                  </a:lnTo>
                  <a:lnTo>
                    <a:pt x="2737" y="1278"/>
                  </a:lnTo>
                  <a:lnTo>
                    <a:pt x="3010" y="1118"/>
                  </a:lnTo>
                  <a:lnTo>
                    <a:pt x="3329" y="1004"/>
                  </a:lnTo>
                  <a:lnTo>
                    <a:pt x="3649" y="890"/>
                  </a:lnTo>
                  <a:lnTo>
                    <a:pt x="4014" y="799"/>
                  </a:lnTo>
                  <a:lnTo>
                    <a:pt x="4401" y="753"/>
                  </a:lnTo>
                  <a:lnTo>
                    <a:pt x="4789" y="708"/>
                  </a:lnTo>
                  <a:lnTo>
                    <a:pt x="5177" y="685"/>
                  </a:lnTo>
                  <a:lnTo>
                    <a:pt x="5177" y="685"/>
                  </a:lnTo>
                  <a:lnTo>
                    <a:pt x="5542" y="708"/>
                  </a:lnTo>
                  <a:lnTo>
                    <a:pt x="5906" y="730"/>
                  </a:lnTo>
                  <a:lnTo>
                    <a:pt x="6271" y="799"/>
                  </a:lnTo>
                  <a:lnTo>
                    <a:pt x="6613" y="867"/>
                  </a:lnTo>
                  <a:lnTo>
                    <a:pt x="6978" y="981"/>
                  </a:lnTo>
                  <a:lnTo>
                    <a:pt x="7297" y="1095"/>
                  </a:lnTo>
                  <a:lnTo>
                    <a:pt x="7640" y="1255"/>
                  </a:lnTo>
                  <a:lnTo>
                    <a:pt x="7959" y="1437"/>
                  </a:lnTo>
                  <a:lnTo>
                    <a:pt x="7959" y="1437"/>
                  </a:lnTo>
                  <a:lnTo>
                    <a:pt x="8255" y="1643"/>
                  </a:lnTo>
                  <a:lnTo>
                    <a:pt x="8529" y="1893"/>
                  </a:lnTo>
                  <a:lnTo>
                    <a:pt x="8780" y="2144"/>
                  </a:lnTo>
                  <a:lnTo>
                    <a:pt x="9008" y="2441"/>
                  </a:lnTo>
                  <a:lnTo>
                    <a:pt x="9213" y="2783"/>
                  </a:lnTo>
                  <a:lnTo>
                    <a:pt x="9395" y="3148"/>
                  </a:lnTo>
                  <a:lnTo>
                    <a:pt x="9532" y="3558"/>
                  </a:lnTo>
                  <a:lnTo>
                    <a:pt x="9646" y="3991"/>
                  </a:lnTo>
                  <a:lnTo>
                    <a:pt x="9646" y="3991"/>
                  </a:lnTo>
                  <a:lnTo>
                    <a:pt x="9692" y="4242"/>
                  </a:lnTo>
                  <a:lnTo>
                    <a:pt x="9783" y="4493"/>
                  </a:lnTo>
                  <a:lnTo>
                    <a:pt x="9874" y="4721"/>
                  </a:lnTo>
                  <a:lnTo>
                    <a:pt x="9988" y="4926"/>
                  </a:lnTo>
                  <a:lnTo>
                    <a:pt x="10125" y="5109"/>
                  </a:lnTo>
                  <a:lnTo>
                    <a:pt x="10262" y="5291"/>
                  </a:lnTo>
                  <a:lnTo>
                    <a:pt x="10422" y="5451"/>
                  </a:lnTo>
                  <a:lnTo>
                    <a:pt x="10581" y="5588"/>
                  </a:lnTo>
                  <a:lnTo>
                    <a:pt x="10581" y="5588"/>
                  </a:lnTo>
                  <a:lnTo>
                    <a:pt x="10741" y="5702"/>
                  </a:lnTo>
                  <a:lnTo>
                    <a:pt x="10923" y="5816"/>
                  </a:lnTo>
                  <a:lnTo>
                    <a:pt x="11106" y="5907"/>
                  </a:lnTo>
                  <a:lnTo>
                    <a:pt x="11311" y="5975"/>
                  </a:lnTo>
                  <a:lnTo>
                    <a:pt x="11493" y="6021"/>
                  </a:lnTo>
                  <a:lnTo>
                    <a:pt x="11699" y="6067"/>
                  </a:lnTo>
                  <a:lnTo>
                    <a:pt x="11904" y="6089"/>
                  </a:lnTo>
                  <a:lnTo>
                    <a:pt x="12086" y="6112"/>
                  </a:lnTo>
                  <a:lnTo>
                    <a:pt x="12086" y="6112"/>
                  </a:lnTo>
                  <a:lnTo>
                    <a:pt x="12292" y="6089"/>
                  </a:lnTo>
                  <a:lnTo>
                    <a:pt x="12497" y="6067"/>
                  </a:lnTo>
                  <a:lnTo>
                    <a:pt x="12702" y="6021"/>
                  </a:lnTo>
                  <a:lnTo>
                    <a:pt x="12885" y="5975"/>
                  </a:lnTo>
                  <a:lnTo>
                    <a:pt x="13067" y="5884"/>
                  </a:lnTo>
                  <a:lnTo>
                    <a:pt x="13249" y="5793"/>
                  </a:lnTo>
                  <a:lnTo>
                    <a:pt x="13409" y="5702"/>
                  </a:lnTo>
                  <a:lnTo>
                    <a:pt x="13569" y="5565"/>
                  </a:lnTo>
                  <a:lnTo>
                    <a:pt x="13569" y="5565"/>
                  </a:lnTo>
                  <a:lnTo>
                    <a:pt x="13705" y="5428"/>
                  </a:lnTo>
                  <a:lnTo>
                    <a:pt x="13842" y="5268"/>
                  </a:lnTo>
                  <a:lnTo>
                    <a:pt x="13956" y="5086"/>
                  </a:lnTo>
                  <a:lnTo>
                    <a:pt x="14048" y="4904"/>
                  </a:lnTo>
                  <a:lnTo>
                    <a:pt x="14116" y="4698"/>
                  </a:lnTo>
                  <a:lnTo>
                    <a:pt x="14184" y="4493"/>
                  </a:lnTo>
                  <a:lnTo>
                    <a:pt x="14207" y="4242"/>
                  </a:lnTo>
                  <a:lnTo>
                    <a:pt x="14230" y="4014"/>
                  </a:lnTo>
                  <a:lnTo>
                    <a:pt x="14230" y="4014"/>
                  </a:lnTo>
                  <a:lnTo>
                    <a:pt x="14207" y="3604"/>
                  </a:lnTo>
                  <a:lnTo>
                    <a:pt x="14116" y="3193"/>
                  </a:lnTo>
                  <a:lnTo>
                    <a:pt x="13979" y="2737"/>
                  </a:lnTo>
                  <a:lnTo>
                    <a:pt x="13751" y="2258"/>
                  </a:lnTo>
                  <a:lnTo>
                    <a:pt x="13477" y="1734"/>
                  </a:lnTo>
                  <a:lnTo>
                    <a:pt x="13135" y="1209"/>
                  </a:lnTo>
                  <a:lnTo>
                    <a:pt x="12702" y="639"/>
                  </a:lnTo>
                  <a:lnTo>
                    <a:pt x="12178" y="46"/>
                  </a:lnTo>
                  <a:lnTo>
                    <a:pt x="12178" y="46"/>
                  </a:lnTo>
                  <a:lnTo>
                    <a:pt x="12155" y="23"/>
                  </a:lnTo>
                  <a:lnTo>
                    <a:pt x="12109" y="1"/>
                  </a:lnTo>
                  <a:lnTo>
                    <a:pt x="12086" y="1"/>
                  </a:lnTo>
                  <a:lnTo>
                    <a:pt x="12041" y="23"/>
                  </a:lnTo>
                  <a:lnTo>
                    <a:pt x="12041" y="23"/>
                  </a:lnTo>
                  <a:lnTo>
                    <a:pt x="12018" y="69"/>
                  </a:lnTo>
                  <a:lnTo>
                    <a:pt x="12018" y="92"/>
                  </a:lnTo>
                  <a:lnTo>
                    <a:pt x="12018" y="137"/>
                  </a:lnTo>
                  <a:lnTo>
                    <a:pt x="12041" y="160"/>
                  </a:lnTo>
                  <a:lnTo>
                    <a:pt x="12041" y="160"/>
                  </a:lnTo>
                  <a:lnTo>
                    <a:pt x="12542" y="753"/>
                  </a:lnTo>
                  <a:lnTo>
                    <a:pt x="12976" y="1300"/>
                  </a:lnTo>
                  <a:lnTo>
                    <a:pt x="13318" y="1825"/>
                  </a:lnTo>
                  <a:lnTo>
                    <a:pt x="13591" y="2327"/>
                  </a:lnTo>
                  <a:lnTo>
                    <a:pt x="13797" y="2806"/>
                  </a:lnTo>
                  <a:lnTo>
                    <a:pt x="13934" y="3239"/>
                  </a:lnTo>
                  <a:lnTo>
                    <a:pt x="14025" y="3626"/>
                  </a:lnTo>
                  <a:lnTo>
                    <a:pt x="14048" y="4014"/>
                  </a:lnTo>
                  <a:lnTo>
                    <a:pt x="14048" y="4014"/>
                  </a:lnTo>
                  <a:lnTo>
                    <a:pt x="14025" y="4242"/>
                  </a:lnTo>
                  <a:lnTo>
                    <a:pt x="14002" y="4447"/>
                  </a:lnTo>
                  <a:lnTo>
                    <a:pt x="13956" y="4653"/>
                  </a:lnTo>
                  <a:lnTo>
                    <a:pt x="13888" y="4835"/>
                  </a:lnTo>
                  <a:lnTo>
                    <a:pt x="13797" y="5018"/>
                  </a:lnTo>
                  <a:lnTo>
                    <a:pt x="13683" y="5154"/>
                  </a:lnTo>
                  <a:lnTo>
                    <a:pt x="13569" y="5314"/>
                  </a:lnTo>
                  <a:lnTo>
                    <a:pt x="13455" y="5428"/>
                  </a:lnTo>
                  <a:lnTo>
                    <a:pt x="13455" y="5428"/>
                  </a:lnTo>
                  <a:lnTo>
                    <a:pt x="13318" y="5542"/>
                  </a:lnTo>
                  <a:lnTo>
                    <a:pt x="13158" y="5656"/>
                  </a:lnTo>
                  <a:lnTo>
                    <a:pt x="12999" y="5725"/>
                  </a:lnTo>
                  <a:lnTo>
                    <a:pt x="12816" y="5793"/>
                  </a:lnTo>
                  <a:lnTo>
                    <a:pt x="12656" y="5861"/>
                  </a:lnTo>
                  <a:lnTo>
                    <a:pt x="12474" y="5884"/>
                  </a:lnTo>
                  <a:lnTo>
                    <a:pt x="12292" y="5907"/>
                  </a:lnTo>
                  <a:lnTo>
                    <a:pt x="12086" y="5930"/>
                  </a:lnTo>
                  <a:lnTo>
                    <a:pt x="12086" y="5930"/>
                  </a:lnTo>
                  <a:lnTo>
                    <a:pt x="11904" y="5907"/>
                  </a:lnTo>
                  <a:lnTo>
                    <a:pt x="11721" y="5884"/>
                  </a:lnTo>
                  <a:lnTo>
                    <a:pt x="11539" y="5861"/>
                  </a:lnTo>
                  <a:lnTo>
                    <a:pt x="11357" y="5793"/>
                  </a:lnTo>
                  <a:lnTo>
                    <a:pt x="11174" y="5725"/>
                  </a:lnTo>
                  <a:lnTo>
                    <a:pt x="11015" y="5656"/>
                  </a:lnTo>
                  <a:lnTo>
                    <a:pt x="10855" y="5542"/>
                  </a:lnTo>
                  <a:lnTo>
                    <a:pt x="10695" y="5451"/>
                  </a:lnTo>
                  <a:lnTo>
                    <a:pt x="10695" y="5451"/>
                  </a:lnTo>
                  <a:lnTo>
                    <a:pt x="10536" y="5314"/>
                  </a:lnTo>
                  <a:lnTo>
                    <a:pt x="10399" y="5154"/>
                  </a:lnTo>
                  <a:lnTo>
                    <a:pt x="10262" y="4995"/>
                  </a:lnTo>
                  <a:lnTo>
                    <a:pt x="10148" y="4835"/>
                  </a:lnTo>
                  <a:lnTo>
                    <a:pt x="10034" y="4630"/>
                  </a:lnTo>
                  <a:lnTo>
                    <a:pt x="9943" y="4425"/>
                  </a:lnTo>
                  <a:lnTo>
                    <a:pt x="9874" y="4197"/>
                  </a:lnTo>
                  <a:lnTo>
                    <a:pt x="9806" y="3946"/>
                  </a:lnTo>
                  <a:lnTo>
                    <a:pt x="9806" y="3946"/>
                  </a:lnTo>
                  <a:lnTo>
                    <a:pt x="9715" y="3490"/>
                  </a:lnTo>
                  <a:lnTo>
                    <a:pt x="9555" y="3079"/>
                  </a:lnTo>
                  <a:lnTo>
                    <a:pt x="9373" y="2692"/>
                  </a:lnTo>
                  <a:lnTo>
                    <a:pt x="9167" y="2349"/>
                  </a:lnTo>
                  <a:lnTo>
                    <a:pt x="8917" y="2030"/>
                  </a:lnTo>
                  <a:lnTo>
                    <a:pt x="8643" y="1757"/>
                  </a:lnTo>
                  <a:lnTo>
                    <a:pt x="8369" y="1506"/>
                  </a:lnTo>
                  <a:lnTo>
                    <a:pt x="8050" y="1278"/>
                  </a:lnTo>
                  <a:lnTo>
                    <a:pt x="8050" y="1278"/>
                  </a:lnTo>
                  <a:lnTo>
                    <a:pt x="7731" y="1095"/>
                  </a:lnTo>
                  <a:lnTo>
                    <a:pt x="7389" y="936"/>
                  </a:lnTo>
                  <a:lnTo>
                    <a:pt x="7024" y="799"/>
                  </a:lnTo>
                  <a:lnTo>
                    <a:pt x="6659" y="685"/>
                  </a:lnTo>
                  <a:lnTo>
                    <a:pt x="6294" y="616"/>
                  </a:lnTo>
                  <a:lnTo>
                    <a:pt x="5929" y="548"/>
                  </a:lnTo>
                  <a:lnTo>
                    <a:pt x="5564" y="525"/>
                  </a:lnTo>
                  <a:lnTo>
                    <a:pt x="5177" y="502"/>
                  </a:lnTo>
                  <a:lnTo>
                    <a:pt x="5177" y="502"/>
                  </a:lnTo>
                  <a:lnTo>
                    <a:pt x="4766" y="525"/>
                  </a:lnTo>
                  <a:lnTo>
                    <a:pt x="4378" y="571"/>
                  </a:lnTo>
                  <a:lnTo>
                    <a:pt x="3968" y="639"/>
                  </a:lnTo>
                  <a:lnTo>
                    <a:pt x="3603" y="730"/>
                  </a:lnTo>
                  <a:lnTo>
                    <a:pt x="3261" y="822"/>
                  </a:lnTo>
                  <a:lnTo>
                    <a:pt x="2942" y="958"/>
                  </a:lnTo>
                  <a:lnTo>
                    <a:pt x="2645" y="1118"/>
                  </a:lnTo>
                  <a:lnTo>
                    <a:pt x="2394" y="1278"/>
                  </a:lnTo>
                  <a:lnTo>
                    <a:pt x="2394" y="1278"/>
                  </a:lnTo>
                  <a:lnTo>
                    <a:pt x="2098" y="1506"/>
                  </a:lnTo>
                  <a:lnTo>
                    <a:pt x="1824" y="1757"/>
                  </a:lnTo>
                  <a:lnTo>
                    <a:pt x="1574" y="2007"/>
                  </a:lnTo>
                  <a:lnTo>
                    <a:pt x="1345" y="2281"/>
                  </a:lnTo>
                  <a:lnTo>
                    <a:pt x="1117" y="2555"/>
                  </a:lnTo>
                  <a:lnTo>
                    <a:pt x="935" y="2851"/>
                  </a:lnTo>
                  <a:lnTo>
                    <a:pt x="753" y="3148"/>
                  </a:lnTo>
                  <a:lnTo>
                    <a:pt x="593" y="3467"/>
                  </a:lnTo>
                  <a:lnTo>
                    <a:pt x="456" y="3786"/>
                  </a:lnTo>
                  <a:lnTo>
                    <a:pt x="342" y="4105"/>
                  </a:lnTo>
                  <a:lnTo>
                    <a:pt x="228" y="4447"/>
                  </a:lnTo>
                  <a:lnTo>
                    <a:pt x="160" y="4790"/>
                  </a:lnTo>
                  <a:lnTo>
                    <a:pt x="91" y="5132"/>
                  </a:lnTo>
                  <a:lnTo>
                    <a:pt x="46" y="5496"/>
                  </a:lnTo>
                  <a:lnTo>
                    <a:pt x="0" y="5861"/>
                  </a:lnTo>
                  <a:lnTo>
                    <a:pt x="0" y="6226"/>
                  </a:lnTo>
                  <a:lnTo>
                    <a:pt x="0" y="6226"/>
                  </a:lnTo>
                  <a:lnTo>
                    <a:pt x="23" y="6705"/>
                  </a:lnTo>
                  <a:lnTo>
                    <a:pt x="68" y="7161"/>
                  </a:lnTo>
                  <a:lnTo>
                    <a:pt x="137" y="7640"/>
                  </a:lnTo>
                  <a:lnTo>
                    <a:pt x="228" y="8119"/>
                  </a:lnTo>
                  <a:lnTo>
                    <a:pt x="342" y="8598"/>
                  </a:lnTo>
                  <a:lnTo>
                    <a:pt x="502" y="9077"/>
                  </a:lnTo>
                  <a:lnTo>
                    <a:pt x="684" y="9556"/>
                  </a:lnTo>
                  <a:lnTo>
                    <a:pt x="889" y="10035"/>
                  </a:lnTo>
                  <a:lnTo>
                    <a:pt x="889" y="10035"/>
                  </a:lnTo>
                  <a:lnTo>
                    <a:pt x="912" y="10057"/>
                  </a:lnTo>
                  <a:lnTo>
                    <a:pt x="958" y="10080"/>
                  </a:lnTo>
                  <a:lnTo>
                    <a:pt x="981" y="10080"/>
                  </a:lnTo>
                  <a:lnTo>
                    <a:pt x="1026" y="10080"/>
                  </a:lnTo>
                  <a:lnTo>
                    <a:pt x="1026" y="10080"/>
                  </a:lnTo>
                  <a:lnTo>
                    <a:pt x="1049" y="10057"/>
                  </a:lnTo>
                  <a:lnTo>
                    <a:pt x="1072" y="10035"/>
                  </a:lnTo>
                  <a:lnTo>
                    <a:pt x="1072" y="9989"/>
                  </a:lnTo>
                  <a:lnTo>
                    <a:pt x="1072" y="99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9"/>
            <p:cNvSpPr/>
            <p:nvPr/>
          </p:nvSpPr>
          <p:spPr>
            <a:xfrm>
              <a:off x="493422" y="21447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188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9"/>
            <p:cNvSpPr/>
            <p:nvPr/>
          </p:nvSpPr>
          <p:spPr>
            <a:xfrm>
              <a:off x="493422" y="21447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fill="none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234" y="46"/>
                  </a:lnTo>
                  <a:lnTo>
                    <a:pt x="15188" y="1"/>
                  </a:lnTo>
                  <a:lnTo>
                    <a:pt x="15188" y="1"/>
                  </a:lnTo>
                  <a:lnTo>
                    <a:pt x="1518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9"/>
            <p:cNvSpPr/>
            <p:nvPr/>
          </p:nvSpPr>
          <p:spPr>
            <a:xfrm>
              <a:off x="1650981" y="21412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2" y="1"/>
                  </a:move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56A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9"/>
            <p:cNvSpPr/>
            <p:nvPr/>
          </p:nvSpPr>
          <p:spPr>
            <a:xfrm>
              <a:off x="1650981" y="21412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fill="none" extrusionOk="0">
                  <a:moveTo>
                    <a:pt x="92" y="1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9"/>
            <p:cNvSpPr/>
            <p:nvPr/>
          </p:nvSpPr>
          <p:spPr>
            <a:xfrm>
              <a:off x="696765" y="3140707"/>
              <a:ext cx="95729" cy="88717"/>
            </a:xfrm>
            <a:custGeom>
              <a:avLst/>
              <a:gdLst/>
              <a:ahLst/>
              <a:cxnLst/>
              <a:rect l="l" t="t" r="r" b="b"/>
              <a:pathLst>
                <a:path w="1256" h="1164" extrusionOk="0">
                  <a:moveTo>
                    <a:pt x="183" y="0"/>
                  </a:moveTo>
                  <a:lnTo>
                    <a:pt x="1" y="229"/>
                  </a:lnTo>
                  <a:lnTo>
                    <a:pt x="1073" y="1164"/>
                  </a:lnTo>
                  <a:lnTo>
                    <a:pt x="1255" y="93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9"/>
            <p:cNvSpPr/>
            <p:nvPr/>
          </p:nvSpPr>
          <p:spPr>
            <a:xfrm>
              <a:off x="663763" y="3158084"/>
              <a:ext cx="114784" cy="109601"/>
            </a:xfrm>
            <a:custGeom>
              <a:avLst/>
              <a:gdLst/>
              <a:ahLst/>
              <a:cxnLst/>
              <a:rect l="l" t="t" r="r" b="b"/>
              <a:pathLst>
                <a:path w="1506" h="1438" extrusionOk="0">
                  <a:moveTo>
                    <a:pt x="434" y="1"/>
                  </a:moveTo>
                  <a:lnTo>
                    <a:pt x="92" y="411"/>
                  </a:lnTo>
                  <a:lnTo>
                    <a:pt x="23" y="502"/>
                  </a:lnTo>
                  <a:lnTo>
                    <a:pt x="1" y="639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707" y="1369"/>
                  </a:lnTo>
                  <a:lnTo>
                    <a:pt x="821" y="1437"/>
                  </a:lnTo>
                  <a:lnTo>
                    <a:pt x="935" y="1437"/>
                  </a:lnTo>
                  <a:lnTo>
                    <a:pt x="1050" y="1414"/>
                  </a:lnTo>
                  <a:lnTo>
                    <a:pt x="1164" y="1346"/>
                  </a:lnTo>
                  <a:lnTo>
                    <a:pt x="1506" y="936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9"/>
            <p:cNvSpPr/>
            <p:nvPr/>
          </p:nvSpPr>
          <p:spPr>
            <a:xfrm>
              <a:off x="1485822" y="2141293"/>
              <a:ext cx="172175" cy="186123"/>
            </a:xfrm>
            <a:custGeom>
              <a:avLst/>
              <a:gdLst/>
              <a:ahLst/>
              <a:cxnLst/>
              <a:rect l="l" t="t" r="r" b="b"/>
              <a:pathLst>
                <a:path w="2259" h="2442" extrusionOk="0">
                  <a:moveTo>
                    <a:pt x="2259" y="1"/>
                  </a:moveTo>
                  <a:lnTo>
                    <a:pt x="1" y="1506"/>
                  </a:lnTo>
                  <a:lnTo>
                    <a:pt x="1073" y="2441"/>
                  </a:lnTo>
                  <a:lnTo>
                    <a:pt x="2259" y="1"/>
                  </a:lnTo>
                  <a:close/>
                </a:path>
              </a:pathLst>
            </a:custGeom>
            <a:solidFill>
              <a:srgbClr val="F2C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9"/>
            <p:cNvSpPr/>
            <p:nvPr/>
          </p:nvSpPr>
          <p:spPr>
            <a:xfrm>
              <a:off x="710712" y="2256074"/>
              <a:ext cx="856913" cy="955996"/>
            </a:xfrm>
            <a:custGeom>
              <a:avLst/>
              <a:gdLst/>
              <a:ahLst/>
              <a:cxnLst/>
              <a:rect l="l" t="t" r="r" b="b"/>
              <a:pathLst>
                <a:path w="11243" h="12543" extrusionOk="0">
                  <a:moveTo>
                    <a:pt x="10171" y="0"/>
                  </a:moveTo>
                  <a:lnTo>
                    <a:pt x="0" y="11607"/>
                  </a:lnTo>
                  <a:lnTo>
                    <a:pt x="1072" y="12542"/>
                  </a:lnTo>
                  <a:lnTo>
                    <a:pt x="11243" y="935"/>
                  </a:lnTo>
                  <a:lnTo>
                    <a:pt x="11220" y="867"/>
                  </a:lnTo>
                  <a:lnTo>
                    <a:pt x="11152" y="707"/>
                  </a:lnTo>
                  <a:lnTo>
                    <a:pt x="11038" y="502"/>
                  </a:lnTo>
                  <a:lnTo>
                    <a:pt x="10946" y="411"/>
                  </a:lnTo>
                  <a:lnTo>
                    <a:pt x="10855" y="296"/>
                  </a:lnTo>
                  <a:lnTo>
                    <a:pt x="10741" y="205"/>
                  </a:lnTo>
                  <a:lnTo>
                    <a:pt x="10627" y="137"/>
                  </a:lnTo>
                  <a:lnTo>
                    <a:pt x="10422" y="46"/>
                  </a:lnTo>
                  <a:lnTo>
                    <a:pt x="1023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9"/>
            <p:cNvSpPr/>
            <p:nvPr/>
          </p:nvSpPr>
          <p:spPr>
            <a:xfrm>
              <a:off x="1609291" y="2141293"/>
              <a:ext cx="48703" cy="53962"/>
            </a:xfrm>
            <a:custGeom>
              <a:avLst/>
              <a:gdLst/>
              <a:ahLst/>
              <a:cxnLst/>
              <a:rect l="l" t="t" r="r" b="b"/>
              <a:pathLst>
                <a:path w="639" h="708" extrusionOk="0">
                  <a:moveTo>
                    <a:pt x="639" y="1"/>
                  </a:moveTo>
                  <a:lnTo>
                    <a:pt x="0" y="434"/>
                  </a:lnTo>
                  <a:lnTo>
                    <a:pt x="297" y="708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7DE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9"/>
            <p:cNvSpPr/>
            <p:nvPr/>
          </p:nvSpPr>
          <p:spPr>
            <a:xfrm>
              <a:off x="710712" y="2256074"/>
              <a:ext cx="810040" cy="907293"/>
            </a:xfrm>
            <a:custGeom>
              <a:avLst/>
              <a:gdLst/>
              <a:ahLst/>
              <a:cxnLst/>
              <a:rect l="l" t="t" r="r" b="b"/>
              <a:pathLst>
                <a:path w="10628" h="11904" extrusionOk="0">
                  <a:moveTo>
                    <a:pt x="10171" y="0"/>
                  </a:moveTo>
                  <a:lnTo>
                    <a:pt x="0" y="11607"/>
                  </a:lnTo>
                  <a:lnTo>
                    <a:pt x="342" y="11904"/>
                  </a:lnTo>
                  <a:lnTo>
                    <a:pt x="10627" y="137"/>
                  </a:lnTo>
                  <a:lnTo>
                    <a:pt x="10467" y="68"/>
                  </a:lnTo>
                  <a:lnTo>
                    <a:pt x="10308" y="23"/>
                  </a:lnTo>
                  <a:lnTo>
                    <a:pt x="10171" y="0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9"/>
            <p:cNvSpPr/>
            <p:nvPr/>
          </p:nvSpPr>
          <p:spPr>
            <a:xfrm>
              <a:off x="768026" y="2294258"/>
              <a:ext cx="799598" cy="917811"/>
            </a:xfrm>
            <a:custGeom>
              <a:avLst/>
              <a:gdLst/>
              <a:ahLst/>
              <a:cxnLst/>
              <a:rect l="l" t="t" r="r" b="b"/>
              <a:pathLst>
                <a:path w="10491" h="12042" extrusionOk="0">
                  <a:moveTo>
                    <a:pt x="10286" y="1"/>
                  </a:moveTo>
                  <a:lnTo>
                    <a:pt x="1" y="11768"/>
                  </a:lnTo>
                  <a:lnTo>
                    <a:pt x="320" y="12041"/>
                  </a:lnTo>
                  <a:lnTo>
                    <a:pt x="10491" y="434"/>
                  </a:lnTo>
                  <a:lnTo>
                    <a:pt x="10445" y="297"/>
                  </a:lnTo>
                  <a:lnTo>
                    <a:pt x="10377" y="160"/>
                  </a:lnTo>
                  <a:lnTo>
                    <a:pt x="10286" y="1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9"/>
            <p:cNvSpPr/>
            <p:nvPr/>
          </p:nvSpPr>
          <p:spPr>
            <a:xfrm>
              <a:off x="693335" y="3137201"/>
              <a:ext cx="102589" cy="95729"/>
            </a:xfrm>
            <a:custGeom>
              <a:avLst/>
              <a:gdLst/>
              <a:ahLst/>
              <a:cxnLst/>
              <a:rect l="l" t="t" r="r" b="b"/>
              <a:pathLst>
                <a:path w="1346" h="1256" extrusionOk="0">
                  <a:moveTo>
                    <a:pt x="251" y="115"/>
                  </a:moveTo>
                  <a:lnTo>
                    <a:pt x="1254" y="1004"/>
                  </a:lnTo>
                  <a:lnTo>
                    <a:pt x="1115" y="1164"/>
                  </a:lnTo>
                  <a:lnTo>
                    <a:pt x="114" y="275"/>
                  </a:lnTo>
                  <a:lnTo>
                    <a:pt x="251" y="115"/>
                  </a:lnTo>
                  <a:close/>
                  <a:moveTo>
                    <a:pt x="228" y="1"/>
                  </a:moveTo>
                  <a:lnTo>
                    <a:pt x="205" y="24"/>
                  </a:lnTo>
                  <a:lnTo>
                    <a:pt x="23" y="252"/>
                  </a:lnTo>
                  <a:lnTo>
                    <a:pt x="0" y="275"/>
                  </a:lnTo>
                  <a:lnTo>
                    <a:pt x="23" y="297"/>
                  </a:lnTo>
                  <a:lnTo>
                    <a:pt x="1095" y="1255"/>
                  </a:lnTo>
                  <a:lnTo>
                    <a:pt x="1118" y="1255"/>
                  </a:lnTo>
                  <a:lnTo>
                    <a:pt x="1163" y="1232"/>
                  </a:lnTo>
                  <a:lnTo>
                    <a:pt x="1346" y="1027"/>
                  </a:lnTo>
                  <a:lnTo>
                    <a:pt x="1346" y="981"/>
                  </a:lnTo>
                  <a:lnTo>
                    <a:pt x="1346" y="959"/>
                  </a:lnTo>
                  <a:lnTo>
                    <a:pt x="274" y="24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9"/>
            <p:cNvSpPr/>
            <p:nvPr/>
          </p:nvSpPr>
          <p:spPr>
            <a:xfrm>
              <a:off x="662010" y="3154578"/>
              <a:ext cx="120043" cy="118290"/>
            </a:xfrm>
            <a:custGeom>
              <a:avLst/>
              <a:gdLst/>
              <a:ahLst/>
              <a:cxnLst/>
              <a:rect l="l" t="t" r="r" b="b"/>
              <a:pathLst>
                <a:path w="1575" h="1552" extrusionOk="0">
                  <a:moveTo>
                    <a:pt x="457" y="1"/>
                  </a:moveTo>
                  <a:lnTo>
                    <a:pt x="434" y="24"/>
                  </a:lnTo>
                  <a:lnTo>
                    <a:pt x="69" y="411"/>
                  </a:lnTo>
                  <a:lnTo>
                    <a:pt x="69" y="457"/>
                  </a:lnTo>
                  <a:lnTo>
                    <a:pt x="69" y="480"/>
                  </a:lnTo>
                  <a:lnTo>
                    <a:pt x="115" y="503"/>
                  </a:lnTo>
                  <a:lnTo>
                    <a:pt x="138" y="480"/>
                  </a:lnTo>
                  <a:lnTo>
                    <a:pt x="457" y="115"/>
                  </a:lnTo>
                  <a:lnTo>
                    <a:pt x="1460" y="982"/>
                  </a:lnTo>
                  <a:lnTo>
                    <a:pt x="1141" y="1346"/>
                  </a:lnTo>
                  <a:lnTo>
                    <a:pt x="1050" y="1415"/>
                  </a:lnTo>
                  <a:lnTo>
                    <a:pt x="936" y="1460"/>
                  </a:lnTo>
                  <a:lnTo>
                    <a:pt x="844" y="1438"/>
                  </a:lnTo>
                  <a:lnTo>
                    <a:pt x="753" y="1392"/>
                  </a:lnTo>
                  <a:lnTo>
                    <a:pt x="160" y="867"/>
                  </a:lnTo>
                  <a:lnTo>
                    <a:pt x="115" y="799"/>
                  </a:lnTo>
                  <a:lnTo>
                    <a:pt x="92" y="753"/>
                  </a:lnTo>
                  <a:lnTo>
                    <a:pt x="69" y="731"/>
                  </a:lnTo>
                  <a:lnTo>
                    <a:pt x="24" y="708"/>
                  </a:lnTo>
                  <a:lnTo>
                    <a:pt x="1" y="731"/>
                  </a:lnTo>
                  <a:lnTo>
                    <a:pt x="1" y="776"/>
                  </a:lnTo>
                  <a:lnTo>
                    <a:pt x="46" y="867"/>
                  </a:lnTo>
                  <a:lnTo>
                    <a:pt x="115" y="936"/>
                  </a:lnTo>
                  <a:lnTo>
                    <a:pt x="708" y="1460"/>
                  </a:lnTo>
                  <a:lnTo>
                    <a:pt x="822" y="1529"/>
                  </a:lnTo>
                  <a:lnTo>
                    <a:pt x="936" y="1552"/>
                  </a:lnTo>
                  <a:lnTo>
                    <a:pt x="1004" y="1529"/>
                  </a:lnTo>
                  <a:lnTo>
                    <a:pt x="1095" y="1506"/>
                  </a:lnTo>
                  <a:lnTo>
                    <a:pt x="1164" y="1460"/>
                  </a:lnTo>
                  <a:lnTo>
                    <a:pt x="1209" y="1415"/>
                  </a:lnTo>
                  <a:lnTo>
                    <a:pt x="1574" y="1004"/>
                  </a:lnTo>
                  <a:lnTo>
                    <a:pt x="1574" y="982"/>
                  </a:lnTo>
                  <a:lnTo>
                    <a:pt x="1551" y="959"/>
                  </a:lnTo>
                  <a:lnTo>
                    <a:pt x="48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9"/>
            <p:cNvSpPr/>
            <p:nvPr/>
          </p:nvSpPr>
          <p:spPr>
            <a:xfrm>
              <a:off x="1550148" y="2137863"/>
              <a:ext cx="111354" cy="192983"/>
            </a:xfrm>
            <a:custGeom>
              <a:avLst/>
              <a:gdLst/>
              <a:ahLst/>
              <a:cxnLst/>
              <a:rect l="l" t="t" r="r" b="b"/>
              <a:pathLst>
                <a:path w="1461" h="2532" extrusionOk="0">
                  <a:moveTo>
                    <a:pt x="1415" y="0"/>
                  </a:moveTo>
                  <a:lnTo>
                    <a:pt x="1392" y="23"/>
                  </a:lnTo>
                  <a:lnTo>
                    <a:pt x="24" y="912"/>
                  </a:lnTo>
                  <a:lnTo>
                    <a:pt x="1" y="958"/>
                  </a:lnTo>
                  <a:lnTo>
                    <a:pt x="1" y="981"/>
                  </a:lnTo>
                  <a:lnTo>
                    <a:pt x="46" y="1004"/>
                  </a:lnTo>
                  <a:lnTo>
                    <a:pt x="69" y="1004"/>
                  </a:lnTo>
                  <a:lnTo>
                    <a:pt x="1301" y="183"/>
                  </a:lnTo>
                  <a:lnTo>
                    <a:pt x="1301" y="183"/>
                  </a:lnTo>
                  <a:lnTo>
                    <a:pt x="206" y="2463"/>
                  </a:lnTo>
                  <a:lnTo>
                    <a:pt x="206" y="2486"/>
                  </a:lnTo>
                  <a:lnTo>
                    <a:pt x="229" y="2532"/>
                  </a:lnTo>
                  <a:lnTo>
                    <a:pt x="252" y="2532"/>
                  </a:lnTo>
                  <a:lnTo>
                    <a:pt x="274" y="2509"/>
                  </a:lnTo>
                  <a:lnTo>
                    <a:pt x="1460" y="69"/>
                  </a:lnTo>
                  <a:lnTo>
                    <a:pt x="1460" y="46"/>
                  </a:lnTo>
                  <a:lnTo>
                    <a:pt x="1437" y="23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9"/>
            <p:cNvSpPr/>
            <p:nvPr/>
          </p:nvSpPr>
          <p:spPr>
            <a:xfrm>
              <a:off x="707206" y="2252568"/>
              <a:ext cx="863925" cy="963008"/>
            </a:xfrm>
            <a:custGeom>
              <a:avLst/>
              <a:gdLst/>
              <a:ahLst/>
              <a:cxnLst/>
              <a:rect l="l" t="t" r="r" b="b"/>
              <a:pathLst>
                <a:path w="11335" h="12635" extrusionOk="0">
                  <a:moveTo>
                    <a:pt x="10242" y="92"/>
                  </a:moveTo>
                  <a:lnTo>
                    <a:pt x="10331" y="114"/>
                  </a:lnTo>
                  <a:lnTo>
                    <a:pt x="10491" y="160"/>
                  </a:lnTo>
                  <a:lnTo>
                    <a:pt x="10673" y="251"/>
                  </a:lnTo>
                  <a:lnTo>
                    <a:pt x="10878" y="388"/>
                  </a:lnTo>
                  <a:lnTo>
                    <a:pt x="10970" y="479"/>
                  </a:lnTo>
                  <a:lnTo>
                    <a:pt x="11038" y="571"/>
                  </a:lnTo>
                  <a:lnTo>
                    <a:pt x="11175" y="776"/>
                  </a:lnTo>
                  <a:lnTo>
                    <a:pt x="11243" y="935"/>
                  </a:lnTo>
                  <a:lnTo>
                    <a:pt x="11243" y="961"/>
                  </a:lnTo>
                  <a:lnTo>
                    <a:pt x="11243" y="961"/>
                  </a:lnTo>
                  <a:lnTo>
                    <a:pt x="1118" y="12543"/>
                  </a:lnTo>
                  <a:lnTo>
                    <a:pt x="115" y="11653"/>
                  </a:lnTo>
                  <a:lnTo>
                    <a:pt x="10242" y="92"/>
                  </a:lnTo>
                  <a:close/>
                  <a:moveTo>
                    <a:pt x="10194" y="0"/>
                  </a:moveTo>
                  <a:lnTo>
                    <a:pt x="23" y="11631"/>
                  </a:lnTo>
                  <a:lnTo>
                    <a:pt x="1" y="11653"/>
                  </a:lnTo>
                  <a:lnTo>
                    <a:pt x="23" y="11699"/>
                  </a:lnTo>
                  <a:lnTo>
                    <a:pt x="1095" y="12634"/>
                  </a:lnTo>
                  <a:lnTo>
                    <a:pt x="1164" y="12634"/>
                  </a:lnTo>
                  <a:lnTo>
                    <a:pt x="11334" y="1004"/>
                  </a:lnTo>
                  <a:lnTo>
                    <a:pt x="11334" y="958"/>
                  </a:lnTo>
                  <a:lnTo>
                    <a:pt x="11312" y="890"/>
                  </a:lnTo>
                  <a:lnTo>
                    <a:pt x="11243" y="730"/>
                  </a:lnTo>
                  <a:lnTo>
                    <a:pt x="11129" y="525"/>
                  </a:lnTo>
                  <a:lnTo>
                    <a:pt x="11038" y="411"/>
                  </a:lnTo>
                  <a:lnTo>
                    <a:pt x="10924" y="320"/>
                  </a:lnTo>
                  <a:lnTo>
                    <a:pt x="10810" y="228"/>
                  </a:lnTo>
                  <a:lnTo>
                    <a:pt x="10696" y="160"/>
                  </a:lnTo>
                  <a:lnTo>
                    <a:pt x="10468" y="4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9"/>
            <p:cNvSpPr/>
            <p:nvPr/>
          </p:nvSpPr>
          <p:spPr>
            <a:xfrm>
              <a:off x="1605785" y="2137863"/>
              <a:ext cx="55715" cy="60898"/>
            </a:xfrm>
            <a:custGeom>
              <a:avLst/>
              <a:gdLst/>
              <a:ahLst/>
              <a:cxnLst/>
              <a:rect l="l" t="t" r="r" b="b"/>
              <a:pathLst>
                <a:path w="731" h="799" extrusionOk="0">
                  <a:moveTo>
                    <a:pt x="571" y="183"/>
                  </a:moveTo>
                  <a:lnTo>
                    <a:pt x="320" y="684"/>
                  </a:lnTo>
                  <a:lnTo>
                    <a:pt x="115" y="479"/>
                  </a:lnTo>
                  <a:lnTo>
                    <a:pt x="571" y="183"/>
                  </a:lnTo>
                  <a:close/>
                  <a:moveTo>
                    <a:pt x="685" y="0"/>
                  </a:moveTo>
                  <a:lnTo>
                    <a:pt x="662" y="23"/>
                  </a:lnTo>
                  <a:lnTo>
                    <a:pt x="23" y="456"/>
                  </a:lnTo>
                  <a:lnTo>
                    <a:pt x="0" y="479"/>
                  </a:lnTo>
                  <a:lnTo>
                    <a:pt x="0" y="525"/>
                  </a:lnTo>
                  <a:lnTo>
                    <a:pt x="320" y="798"/>
                  </a:lnTo>
                  <a:lnTo>
                    <a:pt x="365" y="798"/>
                  </a:lnTo>
                  <a:lnTo>
                    <a:pt x="388" y="776"/>
                  </a:lnTo>
                  <a:lnTo>
                    <a:pt x="730" y="69"/>
                  </a:lnTo>
                  <a:lnTo>
                    <a:pt x="730" y="46"/>
                  </a:lnTo>
                  <a:lnTo>
                    <a:pt x="707" y="23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1" name="Google Shape;1531;p29"/>
          <p:cNvSpPr/>
          <p:nvPr/>
        </p:nvSpPr>
        <p:spPr>
          <a:xfrm>
            <a:off x="1385065" y="3074628"/>
            <a:ext cx="352887" cy="420721"/>
          </a:xfrm>
          <a:custGeom>
            <a:avLst/>
            <a:gdLst/>
            <a:ahLst/>
            <a:cxnLst/>
            <a:rect l="l" t="t" r="r" b="b"/>
            <a:pathLst>
              <a:path w="4630" h="5520" extrusionOk="0">
                <a:moveTo>
                  <a:pt x="2828" y="1"/>
                </a:moveTo>
                <a:lnTo>
                  <a:pt x="2828" y="343"/>
                </a:lnTo>
                <a:lnTo>
                  <a:pt x="2805" y="457"/>
                </a:lnTo>
                <a:lnTo>
                  <a:pt x="2737" y="548"/>
                </a:lnTo>
                <a:lnTo>
                  <a:pt x="2646" y="617"/>
                </a:lnTo>
                <a:lnTo>
                  <a:pt x="2532" y="639"/>
                </a:lnTo>
                <a:lnTo>
                  <a:pt x="2486" y="639"/>
                </a:lnTo>
                <a:lnTo>
                  <a:pt x="2577" y="822"/>
                </a:lnTo>
                <a:lnTo>
                  <a:pt x="2760" y="1027"/>
                </a:lnTo>
                <a:lnTo>
                  <a:pt x="2965" y="1187"/>
                </a:lnTo>
                <a:lnTo>
                  <a:pt x="3489" y="1597"/>
                </a:lnTo>
                <a:lnTo>
                  <a:pt x="3375" y="1460"/>
                </a:lnTo>
                <a:lnTo>
                  <a:pt x="3284" y="1324"/>
                </a:lnTo>
                <a:lnTo>
                  <a:pt x="3193" y="1187"/>
                </a:lnTo>
                <a:lnTo>
                  <a:pt x="3147" y="1027"/>
                </a:lnTo>
                <a:lnTo>
                  <a:pt x="3261" y="1027"/>
                </a:lnTo>
                <a:lnTo>
                  <a:pt x="3353" y="1004"/>
                </a:lnTo>
                <a:lnTo>
                  <a:pt x="3444" y="959"/>
                </a:lnTo>
                <a:lnTo>
                  <a:pt x="3489" y="890"/>
                </a:lnTo>
                <a:lnTo>
                  <a:pt x="3512" y="799"/>
                </a:lnTo>
                <a:lnTo>
                  <a:pt x="3558" y="320"/>
                </a:lnTo>
                <a:lnTo>
                  <a:pt x="3558" y="206"/>
                </a:lnTo>
                <a:lnTo>
                  <a:pt x="3512" y="138"/>
                </a:lnTo>
                <a:lnTo>
                  <a:pt x="3421" y="69"/>
                </a:lnTo>
                <a:lnTo>
                  <a:pt x="3330" y="47"/>
                </a:lnTo>
                <a:lnTo>
                  <a:pt x="2828" y="1"/>
                </a:lnTo>
                <a:close/>
                <a:moveTo>
                  <a:pt x="3786" y="1871"/>
                </a:moveTo>
                <a:lnTo>
                  <a:pt x="3854" y="1962"/>
                </a:lnTo>
                <a:lnTo>
                  <a:pt x="3968" y="2122"/>
                </a:lnTo>
                <a:lnTo>
                  <a:pt x="4060" y="2304"/>
                </a:lnTo>
                <a:lnTo>
                  <a:pt x="4128" y="2532"/>
                </a:lnTo>
                <a:lnTo>
                  <a:pt x="4174" y="2783"/>
                </a:lnTo>
                <a:lnTo>
                  <a:pt x="4196" y="3102"/>
                </a:lnTo>
                <a:lnTo>
                  <a:pt x="4196" y="3467"/>
                </a:lnTo>
                <a:lnTo>
                  <a:pt x="4174" y="4083"/>
                </a:lnTo>
                <a:lnTo>
                  <a:pt x="4151" y="4243"/>
                </a:lnTo>
                <a:lnTo>
                  <a:pt x="4082" y="4402"/>
                </a:lnTo>
                <a:lnTo>
                  <a:pt x="3991" y="4539"/>
                </a:lnTo>
                <a:lnTo>
                  <a:pt x="3854" y="4653"/>
                </a:lnTo>
                <a:lnTo>
                  <a:pt x="3558" y="4835"/>
                </a:lnTo>
                <a:lnTo>
                  <a:pt x="3147" y="5041"/>
                </a:lnTo>
                <a:lnTo>
                  <a:pt x="2896" y="5109"/>
                </a:lnTo>
                <a:lnTo>
                  <a:pt x="2577" y="5155"/>
                </a:lnTo>
                <a:lnTo>
                  <a:pt x="2190" y="5178"/>
                </a:lnTo>
                <a:lnTo>
                  <a:pt x="1802" y="5200"/>
                </a:lnTo>
                <a:lnTo>
                  <a:pt x="1323" y="5178"/>
                </a:lnTo>
                <a:lnTo>
                  <a:pt x="844" y="5155"/>
                </a:lnTo>
                <a:lnTo>
                  <a:pt x="0" y="5109"/>
                </a:lnTo>
                <a:lnTo>
                  <a:pt x="160" y="5178"/>
                </a:lnTo>
                <a:lnTo>
                  <a:pt x="297" y="5246"/>
                </a:lnTo>
                <a:lnTo>
                  <a:pt x="867" y="5337"/>
                </a:lnTo>
                <a:lnTo>
                  <a:pt x="1505" y="5428"/>
                </a:lnTo>
                <a:lnTo>
                  <a:pt x="2167" y="5497"/>
                </a:lnTo>
                <a:lnTo>
                  <a:pt x="2782" y="5520"/>
                </a:lnTo>
                <a:lnTo>
                  <a:pt x="3147" y="5520"/>
                </a:lnTo>
                <a:lnTo>
                  <a:pt x="3307" y="5497"/>
                </a:lnTo>
                <a:lnTo>
                  <a:pt x="3444" y="5451"/>
                </a:lnTo>
                <a:lnTo>
                  <a:pt x="3877" y="5292"/>
                </a:lnTo>
                <a:lnTo>
                  <a:pt x="4174" y="5155"/>
                </a:lnTo>
                <a:lnTo>
                  <a:pt x="4310" y="5064"/>
                </a:lnTo>
                <a:lnTo>
                  <a:pt x="4424" y="4927"/>
                </a:lnTo>
                <a:lnTo>
                  <a:pt x="4493" y="4790"/>
                </a:lnTo>
                <a:lnTo>
                  <a:pt x="4538" y="4630"/>
                </a:lnTo>
                <a:lnTo>
                  <a:pt x="4607" y="4014"/>
                </a:lnTo>
                <a:lnTo>
                  <a:pt x="4630" y="3672"/>
                </a:lnTo>
                <a:lnTo>
                  <a:pt x="4630" y="3353"/>
                </a:lnTo>
                <a:lnTo>
                  <a:pt x="4630" y="3080"/>
                </a:lnTo>
                <a:lnTo>
                  <a:pt x="4561" y="2851"/>
                </a:lnTo>
                <a:lnTo>
                  <a:pt x="4493" y="2646"/>
                </a:lnTo>
                <a:lnTo>
                  <a:pt x="4379" y="2487"/>
                </a:lnTo>
                <a:lnTo>
                  <a:pt x="4242" y="2304"/>
                </a:lnTo>
                <a:lnTo>
                  <a:pt x="4105" y="2167"/>
                </a:lnTo>
                <a:lnTo>
                  <a:pt x="3786" y="1871"/>
                </a:lnTo>
                <a:close/>
              </a:path>
            </a:pathLst>
          </a:custGeom>
          <a:solidFill>
            <a:srgbClr val="000000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2" name="Google Shape;1532;p29"/>
          <p:cNvSpPr/>
          <p:nvPr/>
        </p:nvSpPr>
        <p:spPr>
          <a:xfrm>
            <a:off x="1574537" y="3074628"/>
            <a:ext cx="81705" cy="121796"/>
          </a:xfrm>
          <a:custGeom>
            <a:avLst/>
            <a:gdLst/>
            <a:ahLst/>
            <a:cxnLst/>
            <a:rect l="l" t="t" r="r" b="b"/>
            <a:pathLst>
              <a:path w="1072" h="1598" fill="none" extrusionOk="0">
                <a:moveTo>
                  <a:pt x="342" y="1"/>
                </a:moveTo>
                <a:lnTo>
                  <a:pt x="342" y="343"/>
                </a:lnTo>
                <a:lnTo>
                  <a:pt x="342" y="343"/>
                </a:lnTo>
                <a:lnTo>
                  <a:pt x="319" y="457"/>
                </a:lnTo>
                <a:lnTo>
                  <a:pt x="251" y="548"/>
                </a:lnTo>
                <a:lnTo>
                  <a:pt x="160" y="617"/>
                </a:lnTo>
                <a:lnTo>
                  <a:pt x="46" y="639"/>
                </a:lnTo>
                <a:lnTo>
                  <a:pt x="0" y="639"/>
                </a:lnTo>
                <a:lnTo>
                  <a:pt x="0" y="639"/>
                </a:lnTo>
                <a:lnTo>
                  <a:pt x="91" y="822"/>
                </a:lnTo>
                <a:lnTo>
                  <a:pt x="91" y="822"/>
                </a:lnTo>
                <a:lnTo>
                  <a:pt x="274" y="1027"/>
                </a:lnTo>
                <a:lnTo>
                  <a:pt x="479" y="1187"/>
                </a:lnTo>
                <a:lnTo>
                  <a:pt x="479" y="1187"/>
                </a:lnTo>
                <a:lnTo>
                  <a:pt x="1003" y="1597"/>
                </a:lnTo>
                <a:lnTo>
                  <a:pt x="1003" y="1597"/>
                </a:lnTo>
                <a:lnTo>
                  <a:pt x="889" y="1460"/>
                </a:lnTo>
                <a:lnTo>
                  <a:pt x="798" y="1324"/>
                </a:lnTo>
                <a:lnTo>
                  <a:pt x="707" y="1187"/>
                </a:lnTo>
                <a:lnTo>
                  <a:pt x="661" y="1027"/>
                </a:lnTo>
                <a:lnTo>
                  <a:pt x="753" y="1027"/>
                </a:lnTo>
                <a:lnTo>
                  <a:pt x="753" y="1027"/>
                </a:lnTo>
                <a:lnTo>
                  <a:pt x="775" y="1027"/>
                </a:lnTo>
                <a:lnTo>
                  <a:pt x="775" y="1027"/>
                </a:lnTo>
                <a:lnTo>
                  <a:pt x="867" y="1004"/>
                </a:lnTo>
                <a:lnTo>
                  <a:pt x="958" y="959"/>
                </a:lnTo>
                <a:lnTo>
                  <a:pt x="1003" y="890"/>
                </a:lnTo>
                <a:lnTo>
                  <a:pt x="1026" y="799"/>
                </a:lnTo>
                <a:lnTo>
                  <a:pt x="1072" y="320"/>
                </a:lnTo>
                <a:lnTo>
                  <a:pt x="1072" y="320"/>
                </a:lnTo>
                <a:lnTo>
                  <a:pt x="1072" y="206"/>
                </a:lnTo>
                <a:lnTo>
                  <a:pt x="1026" y="138"/>
                </a:lnTo>
                <a:lnTo>
                  <a:pt x="935" y="69"/>
                </a:lnTo>
                <a:lnTo>
                  <a:pt x="844" y="47"/>
                </a:lnTo>
                <a:lnTo>
                  <a:pt x="342" y="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3" name="Google Shape;1533;p29"/>
          <p:cNvSpPr/>
          <p:nvPr/>
        </p:nvSpPr>
        <p:spPr>
          <a:xfrm>
            <a:off x="1339870" y="3123330"/>
            <a:ext cx="163487" cy="332080"/>
          </a:xfrm>
          <a:custGeom>
            <a:avLst/>
            <a:gdLst/>
            <a:ahLst/>
            <a:cxnLst/>
            <a:rect l="l" t="t" r="r" b="b"/>
            <a:pathLst>
              <a:path w="2145" h="4357" extrusionOk="0">
                <a:moveTo>
                  <a:pt x="1984" y="228"/>
                </a:moveTo>
                <a:lnTo>
                  <a:pt x="2053" y="320"/>
                </a:lnTo>
                <a:lnTo>
                  <a:pt x="2076" y="434"/>
                </a:lnTo>
                <a:lnTo>
                  <a:pt x="2053" y="571"/>
                </a:lnTo>
                <a:lnTo>
                  <a:pt x="2098" y="388"/>
                </a:lnTo>
                <a:lnTo>
                  <a:pt x="2144" y="228"/>
                </a:lnTo>
                <a:close/>
                <a:moveTo>
                  <a:pt x="1460" y="0"/>
                </a:moveTo>
                <a:lnTo>
                  <a:pt x="1437" y="183"/>
                </a:lnTo>
                <a:lnTo>
                  <a:pt x="1391" y="411"/>
                </a:lnTo>
                <a:lnTo>
                  <a:pt x="1277" y="616"/>
                </a:lnTo>
                <a:lnTo>
                  <a:pt x="1209" y="730"/>
                </a:lnTo>
                <a:lnTo>
                  <a:pt x="1118" y="821"/>
                </a:lnTo>
                <a:lnTo>
                  <a:pt x="776" y="1095"/>
                </a:lnTo>
                <a:lnTo>
                  <a:pt x="593" y="1255"/>
                </a:lnTo>
                <a:lnTo>
                  <a:pt x="434" y="1414"/>
                </a:lnTo>
                <a:lnTo>
                  <a:pt x="274" y="1597"/>
                </a:lnTo>
                <a:lnTo>
                  <a:pt x="160" y="1825"/>
                </a:lnTo>
                <a:lnTo>
                  <a:pt x="92" y="1939"/>
                </a:lnTo>
                <a:lnTo>
                  <a:pt x="69" y="2076"/>
                </a:lnTo>
                <a:lnTo>
                  <a:pt x="46" y="2212"/>
                </a:lnTo>
                <a:lnTo>
                  <a:pt x="23" y="2372"/>
                </a:lnTo>
                <a:lnTo>
                  <a:pt x="0" y="3284"/>
                </a:lnTo>
                <a:lnTo>
                  <a:pt x="0" y="3740"/>
                </a:lnTo>
                <a:lnTo>
                  <a:pt x="23" y="3854"/>
                </a:lnTo>
                <a:lnTo>
                  <a:pt x="46" y="3968"/>
                </a:lnTo>
                <a:lnTo>
                  <a:pt x="92" y="4060"/>
                </a:lnTo>
                <a:lnTo>
                  <a:pt x="137" y="4128"/>
                </a:lnTo>
                <a:lnTo>
                  <a:pt x="228" y="4219"/>
                </a:lnTo>
                <a:lnTo>
                  <a:pt x="297" y="4265"/>
                </a:lnTo>
                <a:lnTo>
                  <a:pt x="388" y="4333"/>
                </a:lnTo>
                <a:lnTo>
                  <a:pt x="502" y="4356"/>
                </a:lnTo>
                <a:lnTo>
                  <a:pt x="434" y="4265"/>
                </a:lnTo>
                <a:lnTo>
                  <a:pt x="388" y="4174"/>
                </a:lnTo>
                <a:lnTo>
                  <a:pt x="297" y="4105"/>
                </a:lnTo>
                <a:lnTo>
                  <a:pt x="206" y="3991"/>
                </a:lnTo>
                <a:lnTo>
                  <a:pt x="160" y="3877"/>
                </a:lnTo>
                <a:lnTo>
                  <a:pt x="137" y="3740"/>
                </a:lnTo>
                <a:lnTo>
                  <a:pt x="137" y="3102"/>
                </a:lnTo>
                <a:lnTo>
                  <a:pt x="160" y="2372"/>
                </a:lnTo>
                <a:lnTo>
                  <a:pt x="183" y="2144"/>
                </a:lnTo>
                <a:lnTo>
                  <a:pt x="228" y="1962"/>
                </a:lnTo>
                <a:lnTo>
                  <a:pt x="320" y="1779"/>
                </a:lnTo>
                <a:lnTo>
                  <a:pt x="411" y="1642"/>
                </a:lnTo>
                <a:lnTo>
                  <a:pt x="525" y="1506"/>
                </a:lnTo>
                <a:lnTo>
                  <a:pt x="662" y="1369"/>
                </a:lnTo>
                <a:lnTo>
                  <a:pt x="935" y="1141"/>
                </a:lnTo>
                <a:lnTo>
                  <a:pt x="1209" y="913"/>
                </a:lnTo>
                <a:lnTo>
                  <a:pt x="1255" y="867"/>
                </a:lnTo>
                <a:lnTo>
                  <a:pt x="1391" y="867"/>
                </a:lnTo>
                <a:lnTo>
                  <a:pt x="1460" y="685"/>
                </a:lnTo>
                <a:lnTo>
                  <a:pt x="1506" y="502"/>
                </a:lnTo>
                <a:lnTo>
                  <a:pt x="1528" y="411"/>
                </a:lnTo>
                <a:lnTo>
                  <a:pt x="1551" y="297"/>
                </a:lnTo>
                <a:lnTo>
                  <a:pt x="1597" y="228"/>
                </a:lnTo>
                <a:lnTo>
                  <a:pt x="1688" y="160"/>
                </a:lnTo>
                <a:lnTo>
                  <a:pt x="1802" y="137"/>
                </a:lnTo>
                <a:lnTo>
                  <a:pt x="1825" y="137"/>
                </a:lnTo>
                <a:lnTo>
                  <a:pt x="1779" y="92"/>
                </a:lnTo>
                <a:lnTo>
                  <a:pt x="1756" y="0"/>
                </a:lnTo>
                <a:close/>
              </a:path>
            </a:pathLst>
          </a:custGeom>
          <a:solidFill>
            <a:srgbClr val="FB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4" name="Google Shape;1534;p29"/>
          <p:cNvSpPr/>
          <p:nvPr/>
        </p:nvSpPr>
        <p:spPr>
          <a:xfrm>
            <a:off x="1491081" y="3140707"/>
            <a:ext cx="12271" cy="26143"/>
          </a:xfrm>
          <a:custGeom>
            <a:avLst/>
            <a:gdLst/>
            <a:ahLst/>
            <a:cxnLst/>
            <a:rect l="l" t="t" r="r" b="b"/>
            <a:pathLst>
              <a:path w="161" h="343" fill="none" extrusionOk="0">
                <a:moveTo>
                  <a:pt x="0" y="0"/>
                </a:moveTo>
                <a:lnTo>
                  <a:pt x="0" y="0"/>
                </a:lnTo>
                <a:lnTo>
                  <a:pt x="69" y="92"/>
                </a:lnTo>
                <a:lnTo>
                  <a:pt x="92" y="206"/>
                </a:lnTo>
                <a:lnTo>
                  <a:pt x="92" y="206"/>
                </a:lnTo>
                <a:lnTo>
                  <a:pt x="69" y="343"/>
                </a:lnTo>
                <a:lnTo>
                  <a:pt x="69" y="343"/>
                </a:lnTo>
                <a:lnTo>
                  <a:pt x="114" y="160"/>
                </a:lnTo>
                <a:lnTo>
                  <a:pt x="16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5" name="Google Shape;1535;p29"/>
          <p:cNvSpPr/>
          <p:nvPr/>
        </p:nvSpPr>
        <p:spPr>
          <a:xfrm>
            <a:off x="1339870" y="3123330"/>
            <a:ext cx="139097" cy="332080"/>
          </a:xfrm>
          <a:custGeom>
            <a:avLst/>
            <a:gdLst/>
            <a:ahLst/>
            <a:cxnLst/>
            <a:rect l="l" t="t" r="r" b="b"/>
            <a:pathLst>
              <a:path w="1825" h="4357" fill="none" extrusionOk="0">
                <a:moveTo>
                  <a:pt x="1756" y="0"/>
                </a:moveTo>
                <a:lnTo>
                  <a:pt x="1460" y="0"/>
                </a:lnTo>
                <a:lnTo>
                  <a:pt x="1460" y="0"/>
                </a:lnTo>
                <a:lnTo>
                  <a:pt x="1437" y="183"/>
                </a:lnTo>
                <a:lnTo>
                  <a:pt x="1391" y="411"/>
                </a:lnTo>
                <a:lnTo>
                  <a:pt x="1277" y="616"/>
                </a:lnTo>
                <a:lnTo>
                  <a:pt x="1209" y="730"/>
                </a:lnTo>
                <a:lnTo>
                  <a:pt x="1118" y="821"/>
                </a:lnTo>
                <a:lnTo>
                  <a:pt x="1118" y="821"/>
                </a:lnTo>
                <a:lnTo>
                  <a:pt x="776" y="1095"/>
                </a:lnTo>
                <a:lnTo>
                  <a:pt x="593" y="1255"/>
                </a:lnTo>
                <a:lnTo>
                  <a:pt x="434" y="1414"/>
                </a:lnTo>
                <a:lnTo>
                  <a:pt x="434" y="1414"/>
                </a:lnTo>
                <a:lnTo>
                  <a:pt x="274" y="1597"/>
                </a:lnTo>
                <a:lnTo>
                  <a:pt x="160" y="1825"/>
                </a:lnTo>
                <a:lnTo>
                  <a:pt x="92" y="1939"/>
                </a:lnTo>
                <a:lnTo>
                  <a:pt x="69" y="2076"/>
                </a:lnTo>
                <a:lnTo>
                  <a:pt x="46" y="2212"/>
                </a:lnTo>
                <a:lnTo>
                  <a:pt x="23" y="2372"/>
                </a:lnTo>
                <a:lnTo>
                  <a:pt x="23" y="2372"/>
                </a:lnTo>
                <a:lnTo>
                  <a:pt x="0" y="3284"/>
                </a:lnTo>
                <a:lnTo>
                  <a:pt x="0" y="3284"/>
                </a:lnTo>
                <a:lnTo>
                  <a:pt x="0" y="3740"/>
                </a:lnTo>
                <a:lnTo>
                  <a:pt x="0" y="3740"/>
                </a:lnTo>
                <a:lnTo>
                  <a:pt x="23" y="3854"/>
                </a:lnTo>
                <a:lnTo>
                  <a:pt x="46" y="3968"/>
                </a:lnTo>
                <a:lnTo>
                  <a:pt x="92" y="4060"/>
                </a:lnTo>
                <a:lnTo>
                  <a:pt x="137" y="4128"/>
                </a:lnTo>
                <a:lnTo>
                  <a:pt x="228" y="4219"/>
                </a:lnTo>
                <a:lnTo>
                  <a:pt x="297" y="4265"/>
                </a:lnTo>
                <a:lnTo>
                  <a:pt x="388" y="4333"/>
                </a:lnTo>
                <a:lnTo>
                  <a:pt x="502" y="4356"/>
                </a:lnTo>
                <a:lnTo>
                  <a:pt x="502" y="4356"/>
                </a:lnTo>
                <a:lnTo>
                  <a:pt x="434" y="4265"/>
                </a:lnTo>
                <a:lnTo>
                  <a:pt x="388" y="4174"/>
                </a:lnTo>
                <a:lnTo>
                  <a:pt x="388" y="4174"/>
                </a:lnTo>
                <a:lnTo>
                  <a:pt x="297" y="4105"/>
                </a:lnTo>
                <a:lnTo>
                  <a:pt x="206" y="3991"/>
                </a:lnTo>
                <a:lnTo>
                  <a:pt x="160" y="3877"/>
                </a:lnTo>
                <a:lnTo>
                  <a:pt x="137" y="3740"/>
                </a:lnTo>
                <a:lnTo>
                  <a:pt x="137" y="3740"/>
                </a:lnTo>
                <a:lnTo>
                  <a:pt x="137" y="3102"/>
                </a:lnTo>
                <a:lnTo>
                  <a:pt x="160" y="2372"/>
                </a:lnTo>
                <a:lnTo>
                  <a:pt x="160" y="2372"/>
                </a:lnTo>
                <a:lnTo>
                  <a:pt x="183" y="2144"/>
                </a:lnTo>
                <a:lnTo>
                  <a:pt x="228" y="1962"/>
                </a:lnTo>
                <a:lnTo>
                  <a:pt x="320" y="1779"/>
                </a:lnTo>
                <a:lnTo>
                  <a:pt x="411" y="1642"/>
                </a:lnTo>
                <a:lnTo>
                  <a:pt x="525" y="1506"/>
                </a:lnTo>
                <a:lnTo>
                  <a:pt x="662" y="1369"/>
                </a:lnTo>
                <a:lnTo>
                  <a:pt x="935" y="1141"/>
                </a:lnTo>
                <a:lnTo>
                  <a:pt x="935" y="1141"/>
                </a:lnTo>
                <a:lnTo>
                  <a:pt x="1209" y="913"/>
                </a:lnTo>
                <a:lnTo>
                  <a:pt x="1209" y="913"/>
                </a:lnTo>
                <a:lnTo>
                  <a:pt x="1255" y="867"/>
                </a:lnTo>
                <a:lnTo>
                  <a:pt x="1391" y="867"/>
                </a:lnTo>
                <a:lnTo>
                  <a:pt x="1391" y="867"/>
                </a:lnTo>
                <a:lnTo>
                  <a:pt x="1460" y="685"/>
                </a:lnTo>
                <a:lnTo>
                  <a:pt x="1460" y="685"/>
                </a:lnTo>
                <a:lnTo>
                  <a:pt x="1506" y="502"/>
                </a:lnTo>
                <a:lnTo>
                  <a:pt x="1528" y="411"/>
                </a:lnTo>
                <a:lnTo>
                  <a:pt x="1528" y="411"/>
                </a:lnTo>
                <a:lnTo>
                  <a:pt x="1528" y="411"/>
                </a:lnTo>
                <a:lnTo>
                  <a:pt x="1528" y="411"/>
                </a:lnTo>
                <a:lnTo>
                  <a:pt x="1528" y="411"/>
                </a:lnTo>
                <a:lnTo>
                  <a:pt x="1528" y="411"/>
                </a:lnTo>
                <a:lnTo>
                  <a:pt x="1551" y="297"/>
                </a:lnTo>
                <a:lnTo>
                  <a:pt x="1597" y="228"/>
                </a:lnTo>
                <a:lnTo>
                  <a:pt x="1688" y="160"/>
                </a:lnTo>
                <a:lnTo>
                  <a:pt x="1802" y="137"/>
                </a:lnTo>
                <a:lnTo>
                  <a:pt x="1802" y="137"/>
                </a:lnTo>
                <a:lnTo>
                  <a:pt x="1802" y="137"/>
                </a:lnTo>
                <a:lnTo>
                  <a:pt x="1802" y="137"/>
                </a:lnTo>
                <a:lnTo>
                  <a:pt x="1825" y="137"/>
                </a:lnTo>
                <a:lnTo>
                  <a:pt x="1825" y="137"/>
                </a:lnTo>
                <a:lnTo>
                  <a:pt x="1779" y="92"/>
                </a:lnTo>
                <a:lnTo>
                  <a:pt x="1756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" name="Google Shape;1536;p29"/>
          <p:cNvSpPr/>
          <p:nvPr/>
        </p:nvSpPr>
        <p:spPr>
          <a:xfrm>
            <a:off x="1369441" y="3123330"/>
            <a:ext cx="328574" cy="340768"/>
          </a:xfrm>
          <a:custGeom>
            <a:avLst/>
            <a:gdLst/>
            <a:ahLst/>
            <a:cxnLst/>
            <a:rect l="l" t="t" r="r" b="b"/>
            <a:pathLst>
              <a:path w="4311" h="4471" extrusionOk="0">
                <a:moveTo>
                  <a:pt x="1368" y="0"/>
                </a:moveTo>
                <a:lnTo>
                  <a:pt x="1391" y="92"/>
                </a:lnTo>
                <a:lnTo>
                  <a:pt x="1437" y="137"/>
                </a:lnTo>
                <a:lnTo>
                  <a:pt x="1528" y="160"/>
                </a:lnTo>
                <a:lnTo>
                  <a:pt x="1596" y="228"/>
                </a:lnTo>
                <a:lnTo>
                  <a:pt x="1756" y="228"/>
                </a:lnTo>
                <a:lnTo>
                  <a:pt x="1710" y="388"/>
                </a:lnTo>
                <a:lnTo>
                  <a:pt x="1665" y="571"/>
                </a:lnTo>
                <a:lnTo>
                  <a:pt x="1642" y="685"/>
                </a:lnTo>
                <a:lnTo>
                  <a:pt x="1596" y="867"/>
                </a:lnTo>
                <a:lnTo>
                  <a:pt x="3216" y="867"/>
                </a:lnTo>
                <a:lnTo>
                  <a:pt x="3284" y="913"/>
                </a:lnTo>
                <a:lnTo>
                  <a:pt x="3580" y="1163"/>
                </a:lnTo>
                <a:lnTo>
                  <a:pt x="3740" y="1277"/>
                </a:lnTo>
                <a:lnTo>
                  <a:pt x="3854" y="1414"/>
                </a:lnTo>
                <a:lnTo>
                  <a:pt x="3968" y="1574"/>
                </a:lnTo>
                <a:lnTo>
                  <a:pt x="4059" y="1734"/>
                </a:lnTo>
                <a:lnTo>
                  <a:pt x="4128" y="1939"/>
                </a:lnTo>
                <a:lnTo>
                  <a:pt x="4150" y="2144"/>
                </a:lnTo>
                <a:lnTo>
                  <a:pt x="4173" y="2486"/>
                </a:lnTo>
                <a:lnTo>
                  <a:pt x="4173" y="2828"/>
                </a:lnTo>
                <a:lnTo>
                  <a:pt x="4173" y="3421"/>
                </a:lnTo>
                <a:lnTo>
                  <a:pt x="4150" y="3558"/>
                </a:lnTo>
                <a:lnTo>
                  <a:pt x="4105" y="3649"/>
                </a:lnTo>
                <a:lnTo>
                  <a:pt x="4036" y="3763"/>
                </a:lnTo>
                <a:lnTo>
                  <a:pt x="3945" y="3832"/>
                </a:lnTo>
                <a:lnTo>
                  <a:pt x="3626" y="4014"/>
                </a:lnTo>
                <a:lnTo>
                  <a:pt x="3261" y="4196"/>
                </a:lnTo>
                <a:lnTo>
                  <a:pt x="3101" y="4242"/>
                </a:lnTo>
                <a:lnTo>
                  <a:pt x="2851" y="4288"/>
                </a:lnTo>
                <a:lnTo>
                  <a:pt x="2509" y="4333"/>
                </a:lnTo>
                <a:lnTo>
                  <a:pt x="1528" y="4333"/>
                </a:lnTo>
                <a:lnTo>
                  <a:pt x="1049" y="4310"/>
                </a:lnTo>
                <a:lnTo>
                  <a:pt x="205" y="4242"/>
                </a:lnTo>
                <a:lnTo>
                  <a:pt x="91" y="4219"/>
                </a:lnTo>
                <a:lnTo>
                  <a:pt x="0" y="4174"/>
                </a:lnTo>
                <a:lnTo>
                  <a:pt x="46" y="4265"/>
                </a:lnTo>
                <a:lnTo>
                  <a:pt x="114" y="4356"/>
                </a:lnTo>
                <a:lnTo>
                  <a:pt x="183" y="4356"/>
                </a:lnTo>
                <a:lnTo>
                  <a:pt x="1026" y="4425"/>
                </a:lnTo>
                <a:lnTo>
                  <a:pt x="1505" y="4447"/>
                </a:lnTo>
                <a:lnTo>
                  <a:pt x="2007" y="4470"/>
                </a:lnTo>
                <a:lnTo>
                  <a:pt x="2395" y="4447"/>
                </a:lnTo>
                <a:lnTo>
                  <a:pt x="2759" y="4425"/>
                </a:lnTo>
                <a:lnTo>
                  <a:pt x="3079" y="4379"/>
                </a:lnTo>
                <a:lnTo>
                  <a:pt x="3307" y="4310"/>
                </a:lnTo>
                <a:lnTo>
                  <a:pt x="3717" y="4105"/>
                </a:lnTo>
                <a:lnTo>
                  <a:pt x="4014" y="3946"/>
                </a:lnTo>
                <a:lnTo>
                  <a:pt x="4128" y="3854"/>
                </a:lnTo>
                <a:lnTo>
                  <a:pt x="4219" y="3718"/>
                </a:lnTo>
                <a:lnTo>
                  <a:pt x="4265" y="3581"/>
                </a:lnTo>
                <a:lnTo>
                  <a:pt x="4287" y="3421"/>
                </a:lnTo>
                <a:lnTo>
                  <a:pt x="4310" y="2828"/>
                </a:lnTo>
                <a:lnTo>
                  <a:pt x="4310" y="2463"/>
                </a:lnTo>
                <a:lnTo>
                  <a:pt x="4287" y="2144"/>
                </a:lnTo>
                <a:lnTo>
                  <a:pt x="4265" y="1962"/>
                </a:lnTo>
                <a:lnTo>
                  <a:pt x="4219" y="1802"/>
                </a:lnTo>
                <a:lnTo>
                  <a:pt x="4173" y="1665"/>
                </a:lnTo>
                <a:lnTo>
                  <a:pt x="4105" y="1528"/>
                </a:lnTo>
                <a:lnTo>
                  <a:pt x="4014" y="1414"/>
                </a:lnTo>
                <a:lnTo>
                  <a:pt x="3922" y="1300"/>
                </a:lnTo>
                <a:lnTo>
                  <a:pt x="3717" y="1095"/>
                </a:lnTo>
                <a:lnTo>
                  <a:pt x="3489" y="913"/>
                </a:lnTo>
                <a:lnTo>
                  <a:pt x="3261" y="753"/>
                </a:lnTo>
                <a:lnTo>
                  <a:pt x="3033" y="571"/>
                </a:lnTo>
                <a:lnTo>
                  <a:pt x="2828" y="365"/>
                </a:lnTo>
                <a:lnTo>
                  <a:pt x="2691" y="206"/>
                </a:lnTo>
                <a:lnTo>
                  <a:pt x="2600" y="0"/>
                </a:lnTo>
                <a:close/>
              </a:path>
            </a:pathLst>
          </a:custGeom>
          <a:solidFill>
            <a:srgbClr val="C5D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29"/>
          <p:cNvSpPr/>
          <p:nvPr/>
        </p:nvSpPr>
        <p:spPr>
          <a:xfrm>
            <a:off x="1369441" y="3123330"/>
            <a:ext cx="328574" cy="340768"/>
          </a:xfrm>
          <a:custGeom>
            <a:avLst/>
            <a:gdLst/>
            <a:ahLst/>
            <a:cxnLst/>
            <a:rect l="l" t="t" r="r" b="b"/>
            <a:pathLst>
              <a:path w="4311" h="4471" fill="none" extrusionOk="0">
                <a:moveTo>
                  <a:pt x="2600" y="0"/>
                </a:moveTo>
                <a:lnTo>
                  <a:pt x="1505" y="0"/>
                </a:lnTo>
                <a:lnTo>
                  <a:pt x="1505" y="0"/>
                </a:lnTo>
                <a:lnTo>
                  <a:pt x="1505" y="0"/>
                </a:lnTo>
                <a:lnTo>
                  <a:pt x="1368" y="0"/>
                </a:lnTo>
                <a:lnTo>
                  <a:pt x="1368" y="0"/>
                </a:lnTo>
                <a:lnTo>
                  <a:pt x="1391" y="92"/>
                </a:lnTo>
                <a:lnTo>
                  <a:pt x="1437" y="137"/>
                </a:lnTo>
                <a:lnTo>
                  <a:pt x="1437" y="137"/>
                </a:lnTo>
                <a:lnTo>
                  <a:pt x="1528" y="160"/>
                </a:lnTo>
                <a:lnTo>
                  <a:pt x="1596" y="228"/>
                </a:lnTo>
                <a:lnTo>
                  <a:pt x="1756" y="228"/>
                </a:lnTo>
                <a:lnTo>
                  <a:pt x="1756" y="228"/>
                </a:lnTo>
                <a:lnTo>
                  <a:pt x="1710" y="388"/>
                </a:lnTo>
                <a:lnTo>
                  <a:pt x="1665" y="571"/>
                </a:lnTo>
                <a:lnTo>
                  <a:pt x="1665" y="571"/>
                </a:lnTo>
                <a:lnTo>
                  <a:pt x="1642" y="685"/>
                </a:lnTo>
                <a:lnTo>
                  <a:pt x="1642" y="685"/>
                </a:lnTo>
                <a:lnTo>
                  <a:pt x="1596" y="867"/>
                </a:lnTo>
                <a:lnTo>
                  <a:pt x="3216" y="867"/>
                </a:lnTo>
                <a:lnTo>
                  <a:pt x="3216" y="867"/>
                </a:lnTo>
                <a:lnTo>
                  <a:pt x="3284" y="913"/>
                </a:lnTo>
                <a:lnTo>
                  <a:pt x="3284" y="913"/>
                </a:lnTo>
                <a:lnTo>
                  <a:pt x="3580" y="1163"/>
                </a:lnTo>
                <a:lnTo>
                  <a:pt x="3740" y="1277"/>
                </a:lnTo>
                <a:lnTo>
                  <a:pt x="3854" y="1414"/>
                </a:lnTo>
                <a:lnTo>
                  <a:pt x="3968" y="1574"/>
                </a:lnTo>
                <a:lnTo>
                  <a:pt x="4059" y="1734"/>
                </a:lnTo>
                <a:lnTo>
                  <a:pt x="4128" y="1939"/>
                </a:lnTo>
                <a:lnTo>
                  <a:pt x="4150" y="2144"/>
                </a:lnTo>
                <a:lnTo>
                  <a:pt x="4150" y="2144"/>
                </a:lnTo>
                <a:lnTo>
                  <a:pt x="4173" y="2486"/>
                </a:lnTo>
                <a:lnTo>
                  <a:pt x="4173" y="2828"/>
                </a:lnTo>
                <a:lnTo>
                  <a:pt x="4173" y="3421"/>
                </a:lnTo>
                <a:lnTo>
                  <a:pt x="4173" y="3421"/>
                </a:lnTo>
                <a:lnTo>
                  <a:pt x="4150" y="3558"/>
                </a:lnTo>
                <a:lnTo>
                  <a:pt x="4105" y="3649"/>
                </a:lnTo>
                <a:lnTo>
                  <a:pt x="4036" y="3763"/>
                </a:lnTo>
                <a:lnTo>
                  <a:pt x="3945" y="3832"/>
                </a:lnTo>
                <a:lnTo>
                  <a:pt x="3945" y="3832"/>
                </a:lnTo>
                <a:lnTo>
                  <a:pt x="3626" y="4014"/>
                </a:lnTo>
                <a:lnTo>
                  <a:pt x="3261" y="4196"/>
                </a:lnTo>
                <a:lnTo>
                  <a:pt x="3261" y="4196"/>
                </a:lnTo>
                <a:lnTo>
                  <a:pt x="3101" y="4242"/>
                </a:lnTo>
                <a:lnTo>
                  <a:pt x="2851" y="4288"/>
                </a:lnTo>
                <a:lnTo>
                  <a:pt x="2509" y="4333"/>
                </a:lnTo>
                <a:lnTo>
                  <a:pt x="2007" y="4333"/>
                </a:lnTo>
                <a:lnTo>
                  <a:pt x="2007" y="4333"/>
                </a:lnTo>
                <a:lnTo>
                  <a:pt x="1528" y="4333"/>
                </a:lnTo>
                <a:lnTo>
                  <a:pt x="1049" y="4310"/>
                </a:lnTo>
                <a:lnTo>
                  <a:pt x="205" y="4242"/>
                </a:lnTo>
                <a:lnTo>
                  <a:pt x="205" y="4242"/>
                </a:lnTo>
                <a:lnTo>
                  <a:pt x="91" y="4219"/>
                </a:lnTo>
                <a:lnTo>
                  <a:pt x="0" y="4174"/>
                </a:lnTo>
                <a:lnTo>
                  <a:pt x="0" y="4174"/>
                </a:lnTo>
                <a:lnTo>
                  <a:pt x="46" y="4265"/>
                </a:lnTo>
                <a:lnTo>
                  <a:pt x="114" y="4356"/>
                </a:lnTo>
                <a:lnTo>
                  <a:pt x="114" y="4356"/>
                </a:lnTo>
                <a:lnTo>
                  <a:pt x="183" y="4356"/>
                </a:lnTo>
                <a:lnTo>
                  <a:pt x="183" y="4356"/>
                </a:lnTo>
                <a:lnTo>
                  <a:pt x="1026" y="4425"/>
                </a:lnTo>
                <a:lnTo>
                  <a:pt x="1505" y="4447"/>
                </a:lnTo>
                <a:lnTo>
                  <a:pt x="2007" y="4470"/>
                </a:lnTo>
                <a:lnTo>
                  <a:pt x="2007" y="4470"/>
                </a:lnTo>
                <a:lnTo>
                  <a:pt x="2395" y="4447"/>
                </a:lnTo>
                <a:lnTo>
                  <a:pt x="2759" y="4425"/>
                </a:lnTo>
                <a:lnTo>
                  <a:pt x="2759" y="4425"/>
                </a:lnTo>
                <a:lnTo>
                  <a:pt x="3079" y="4379"/>
                </a:lnTo>
                <a:lnTo>
                  <a:pt x="3307" y="4310"/>
                </a:lnTo>
                <a:lnTo>
                  <a:pt x="3307" y="4310"/>
                </a:lnTo>
                <a:lnTo>
                  <a:pt x="3717" y="4105"/>
                </a:lnTo>
                <a:lnTo>
                  <a:pt x="4014" y="3946"/>
                </a:lnTo>
                <a:lnTo>
                  <a:pt x="4014" y="3946"/>
                </a:lnTo>
                <a:lnTo>
                  <a:pt x="4128" y="3854"/>
                </a:lnTo>
                <a:lnTo>
                  <a:pt x="4219" y="3718"/>
                </a:lnTo>
                <a:lnTo>
                  <a:pt x="4265" y="3581"/>
                </a:lnTo>
                <a:lnTo>
                  <a:pt x="4287" y="3421"/>
                </a:lnTo>
                <a:lnTo>
                  <a:pt x="4287" y="3421"/>
                </a:lnTo>
                <a:lnTo>
                  <a:pt x="4310" y="2828"/>
                </a:lnTo>
                <a:lnTo>
                  <a:pt x="4310" y="2828"/>
                </a:lnTo>
                <a:lnTo>
                  <a:pt x="4310" y="2463"/>
                </a:lnTo>
                <a:lnTo>
                  <a:pt x="4287" y="2144"/>
                </a:lnTo>
                <a:lnTo>
                  <a:pt x="4287" y="2144"/>
                </a:lnTo>
                <a:lnTo>
                  <a:pt x="4265" y="1962"/>
                </a:lnTo>
                <a:lnTo>
                  <a:pt x="4219" y="1802"/>
                </a:lnTo>
                <a:lnTo>
                  <a:pt x="4173" y="1665"/>
                </a:lnTo>
                <a:lnTo>
                  <a:pt x="4105" y="1528"/>
                </a:lnTo>
                <a:lnTo>
                  <a:pt x="4014" y="1414"/>
                </a:lnTo>
                <a:lnTo>
                  <a:pt x="3922" y="1300"/>
                </a:lnTo>
                <a:lnTo>
                  <a:pt x="3717" y="1095"/>
                </a:lnTo>
                <a:lnTo>
                  <a:pt x="3717" y="1095"/>
                </a:lnTo>
                <a:lnTo>
                  <a:pt x="3489" y="913"/>
                </a:lnTo>
                <a:lnTo>
                  <a:pt x="3261" y="753"/>
                </a:lnTo>
                <a:lnTo>
                  <a:pt x="3033" y="571"/>
                </a:lnTo>
                <a:lnTo>
                  <a:pt x="2828" y="365"/>
                </a:lnTo>
                <a:lnTo>
                  <a:pt x="2828" y="365"/>
                </a:lnTo>
                <a:lnTo>
                  <a:pt x="2691" y="206"/>
                </a:lnTo>
                <a:lnTo>
                  <a:pt x="2600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8" name="Google Shape;1538;p29"/>
          <p:cNvSpPr/>
          <p:nvPr/>
        </p:nvSpPr>
        <p:spPr>
          <a:xfrm>
            <a:off x="1350311" y="3189409"/>
            <a:ext cx="337262" cy="264246"/>
          </a:xfrm>
          <a:custGeom>
            <a:avLst/>
            <a:gdLst/>
            <a:ahLst/>
            <a:cxnLst/>
            <a:rect l="l" t="t" r="r" b="b"/>
            <a:pathLst>
              <a:path w="4425" h="3467" extrusionOk="0">
                <a:moveTo>
                  <a:pt x="1118" y="0"/>
                </a:moveTo>
                <a:lnTo>
                  <a:pt x="1072" y="46"/>
                </a:lnTo>
                <a:lnTo>
                  <a:pt x="798" y="274"/>
                </a:lnTo>
                <a:lnTo>
                  <a:pt x="525" y="502"/>
                </a:lnTo>
                <a:lnTo>
                  <a:pt x="388" y="639"/>
                </a:lnTo>
                <a:lnTo>
                  <a:pt x="274" y="775"/>
                </a:lnTo>
                <a:lnTo>
                  <a:pt x="183" y="912"/>
                </a:lnTo>
                <a:lnTo>
                  <a:pt x="91" y="1095"/>
                </a:lnTo>
                <a:lnTo>
                  <a:pt x="46" y="1277"/>
                </a:lnTo>
                <a:lnTo>
                  <a:pt x="23" y="1505"/>
                </a:lnTo>
                <a:lnTo>
                  <a:pt x="0" y="2235"/>
                </a:lnTo>
                <a:lnTo>
                  <a:pt x="0" y="2873"/>
                </a:lnTo>
                <a:lnTo>
                  <a:pt x="0" y="2965"/>
                </a:lnTo>
                <a:lnTo>
                  <a:pt x="46" y="3056"/>
                </a:lnTo>
                <a:lnTo>
                  <a:pt x="69" y="3147"/>
                </a:lnTo>
                <a:lnTo>
                  <a:pt x="137" y="3215"/>
                </a:lnTo>
                <a:lnTo>
                  <a:pt x="205" y="3284"/>
                </a:lnTo>
                <a:lnTo>
                  <a:pt x="274" y="3329"/>
                </a:lnTo>
                <a:lnTo>
                  <a:pt x="365" y="3352"/>
                </a:lnTo>
                <a:lnTo>
                  <a:pt x="456" y="3375"/>
                </a:lnTo>
                <a:lnTo>
                  <a:pt x="1300" y="3443"/>
                </a:lnTo>
                <a:lnTo>
                  <a:pt x="1779" y="3466"/>
                </a:lnTo>
                <a:lnTo>
                  <a:pt x="2760" y="3466"/>
                </a:lnTo>
                <a:lnTo>
                  <a:pt x="3102" y="3421"/>
                </a:lnTo>
                <a:lnTo>
                  <a:pt x="3352" y="3375"/>
                </a:lnTo>
                <a:lnTo>
                  <a:pt x="3512" y="3329"/>
                </a:lnTo>
                <a:lnTo>
                  <a:pt x="3877" y="3147"/>
                </a:lnTo>
                <a:lnTo>
                  <a:pt x="4196" y="2965"/>
                </a:lnTo>
                <a:lnTo>
                  <a:pt x="4287" y="2896"/>
                </a:lnTo>
                <a:lnTo>
                  <a:pt x="4356" y="2782"/>
                </a:lnTo>
                <a:lnTo>
                  <a:pt x="4401" y="2691"/>
                </a:lnTo>
                <a:lnTo>
                  <a:pt x="4424" y="2554"/>
                </a:lnTo>
                <a:lnTo>
                  <a:pt x="4424" y="1961"/>
                </a:lnTo>
                <a:lnTo>
                  <a:pt x="4424" y="1619"/>
                </a:lnTo>
                <a:lnTo>
                  <a:pt x="4401" y="1277"/>
                </a:lnTo>
                <a:lnTo>
                  <a:pt x="4379" y="1072"/>
                </a:lnTo>
                <a:lnTo>
                  <a:pt x="4310" y="867"/>
                </a:lnTo>
                <a:lnTo>
                  <a:pt x="4219" y="707"/>
                </a:lnTo>
                <a:lnTo>
                  <a:pt x="4105" y="547"/>
                </a:lnTo>
                <a:lnTo>
                  <a:pt x="3991" y="410"/>
                </a:lnTo>
                <a:lnTo>
                  <a:pt x="3831" y="296"/>
                </a:lnTo>
                <a:lnTo>
                  <a:pt x="3535" y="46"/>
                </a:lnTo>
                <a:lnTo>
                  <a:pt x="3467" y="0"/>
                </a:lnTo>
                <a:close/>
              </a:path>
            </a:pathLst>
          </a:custGeom>
          <a:solidFill>
            <a:srgbClr val="EB57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9" name="Google Shape;1539;p29"/>
          <p:cNvSpPr/>
          <p:nvPr/>
        </p:nvSpPr>
        <p:spPr>
          <a:xfrm>
            <a:off x="1350311" y="3189409"/>
            <a:ext cx="337262" cy="264246"/>
          </a:xfrm>
          <a:custGeom>
            <a:avLst/>
            <a:gdLst/>
            <a:ahLst/>
            <a:cxnLst/>
            <a:rect l="l" t="t" r="r" b="b"/>
            <a:pathLst>
              <a:path w="4425" h="3467" fill="none" extrusionOk="0">
                <a:moveTo>
                  <a:pt x="3535" y="46"/>
                </a:moveTo>
                <a:lnTo>
                  <a:pt x="3535" y="46"/>
                </a:lnTo>
                <a:lnTo>
                  <a:pt x="3467" y="0"/>
                </a:lnTo>
                <a:lnTo>
                  <a:pt x="1118" y="0"/>
                </a:lnTo>
                <a:lnTo>
                  <a:pt x="1118" y="0"/>
                </a:lnTo>
                <a:lnTo>
                  <a:pt x="1072" y="46"/>
                </a:lnTo>
                <a:lnTo>
                  <a:pt x="1072" y="46"/>
                </a:lnTo>
                <a:lnTo>
                  <a:pt x="798" y="274"/>
                </a:lnTo>
                <a:lnTo>
                  <a:pt x="798" y="274"/>
                </a:lnTo>
                <a:lnTo>
                  <a:pt x="525" y="502"/>
                </a:lnTo>
                <a:lnTo>
                  <a:pt x="388" y="639"/>
                </a:lnTo>
                <a:lnTo>
                  <a:pt x="274" y="775"/>
                </a:lnTo>
                <a:lnTo>
                  <a:pt x="183" y="912"/>
                </a:lnTo>
                <a:lnTo>
                  <a:pt x="91" y="1095"/>
                </a:lnTo>
                <a:lnTo>
                  <a:pt x="46" y="1277"/>
                </a:lnTo>
                <a:lnTo>
                  <a:pt x="23" y="1505"/>
                </a:lnTo>
                <a:lnTo>
                  <a:pt x="23" y="1505"/>
                </a:lnTo>
                <a:lnTo>
                  <a:pt x="0" y="2235"/>
                </a:lnTo>
                <a:lnTo>
                  <a:pt x="0" y="2873"/>
                </a:lnTo>
                <a:lnTo>
                  <a:pt x="0" y="2873"/>
                </a:lnTo>
                <a:lnTo>
                  <a:pt x="0" y="2965"/>
                </a:lnTo>
                <a:lnTo>
                  <a:pt x="46" y="3056"/>
                </a:lnTo>
                <a:lnTo>
                  <a:pt x="69" y="3147"/>
                </a:lnTo>
                <a:lnTo>
                  <a:pt x="137" y="3215"/>
                </a:lnTo>
                <a:lnTo>
                  <a:pt x="205" y="3284"/>
                </a:lnTo>
                <a:lnTo>
                  <a:pt x="274" y="3329"/>
                </a:lnTo>
                <a:lnTo>
                  <a:pt x="365" y="3352"/>
                </a:lnTo>
                <a:lnTo>
                  <a:pt x="456" y="3375"/>
                </a:lnTo>
                <a:lnTo>
                  <a:pt x="456" y="3375"/>
                </a:lnTo>
                <a:lnTo>
                  <a:pt x="1300" y="3443"/>
                </a:lnTo>
                <a:lnTo>
                  <a:pt x="1779" y="3466"/>
                </a:lnTo>
                <a:lnTo>
                  <a:pt x="2258" y="3466"/>
                </a:lnTo>
                <a:lnTo>
                  <a:pt x="2258" y="3466"/>
                </a:lnTo>
                <a:lnTo>
                  <a:pt x="2760" y="3466"/>
                </a:lnTo>
                <a:lnTo>
                  <a:pt x="3102" y="3421"/>
                </a:lnTo>
                <a:lnTo>
                  <a:pt x="3352" y="3375"/>
                </a:lnTo>
                <a:lnTo>
                  <a:pt x="3512" y="3329"/>
                </a:lnTo>
                <a:lnTo>
                  <a:pt x="3512" y="3329"/>
                </a:lnTo>
                <a:lnTo>
                  <a:pt x="3877" y="3147"/>
                </a:lnTo>
                <a:lnTo>
                  <a:pt x="4196" y="2965"/>
                </a:lnTo>
                <a:lnTo>
                  <a:pt x="4196" y="2965"/>
                </a:lnTo>
                <a:lnTo>
                  <a:pt x="4287" y="2896"/>
                </a:lnTo>
                <a:lnTo>
                  <a:pt x="4356" y="2782"/>
                </a:lnTo>
                <a:lnTo>
                  <a:pt x="4401" y="2691"/>
                </a:lnTo>
                <a:lnTo>
                  <a:pt x="4424" y="2554"/>
                </a:lnTo>
                <a:lnTo>
                  <a:pt x="4424" y="2554"/>
                </a:lnTo>
                <a:lnTo>
                  <a:pt x="4424" y="1961"/>
                </a:lnTo>
                <a:lnTo>
                  <a:pt x="4424" y="1619"/>
                </a:lnTo>
                <a:lnTo>
                  <a:pt x="4401" y="1277"/>
                </a:lnTo>
                <a:lnTo>
                  <a:pt x="4401" y="1277"/>
                </a:lnTo>
                <a:lnTo>
                  <a:pt x="4379" y="1072"/>
                </a:lnTo>
                <a:lnTo>
                  <a:pt x="4310" y="867"/>
                </a:lnTo>
                <a:lnTo>
                  <a:pt x="4219" y="707"/>
                </a:lnTo>
                <a:lnTo>
                  <a:pt x="4105" y="547"/>
                </a:lnTo>
                <a:lnTo>
                  <a:pt x="3991" y="410"/>
                </a:lnTo>
                <a:lnTo>
                  <a:pt x="3831" y="296"/>
                </a:lnTo>
                <a:lnTo>
                  <a:pt x="3535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0" name="Google Shape;1540;p29"/>
          <p:cNvSpPr/>
          <p:nvPr/>
        </p:nvSpPr>
        <p:spPr>
          <a:xfrm>
            <a:off x="1332934" y="3095511"/>
            <a:ext cx="372018" cy="375524"/>
          </a:xfrm>
          <a:custGeom>
            <a:avLst/>
            <a:gdLst/>
            <a:ahLst/>
            <a:cxnLst/>
            <a:rect l="l" t="t" r="r" b="b"/>
            <a:pathLst>
              <a:path w="4881" h="4927" extrusionOk="0">
                <a:moveTo>
                  <a:pt x="3016" y="94"/>
                </a:moveTo>
                <a:lnTo>
                  <a:pt x="3033" y="251"/>
                </a:lnTo>
                <a:lnTo>
                  <a:pt x="3102" y="434"/>
                </a:lnTo>
                <a:lnTo>
                  <a:pt x="3193" y="593"/>
                </a:lnTo>
                <a:lnTo>
                  <a:pt x="3307" y="730"/>
                </a:lnTo>
                <a:lnTo>
                  <a:pt x="3512" y="936"/>
                </a:lnTo>
                <a:lnTo>
                  <a:pt x="3740" y="1118"/>
                </a:lnTo>
                <a:lnTo>
                  <a:pt x="3968" y="1278"/>
                </a:lnTo>
                <a:lnTo>
                  <a:pt x="4196" y="1460"/>
                </a:lnTo>
                <a:lnTo>
                  <a:pt x="4401" y="1665"/>
                </a:lnTo>
                <a:lnTo>
                  <a:pt x="4493" y="1779"/>
                </a:lnTo>
                <a:lnTo>
                  <a:pt x="4584" y="1893"/>
                </a:lnTo>
                <a:lnTo>
                  <a:pt x="4652" y="2030"/>
                </a:lnTo>
                <a:lnTo>
                  <a:pt x="4698" y="2167"/>
                </a:lnTo>
                <a:lnTo>
                  <a:pt x="4744" y="2327"/>
                </a:lnTo>
                <a:lnTo>
                  <a:pt x="4766" y="2509"/>
                </a:lnTo>
                <a:lnTo>
                  <a:pt x="4789" y="2828"/>
                </a:lnTo>
                <a:lnTo>
                  <a:pt x="4789" y="3193"/>
                </a:lnTo>
                <a:lnTo>
                  <a:pt x="4766" y="3786"/>
                </a:lnTo>
                <a:lnTo>
                  <a:pt x="4744" y="3946"/>
                </a:lnTo>
                <a:lnTo>
                  <a:pt x="4698" y="4083"/>
                </a:lnTo>
                <a:lnTo>
                  <a:pt x="4607" y="4219"/>
                </a:lnTo>
                <a:lnTo>
                  <a:pt x="4493" y="4311"/>
                </a:lnTo>
                <a:lnTo>
                  <a:pt x="4196" y="4470"/>
                </a:lnTo>
                <a:lnTo>
                  <a:pt x="3786" y="4675"/>
                </a:lnTo>
                <a:lnTo>
                  <a:pt x="3558" y="4744"/>
                </a:lnTo>
                <a:lnTo>
                  <a:pt x="3238" y="4790"/>
                </a:lnTo>
                <a:lnTo>
                  <a:pt x="2874" y="4812"/>
                </a:lnTo>
                <a:lnTo>
                  <a:pt x="2486" y="4835"/>
                </a:lnTo>
                <a:lnTo>
                  <a:pt x="1984" y="4812"/>
                </a:lnTo>
                <a:lnTo>
                  <a:pt x="1505" y="4790"/>
                </a:lnTo>
                <a:lnTo>
                  <a:pt x="662" y="4721"/>
                </a:lnTo>
                <a:lnTo>
                  <a:pt x="548" y="4721"/>
                </a:lnTo>
                <a:lnTo>
                  <a:pt x="456" y="4675"/>
                </a:lnTo>
                <a:lnTo>
                  <a:pt x="342" y="4607"/>
                </a:lnTo>
                <a:lnTo>
                  <a:pt x="274" y="4539"/>
                </a:lnTo>
                <a:lnTo>
                  <a:pt x="205" y="4447"/>
                </a:lnTo>
                <a:lnTo>
                  <a:pt x="137" y="4333"/>
                </a:lnTo>
                <a:lnTo>
                  <a:pt x="114" y="4242"/>
                </a:lnTo>
                <a:lnTo>
                  <a:pt x="91" y="4105"/>
                </a:lnTo>
                <a:lnTo>
                  <a:pt x="91" y="3649"/>
                </a:lnTo>
                <a:lnTo>
                  <a:pt x="114" y="2737"/>
                </a:lnTo>
                <a:lnTo>
                  <a:pt x="137" y="2577"/>
                </a:lnTo>
                <a:lnTo>
                  <a:pt x="160" y="2441"/>
                </a:lnTo>
                <a:lnTo>
                  <a:pt x="183" y="2304"/>
                </a:lnTo>
                <a:lnTo>
                  <a:pt x="251" y="2190"/>
                </a:lnTo>
                <a:lnTo>
                  <a:pt x="365" y="1962"/>
                </a:lnTo>
                <a:lnTo>
                  <a:pt x="525" y="1779"/>
                </a:lnTo>
                <a:lnTo>
                  <a:pt x="684" y="1620"/>
                </a:lnTo>
                <a:lnTo>
                  <a:pt x="867" y="1460"/>
                </a:lnTo>
                <a:lnTo>
                  <a:pt x="1209" y="1186"/>
                </a:lnTo>
                <a:lnTo>
                  <a:pt x="1300" y="1072"/>
                </a:lnTo>
                <a:lnTo>
                  <a:pt x="1391" y="958"/>
                </a:lnTo>
                <a:lnTo>
                  <a:pt x="1460" y="822"/>
                </a:lnTo>
                <a:lnTo>
                  <a:pt x="1482" y="708"/>
                </a:lnTo>
                <a:lnTo>
                  <a:pt x="1528" y="479"/>
                </a:lnTo>
                <a:lnTo>
                  <a:pt x="1551" y="274"/>
                </a:lnTo>
                <a:lnTo>
                  <a:pt x="1551" y="180"/>
                </a:lnTo>
                <a:lnTo>
                  <a:pt x="1551" y="180"/>
                </a:lnTo>
                <a:lnTo>
                  <a:pt x="3016" y="94"/>
                </a:lnTo>
                <a:close/>
                <a:moveTo>
                  <a:pt x="3056" y="1"/>
                </a:moveTo>
                <a:lnTo>
                  <a:pt x="1482" y="92"/>
                </a:lnTo>
                <a:lnTo>
                  <a:pt x="1460" y="115"/>
                </a:lnTo>
                <a:lnTo>
                  <a:pt x="1460" y="137"/>
                </a:lnTo>
                <a:lnTo>
                  <a:pt x="1460" y="160"/>
                </a:lnTo>
                <a:lnTo>
                  <a:pt x="1460" y="274"/>
                </a:lnTo>
                <a:lnTo>
                  <a:pt x="1437" y="457"/>
                </a:lnTo>
                <a:lnTo>
                  <a:pt x="1414" y="685"/>
                </a:lnTo>
                <a:lnTo>
                  <a:pt x="1368" y="799"/>
                </a:lnTo>
                <a:lnTo>
                  <a:pt x="1300" y="913"/>
                </a:lnTo>
                <a:lnTo>
                  <a:pt x="1232" y="1027"/>
                </a:lnTo>
                <a:lnTo>
                  <a:pt x="1140" y="1118"/>
                </a:lnTo>
                <a:lnTo>
                  <a:pt x="821" y="1392"/>
                </a:lnTo>
                <a:lnTo>
                  <a:pt x="639" y="1551"/>
                </a:lnTo>
                <a:lnTo>
                  <a:pt x="456" y="1711"/>
                </a:lnTo>
                <a:lnTo>
                  <a:pt x="297" y="1916"/>
                </a:lnTo>
                <a:lnTo>
                  <a:pt x="160" y="2144"/>
                </a:lnTo>
                <a:lnTo>
                  <a:pt x="114" y="2281"/>
                </a:lnTo>
                <a:lnTo>
                  <a:pt x="69" y="2418"/>
                </a:lnTo>
                <a:lnTo>
                  <a:pt x="46" y="2577"/>
                </a:lnTo>
                <a:lnTo>
                  <a:pt x="23" y="2737"/>
                </a:lnTo>
                <a:lnTo>
                  <a:pt x="0" y="3649"/>
                </a:lnTo>
                <a:lnTo>
                  <a:pt x="0" y="4105"/>
                </a:lnTo>
                <a:lnTo>
                  <a:pt x="23" y="4242"/>
                </a:lnTo>
                <a:lnTo>
                  <a:pt x="69" y="4379"/>
                </a:lnTo>
                <a:lnTo>
                  <a:pt x="114" y="4493"/>
                </a:lnTo>
                <a:lnTo>
                  <a:pt x="205" y="4584"/>
                </a:lnTo>
                <a:lnTo>
                  <a:pt x="297" y="4675"/>
                </a:lnTo>
                <a:lnTo>
                  <a:pt x="411" y="4744"/>
                </a:lnTo>
                <a:lnTo>
                  <a:pt x="525" y="4790"/>
                </a:lnTo>
                <a:lnTo>
                  <a:pt x="662" y="4812"/>
                </a:lnTo>
                <a:lnTo>
                  <a:pt x="1505" y="4881"/>
                </a:lnTo>
                <a:lnTo>
                  <a:pt x="1984" y="4904"/>
                </a:lnTo>
                <a:lnTo>
                  <a:pt x="2486" y="4926"/>
                </a:lnTo>
                <a:lnTo>
                  <a:pt x="2874" y="4904"/>
                </a:lnTo>
                <a:lnTo>
                  <a:pt x="3261" y="4881"/>
                </a:lnTo>
                <a:lnTo>
                  <a:pt x="3580" y="4835"/>
                </a:lnTo>
                <a:lnTo>
                  <a:pt x="3831" y="4767"/>
                </a:lnTo>
                <a:lnTo>
                  <a:pt x="4242" y="4561"/>
                </a:lnTo>
                <a:lnTo>
                  <a:pt x="4538" y="4379"/>
                </a:lnTo>
                <a:lnTo>
                  <a:pt x="4675" y="4265"/>
                </a:lnTo>
                <a:lnTo>
                  <a:pt x="4766" y="4128"/>
                </a:lnTo>
                <a:lnTo>
                  <a:pt x="4835" y="3969"/>
                </a:lnTo>
                <a:lnTo>
                  <a:pt x="4858" y="3809"/>
                </a:lnTo>
                <a:lnTo>
                  <a:pt x="4880" y="3193"/>
                </a:lnTo>
                <a:lnTo>
                  <a:pt x="4880" y="2828"/>
                </a:lnTo>
                <a:lnTo>
                  <a:pt x="4858" y="2509"/>
                </a:lnTo>
                <a:lnTo>
                  <a:pt x="4812" y="2258"/>
                </a:lnTo>
                <a:lnTo>
                  <a:pt x="4744" y="2030"/>
                </a:lnTo>
                <a:lnTo>
                  <a:pt x="4652" y="1848"/>
                </a:lnTo>
                <a:lnTo>
                  <a:pt x="4538" y="1688"/>
                </a:lnTo>
                <a:lnTo>
                  <a:pt x="4333" y="1460"/>
                </a:lnTo>
                <a:lnTo>
                  <a:pt x="4105" y="1278"/>
                </a:lnTo>
                <a:lnTo>
                  <a:pt x="3649" y="913"/>
                </a:lnTo>
                <a:lnTo>
                  <a:pt x="3444" y="753"/>
                </a:lnTo>
                <a:lnTo>
                  <a:pt x="3261" y="548"/>
                </a:lnTo>
                <a:lnTo>
                  <a:pt x="3216" y="434"/>
                </a:lnTo>
                <a:lnTo>
                  <a:pt x="3147" y="320"/>
                </a:lnTo>
                <a:lnTo>
                  <a:pt x="3124" y="183"/>
                </a:lnTo>
                <a:lnTo>
                  <a:pt x="3102" y="46"/>
                </a:lnTo>
                <a:lnTo>
                  <a:pt x="307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1" name="Google Shape;1541;p29"/>
          <p:cNvSpPr/>
          <p:nvPr/>
        </p:nvSpPr>
        <p:spPr>
          <a:xfrm>
            <a:off x="1332934" y="3095511"/>
            <a:ext cx="372018" cy="375524"/>
          </a:xfrm>
          <a:custGeom>
            <a:avLst/>
            <a:gdLst/>
            <a:ahLst/>
            <a:cxnLst/>
            <a:rect l="l" t="t" r="r" b="b"/>
            <a:pathLst>
              <a:path w="4881" h="4927" fill="none" extrusionOk="0">
                <a:moveTo>
                  <a:pt x="3056" y="46"/>
                </a:moveTo>
                <a:lnTo>
                  <a:pt x="3010" y="46"/>
                </a:lnTo>
                <a:lnTo>
                  <a:pt x="3010" y="46"/>
                </a:lnTo>
                <a:lnTo>
                  <a:pt x="3033" y="251"/>
                </a:lnTo>
                <a:lnTo>
                  <a:pt x="3102" y="434"/>
                </a:lnTo>
                <a:lnTo>
                  <a:pt x="3193" y="593"/>
                </a:lnTo>
                <a:lnTo>
                  <a:pt x="3307" y="730"/>
                </a:lnTo>
                <a:lnTo>
                  <a:pt x="3307" y="730"/>
                </a:lnTo>
                <a:lnTo>
                  <a:pt x="3512" y="936"/>
                </a:lnTo>
                <a:lnTo>
                  <a:pt x="3740" y="1118"/>
                </a:lnTo>
                <a:lnTo>
                  <a:pt x="3968" y="1278"/>
                </a:lnTo>
                <a:lnTo>
                  <a:pt x="4196" y="1460"/>
                </a:lnTo>
                <a:lnTo>
                  <a:pt x="4196" y="1460"/>
                </a:lnTo>
                <a:lnTo>
                  <a:pt x="4401" y="1665"/>
                </a:lnTo>
                <a:lnTo>
                  <a:pt x="4493" y="1779"/>
                </a:lnTo>
                <a:lnTo>
                  <a:pt x="4584" y="1893"/>
                </a:lnTo>
                <a:lnTo>
                  <a:pt x="4652" y="2030"/>
                </a:lnTo>
                <a:lnTo>
                  <a:pt x="4698" y="2167"/>
                </a:lnTo>
                <a:lnTo>
                  <a:pt x="4744" y="2327"/>
                </a:lnTo>
                <a:lnTo>
                  <a:pt x="4766" y="2509"/>
                </a:lnTo>
                <a:lnTo>
                  <a:pt x="4766" y="2509"/>
                </a:lnTo>
                <a:lnTo>
                  <a:pt x="4789" y="2828"/>
                </a:lnTo>
                <a:lnTo>
                  <a:pt x="4789" y="3193"/>
                </a:lnTo>
                <a:lnTo>
                  <a:pt x="4789" y="3193"/>
                </a:lnTo>
                <a:lnTo>
                  <a:pt x="4766" y="3786"/>
                </a:lnTo>
                <a:lnTo>
                  <a:pt x="4766" y="3786"/>
                </a:lnTo>
                <a:lnTo>
                  <a:pt x="4744" y="3946"/>
                </a:lnTo>
                <a:lnTo>
                  <a:pt x="4698" y="4083"/>
                </a:lnTo>
                <a:lnTo>
                  <a:pt x="4607" y="4219"/>
                </a:lnTo>
                <a:lnTo>
                  <a:pt x="4493" y="4311"/>
                </a:lnTo>
                <a:lnTo>
                  <a:pt x="4493" y="4311"/>
                </a:lnTo>
                <a:lnTo>
                  <a:pt x="4196" y="4470"/>
                </a:lnTo>
                <a:lnTo>
                  <a:pt x="3786" y="4675"/>
                </a:lnTo>
                <a:lnTo>
                  <a:pt x="3786" y="4675"/>
                </a:lnTo>
                <a:lnTo>
                  <a:pt x="3558" y="4744"/>
                </a:lnTo>
                <a:lnTo>
                  <a:pt x="3238" y="4790"/>
                </a:lnTo>
                <a:lnTo>
                  <a:pt x="3238" y="4790"/>
                </a:lnTo>
                <a:lnTo>
                  <a:pt x="2874" y="4812"/>
                </a:lnTo>
                <a:lnTo>
                  <a:pt x="2486" y="4835"/>
                </a:lnTo>
                <a:lnTo>
                  <a:pt x="2486" y="4835"/>
                </a:lnTo>
                <a:lnTo>
                  <a:pt x="1984" y="4812"/>
                </a:lnTo>
                <a:lnTo>
                  <a:pt x="1505" y="4790"/>
                </a:lnTo>
                <a:lnTo>
                  <a:pt x="662" y="4721"/>
                </a:lnTo>
                <a:lnTo>
                  <a:pt x="662" y="4721"/>
                </a:lnTo>
                <a:lnTo>
                  <a:pt x="548" y="4721"/>
                </a:lnTo>
                <a:lnTo>
                  <a:pt x="456" y="4675"/>
                </a:lnTo>
                <a:lnTo>
                  <a:pt x="342" y="4607"/>
                </a:lnTo>
                <a:lnTo>
                  <a:pt x="274" y="4539"/>
                </a:lnTo>
                <a:lnTo>
                  <a:pt x="205" y="4447"/>
                </a:lnTo>
                <a:lnTo>
                  <a:pt x="137" y="4333"/>
                </a:lnTo>
                <a:lnTo>
                  <a:pt x="114" y="4242"/>
                </a:lnTo>
                <a:lnTo>
                  <a:pt x="91" y="4105"/>
                </a:lnTo>
                <a:lnTo>
                  <a:pt x="91" y="4105"/>
                </a:lnTo>
                <a:lnTo>
                  <a:pt x="91" y="3649"/>
                </a:lnTo>
                <a:lnTo>
                  <a:pt x="91" y="3649"/>
                </a:lnTo>
                <a:lnTo>
                  <a:pt x="114" y="2737"/>
                </a:lnTo>
                <a:lnTo>
                  <a:pt x="114" y="2737"/>
                </a:lnTo>
                <a:lnTo>
                  <a:pt x="137" y="2577"/>
                </a:lnTo>
                <a:lnTo>
                  <a:pt x="160" y="2441"/>
                </a:lnTo>
                <a:lnTo>
                  <a:pt x="183" y="2304"/>
                </a:lnTo>
                <a:lnTo>
                  <a:pt x="251" y="2190"/>
                </a:lnTo>
                <a:lnTo>
                  <a:pt x="365" y="1962"/>
                </a:lnTo>
                <a:lnTo>
                  <a:pt x="525" y="1779"/>
                </a:lnTo>
                <a:lnTo>
                  <a:pt x="525" y="1779"/>
                </a:lnTo>
                <a:lnTo>
                  <a:pt x="684" y="1620"/>
                </a:lnTo>
                <a:lnTo>
                  <a:pt x="867" y="1460"/>
                </a:lnTo>
                <a:lnTo>
                  <a:pt x="1209" y="1186"/>
                </a:lnTo>
                <a:lnTo>
                  <a:pt x="1209" y="1186"/>
                </a:lnTo>
                <a:lnTo>
                  <a:pt x="1300" y="1072"/>
                </a:lnTo>
                <a:lnTo>
                  <a:pt x="1391" y="958"/>
                </a:lnTo>
                <a:lnTo>
                  <a:pt x="1460" y="822"/>
                </a:lnTo>
                <a:lnTo>
                  <a:pt x="1482" y="708"/>
                </a:lnTo>
                <a:lnTo>
                  <a:pt x="1528" y="479"/>
                </a:lnTo>
                <a:lnTo>
                  <a:pt x="1551" y="274"/>
                </a:lnTo>
                <a:lnTo>
                  <a:pt x="1551" y="274"/>
                </a:lnTo>
                <a:lnTo>
                  <a:pt x="1551" y="137"/>
                </a:lnTo>
                <a:lnTo>
                  <a:pt x="1505" y="137"/>
                </a:lnTo>
                <a:lnTo>
                  <a:pt x="1505" y="183"/>
                </a:lnTo>
                <a:lnTo>
                  <a:pt x="3056" y="92"/>
                </a:lnTo>
                <a:lnTo>
                  <a:pt x="3056" y="46"/>
                </a:lnTo>
                <a:lnTo>
                  <a:pt x="3010" y="46"/>
                </a:lnTo>
                <a:lnTo>
                  <a:pt x="3056" y="46"/>
                </a:lnTo>
                <a:lnTo>
                  <a:pt x="3056" y="1"/>
                </a:lnTo>
                <a:lnTo>
                  <a:pt x="1482" y="92"/>
                </a:lnTo>
                <a:lnTo>
                  <a:pt x="1482" y="92"/>
                </a:lnTo>
                <a:lnTo>
                  <a:pt x="1460" y="115"/>
                </a:lnTo>
                <a:lnTo>
                  <a:pt x="1460" y="115"/>
                </a:lnTo>
                <a:lnTo>
                  <a:pt x="1460" y="137"/>
                </a:lnTo>
                <a:lnTo>
                  <a:pt x="1460" y="160"/>
                </a:lnTo>
                <a:lnTo>
                  <a:pt x="1460" y="160"/>
                </a:lnTo>
                <a:lnTo>
                  <a:pt x="1460" y="274"/>
                </a:lnTo>
                <a:lnTo>
                  <a:pt x="1460" y="274"/>
                </a:lnTo>
                <a:lnTo>
                  <a:pt x="1437" y="457"/>
                </a:lnTo>
                <a:lnTo>
                  <a:pt x="1414" y="685"/>
                </a:lnTo>
                <a:lnTo>
                  <a:pt x="1368" y="799"/>
                </a:lnTo>
                <a:lnTo>
                  <a:pt x="1300" y="913"/>
                </a:lnTo>
                <a:lnTo>
                  <a:pt x="1232" y="1027"/>
                </a:lnTo>
                <a:lnTo>
                  <a:pt x="1140" y="1118"/>
                </a:lnTo>
                <a:lnTo>
                  <a:pt x="1140" y="1118"/>
                </a:lnTo>
                <a:lnTo>
                  <a:pt x="821" y="1392"/>
                </a:lnTo>
                <a:lnTo>
                  <a:pt x="639" y="1551"/>
                </a:lnTo>
                <a:lnTo>
                  <a:pt x="456" y="1711"/>
                </a:lnTo>
                <a:lnTo>
                  <a:pt x="456" y="1711"/>
                </a:lnTo>
                <a:lnTo>
                  <a:pt x="297" y="1916"/>
                </a:lnTo>
                <a:lnTo>
                  <a:pt x="160" y="2144"/>
                </a:lnTo>
                <a:lnTo>
                  <a:pt x="114" y="2281"/>
                </a:lnTo>
                <a:lnTo>
                  <a:pt x="69" y="2418"/>
                </a:lnTo>
                <a:lnTo>
                  <a:pt x="46" y="2577"/>
                </a:lnTo>
                <a:lnTo>
                  <a:pt x="23" y="2737"/>
                </a:lnTo>
                <a:lnTo>
                  <a:pt x="23" y="2737"/>
                </a:lnTo>
                <a:lnTo>
                  <a:pt x="0" y="3649"/>
                </a:lnTo>
                <a:lnTo>
                  <a:pt x="0" y="3649"/>
                </a:lnTo>
                <a:lnTo>
                  <a:pt x="0" y="4105"/>
                </a:lnTo>
                <a:lnTo>
                  <a:pt x="0" y="4105"/>
                </a:lnTo>
                <a:lnTo>
                  <a:pt x="23" y="4242"/>
                </a:lnTo>
                <a:lnTo>
                  <a:pt x="69" y="4379"/>
                </a:lnTo>
                <a:lnTo>
                  <a:pt x="114" y="4493"/>
                </a:lnTo>
                <a:lnTo>
                  <a:pt x="205" y="4584"/>
                </a:lnTo>
                <a:lnTo>
                  <a:pt x="297" y="4675"/>
                </a:lnTo>
                <a:lnTo>
                  <a:pt x="411" y="4744"/>
                </a:lnTo>
                <a:lnTo>
                  <a:pt x="525" y="4790"/>
                </a:lnTo>
                <a:lnTo>
                  <a:pt x="662" y="4812"/>
                </a:lnTo>
                <a:lnTo>
                  <a:pt x="662" y="4812"/>
                </a:lnTo>
                <a:lnTo>
                  <a:pt x="1505" y="4881"/>
                </a:lnTo>
                <a:lnTo>
                  <a:pt x="1984" y="4904"/>
                </a:lnTo>
                <a:lnTo>
                  <a:pt x="2486" y="4926"/>
                </a:lnTo>
                <a:lnTo>
                  <a:pt x="2486" y="4926"/>
                </a:lnTo>
                <a:lnTo>
                  <a:pt x="2874" y="4904"/>
                </a:lnTo>
                <a:lnTo>
                  <a:pt x="3261" y="4881"/>
                </a:lnTo>
                <a:lnTo>
                  <a:pt x="3261" y="4881"/>
                </a:lnTo>
                <a:lnTo>
                  <a:pt x="3580" y="4835"/>
                </a:lnTo>
                <a:lnTo>
                  <a:pt x="3831" y="4767"/>
                </a:lnTo>
                <a:lnTo>
                  <a:pt x="3831" y="4767"/>
                </a:lnTo>
                <a:lnTo>
                  <a:pt x="4242" y="4561"/>
                </a:lnTo>
                <a:lnTo>
                  <a:pt x="4538" y="4379"/>
                </a:lnTo>
                <a:lnTo>
                  <a:pt x="4538" y="4379"/>
                </a:lnTo>
                <a:lnTo>
                  <a:pt x="4675" y="4265"/>
                </a:lnTo>
                <a:lnTo>
                  <a:pt x="4766" y="4128"/>
                </a:lnTo>
                <a:lnTo>
                  <a:pt x="4835" y="3969"/>
                </a:lnTo>
                <a:lnTo>
                  <a:pt x="4858" y="3809"/>
                </a:lnTo>
                <a:lnTo>
                  <a:pt x="4858" y="3809"/>
                </a:lnTo>
                <a:lnTo>
                  <a:pt x="4880" y="3193"/>
                </a:lnTo>
                <a:lnTo>
                  <a:pt x="4880" y="3193"/>
                </a:lnTo>
                <a:lnTo>
                  <a:pt x="4880" y="2828"/>
                </a:lnTo>
                <a:lnTo>
                  <a:pt x="4858" y="2509"/>
                </a:lnTo>
                <a:lnTo>
                  <a:pt x="4858" y="2509"/>
                </a:lnTo>
                <a:lnTo>
                  <a:pt x="4812" y="2258"/>
                </a:lnTo>
                <a:lnTo>
                  <a:pt x="4744" y="2030"/>
                </a:lnTo>
                <a:lnTo>
                  <a:pt x="4652" y="1848"/>
                </a:lnTo>
                <a:lnTo>
                  <a:pt x="4538" y="1688"/>
                </a:lnTo>
                <a:lnTo>
                  <a:pt x="4538" y="1688"/>
                </a:lnTo>
                <a:lnTo>
                  <a:pt x="4333" y="1460"/>
                </a:lnTo>
                <a:lnTo>
                  <a:pt x="4105" y="1278"/>
                </a:lnTo>
                <a:lnTo>
                  <a:pt x="3649" y="913"/>
                </a:lnTo>
                <a:lnTo>
                  <a:pt x="3649" y="913"/>
                </a:lnTo>
                <a:lnTo>
                  <a:pt x="3444" y="753"/>
                </a:lnTo>
                <a:lnTo>
                  <a:pt x="3261" y="548"/>
                </a:lnTo>
                <a:lnTo>
                  <a:pt x="3261" y="548"/>
                </a:lnTo>
                <a:lnTo>
                  <a:pt x="3216" y="434"/>
                </a:lnTo>
                <a:lnTo>
                  <a:pt x="3147" y="320"/>
                </a:lnTo>
                <a:lnTo>
                  <a:pt x="3124" y="183"/>
                </a:lnTo>
                <a:lnTo>
                  <a:pt x="3102" y="46"/>
                </a:lnTo>
                <a:lnTo>
                  <a:pt x="3102" y="46"/>
                </a:lnTo>
                <a:lnTo>
                  <a:pt x="3079" y="1"/>
                </a:lnTo>
                <a:lnTo>
                  <a:pt x="3056" y="1"/>
                </a:lnTo>
                <a:lnTo>
                  <a:pt x="3056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2" name="Google Shape;1542;p29"/>
          <p:cNvSpPr/>
          <p:nvPr/>
        </p:nvSpPr>
        <p:spPr>
          <a:xfrm>
            <a:off x="1527588" y="3095511"/>
            <a:ext cx="177358" cy="363329"/>
          </a:xfrm>
          <a:custGeom>
            <a:avLst/>
            <a:gdLst/>
            <a:ahLst/>
            <a:cxnLst/>
            <a:rect l="l" t="t" r="r" b="b"/>
            <a:pathLst>
              <a:path w="2327" h="4767" extrusionOk="0">
                <a:moveTo>
                  <a:pt x="462" y="94"/>
                </a:moveTo>
                <a:lnTo>
                  <a:pt x="479" y="251"/>
                </a:lnTo>
                <a:lnTo>
                  <a:pt x="548" y="434"/>
                </a:lnTo>
                <a:lnTo>
                  <a:pt x="639" y="593"/>
                </a:lnTo>
                <a:lnTo>
                  <a:pt x="753" y="730"/>
                </a:lnTo>
                <a:lnTo>
                  <a:pt x="958" y="936"/>
                </a:lnTo>
                <a:lnTo>
                  <a:pt x="1186" y="1118"/>
                </a:lnTo>
                <a:lnTo>
                  <a:pt x="1414" y="1278"/>
                </a:lnTo>
                <a:lnTo>
                  <a:pt x="1642" y="1460"/>
                </a:lnTo>
                <a:lnTo>
                  <a:pt x="1847" y="1665"/>
                </a:lnTo>
                <a:lnTo>
                  <a:pt x="1939" y="1779"/>
                </a:lnTo>
                <a:lnTo>
                  <a:pt x="2030" y="1893"/>
                </a:lnTo>
                <a:lnTo>
                  <a:pt x="2098" y="2030"/>
                </a:lnTo>
                <a:lnTo>
                  <a:pt x="2144" y="2167"/>
                </a:lnTo>
                <a:lnTo>
                  <a:pt x="2190" y="2327"/>
                </a:lnTo>
                <a:lnTo>
                  <a:pt x="2212" y="2509"/>
                </a:lnTo>
                <a:lnTo>
                  <a:pt x="2235" y="2828"/>
                </a:lnTo>
                <a:lnTo>
                  <a:pt x="2235" y="3193"/>
                </a:lnTo>
                <a:lnTo>
                  <a:pt x="2212" y="3786"/>
                </a:lnTo>
                <a:lnTo>
                  <a:pt x="2190" y="3946"/>
                </a:lnTo>
                <a:lnTo>
                  <a:pt x="2144" y="4083"/>
                </a:lnTo>
                <a:lnTo>
                  <a:pt x="2053" y="4219"/>
                </a:lnTo>
                <a:lnTo>
                  <a:pt x="1939" y="4311"/>
                </a:lnTo>
                <a:lnTo>
                  <a:pt x="1642" y="4470"/>
                </a:lnTo>
                <a:lnTo>
                  <a:pt x="1314" y="4634"/>
                </a:lnTo>
                <a:lnTo>
                  <a:pt x="1314" y="4634"/>
                </a:lnTo>
                <a:lnTo>
                  <a:pt x="1369" y="4470"/>
                </a:lnTo>
                <a:lnTo>
                  <a:pt x="1437" y="4219"/>
                </a:lnTo>
                <a:lnTo>
                  <a:pt x="1460" y="3946"/>
                </a:lnTo>
                <a:lnTo>
                  <a:pt x="1460" y="3672"/>
                </a:lnTo>
                <a:lnTo>
                  <a:pt x="1437" y="3056"/>
                </a:lnTo>
                <a:lnTo>
                  <a:pt x="1414" y="2463"/>
                </a:lnTo>
                <a:lnTo>
                  <a:pt x="1391" y="2281"/>
                </a:lnTo>
                <a:lnTo>
                  <a:pt x="1369" y="2144"/>
                </a:lnTo>
                <a:lnTo>
                  <a:pt x="1323" y="1985"/>
                </a:lnTo>
                <a:lnTo>
                  <a:pt x="1255" y="1871"/>
                </a:lnTo>
                <a:lnTo>
                  <a:pt x="1163" y="1711"/>
                </a:lnTo>
                <a:lnTo>
                  <a:pt x="1026" y="1551"/>
                </a:lnTo>
                <a:lnTo>
                  <a:pt x="890" y="1437"/>
                </a:lnTo>
                <a:lnTo>
                  <a:pt x="753" y="1323"/>
                </a:lnTo>
                <a:lnTo>
                  <a:pt x="502" y="1118"/>
                </a:lnTo>
                <a:lnTo>
                  <a:pt x="388" y="1004"/>
                </a:lnTo>
                <a:lnTo>
                  <a:pt x="297" y="890"/>
                </a:lnTo>
                <a:lnTo>
                  <a:pt x="183" y="685"/>
                </a:lnTo>
                <a:lnTo>
                  <a:pt x="114" y="479"/>
                </a:lnTo>
                <a:lnTo>
                  <a:pt x="92" y="297"/>
                </a:lnTo>
                <a:lnTo>
                  <a:pt x="92" y="115"/>
                </a:lnTo>
                <a:lnTo>
                  <a:pt x="92" y="112"/>
                </a:lnTo>
                <a:lnTo>
                  <a:pt x="92" y="112"/>
                </a:lnTo>
                <a:lnTo>
                  <a:pt x="462" y="94"/>
                </a:lnTo>
                <a:close/>
                <a:moveTo>
                  <a:pt x="502" y="1"/>
                </a:moveTo>
                <a:lnTo>
                  <a:pt x="23" y="23"/>
                </a:lnTo>
                <a:lnTo>
                  <a:pt x="0" y="46"/>
                </a:lnTo>
                <a:lnTo>
                  <a:pt x="0" y="69"/>
                </a:lnTo>
                <a:lnTo>
                  <a:pt x="0" y="115"/>
                </a:lnTo>
                <a:lnTo>
                  <a:pt x="0" y="297"/>
                </a:lnTo>
                <a:lnTo>
                  <a:pt x="23" y="502"/>
                </a:lnTo>
                <a:lnTo>
                  <a:pt x="92" y="730"/>
                </a:lnTo>
                <a:lnTo>
                  <a:pt x="206" y="936"/>
                </a:lnTo>
                <a:lnTo>
                  <a:pt x="342" y="1118"/>
                </a:lnTo>
                <a:lnTo>
                  <a:pt x="525" y="1255"/>
                </a:lnTo>
                <a:lnTo>
                  <a:pt x="867" y="1551"/>
                </a:lnTo>
                <a:lnTo>
                  <a:pt x="1049" y="1711"/>
                </a:lnTo>
                <a:lnTo>
                  <a:pt x="1186" y="1916"/>
                </a:lnTo>
                <a:lnTo>
                  <a:pt x="1232" y="2030"/>
                </a:lnTo>
                <a:lnTo>
                  <a:pt x="1277" y="2167"/>
                </a:lnTo>
                <a:lnTo>
                  <a:pt x="1300" y="2304"/>
                </a:lnTo>
                <a:lnTo>
                  <a:pt x="1323" y="2463"/>
                </a:lnTo>
                <a:lnTo>
                  <a:pt x="1346" y="3079"/>
                </a:lnTo>
                <a:lnTo>
                  <a:pt x="1369" y="3672"/>
                </a:lnTo>
                <a:lnTo>
                  <a:pt x="1369" y="3946"/>
                </a:lnTo>
                <a:lnTo>
                  <a:pt x="1346" y="4197"/>
                </a:lnTo>
                <a:lnTo>
                  <a:pt x="1277" y="4447"/>
                </a:lnTo>
                <a:lnTo>
                  <a:pt x="1209" y="4698"/>
                </a:lnTo>
                <a:lnTo>
                  <a:pt x="1209" y="4721"/>
                </a:lnTo>
                <a:lnTo>
                  <a:pt x="1209" y="4744"/>
                </a:lnTo>
                <a:lnTo>
                  <a:pt x="1232" y="4767"/>
                </a:lnTo>
                <a:lnTo>
                  <a:pt x="1277" y="4767"/>
                </a:lnTo>
                <a:lnTo>
                  <a:pt x="1688" y="4561"/>
                </a:lnTo>
                <a:lnTo>
                  <a:pt x="1984" y="4379"/>
                </a:lnTo>
                <a:lnTo>
                  <a:pt x="2121" y="4265"/>
                </a:lnTo>
                <a:lnTo>
                  <a:pt x="2212" y="4128"/>
                </a:lnTo>
                <a:lnTo>
                  <a:pt x="2281" y="3969"/>
                </a:lnTo>
                <a:lnTo>
                  <a:pt x="2304" y="3809"/>
                </a:lnTo>
                <a:lnTo>
                  <a:pt x="2326" y="3193"/>
                </a:lnTo>
                <a:lnTo>
                  <a:pt x="2326" y="2828"/>
                </a:lnTo>
                <a:lnTo>
                  <a:pt x="2304" y="2509"/>
                </a:lnTo>
                <a:lnTo>
                  <a:pt x="2258" y="2258"/>
                </a:lnTo>
                <a:lnTo>
                  <a:pt x="2190" y="2030"/>
                </a:lnTo>
                <a:lnTo>
                  <a:pt x="2098" y="1848"/>
                </a:lnTo>
                <a:lnTo>
                  <a:pt x="1984" y="1688"/>
                </a:lnTo>
                <a:lnTo>
                  <a:pt x="1779" y="1460"/>
                </a:lnTo>
                <a:lnTo>
                  <a:pt x="1551" y="1278"/>
                </a:lnTo>
                <a:lnTo>
                  <a:pt x="1095" y="913"/>
                </a:lnTo>
                <a:lnTo>
                  <a:pt x="890" y="753"/>
                </a:lnTo>
                <a:lnTo>
                  <a:pt x="707" y="548"/>
                </a:lnTo>
                <a:lnTo>
                  <a:pt x="662" y="434"/>
                </a:lnTo>
                <a:lnTo>
                  <a:pt x="593" y="320"/>
                </a:lnTo>
                <a:lnTo>
                  <a:pt x="570" y="183"/>
                </a:lnTo>
                <a:lnTo>
                  <a:pt x="548" y="46"/>
                </a:lnTo>
                <a:lnTo>
                  <a:pt x="525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3" name="Google Shape;1543;p29"/>
          <p:cNvSpPr/>
          <p:nvPr/>
        </p:nvSpPr>
        <p:spPr>
          <a:xfrm>
            <a:off x="1390248" y="3276294"/>
            <a:ext cx="206931" cy="116537"/>
          </a:xfrm>
          <a:custGeom>
            <a:avLst/>
            <a:gdLst/>
            <a:ahLst/>
            <a:cxnLst/>
            <a:rect l="l" t="t" r="r" b="b"/>
            <a:pathLst>
              <a:path w="2715" h="1529" extrusionOk="0">
                <a:moveTo>
                  <a:pt x="252" y="0"/>
                </a:moveTo>
                <a:lnTo>
                  <a:pt x="160" y="23"/>
                </a:lnTo>
                <a:lnTo>
                  <a:pt x="69" y="91"/>
                </a:lnTo>
                <a:lnTo>
                  <a:pt x="24" y="160"/>
                </a:lnTo>
                <a:lnTo>
                  <a:pt x="1" y="274"/>
                </a:lnTo>
                <a:lnTo>
                  <a:pt x="1" y="1254"/>
                </a:lnTo>
                <a:lnTo>
                  <a:pt x="24" y="1346"/>
                </a:lnTo>
                <a:lnTo>
                  <a:pt x="69" y="1437"/>
                </a:lnTo>
                <a:lnTo>
                  <a:pt x="160" y="1505"/>
                </a:lnTo>
                <a:lnTo>
                  <a:pt x="252" y="1528"/>
                </a:lnTo>
                <a:lnTo>
                  <a:pt x="2441" y="1528"/>
                </a:lnTo>
                <a:lnTo>
                  <a:pt x="2555" y="1505"/>
                </a:lnTo>
                <a:lnTo>
                  <a:pt x="2623" y="1437"/>
                </a:lnTo>
                <a:lnTo>
                  <a:pt x="2692" y="1346"/>
                </a:lnTo>
                <a:lnTo>
                  <a:pt x="2714" y="1254"/>
                </a:lnTo>
                <a:lnTo>
                  <a:pt x="2714" y="274"/>
                </a:lnTo>
                <a:lnTo>
                  <a:pt x="2692" y="160"/>
                </a:lnTo>
                <a:lnTo>
                  <a:pt x="2623" y="91"/>
                </a:lnTo>
                <a:lnTo>
                  <a:pt x="2555" y="23"/>
                </a:lnTo>
                <a:lnTo>
                  <a:pt x="2441" y="0"/>
                </a:lnTo>
                <a:close/>
              </a:path>
            </a:pathLst>
          </a:custGeom>
          <a:solidFill>
            <a:srgbClr val="76D16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4" name="Google Shape;1544;p29"/>
          <p:cNvSpPr/>
          <p:nvPr/>
        </p:nvSpPr>
        <p:spPr>
          <a:xfrm>
            <a:off x="1390248" y="3276294"/>
            <a:ext cx="206931" cy="116537"/>
          </a:xfrm>
          <a:custGeom>
            <a:avLst/>
            <a:gdLst/>
            <a:ahLst/>
            <a:cxnLst/>
            <a:rect l="l" t="t" r="r" b="b"/>
            <a:pathLst>
              <a:path w="2715" h="1529" fill="none" extrusionOk="0">
                <a:moveTo>
                  <a:pt x="252" y="0"/>
                </a:moveTo>
                <a:lnTo>
                  <a:pt x="2441" y="0"/>
                </a:lnTo>
                <a:lnTo>
                  <a:pt x="2441" y="0"/>
                </a:lnTo>
                <a:lnTo>
                  <a:pt x="2555" y="23"/>
                </a:lnTo>
                <a:lnTo>
                  <a:pt x="2623" y="91"/>
                </a:lnTo>
                <a:lnTo>
                  <a:pt x="2692" y="160"/>
                </a:lnTo>
                <a:lnTo>
                  <a:pt x="2714" y="274"/>
                </a:lnTo>
                <a:lnTo>
                  <a:pt x="2714" y="1254"/>
                </a:lnTo>
                <a:lnTo>
                  <a:pt x="2714" y="1254"/>
                </a:lnTo>
                <a:lnTo>
                  <a:pt x="2692" y="1346"/>
                </a:lnTo>
                <a:lnTo>
                  <a:pt x="2623" y="1437"/>
                </a:lnTo>
                <a:lnTo>
                  <a:pt x="2555" y="1505"/>
                </a:lnTo>
                <a:lnTo>
                  <a:pt x="2441" y="1528"/>
                </a:lnTo>
                <a:lnTo>
                  <a:pt x="252" y="1528"/>
                </a:lnTo>
                <a:lnTo>
                  <a:pt x="252" y="1528"/>
                </a:lnTo>
                <a:lnTo>
                  <a:pt x="160" y="1505"/>
                </a:lnTo>
                <a:lnTo>
                  <a:pt x="69" y="1437"/>
                </a:lnTo>
                <a:lnTo>
                  <a:pt x="24" y="1346"/>
                </a:lnTo>
                <a:lnTo>
                  <a:pt x="1" y="1254"/>
                </a:lnTo>
                <a:lnTo>
                  <a:pt x="1" y="274"/>
                </a:lnTo>
                <a:lnTo>
                  <a:pt x="1" y="274"/>
                </a:lnTo>
                <a:lnTo>
                  <a:pt x="24" y="160"/>
                </a:lnTo>
                <a:lnTo>
                  <a:pt x="69" y="91"/>
                </a:lnTo>
                <a:lnTo>
                  <a:pt x="160" y="23"/>
                </a:lnTo>
                <a:lnTo>
                  <a:pt x="252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5" name="Google Shape;1545;p29"/>
          <p:cNvSpPr/>
          <p:nvPr/>
        </p:nvSpPr>
        <p:spPr>
          <a:xfrm>
            <a:off x="1416314" y="3045133"/>
            <a:ext cx="180864" cy="74769"/>
          </a:xfrm>
          <a:custGeom>
            <a:avLst/>
            <a:gdLst/>
            <a:ahLst/>
            <a:cxnLst/>
            <a:rect l="l" t="t" r="r" b="b"/>
            <a:pathLst>
              <a:path w="2373" h="981" extrusionOk="0">
                <a:moveTo>
                  <a:pt x="252" y="0"/>
                </a:moveTo>
                <a:lnTo>
                  <a:pt x="160" y="23"/>
                </a:lnTo>
                <a:lnTo>
                  <a:pt x="69" y="69"/>
                </a:lnTo>
                <a:lnTo>
                  <a:pt x="24" y="137"/>
                </a:lnTo>
                <a:lnTo>
                  <a:pt x="1" y="251"/>
                </a:lnTo>
                <a:lnTo>
                  <a:pt x="1" y="730"/>
                </a:lnTo>
                <a:lnTo>
                  <a:pt x="24" y="844"/>
                </a:lnTo>
                <a:lnTo>
                  <a:pt x="69" y="912"/>
                </a:lnTo>
                <a:lnTo>
                  <a:pt x="160" y="958"/>
                </a:lnTo>
                <a:lnTo>
                  <a:pt x="252" y="981"/>
                </a:lnTo>
                <a:lnTo>
                  <a:pt x="2122" y="981"/>
                </a:lnTo>
                <a:lnTo>
                  <a:pt x="2213" y="958"/>
                </a:lnTo>
                <a:lnTo>
                  <a:pt x="2304" y="912"/>
                </a:lnTo>
                <a:lnTo>
                  <a:pt x="2350" y="844"/>
                </a:lnTo>
                <a:lnTo>
                  <a:pt x="2372" y="730"/>
                </a:lnTo>
                <a:lnTo>
                  <a:pt x="2372" y="251"/>
                </a:lnTo>
                <a:lnTo>
                  <a:pt x="2350" y="137"/>
                </a:lnTo>
                <a:lnTo>
                  <a:pt x="2304" y="69"/>
                </a:lnTo>
                <a:lnTo>
                  <a:pt x="2213" y="23"/>
                </a:lnTo>
                <a:lnTo>
                  <a:pt x="2122" y="0"/>
                </a:lnTo>
                <a:close/>
              </a:path>
            </a:pathLst>
          </a:custGeom>
          <a:solidFill>
            <a:srgbClr val="EB57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6" name="Google Shape;1546;p29"/>
          <p:cNvSpPr/>
          <p:nvPr/>
        </p:nvSpPr>
        <p:spPr>
          <a:xfrm>
            <a:off x="1416314" y="3045133"/>
            <a:ext cx="180864" cy="74769"/>
          </a:xfrm>
          <a:custGeom>
            <a:avLst/>
            <a:gdLst/>
            <a:ahLst/>
            <a:cxnLst/>
            <a:rect l="l" t="t" r="r" b="b"/>
            <a:pathLst>
              <a:path w="2373" h="981" fill="none" extrusionOk="0">
                <a:moveTo>
                  <a:pt x="252" y="0"/>
                </a:moveTo>
                <a:lnTo>
                  <a:pt x="2122" y="0"/>
                </a:lnTo>
                <a:lnTo>
                  <a:pt x="2122" y="0"/>
                </a:lnTo>
                <a:lnTo>
                  <a:pt x="2213" y="23"/>
                </a:lnTo>
                <a:lnTo>
                  <a:pt x="2304" y="69"/>
                </a:lnTo>
                <a:lnTo>
                  <a:pt x="2350" y="137"/>
                </a:lnTo>
                <a:lnTo>
                  <a:pt x="2372" y="251"/>
                </a:lnTo>
                <a:lnTo>
                  <a:pt x="2372" y="730"/>
                </a:lnTo>
                <a:lnTo>
                  <a:pt x="2372" y="730"/>
                </a:lnTo>
                <a:lnTo>
                  <a:pt x="2350" y="844"/>
                </a:lnTo>
                <a:lnTo>
                  <a:pt x="2304" y="912"/>
                </a:lnTo>
                <a:lnTo>
                  <a:pt x="2213" y="958"/>
                </a:lnTo>
                <a:lnTo>
                  <a:pt x="2122" y="981"/>
                </a:lnTo>
                <a:lnTo>
                  <a:pt x="252" y="981"/>
                </a:lnTo>
                <a:lnTo>
                  <a:pt x="252" y="981"/>
                </a:lnTo>
                <a:lnTo>
                  <a:pt x="160" y="958"/>
                </a:lnTo>
                <a:lnTo>
                  <a:pt x="69" y="912"/>
                </a:lnTo>
                <a:lnTo>
                  <a:pt x="24" y="844"/>
                </a:lnTo>
                <a:lnTo>
                  <a:pt x="1" y="730"/>
                </a:lnTo>
                <a:lnTo>
                  <a:pt x="1" y="251"/>
                </a:lnTo>
                <a:lnTo>
                  <a:pt x="1" y="251"/>
                </a:lnTo>
                <a:lnTo>
                  <a:pt x="24" y="137"/>
                </a:lnTo>
                <a:lnTo>
                  <a:pt x="69" y="69"/>
                </a:lnTo>
                <a:lnTo>
                  <a:pt x="160" y="23"/>
                </a:lnTo>
                <a:lnTo>
                  <a:pt x="252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7" name="Google Shape;1547;p29"/>
          <p:cNvSpPr/>
          <p:nvPr/>
        </p:nvSpPr>
        <p:spPr>
          <a:xfrm>
            <a:off x="1503275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extrusionOk="0">
                <a:moveTo>
                  <a:pt x="0" y="1"/>
                </a:moveTo>
                <a:lnTo>
                  <a:pt x="0" y="46"/>
                </a:lnTo>
                <a:lnTo>
                  <a:pt x="0" y="1027"/>
                </a:lnTo>
                <a:lnTo>
                  <a:pt x="0" y="1072"/>
                </a:lnTo>
                <a:lnTo>
                  <a:pt x="68" y="1072"/>
                </a:lnTo>
                <a:lnTo>
                  <a:pt x="91" y="1027"/>
                </a:lnTo>
                <a:lnTo>
                  <a:pt x="91" y="46"/>
                </a:lnTo>
                <a:lnTo>
                  <a:pt x="68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8" name="Google Shape;1548;p29"/>
          <p:cNvSpPr/>
          <p:nvPr/>
        </p:nvSpPr>
        <p:spPr>
          <a:xfrm>
            <a:off x="1503275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fill="none" extrusionOk="0">
                <a:moveTo>
                  <a:pt x="0" y="46"/>
                </a:moveTo>
                <a:lnTo>
                  <a:pt x="0" y="1027"/>
                </a:lnTo>
                <a:lnTo>
                  <a:pt x="0" y="1027"/>
                </a:lnTo>
                <a:lnTo>
                  <a:pt x="0" y="1072"/>
                </a:lnTo>
                <a:lnTo>
                  <a:pt x="46" y="1072"/>
                </a:lnTo>
                <a:lnTo>
                  <a:pt x="46" y="1072"/>
                </a:lnTo>
                <a:lnTo>
                  <a:pt x="68" y="1072"/>
                </a:lnTo>
                <a:lnTo>
                  <a:pt x="91" y="1027"/>
                </a:lnTo>
                <a:lnTo>
                  <a:pt x="91" y="46"/>
                </a:lnTo>
                <a:lnTo>
                  <a:pt x="91" y="46"/>
                </a:lnTo>
                <a:lnTo>
                  <a:pt x="68" y="1"/>
                </a:lnTo>
                <a:lnTo>
                  <a:pt x="46" y="1"/>
                </a:lnTo>
                <a:lnTo>
                  <a:pt x="46" y="1"/>
                </a:lnTo>
                <a:lnTo>
                  <a:pt x="0" y="1"/>
                </a:lnTo>
                <a:lnTo>
                  <a:pt x="0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9" name="Google Shape;1549;p29"/>
          <p:cNvSpPr/>
          <p:nvPr/>
        </p:nvSpPr>
        <p:spPr>
          <a:xfrm>
            <a:off x="1480639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extrusionOk="0">
                <a:moveTo>
                  <a:pt x="1" y="1"/>
                </a:moveTo>
                <a:lnTo>
                  <a:pt x="1" y="46"/>
                </a:lnTo>
                <a:lnTo>
                  <a:pt x="1" y="1027"/>
                </a:lnTo>
                <a:lnTo>
                  <a:pt x="1" y="1072"/>
                </a:lnTo>
                <a:lnTo>
                  <a:pt x="69" y="1072"/>
                </a:lnTo>
                <a:lnTo>
                  <a:pt x="92" y="1027"/>
                </a:lnTo>
                <a:lnTo>
                  <a:pt x="92" y="46"/>
                </a:lnTo>
                <a:lnTo>
                  <a:pt x="6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0" name="Google Shape;1550;p29"/>
          <p:cNvSpPr/>
          <p:nvPr/>
        </p:nvSpPr>
        <p:spPr>
          <a:xfrm>
            <a:off x="1480639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fill="none" extrusionOk="0">
                <a:moveTo>
                  <a:pt x="1" y="46"/>
                </a:moveTo>
                <a:lnTo>
                  <a:pt x="1" y="1027"/>
                </a:lnTo>
                <a:lnTo>
                  <a:pt x="1" y="1027"/>
                </a:lnTo>
                <a:lnTo>
                  <a:pt x="1" y="1072"/>
                </a:lnTo>
                <a:lnTo>
                  <a:pt x="46" y="1072"/>
                </a:lnTo>
                <a:lnTo>
                  <a:pt x="46" y="1072"/>
                </a:lnTo>
                <a:lnTo>
                  <a:pt x="69" y="1072"/>
                </a:lnTo>
                <a:lnTo>
                  <a:pt x="92" y="1027"/>
                </a:lnTo>
                <a:lnTo>
                  <a:pt x="92" y="46"/>
                </a:lnTo>
                <a:lnTo>
                  <a:pt x="92" y="46"/>
                </a:lnTo>
                <a:lnTo>
                  <a:pt x="69" y="1"/>
                </a:lnTo>
                <a:lnTo>
                  <a:pt x="46" y="1"/>
                </a:lnTo>
                <a:lnTo>
                  <a:pt x="46" y="1"/>
                </a:lnTo>
                <a:lnTo>
                  <a:pt x="1" y="1"/>
                </a:lnTo>
                <a:lnTo>
                  <a:pt x="1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1" name="Google Shape;1551;p29"/>
          <p:cNvSpPr/>
          <p:nvPr/>
        </p:nvSpPr>
        <p:spPr>
          <a:xfrm>
            <a:off x="1456327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extrusionOk="0">
                <a:moveTo>
                  <a:pt x="23" y="1"/>
                </a:moveTo>
                <a:lnTo>
                  <a:pt x="0" y="46"/>
                </a:lnTo>
                <a:lnTo>
                  <a:pt x="0" y="1027"/>
                </a:lnTo>
                <a:lnTo>
                  <a:pt x="23" y="1072"/>
                </a:lnTo>
                <a:lnTo>
                  <a:pt x="92" y="1072"/>
                </a:lnTo>
                <a:lnTo>
                  <a:pt x="92" y="1027"/>
                </a:lnTo>
                <a:lnTo>
                  <a:pt x="92" y="46"/>
                </a:lnTo>
                <a:lnTo>
                  <a:pt x="92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2" name="Google Shape;1552;p29"/>
          <p:cNvSpPr/>
          <p:nvPr/>
        </p:nvSpPr>
        <p:spPr>
          <a:xfrm>
            <a:off x="1456327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fill="none" extrusionOk="0">
                <a:moveTo>
                  <a:pt x="0" y="46"/>
                </a:moveTo>
                <a:lnTo>
                  <a:pt x="0" y="1027"/>
                </a:lnTo>
                <a:lnTo>
                  <a:pt x="0" y="1027"/>
                </a:lnTo>
                <a:lnTo>
                  <a:pt x="23" y="1072"/>
                </a:lnTo>
                <a:lnTo>
                  <a:pt x="46" y="1072"/>
                </a:lnTo>
                <a:lnTo>
                  <a:pt x="46" y="1072"/>
                </a:lnTo>
                <a:lnTo>
                  <a:pt x="92" y="1072"/>
                </a:lnTo>
                <a:lnTo>
                  <a:pt x="92" y="1027"/>
                </a:lnTo>
                <a:lnTo>
                  <a:pt x="92" y="46"/>
                </a:lnTo>
                <a:lnTo>
                  <a:pt x="92" y="46"/>
                </a:lnTo>
                <a:lnTo>
                  <a:pt x="92" y="1"/>
                </a:lnTo>
                <a:lnTo>
                  <a:pt x="46" y="1"/>
                </a:lnTo>
                <a:lnTo>
                  <a:pt x="46" y="1"/>
                </a:lnTo>
                <a:lnTo>
                  <a:pt x="23" y="1"/>
                </a:lnTo>
                <a:lnTo>
                  <a:pt x="0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3" name="Google Shape;1553;p29"/>
          <p:cNvSpPr/>
          <p:nvPr/>
        </p:nvSpPr>
        <p:spPr>
          <a:xfrm>
            <a:off x="1433691" y="3041627"/>
            <a:ext cx="7088" cy="81781"/>
          </a:xfrm>
          <a:custGeom>
            <a:avLst/>
            <a:gdLst/>
            <a:ahLst/>
            <a:cxnLst/>
            <a:rect l="l" t="t" r="r" b="b"/>
            <a:pathLst>
              <a:path w="93" h="1073" extrusionOk="0">
                <a:moveTo>
                  <a:pt x="24" y="1"/>
                </a:moveTo>
                <a:lnTo>
                  <a:pt x="1" y="46"/>
                </a:lnTo>
                <a:lnTo>
                  <a:pt x="1" y="1027"/>
                </a:lnTo>
                <a:lnTo>
                  <a:pt x="24" y="1072"/>
                </a:lnTo>
                <a:lnTo>
                  <a:pt x="92" y="1072"/>
                </a:lnTo>
                <a:lnTo>
                  <a:pt x="92" y="1027"/>
                </a:lnTo>
                <a:lnTo>
                  <a:pt x="92" y="46"/>
                </a:lnTo>
                <a:lnTo>
                  <a:pt x="92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4" name="Google Shape;1554;p29"/>
          <p:cNvSpPr/>
          <p:nvPr/>
        </p:nvSpPr>
        <p:spPr>
          <a:xfrm>
            <a:off x="1433691" y="3041627"/>
            <a:ext cx="7088" cy="81781"/>
          </a:xfrm>
          <a:custGeom>
            <a:avLst/>
            <a:gdLst/>
            <a:ahLst/>
            <a:cxnLst/>
            <a:rect l="l" t="t" r="r" b="b"/>
            <a:pathLst>
              <a:path w="93" h="1073" fill="none" extrusionOk="0">
                <a:moveTo>
                  <a:pt x="1" y="46"/>
                </a:moveTo>
                <a:lnTo>
                  <a:pt x="1" y="1027"/>
                </a:lnTo>
                <a:lnTo>
                  <a:pt x="1" y="1027"/>
                </a:lnTo>
                <a:lnTo>
                  <a:pt x="24" y="1072"/>
                </a:lnTo>
                <a:lnTo>
                  <a:pt x="46" y="1072"/>
                </a:lnTo>
                <a:lnTo>
                  <a:pt x="46" y="1072"/>
                </a:lnTo>
                <a:lnTo>
                  <a:pt x="92" y="1072"/>
                </a:lnTo>
                <a:lnTo>
                  <a:pt x="92" y="1027"/>
                </a:lnTo>
                <a:lnTo>
                  <a:pt x="92" y="46"/>
                </a:lnTo>
                <a:lnTo>
                  <a:pt x="92" y="46"/>
                </a:lnTo>
                <a:lnTo>
                  <a:pt x="92" y="1"/>
                </a:lnTo>
                <a:lnTo>
                  <a:pt x="46" y="1"/>
                </a:lnTo>
                <a:lnTo>
                  <a:pt x="46" y="1"/>
                </a:lnTo>
                <a:lnTo>
                  <a:pt x="24" y="1"/>
                </a:lnTo>
                <a:lnTo>
                  <a:pt x="1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5" name="Google Shape;1555;p29"/>
          <p:cNvSpPr/>
          <p:nvPr/>
        </p:nvSpPr>
        <p:spPr>
          <a:xfrm>
            <a:off x="1572784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extrusionOk="0">
                <a:moveTo>
                  <a:pt x="0" y="1"/>
                </a:moveTo>
                <a:lnTo>
                  <a:pt x="0" y="46"/>
                </a:lnTo>
                <a:lnTo>
                  <a:pt x="0" y="1027"/>
                </a:lnTo>
                <a:lnTo>
                  <a:pt x="0" y="1072"/>
                </a:lnTo>
                <a:lnTo>
                  <a:pt x="69" y="1072"/>
                </a:lnTo>
                <a:lnTo>
                  <a:pt x="91" y="1027"/>
                </a:lnTo>
                <a:lnTo>
                  <a:pt x="91" y="46"/>
                </a:lnTo>
                <a:lnTo>
                  <a:pt x="6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6" name="Google Shape;1556;p29"/>
          <p:cNvSpPr/>
          <p:nvPr/>
        </p:nvSpPr>
        <p:spPr>
          <a:xfrm>
            <a:off x="1572784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fill="none" extrusionOk="0">
                <a:moveTo>
                  <a:pt x="0" y="46"/>
                </a:moveTo>
                <a:lnTo>
                  <a:pt x="0" y="1027"/>
                </a:lnTo>
                <a:lnTo>
                  <a:pt x="0" y="1027"/>
                </a:lnTo>
                <a:lnTo>
                  <a:pt x="0" y="1072"/>
                </a:lnTo>
                <a:lnTo>
                  <a:pt x="46" y="1072"/>
                </a:lnTo>
                <a:lnTo>
                  <a:pt x="46" y="1072"/>
                </a:lnTo>
                <a:lnTo>
                  <a:pt x="69" y="1072"/>
                </a:lnTo>
                <a:lnTo>
                  <a:pt x="91" y="1027"/>
                </a:lnTo>
                <a:lnTo>
                  <a:pt x="91" y="46"/>
                </a:lnTo>
                <a:lnTo>
                  <a:pt x="91" y="46"/>
                </a:lnTo>
                <a:lnTo>
                  <a:pt x="69" y="1"/>
                </a:lnTo>
                <a:lnTo>
                  <a:pt x="46" y="1"/>
                </a:lnTo>
                <a:lnTo>
                  <a:pt x="46" y="1"/>
                </a:lnTo>
                <a:lnTo>
                  <a:pt x="0" y="1"/>
                </a:lnTo>
                <a:lnTo>
                  <a:pt x="0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7" name="Google Shape;1557;p29"/>
          <p:cNvSpPr/>
          <p:nvPr/>
        </p:nvSpPr>
        <p:spPr>
          <a:xfrm>
            <a:off x="1548395" y="3041627"/>
            <a:ext cx="7088" cy="81781"/>
          </a:xfrm>
          <a:custGeom>
            <a:avLst/>
            <a:gdLst/>
            <a:ahLst/>
            <a:cxnLst/>
            <a:rect l="l" t="t" r="r" b="b"/>
            <a:pathLst>
              <a:path w="93" h="1073" extrusionOk="0">
                <a:moveTo>
                  <a:pt x="24" y="1"/>
                </a:moveTo>
                <a:lnTo>
                  <a:pt x="1" y="46"/>
                </a:lnTo>
                <a:lnTo>
                  <a:pt x="1" y="1027"/>
                </a:lnTo>
                <a:lnTo>
                  <a:pt x="24" y="1072"/>
                </a:lnTo>
                <a:lnTo>
                  <a:pt x="92" y="1072"/>
                </a:lnTo>
                <a:lnTo>
                  <a:pt x="92" y="1027"/>
                </a:lnTo>
                <a:lnTo>
                  <a:pt x="92" y="46"/>
                </a:lnTo>
                <a:lnTo>
                  <a:pt x="92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8" name="Google Shape;1558;p29"/>
          <p:cNvSpPr/>
          <p:nvPr/>
        </p:nvSpPr>
        <p:spPr>
          <a:xfrm>
            <a:off x="1548395" y="3041627"/>
            <a:ext cx="7088" cy="81781"/>
          </a:xfrm>
          <a:custGeom>
            <a:avLst/>
            <a:gdLst/>
            <a:ahLst/>
            <a:cxnLst/>
            <a:rect l="l" t="t" r="r" b="b"/>
            <a:pathLst>
              <a:path w="93" h="1073" fill="none" extrusionOk="0">
                <a:moveTo>
                  <a:pt x="1" y="46"/>
                </a:moveTo>
                <a:lnTo>
                  <a:pt x="1" y="1027"/>
                </a:lnTo>
                <a:lnTo>
                  <a:pt x="1" y="1027"/>
                </a:lnTo>
                <a:lnTo>
                  <a:pt x="24" y="1072"/>
                </a:lnTo>
                <a:lnTo>
                  <a:pt x="47" y="1072"/>
                </a:lnTo>
                <a:lnTo>
                  <a:pt x="47" y="1072"/>
                </a:lnTo>
                <a:lnTo>
                  <a:pt x="92" y="1072"/>
                </a:lnTo>
                <a:lnTo>
                  <a:pt x="92" y="1027"/>
                </a:lnTo>
                <a:lnTo>
                  <a:pt x="92" y="46"/>
                </a:lnTo>
                <a:lnTo>
                  <a:pt x="92" y="46"/>
                </a:lnTo>
                <a:lnTo>
                  <a:pt x="92" y="1"/>
                </a:lnTo>
                <a:lnTo>
                  <a:pt x="47" y="1"/>
                </a:lnTo>
                <a:lnTo>
                  <a:pt x="47" y="1"/>
                </a:lnTo>
                <a:lnTo>
                  <a:pt x="24" y="1"/>
                </a:lnTo>
                <a:lnTo>
                  <a:pt x="1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9" name="Google Shape;1559;p29"/>
          <p:cNvSpPr/>
          <p:nvPr/>
        </p:nvSpPr>
        <p:spPr>
          <a:xfrm>
            <a:off x="1525835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extrusionOk="0">
                <a:moveTo>
                  <a:pt x="23" y="1"/>
                </a:moveTo>
                <a:lnTo>
                  <a:pt x="0" y="46"/>
                </a:lnTo>
                <a:lnTo>
                  <a:pt x="0" y="1027"/>
                </a:lnTo>
                <a:lnTo>
                  <a:pt x="23" y="1072"/>
                </a:lnTo>
                <a:lnTo>
                  <a:pt x="92" y="1072"/>
                </a:lnTo>
                <a:lnTo>
                  <a:pt x="92" y="1027"/>
                </a:lnTo>
                <a:lnTo>
                  <a:pt x="92" y="46"/>
                </a:lnTo>
                <a:lnTo>
                  <a:pt x="92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0" name="Google Shape;1560;p29"/>
          <p:cNvSpPr/>
          <p:nvPr/>
        </p:nvSpPr>
        <p:spPr>
          <a:xfrm>
            <a:off x="1525835" y="3041627"/>
            <a:ext cx="7012" cy="81781"/>
          </a:xfrm>
          <a:custGeom>
            <a:avLst/>
            <a:gdLst/>
            <a:ahLst/>
            <a:cxnLst/>
            <a:rect l="l" t="t" r="r" b="b"/>
            <a:pathLst>
              <a:path w="92" h="1073" fill="none" extrusionOk="0">
                <a:moveTo>
                  <a:pt x="0" y="46"/>
                </a:moveTo>
                <a:lnTo>
                  <a:pt x="0" y="1027"/>
                </a:lnTo>
                <a:lnTo>
                  <a:pt x="0" y="1027"/>
                </a:lnTo>
                <a:lnTo>
                  <a:pt x="23" y="1072"/>
                </a:lnTo>
                <a:lnTo>
                  <a:pt x="46" y="1072"/>
                </a:lnTo>
                <a:lnTo>
                  <a:pt x="46" y="1072"/>
                </a:lnTo>
                <a:lnTo>
                  <a:pt x="92" y="1072"/>
                </a:lnTo>
                <a:lnTo>
                  <a:pt x="92" y="1027"/>
                </a:lnTo>
                <a:lnTo>
                  <a:pt x="92" y="46"/>
                </a:lnTo>
                <a:lnTo>
                  <a:pt x="92" y="46"/>
                </a:lnTo>
                <a:lnTo>
                  <a:pt x="92" y="1"/>
                </a:lnTo>
                <a:lnTo>
                  <a:pt x="46" y="1"/>
                </a:lnTo>
                <a:lnTo>
                  <a:pt x="46" y="1"/>
                </a:lnTo>
                <a:lnTo>
                  <a:pt x="23" y="1"/>
                </a:lnTo>
                <a:lnTo>
                  <a:pt x="0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1" name="Google Shape;1561;p29"/>
          <p:cNvSpPr/>
          <p:nvPr/>
        </p:nvSpPr>
        <p:spPr>
          <a:xfrm>
            <a:off x="1412884" y="3041627"/>
            <a:ext cx="187800" cy="81781"/>
          </a:xfrm>
          <a:custGeom>
            <a:avLst/>
            <a:gdLst/>
            <a:ahLst/>
            <a:cxnLst/>
            <a:rect l="l" t="t" r="r" b="b"/>
            <a:pathLst>
              <a:path w="2464" h="1073" extrusionOk="0">
                <a:moveTo>
                  <a:pt x="2167" y="92"/>
                </a:moveTo>
                <a:lnTo>
                  <a:pt x="2235" y="115"/>
                </a:lnTo>
                <a:lnTo>
                  <a:pt x="2303" y="137"/>
                </a:lnTo>
                <a:lnTo>
                  <a:pt x="2349" y="206"/>
                </a:lnTo>
                <a:lnTo>
                  <a:pt x="2372" y="297"/>
                </a:lnTo>
                <a:lnTo>
                  <a:pt x="2372" y="776"/>
                </a:lnTo>
                <a:lnTo>
                  <a:pt x="2349" y="867"/>
                </a:lnTo>
                <a:lnTo>
                  <a:pt x="2303" y="936"/>
                </a:lnTo>
                <a:lnTo>
                  <a:pt x="2235" y="981"/>
                </a:lnTo>
                <a:lnTo>
                  <a:pt x="205" y="981"/>
                </a:lnTo>
                <a:lnTo>
                  <a:pt x="160" y="936"/>
                </a:lnTo>
                <a:lnTo>
                  <a:pt x="114" y="867"/>
                </a:lnTo>
                <a:lnTo>
                  <a:pt x="91" y="776"/>
                </a:lnTo>
                <a:lnTo>
                  <a:pt x="91" y="297"/>
                </a:lnTo>
                <a:lnTo>
                  <a:pt x="114" y="206"/>
                </a:lnTo>
                <a:lnTo>
                  <a:pt x="160" y="137"/>
                </a:lnTo>
                <a:lnTo>
                  <a:pt x="205" y="115"/>
                </a:lnTo>
                <a:lnTo>
                  <a:pt x="297" y="92"/>
                </a:lnTo>
                <a:close/>
                <a:moveTo>
                  <a:pt x="297" y="1"/>
                </a:moveTo>
                <a:lnTo>
                  <a:pt x="183" y="23"/>
                </a:lnTo>
                <a:lnTo>
                  <a:pt x="91" y="92"/>
                </a:lnTo>
                <a:lnTo>
                  <a:pt x="23" y="183"/>
                </a:lnTo>
                <a:lnTo>
                  <a:pt x="0" y="297"/>
                </a:lnTo>
                <a:lnTo>
                  <a:pt x="0" y="776"/>
                </a:lnTo>
                <a:lnTo>
                  <a:pt x="23" y="890"/>
                </a:lnTo>
                <a:lnTo>
                  <a:pt x="91" y="981"/>
                </a:lnTo>
                <a:lnTo>
                  <a:pt x="183" y="1050"/>
                </a:lnTo>
                <a:lnTo>
                  <a:pt x="297" y="1072"/>
                </a:lnTo>
                <a:lnTo>
                  <a:pt x="2167" y="1072"/>
                </a:lnTo>
                <a:lnTo>
                  <a:pt x="2281" y="1050"/>
                </a:lnTo>
                <a:lnTo>
                  <a:pt x="2372" y="981"/>
                </a:lnTo>
                <a:lnTo>
                  <a:pt x="2440" y="890"/>
                </a:lnTo>
                <a:lnTo>
                  <a:pt x="2463" y="776"/>
                </a:lnTo>
                <a:lnTo>
                  <a:pt x="2463" y="297"/>
                </a:lnTo>
                <a:lnTo>
                  <a:pt x="2440" y="183"/>
                </a:lnTo>
                <a:lnTo>
                  <a:pt x="2372" y="92"/>
                </a:lnTo>
                <a:lnTo>
                  <a:pt x="2281" y="23"/>
                </a:lnTo>
                <a:lnTo>
                  <a:pt x="2167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2" name="Google Shape;1562;p29"/>
          <p:cNvSpPr/>
          <p:nvPr/>
        </p:nvSpPr>
        <p:spPr>
          <a:xfrm>
            <a:off x="1412884" y="3041627"/>
            <a:ext cx="187800" cy="81781"/>
          </a:xfrm>
          <a:custGeom>
            <a:avLst/>
            <a:gdLst/>
            <a:ahLst/>
            <a:cxnLst/>
            <a:rect l="l" t="t" r="r" b="b"/>
            <a:pathLst>
              <a:path w="2464" h="1073" fill="none" extrusionOk="0">
                <a:moveTo>
                  <a:pt x="297" y="46"/>
                </a:moveTo>
                <a:lnTo>
                  <a:pt x="297" y="92"/>
                </a:lnTo>
                <a:lnTo>
                  <a:pt x="2167" y="92"/>
                </a:lnTo>
                <a:lnTo>
                  <a:pt x="2167" y="92"/>
                </a:lnTo>
                <a:lnTo>
                  <a:pt x="2235" y="115"/>
                </a:lnTo>
                <a:lnTo>
                  <a:pt x="2303" y="137"/>
                </a:lnTo>
                <a:lnTo>
                  <a:pt x="2349" y="206"/>
                </a:lnTo>
                <a:lnTo>
                  <a:pt x="2372" y="297"/>
                </a:lnTo>
                <a:lnTo>
                  <a:pt x="2372" y="776"/>
                </a:lnTo>
                <a:lnTo>
                  <a:pt x="2372" y="776"/>
                </a:lnTo>
                <a:lnTo>
                  <a:pt x="2349" y="867"/>
                </a:lnTo>
                <a:lnTo>
                  <a:pt x="2303" y="936"/>
                </a:lnTo>
                <a:lnTo>
                  <a:pt x="2235" y="981"/>
                </a:lnTo>
                <a:lnTo>
                  <a:pt x="2167" y="981"/>
                </a:lnTo>
                <a:lnTo>
                  <a:pt x="297" y="981"/>
                </a:lnTo>
                <a:lnTo>
                  <a:pt x="297" y="981"/>
                </a:lnTo>
                <a:lnTo>
                  <a:pt x="205" y="981"/>
                </a:lnTo>
                <a:lnTo>
                  <a:pt x="160" y="936"/>
                </a:lnTo>
                <a:lnTo>
                  <a:pt x="114" y="867"/>
                </a:lnTo>
                <a:lnTo>
                  <a:pt x="91" y="776"/>
                </a:lnTo>
                <a:lnTo>
                  <a:pt x="91" y="297"/>
                </a:lnTo>
                <a:lnTo>
                  <a:pt x="91" y="297"/>
                </a:lnTo>
                <a:lnTo>
                  <a:pt x="114" y="206"/>
                </a:lnTo>
                <a:lnTo>
                  <a:pt x="160" y="137"/>
                </a:lnTo>
                <a:lnTo>
                  <a:pt x="205" y="115"/>
                </a:lnTo>
                <a:lnTo>
                  <a:pt x="297" y="92"/>
                </a:lnTo>
                <a:lnTo>
                  <a:pt x="297" y="46"/>
                </a:lnTo>
                <a:lnTo>
                  <a:pt x="297" y="1"/>
                </a:lnTo>
                <a:lnTo>
                  <a:pt x="297" y="1"/>
                </a:lnTo>
                <a:lnTo>
                  <a:pt x="183" y="23"/>
                </a:lnTo>
                <a:lnTo>
                  <a:pt x="91" y="92"/>
                </a:lnTo>
                <a:lnTo>
                  <a:pt x="23" y="183"/>
                </a:lnTo>
                <a:lnTo>
                  <a:pt x="0" y="297"/>
                </a:lnTo>
                <a:lnTo>
                  <a:pt x="0" y="776"/>
                </a:lnTo>
                <a:lnTo>
                  <a:pt x="0" y="776"/>
                </a:lnTo>
                <a:lnTo>
                  <a:pt x="23" y="890"/>
                </a:lnTo>
                <a:lnTo>
                  <a:pt x="91" y="981"/>
                </a:lnTo>
                <a:lnTo>
                  <a:pt x="183" y="1050"/>
                </a:lnTo>
                <a:lnTo>
                  <a:pt x="297" y="1072"/>
                </a:lnTo>
                <a:lnTo>
                  <a:pt x="2167" y="1072"/>
                </a:lnTo>
                <a:lnTo>
                  <a:pt x="2167" y="1072"/>
                </a:lnTo>
                <a:lnTo>
                  <a:pt x="2281" y="1050"/>
                </a:lnTo>
                <a:lnTo>
                  <a:pt x="2372" y="981"/>
                </a:lnTo>
                <a:lnTo>
                  <a:pt x="2440" y="890"/>
                </a:lnTo>
                <a:lnTo>
                  <a:pt x="2463" y="776"/>
                </a:lnTo>
                <a:lnTo>
                  <a:pt x="2463" y="297"/>
                </a:lnTo>
                <a:lnTo>
                  <a:pt x="2463" y="297"/>
                </a:lnTo>
                <a:lnTo>
                  <a:pt x="2440" y="183"/>
                </a:lnTo>
                <a:lnTo>
                  <a:pt x="2372" y="92"/>
                </a:lnTo>
                <a:lnTo>
                  <a:pt x="2281" y="23"/>
                </a:lnTo>
                <a:lnTo>
                  <a:pt x="2167" y="1"/>
                </a:lnTo>
                <a:lnTo>
                  <a:pt x="297" y="1"/>
                </a:lnTo>
                <a:lnTo>
                  <a:pt x="297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3" name="Google Shape;1563;p29"/>
          <p:cNvSpPr/>
          <p:nvPr/>
        </p:nvSpPr>
        <p:spPr>
          <a:xfrm>
            <a:off x="1445885" y="3133771"/>
            <a:ext cx="52209" cy="55715"/>
          </a:xfrm>
          <a:custGeom>
            <a:avLst/>
            <a:gdLst/>
            <a:ahLst/>
            <a:cxnLst/>
            <a:rect l="l" t="t" r="r" b="b"/>
            <a:pathLst>
              <a:path w="685" h="731" extrusionOk="0">
                <a:moveTo>
                  <a:pt x="411" y="0"/>
                </a:moveTo>
                <a:lnTo>
                  <a:pt x="297" y="23"/>
                </a:lnTo>
                <a:lnTo>
                  <a:pt x="206" y="91"/>
                </a:lnTo>
                <a:lnTo>
                  <a:pt x="160" y="160"/>
                </a:lnTo>
                <a:lnTo>
                  <a:pt x="137" y="274"/>
                </a:lnTo>
                <a:lnTo>
                  <a:pt x="115" y="365"/>
                </a:lnTo>
                <a:lnTo>
                  <a:pt x="69" y="548"/>
                </a:lnTo>
                <a:lnTo>
                  <a:pt x="0" y="730"/>
                </a:lnTo>
                <a:lnTo>
                  <a:pt x="502" y="730"/>
                </a:lnTo>
                <a:lnTo>
                  <a:pt x="593" y="593"/>
                </a:lnTo>
                <a:lnTo>
                  <a:pt x="662" y="434"/>
                </a:lnTo>
                <a:lnTo>
                  <a:pt x="685" y="297"/>
                </a:lnTo>
                <a:lnTo>
                  <a:pt x="662" y="183"/>
                </a:lnTo>
                <a:lnTo>
                  <a:pt x="593" y="91"/>
                </a:lnTo>
                <a:lnTo>
                  <a:pt x="502" y="69"/>
                </a:lnTo>
                <a:lnTo>
                  <a:pt x="434" y="0"/>
                </a:lnTo>
                <a:close/>
              </a:path>
            </a:pathLst>
          </a:custGeom>
          <a:solidFill>
            <a:srgbClr val="FD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4" name="Google Shape;1564;p29"/>
          <p:cNvSpPr/>
          <p:nvPr/>
        </p:nvSpPr>
        <p:spPr>
          <a:xfrm>
            <a:off x="1445885" y="3133771"/>
            <a:ext cx="52209" cy="55715"/>
          </a:xfrm>
          <a:custGeom>
            <a:avLst/>
            <a:gdLst/>
            <a:ahLst/>
            <a:cxnLst/>
            <a:rect l="l" t="t" r="r" b="b"/>
            <a:pathLst>
              <a:path w="685" h="731" fill="none" extrusionOk="0">
                <a:moveTo>
                  <a:pt x="411" y="0"/>
                </a:moveTo>
                <a:lnTo>
                  <a:pt x="411" y="0"/>
                </a:lnTo>
                <a:lnTo>
                  <a:pt x="297" y="23"/>
                </a:lnTo>
                <a:lnTo>
                  <a:pt x="206" y="91"/>
                </a:lnTo>
                <a:lnTo>
                  <a:pt x="160" y="160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15" y="365"/>
                </a:lnTo>
                <a:lnTo>
                  <a:pt x="69" y="548"/>
                </a:lnTo>
                <a:lnTo>
                  <a:pt x="69" y="548"/>
                </a:lnTo>
                <a:lnTo>
                  <a:pt x="0" y="730"/>
                </a:lnTo>
                <a:lnTo>
                  <a:pt x="502" y="730"/>
                </a:lnTo>
                <a:lnTo>
                  <a:pt x="502" y="730"/>
                </a:lnTo>
                <a:lnTo>
                  <a:pt x="593" y="593"/>
                </a:lnTo>
                <a:lnTo>
                  <a:pt x="662" y="434"/>
                </a:lnTo>
                <a:lnTo>
                  <a:pt x="662" y="434"/>
                </a:lnTo>
                <a:lnTo>
                  <a:pt x="685" y="297"/>
                </a:lnTo>
                <a:lnTo>
                  <a:pt x="685" y="297"/>
                </a:lnTo>
                <a:lnTo>
                  <a:pt x="662" y="183"/>
                </a:lnTo>
                <a:lnTo>
                  <a:pt x="593" y="91"/>
                </a:lnTo>
                <a:lnTo>
                  <a:pt x="593" y="91"/>
                </a:lnTo>
                <a:lnTo>
                  <a:pt x="593" y="91"/>
                </a:lnTo>
                <a:lnTo>
                  <a:pt x="502" y="69"/>
                </a:lnTo>
                <a:lnTo>
                  <a:pt x="434" y="0"/>
                </a:lnTo>
                <a:lnTo>
                  <a:pt x="434" y="0"/>
                </a:lnTo>
                <a:lnTo>
                  <a:pt x="411" y="0"/>
                </a:lnTo>
                <a:lnTo>
                  <a:pt x="411" y="0"/>
                </a:lnTo>
                <a:lnTo>
                  <a:pt x="41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5" name="Google Shape;1565;p29"/>
          <p:cNvSpPr/>
          <p:nvPr/>
        </p:nvSpPr>
        <p:spPr>
          <a:xfrm>
            <a:off x="1478886" y="3133771"/>
            <a:ext cx="17454" cy="55715"/>
          </a:xfrm>
          <a:custGeom>
            <a:avLst/>
            <a:gdLst/>
            <a:ahLst/>
            <a:cxnLst/>
            <a:rect l="l" t="t" r="r" b="b"/>
            <a:pathLst>
              <a:path w="229" h="731" extrusionOk="0">
                <a:moveTo>
                  <a:pt x="1" y="0"/>
                </a:moveTo>
                <a:lnTo>
                  <a:pt x="69" y="69"/>
                </a:lnTo>
                <a:lnTo>
                  <a:pt x="160" y="91"/>
                </a:lnTo>
                <a:lnTo>
                  <a:pt x="92" y="23"/>
                </a:lnTo>
                <a:lnTo>
                  <a:pt x="1" y="0"/>
                </a:lnTo>
                <a:close/>
                <a:moveTo>
                  <a:pt x="229" y="434"/>
                </a:moveTo>
                <a:lnTo>
                  <a:pt x="160" y="593"/>
                </a:lnTo>
                <a:lnTo>
                  <a:pt x="69" y="730"/>
                </a:lnTo>
                <a:lnTo>
                  <a:pt x="160" y="730"/>
                </a:lnTo>
                <a:lnTo>
                  <a:pt x="206" y="548"/>
                </a:lnTo>
                <a:lnTo>
                  <a:pt x="229" y="434"/>
                </a:lnTo>
                <a:close/>
              </a:path>
            </a:pathLst>
          </a:custGeom>
          <a:solidFill>
            <a:srgbClr val="E0EC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6" name="Google Shape;1566;p29"/>
          <p:cNvSpPr/>
          <p:nvPr/>
        </p:nvSpPr>
        <p:spPr>
          <a:xfrm>
            <a:off x="1484145" y="3166773"/>
            <a:ext cx="12195" cy="22713"/>
          </a:xfrm>
          <a:custGeom>
            <a:avLst/>
            <a:gdLst/>
            <a:ahLst/>
            <a:cxnLst/>
            <a:rect l="l" t="t" r="r" b="b"/>
            <a:pathLst>
              <a:path w="160" h="298" fill="none" extrusionOk="0">
                <a:moveTo>
                  <a:pt x="160" y="1"/>
                </a:moveTo>
                <a:lnTo>
                  <a:pt x="160" y="1"/>
                </a:lnTo>
                <a:lnTo>
                  <a:pt x="91" y="160"/>
                </a:lnTo>
                <a:lnTo>
                  <a:pt x="0" y="297"/>
                </a:lnTo>
                <a:lnTo>
                  <a:pt x="91" y="297"/>
                </a:lnTo>
                <a:lnTo>
                  <a:pt x="91" y="297"/>
                </a:lnTo>
                <a:lnTo>
                  <a:pt x="137" y="115"/>
                </a:lnTo>
                <a:lnTo>
                  <a:pt x="137" y="115"/>
                </a:lnTo>
                <a:lnTo>
                  <a:pt x="160" y="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7" name="Google Shape;1567;p29"/>
          <p:cNvSpPr/>
          <p:nvPr/>
        </p:nvSpPr>
        <p:spPr>
          <a:xfrm>
            <a:off x="1478886" y="3133771"/>
            <a:ext cx="12271" cy="7012"/>
          </a:xfrm>
          <a:custGeom>
            <a:avLst/>
            <a:gdLst/>
            <a:ahLst/>
            <a:cxnLst/>
            <a:rect l="l" t="t" r="r" b="b"/>
            <a:pathLst>
              <a:path w="161" h="92" fill="none" extrusionOk="0">
                <a:moveTo>
                  <a:pt x="1" y="0"/>
                </a:moveTo>
                <a:lnTo>
                  <a:pt x="1" y="0"/>
                </a:lnTo>
                <a:lnTo>
                  <a:pt x="69" y="69"/>
                </a:lnTo>
                <a:lnTo>
                  <a:pt x="160" y="91"/>
                </a:lnTo>
                <a:lnTo>
                  <a:pt x="160" y="91"/>
                </a:lnTo>
                <a:lnTo>
                  <a:pt x="160" y="91"/>
                </a:lnTo>
                <a:lnTo>
                  <a:pt x="92" y="23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8" name="Google Shape;1568;p29"/>
          <p:cNvSpPr/>
          <p:nvPr/>
        </p:nvSpPr>
        <p:spPr>
          <a:xfrm>
            <a:off x="1357247" y="3189409"/>
            <a:ext cx="133914" cy="168669"/>
          </a:xfrm>
          <a:custGeom>
            <a:avLst/>
            <a:gdLst/>
            <a:ahLst/>
            <a:cxnLst/>
            <a:rect l="l" t="t" r="r" b="b"/>
            <a:pathLst>
              <a:path w="1757" h="2213" extrusionOk="0">
                <a:moveTo>
                  <a:pt x="1163" y="0"/>
                </a:moveTo>
                <a:lnTo>
                  <a:pt x="1141" y="46"/>
                </a:lnTo>
                <a:lnTo>
                  <a:pt x="1049" y="137"/>
                </a:lnTo>
                <a:lnTo>
                  <a:pt x="958" y="228"/>
                </a:lnTo>
                <a:lnTo>
                  <a:pt x="639" y="456"/>
                </a:lnTo>
                <a:lnTo>
                  <a:pt x="525" y="570"/>
                </a:lnTo>
                <a:lnTo>
                  <a:pt x="388" y="684"/>
                </a:lnTo>
                <a:lnTo>
                  <a:pt x="320" y="775"/>
                </a:lnTo>
                <a:lnTo>
                  <a:pt x="229" y="889"/>
                </a:lnTo>
                <a:lnTo>
                  <a:pt x="160" y="1026"/>
                </a:lnTo>
                <a:lnTo>
                  <a:pt x="114" y="1186"/>
                </a:lnTo>
                <a:lnTo>
                  <a:pt x="69" y="1345"/>
                </a:lnTo>
                <a:lnTo>
                  <a:pt x="46" y="1528"/>
                </a:lnTo>
                <a:lnTo>
                  <a:pt x="23" y="1710"/>
                </a:lnTo>
                <a:lnTo>
                  <a:pt x="0" y="1938"/>
                </a:lnTo>
                <a:lnTo>
                  <a:pt x="23" y="2052"/>
                </a:lnTo>
                <a:lnTo>
                  <a:pt x="92" y="2121"/>
                </a:lnTo>
                <a:lnTo>
                  <a:pt x="183" y="2189"/>
                </a:lnTo>
                <a:lnTo>
                  <a:pt x="274" y="2212"/>
                </a:lnTo>
                <a:lnTo>
                  <a:pt x="365" y="2212"/>
                </a:lnTo>
                <a:lnTo>
                  <a:pt x="434" y="2166"/>
                </a:lnTo>
                <a:lnTo>
                  <a:pt x="434" y="1414"/>
                </a:lnTo>
                <a:lnTo>
                  <a:pt x="457" y="1300"/>
                </a:lnTo>
                <a:lnTo>
                  <a:pt x="502" y="1231"/>
                </a:lnTo>
                <a:lnTo>
                  <a:pt x="593" y="1163"/>
                </a:lnTo>
                <a:lnTo>
                  <a:pt x="685" y="1140"/>
                </a:lnTo>
                <a:lnTo>
                  <a:pt x="730" y="1140"/>
                </a:lnTo>
                <a:lnTo>
                  <a:pt x="821" y="1026"/>
                </a:lnTo>
                <a:lnTo>
                  <a:pt x="935" y="912"/>
                </a:lnTo>
                <a:lnTo>
                  <a:pt x="1278" y="684"/>
                </a:lnTo>
                <a:lnTo>
                  <a:pt x="1392" y="593"/>
                </a:lnTo>
                <a:lnTo>
                  <a:pt x="1460" y="502"/>
                </a:lnTo>
                <a:lnTo>
                  <a:pt x="1597" y="319"/>
                </a:lnTo>
                <a:lnTo>
                  <a:pt x="1688" y="160"/>
                </a:lnTo>
                <a:lnTo>
                  <a:pt x="1756" y="0"/>
                </a:lnTo>
                <a:close/>
              </a:path>
            </a:pathLst>
          </a:custGeom>
          <a:solidFill>
            <a:srgbClr val="F595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9" name="Google Shape;1569;p29"/>
          <p:cNvSpPr/>
          <p:nvPr/>
        </p:nvSpPr>
        <p:spPr>
          <a:xfrm>
            <a:off x="1357247" y="3189409"/>
            <a:ext cx="133914" cy="168669"/>
          </a:xfrm>
          <a:custGeom>
            <a:avLst/>
            <a:gdLst/>
            <a:ahLst/>
            <a:cxnLst/>
            <a:rect l="l" t="t" r="r" b="b"/>
            <a:pathLst>
              <a:path w="1757" h="2213" fill="none" extrusionOk="0">
                <a:moveTo>
                  <a:pt x="1756" y="0"/>
                </a:moveTo>
                <a:lnTo>
                  <a:pt x="1665" y="0"/>
                </a:lnTo>
                <a:lnTo>
                  <a:pt x="1163" y="0"/>
                </a:lnTo>
                <a:lnTo>
                  <a:pt x="1163" y="0"/>
                </a:lnTo>
                <a:lnTo>
                  <a:pt x="1141" y="46"/>
                </a:lnTo>
                <a:lnTo>
                  <a:pt x="1141" y="46"/>
                </a:lnTo>
                <a:lnTo>
                  <a:pt x="1049" y="137"/>
                </a:lnTo>
                <a:lnTo>
                  <a:pt x="958" y="228"/>
                </a:lnTo>
                <a:lnTo>
                  <a:pt x="958" y="228"/>
                </a:lnTo>
                <a:lnTo>
                  <a:pt x="639" y="456"/>
                </a:lnTo>
                <a:lnTo>
                  <a:pt x="639" y="456"/>
                </a:lnTo>
                <a:lnTo>
                  <a:pt x="525" y="570"/>
                </a:lnTo>
                <a:lnTo>
                  <a:pt x="388" y="684"/>
                </a:lnTo>
                <a:lnTo>
                  <a:pt x="388" y="684"/>
                </a:lnTo>
                <a:lnTo>
                  <a:pt x="320" y="775"/>
                </a:lnTo>
                <a:lnTo>
                  <a:pt x="229" y="889"/>
                </a:lnTo>
                <a:lnTo>
                  <a:pt x="160" y="1026"/>
                </a:lnTo>
                <a:lnTo>
                  <a:pt x="114" y="1186"/>
                </a:lnTo>
                <a:lnTo>
                  <a:pt x="114" y="1186"/>
                </a:lnTo>
                <a:lnTo>
                  <a:pt x="69" y="1345"/>
                </a:lnTo>
                <a:lnTo>
                  <a:pt x="46" y="1528"/>
                </a:lnTo>
                <a:lnTo>
                  <a:pt x="23" y="1710"/>
                </a:lnTo>
                <a:lnTo>
                  <a:pt x="0" y="1938"/>
                </a:lnTo>
                <a:lnTo>
                  <a:pt x="0" y="1938"/>
                </a:lnTo>
                <a:lnTo>
                  <a:pt x="23" y="2052"/>
                </a:lnTo>
                <a:lnTo>
                  <a:pt x="92" y="2121"/>
                </a:lnTo>
                <a:lnTo>
                  <a:pt x="183" y="2189"/>
                </a:lnTo>
                <a:lnTo>
                  <a:pt x="274" y="2212"/>
                </a:lnTo>
                <a:lnTo>
                  <a:pt x="274" y="2212"/>
                </a:lnTo>
                <a:lnTo>
                  <a:pt x="274" y="2212"/>
                </a:lnTo>
                <a:lnTo>
                  <a:pt x="274" y="2212"/>
                </a:lnTo>
                <a:lnTo>
                  <a:pt x="365" y="2212"/>
                </a:lnTo>
                <a:lnTo>
                  <a:pt x="434" y="2166"/>
                </a:lnTo>
                <a:lnTo>
                  <a:pt x="434" y="1414"/>
                </a:lnTo>
                <a:lnTo>
                  <a:pt x="434" y="1414"/>
                </a:lnTo>
                <a:lnTo>
                  <a:pt x="457" y="1300"/>
                </a:lnTo>
                <a:lnTo>
                  <a:pt x="502" y="1231"/>
                </a:lnTo>
                <a:lnTo>
                  <a:pt x="593" y="1163"/>
                </a:lnTo>
                <a:lnTo>
                  <a:pt x="685" y="1140"/>
                </a:lnTo>
                <a:lnTo>
                  <a:pt x="730" y="1140"/>
                </a:lnTo>
                <a:lnTo>
                  <a:pt x="730" y="1140"/>
                </a:lnTo>
                <a:lnTo>
                  <a:pt x="821" y="1026"/>
                </a:lnTo>
                <a:lnTo>
                  <a:pt x="935" y="912"/>
                </a:lnTo>
                <a:lnTo>
                  <a:pt x="935" y="912"/>
                </a:lnTo>
                <a:lnTo>
                  <a:pt x="1278" y="684"/>
                </a:lnTo>
                <a:lnTo>
                  <a:pt x="1278" y="684"/>
                </a:lnTo>
                <a:lnTo>
                  <a:pt x="1392" y="593"/>
                </a:lnTo>
                <a:lnTo>
                  <a:pt x="1460" y="502"/>
                </a:lnTo>
                <a:lnTo>
                  <a:pt x="1597" y="319"/>
                </a:lnTo>
                <a:lnTo>
                  <a:pt x="1597" y="319"/>
                </a:lnTo>
                <a:lnTo>
                  <a:pt x="1688" y="160"/>
                </a:lnTo>
                <a:lnTo>
                  <a:pt x="1756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0" name="Google Shape;1570;p29"/>
          <p:cNvSpPr/>
          <p:nvPr/>
        </p:nvSpPr>
        <p:spPr>
          <a:xfrm>
            <a:off x="1390248" y="3276294"/>
            <a:ext cx="22713" cy="78275"/>
          </a:xfrm>
          <a:custGeom>
            <a:avLst/>
            <a:gdLst/>
            <a:ahLst/>
            <a:cxnLst/>
            <a:rect l="l" t="t" r="r" b="b"/>
            <a:pathLst>
              <a:path w="298" h="1027" extrusionOk="0">
                <a:moveTo>
                  <a:pt x="252" y="0"/>
                </a:moveTo>
                <a:lnTo>
                  <a:pt x="160" y="23"/>
                </a:lnTo>
                <a:lnTo>
                  <a:pt x="69" y="91"/>
                </a:lnTo>
                <a:lnTo>
                  <a:pt x="24" y="160"/>
                </a:lnTo>
                <a:lnTo>
                  <a:pt x="1" y="274"/>
                </a:lnTo>
                <a:lnTo>
                  <a:pt x="1" y="1026"/>
                </a:lnTo>
                <a:lnTo>
                  <a:pt x="46" y="981"/>
                </a:lnTo>
                <a:lnTo>
                  <a:pt x="92" y="935"/>
                </a:lnTo>
                <a:lnTo>
                  <a:pt x="115" y="867"/>
                </a:lnTo>
                <a:lnTo>
                  <a:pt x="115" y="798"/>
                </a:lnTo>
                <a:lnTo>
                  <a:pt x="138" y="502"/>
                </a:lnTo>
                <a:lnTo>
                  <a:pt x="183" y="251"/>
                </a:lnTo>
                <a:lnTo>
                  <a:pt x="229" y="114"/>
                </a:lnTo>
                <a:lnTo>
                  <a:pt x="297" y="23"/>
                </a:lnTo>
                <a:lnTo>
                  <a:pt x="297" y="0"/>
                </a:lnTo>
                <a:close/>
              </a:path>
            </a:pathLst>
          </a:custGeom>
          <a:solidFill>
            <a:srgbClr val="ADE7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1" name="Google Shape;1571;p29"/>
          <p:cNvSpPr/>
          <p:nvPr/>
        </p:nvSpPr>
        <p:spPr>
          <a:xfrm>
            <a:off x="1390248" y="3276294"/>
            <a:ext cx="22713" cy="78275"/>
          </a:xfrm>
          <a:custGeom>
            <a:avLst/>
            <a:gdLst/>
            <a:ahLst/>
            <a:cxnLst/>
            <a:rect l="l" t="t" r="r" b="b"/>
            <a:pathLst>
              <a:path w="298" h="1027" fill="none" extrusionOk="0">
                <a:moveTo>
                  <a:pt x="297" y="0"/>
                </a:moveTo>
                <a:lnTo>
                  <a:pt x="252" y="0"/>
                </a:lnTo>
                <a:lnTo>
                  <a:pt x="252" y="0"/>
                </a:lnTo>
                <a:lnTo>
                  <a:pt x="160" y="23"/>
                </a:lnTo>
                <a:lnTo>
                  <a:pt x="69" y="91"/>
                </a:lnTo>
                <a:lnTo>
                  <a:pt x="24" y="160"/>
                </a:lnTo>
                <a:lnTo>
                  <a:pt x="1" y="274"/>
                </a:lnTo>
                <a:lnTo>
                  <a:pt x="1" y="1026"/>
                </a:lnTo>
                <a:lnTo>
                  <a:pt x="1" y="1026"/>
                </a:lnTo>
                <a:lnTo>
                  <a:pt x="46" y="981"/>
                </a:lnTo>
                <a:lnTo>
                  <a:pt x="92" y="935"/>
                </a:lnTo>
                <a:lnTo>
                  <a:pt x="115" y="867"/>
                </a:lnTo>
                <a:lnTo>
                  <a:pt x="115" y="798"/>
                </a:lnTo>
                <a:lnTo>
                  <a:pt x="115" y="798"/>
                </a:lnTo>
                <a:lnTo>
                  <a:pt x="138" y="502"/>
                </a:lnTo>
                <a:lnTo>
                  <a:pt x="183" y="251"/>
                </a:lnTo>
                <a:lnTo>
                  <a:pt x="183" y="251"/>
                </a:lnTo>
                <a:lnTo>
                  <a:pt x="229" y="114"/>
                </a:lnTo>
                <a:lnTo>
                  <a:pt x="297" y="23"/>
                </a:lnTo>
                <a:lnTo>
                  <a:pt x="297" y="23"/>
                </a:lnTo>
                <a:lnTo>
                  <a:pt x="297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2" name="Google Shape;1572;p29"/>
          <p:cNvSpPr/>
          <p:nvPr/>
        </p:nvSpPr>
        <p:spPr>
          <a:xfrm>
            <a:off x="1138280" y="787401"/>
            <a:ext cx="594497" cy="471100"/>
          </a:xfrm>
          <a:custGeom>
            <a:avLst/>
            <a:gdLst/>
            <a:ahLst/>
            <a:cxnLst/>
            <a:rect l="l" t="t" r="r" b="b"/>
            <a:pathLst>
              <a:path w="7800" h="6181" extrusionOk="0">
                <a:moveTo>
                  <a:pt x="6180" y="0"/>
                </a:moveTo>
                <a:lnTo>
                  <a:pt x="0" y="2782"/>
                </a:lnTo>
                <a:lnTo>
                  <a:pt x="23" y="2965"/>
                </a:lnTo>
                <a:lnTo>
                  <a:pt x="114" y="3353"/>
                </a:lnTo>
                <a:lnTo>
                  <a:pt x="205" y="3626"/>
                </a:lnTo>
                <a:lnTo>
                  <a:pt x="319" y="3900"/>
                </a:lnTo>
                <a:lnTo>
                  <a:pt x="456" y="4196"/>
                </a:lnTo>
                <a:lnTo>
                  <a:pt x="616" y="4516"/>
                </a:lnTo>
                <a:lnTo>
                  <a:pt x="844" y="4835"/>
                </a:lnTo>
                <a:lnTo>
                  <a:pt x="1095" y="5131"/>
                </a:lnTo>
                <a:lnTo>
                  <a:pt x="1391" y="5405"/>
                </a:lnTo>
                <a:lnTo>
                  <a:pt x="1551" y="5542"/>
                </a:lnTo>
                <a:lnTo>
                  <a:pt x="1710" y="5656"/>
                </a:lnTo>
                <a:lnTo>
                  <a:pt x="1916" y="5770"/>
                </a:lnTo>
                <a:lnTo>
                  <a:pt x="2121" y="5861"/>
                </a:lnTo>
                <a:lnTo>
                  <a:pt x="2326" y="5952"/>
                </a:lnTo>
                <a:lnTo>
                  <a:pt x="2554" y="6043"/>
                </a:lnTo>
                <a:lnTo>
                  <a:pt x="2805" y="6089"/>
                </a:lnTo>
                <a:lnTo>
                  <a:pt x="3056" y="6135"/>
                </a:lnTo>
                <a:lnTo>
                  <a:pt x="3330" y="6157"/>
                </a:lnTo>
                <a:lnTo>
                  <a:pt x="3603" y="6180"/>
                </a:lnTo>
                <a:lnTo>
                  <a:pt x="3991" y="6157"/>
                </a:lnTo>
                <a:lnTo>
                  <a:pt x="4424" y="6112"/>
                </a:lnTo>
                <a:lnTo>
                  <a:pt x="4880" y="6021"/>
                </a:lnTo>
                <a:lnTo>
                  <a:pt x="5291" y="5907"/>
                </a:lnTo>
                <a:lnTo>
                  <a:pt x="5656" y="5793"/>
                </a:lnTo>
                <a:lnTo>
                  <a:pt x="5998" y="5656"/>
                </a:lnTo>
                <a:lnTo>
                  <a:pt x="6294" y="5496"/>
                </a:lnTo>
                <a:lnTo>
                  <a:pt x="6568" y="5314"/>
                </a:lnTo>
                <a:lnTo>
                  <a:pt x="6819" y="5131"/>
                </a:lnTo>
                <a:lnTo>
                  <a:pt x="7024" y="4949"/>
                </a:lnTo>
                <a:lnTo>
                  <a:pt x="7206" y="4744"/>
                </a:lnTo>
                <a:lnTo>
                  <a:pt x="7366" y="4538"/>
                </a:lnTo>
                <a:lnTo>
                  <a:pt x="7503" y="4310"/>
                </a:lnTo>
                <a:lnTo>
                  <a:pt x="7617" y="4082"/>
                </a:lnTo>
                <a:lnTo>
                  <a:pt x="7685" y="3854"/>
                </a:lnTo>
                <a:lnTo>
                  <a:pt x="7754" y="3603"/>
                </a:lnTo>
                <a:lnTo>
                  <a:pt x="7776" y="3375"/>
                </a:lnTo>
                <a:lnTo>
                  <a:pt x="7799" y="3124"/>
                </a:lnTo>
                <a:lnTo>
                  <a:pt x="7799" y="2874"/>
                </a:lnTo>
                <a:lnTo>
                  <a:pt x="7776" y="2646"/>
                </a:lnTo>
                <a:lnTo>
                  <a:pt x="7731" y="2395"/>
                </a:lnTo>
                <a:lnTo>
                  <a:pt x="7685" y="2167"/>
                </a:lnTo>
                <a:lnTo>
                  <a:pt x="7617" y="1916"/>
                </a:lnTo>
                <a:lnTo>
                  <a:pt x="7526" y="1688"/>
                </a:lnTo>
                <a:lnTo>
                  <a:pt x="7434" y="1483"/>
                </a:lnTo>
                <a:lnTo>
                  <a:pt x="7320" y="1255"/>
                </a:lnTo>
                <a:lnTo>
                  <a:pt x="7069" y="867"/>
                </a:lnTo>
                <a:lnTo>
                  <a:pt x="6933" y="684"/>
                </a:lnTo>
                <a:lnTo>
                  <a:pt x="6796" y="525"/>
                </a:lnTo>
                <a:lnTo>
                  <a:pt x="6659" y="365"/>
                </a:lnTo>
                <a:lnTo>
                  <a:pt x="6499" y="228"/>
                </a:lnTo>
                <a:lnTo>
                  <a:pt x="6340" y="114"/>
                </a:lnTo>
                <a:lnTo>
                  <a:pt x="6180" y="0"/>
                </a:lnTo>
                <a:close/>
              </a:path>
            </a:pathLst>
          </a:custGeom>
          <a:solidFill>
            <a:srgbClr val="000000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3" name="Google Shape;1573;p29"/>
          <p:cNvSpPr/>
          <p:nvPr/>
        </p:nvSpPr>
        <p:spPr>
          <a:xfrm>
            <a:off x="1206036" y="606618"/>
            <a:ext cx="196489" cy="163487"/>
          </a:xfrm>
          <a:custGeom>
            <a:avLst/>
            <a:gdLst/>
            <a:ahLst/>
            <a:cxnLst/>
            <a:rect l="l" t="t" r="r" b="b"/>
            <a:pathLst>
              <a:path w="2578" h="2145" extrusionOk="0">
                <a:moveTo>
                  <a:pt x="2213" y="1"/>
                </a:moveTo>
                <a:lnTo>
                  <a:pt x="2121" y="46"/>
                </a:lnTo>
                <a:lnTo>
                  <a:pt x="2053" y="115"/>
                </a:lnTo>
                <a:lnTo>
                  <a:pt x="1984" y="229"/>
                </a:lnTo>
                <a:lnTo>
                  <a:pt x="1939" y="365"/>
                </a:lnTo>
                <a:lnTo>
                  <a:pt x="1848" y="708"/>
                </a:lnTo>
                <a:lnTo>
                  <a:pt x="1802" y="1095"/>
                </a:lnTo>
                <a:lnTo>
                  <a:pt x="1802" y="1460"/>
                </a:lnTo>
                <a:lnTo>
                  <a:pt x="1802" y="1802"/>
                </a:lnTo>
                <a:lnTo>
                  <a:pt x="1802" y="2121"/>
                </a:lnTo>
                <a:lnTo>
                  <a:pt x="1984" y="1962"/>
                </a:lnTo>
                <a:lnTo>
                  <a:pt x="2121" y="1802"/>
                </a:lnTo>
                <a:lnTo>
                  <a:pt x="2235" y="1643"/>
                </a:lnTo>
                <a:lnTo>
                  <a:pt x="2349" y="1460"/>
                </a:lnTo>
                <a:lnTo>
                  <a:pt x="2441" y="1278"/>
                </a:lnTo>
                <a:lnTo>
                  <a:pt x="2486" y="1118"/>
                </a:lnTo>
                <a:lnTo>
                  <a:pt x="2532" y="936"/>
                </a:lnTo>
                <a:lnTo>
                  <a:pt x="2577" y="753"/>
                </a:lnTo>
                <a:lnTo>
                  <a:pt x="2577" y="594"/>
                </a:lnTo>
                <a:lnTo>
                  <a:pt x="2577" y="457"/>
                </a:lnTo>
                <a:lnTo>
                  <a:pt x="2532" y="320"/>
                </a:lnTo>
                <a:lnTo>
                  <a:pt x="2509" y="206"/>
                </a:lnTo>
                <a:lnTo>
                  <a:pt x="2441" y="115"/>
                </a:lnTo>
                <a:lnTo>
                  <a:pt x="2372" y="46"/>
                </a:lnTo>
                <a:lnTo>
                  <a:pt x="2304" y="23"/>
                </a:lnTo>
                <a:lnTo>
                  <a:pt x="2213" y="1"/>
                </a:lnTo>
                <a:close/>
                <a:moveTo>
                  <a:pt x="251" y="1346"/>
                </a:moveTo>
                <a:lnTo>
                  <a:pt x="160" y="1392"/>
                </a:lnTo>
                <a:lnTo>
                  <a:pt x="69" y="1483"/>
                </a:lnTo>
                <a:lnTo>
                  <a:pt x="23" y="1574"/>
                </a:lnTo>
                <a:lnTo>
                  <a:pt x="0" y="1665"/>
                </a:lnTo>
                <a:lnTo>
                  <a:pt x="23" y="1757"/>
                </a:lnTo>
                <a:lnTo>
                  <a:pt x="69" y="1825"/>
                </a:lnTo>
                <a:lnTo>
                  <a:pt x="137" y="1893"/>
                </a:lnTo>
                <a:lnTo>
                  <a:pt x="251" y="1962"/>
                </a:lnTo>
                <a:lnTo>
                  <a:pt x="502" y="2053"/>
                </a:lnTo>
                <a:lnTo>
                  <a:pt x="799" y="2121"/>
                </a:lnTo>
                <a:lnTo>
                  <a:pt x="1141" y="2144"/>
                </a:lnTo>
                <a:lnTo>
                  <a:pt x="1483" y="2144"/>
                </a:lnTo>
                <a:lnTo>
                  <a:pt x="1802" y="2121"/>
                </a:lnTo>
                <a:lnTo>
                  <a:pt x="1597" y="1939"/>
                </a:lnTo>
                <a:lnTo>
                  <a:pt x="1369" y="1779"/>
                </a:lnTo>
                <a:lnTo>
                  <a:pt x="1095" y="1597"/>
                </a:lnTo>
                <a:lnTo>
                  <a:pt x="799" y="1460"/>
                </a:lnTo>
                <a:lnTo>
                  <a:pt x="639" y="1392"/>
                </a:lnTo>
                <a:lnTo>
                  <a:pt x="502" y="1346"/>
                </a:lnTo>
                <a:close/>
              </a:path>
            </a:pathLst>
          </a:custGeom>
          <a:solidFill>
            <a:srgbClr val="7DE8B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4" name="Google Shape;1574;p29"/>
          <p:cNvSpPr/>
          <p:nvPr/>
        </p:nvSpPr>
        <p:spPr>
          <a:xfrm>
            <a:off x="1202530" y="603188"/>
            <a:ext cx="203425" cy="172099"/>
          </a:xfrm>
          <a:custGeom>
            <a:avLst/>
            <a:gdLst/>
            <a:ahLst/>
            <a:cxnLst/>
            <a:rect l="l" t="t" r="r" b="b"/>
            <a:pathLst>
              <a:path w="2669" h="2258" extrusionOk="0">
                <a:moveTo>
                  <a:pt x="2259" y="0"/>
                </a:moveTo>
                <a:lnTo>
                  <a:pt x="2213" y="23"/>
                </a:lnTo>
                <a:lnTo>
                  <a:pt x="2213" y="68"/>
                </a:lnTo>
                <a:lnTo>
                  <a:pt x="2236" y="91"/>
                </a:lnTo>
                <a:lnTo>
                  <a:pt x="2281" y="91"/>
                </a:lnTo>
                <a:lnTo>
                  <a:pt x="2350" y="114"/>
                </a:lnTo>
                <a:lnTo>
                  <a:pt x="2418" y="160"/>
                </a:lnTo>
                <a:lnTo>
                  <a:pt x="2464" y="182"/>
                </a:lnTo>
                <a:lnTo>
                  <a:pt x="2487" y="160"/>
                </a:lnTo>
                <a:lnTo>
                  <a:pt x="2509" y="137"/>
                </a:lnTo>
                <a:lnTo>
                  <a:pt x="2487" y="91"/>
                </a:lnTo>
                <a:lnTo>
                  <a:pt x="2395" y="23"/>
                </a:lnTo>
                <a:lnTo>
                  <a:pt x="2281" y="0"/>
                </a:lnTo>
                <a:close/>
                <a:moveTo>
                  <a:pt x="2008" y="228"/>
                </a:moveTo>
                <a:lnTo>
                  <a:pt x="1985" y="251"/>
                </a:lnTo>
                <a:lnTo>
                  <a:pt x="1939" y="388"/>
                </a:lnTo>
                <a:lnTo>
                  <a:pt x="1894" y="570"/>
                </a:lnTo>
                <a:lnTo>
                  <a:pt x="1825" y="958"/>
                </a:lnTo>
                <a:lnTo>
                  <a:pt x="1802" y="1368"/>
                </a:lnTo>
                <a:lnTo>
                  <a:pt x="1802" y="1733"/>
                </a:lnTo>
                <a:lnTo>
                  <a:pt x="1802" y="2066"/>
                </a:lnTo>
                <a:lnTo>
                  <a:pt x="1757" y="2030"/>
                </a:lnTo>
                <a:lnTo>
                  <a:pt x="1460" y="1802"/>
                </a:lnTo>
                <a:lnTo>
                  <a:pt x="1255" y="1665"/>
                </a:lnTo>
                <a:lnTo>
                  <a:pt x="1050" y="1551"/>
                </a:lnTo>
                <a:lnTo>
                  <a:pt x="822" y="1437"/>
                </a:lnTo>
                <a:lnTo>
                  <a:pt x="617" y="1368"/>
                </a:lnTo>
                <a:lnTo>
                  <a:pt x="571" y="1368"/>
                </a:lnTo>
                <a:lnTo>
                  <a:pt x="548" y="1391"/>
                </a:lnTo>
                <a:lnTo>
                  <a:pt x="571" y="1437"/>
                </a:lnTo>
                <a:lnTo>
                  <a:pt x="594" y="1459"/>
                </a:lnTo>
                <a:lnTo>
                  <a:pt x="799" y="1528"/>
                </a:lnTo>
                <a:lnTo>
                  <a:pt x="1004" y="1619"/>
                </a:lnTo>
                <a:lnTo>
                  <a:pt x="1210" y="1756"/>
                </a:lnTo>
                <a:lnTo>
                  <a:pt x="1392" y="1870"/>
                </a:lnTo>
                <a:lnTo>
                  <a:pt x="1688" y="2098"/>
                </a:lnTo>
                <a:lnTo>
                  <a:pt x="1734" y="2132"/>
                </a:lnTo>
                <a:lnTo>
                  <a:pt x="1620" y="2144"/>
                </a:lnTo>
                <a:lnTo>
                  <a:pt x="1369" y="2166"/>
                </a:lnTo>
                <a:lnTo>
                  <a:pt x="1141" y="2144"/>
                </a:lnTo>
                <a:lnTo>
                  <a:pt x="913" y="2121"/>
                </a:lnTo>
                <a:lnTo>
                  <a:pt x="685" y="2075"/>
                </a:lnTo>
                <a:lnTo>
                  <a:pt x="503" y="2030"/>
                </a:lnTo>
                <a:lnTo>
                  <a:pt x="320" y="1961"/>
                </a:lnTo>
                <a:lnTo>
                  <a:pt x="206" y="1893"/>
                </a:lnTo>
                <a:lnTo>
                  <a:pt x="115" y="1802"/>
                </a:lnTo>
                <a:lnTo>
                  <a:pt x="92" y="1710"/>
                </a:lnTo>
                <a:lnTo>
                  <a:pt x="115" y="1642"/>
                </a:lnTo>
                <a:lnTo>
                  <a:pt x="161" y="1551"/>
                </a:lnTo>
                <a:lnTo>
                  <a:pt x="252" y="1482"/>
                </a:lnTo>
                <a:lnTo>
                  <a:pt x="343" y="1437"/>
                </a:lnTo>
                <a:lnTo>
                  <a:pt x="366" y="1414"/>
                </a:lnTo>
                <a:lnTo>
                  <a:pt x="389" y="1391"/>
                </a:lnTo>
                <a:lnTo>
                  <a:pt x="366" y="1368"/>
                </a:lnTo>
                <a:lnTo>
                  <a:pt x="320" y="1345"/>
                </a:lnTo>
                <a:lnTo>
                  <a:pt x="183" y="1391"/>
                </a:lnTo>
                <a:lnTo>
                  <a:pt x="138" y="1437"/>
                </a:lnTo>
                <a:lnTo>
                  <a:pt x="92" y="1505"/>
                </a:lnTo>
                <a:lnTo>
                  <a:pt x="24" y="1596"/>
                </a:lnTo>
                <a:lnTo>
                  <a:pt x="1" y="1710"/>
                </a:lnTo>
                <a:lnTo>
                  <a:pt x="24" y="1779"/>
                </a:lnTo>
                <a:lnTo>
                  <a:pt x="46" y="1847"/>
                </a:lnTo>
                <a:lnTo>
                  <a:pt x="92" y="1916"/>
                </a:lnTo>
                <a:lnTo>
                  <a:pt x="138" y="1961"/>
                </a:lnTo>
                <a:lnTo>
                  <a:pt x="252" y="2030"/>
                </a:lnTo>
                <a:lnTo>
                  <a:pt x="366" y="2075"/>
                </a:lnTo>
                <a:lnTo>
                  <a:pt x="662" y="2166"/>
                </a:lnTo>
                <a:lnTo>
                  <a:pt x="1027" y="2235"/>
                </a:lnTo>
                <a:lnTo>
                  <a:pt x="1369" y="2258"/>
                </a:lnTo>
                <a:lnTo>
                  <a:pt x="1620" y="2235"/>
                </a:lnTo>
                <a:lnTo>
                  <a:pt x="1848" y="2212"/>
                </a:lnTo>
                <a:lnTo>
                  <a:pt x="1871" y="2212"/>
                </a:lnTo>
                <a:lnTo>
                  <a:pt x="2076" y="2030"/>
                </a:lnTo>
                <a:lnTo>
                  <a:pt x="2236" y="1847"/>
                </a:lnTo>
                <a:lnTo>
                  <a:pt x="2373" y="1642"/>
                </a:lnTo>
                <a:lnTo>
                  <a:pt x="2487" y="1437"/>
                </a:lnTo>
                <a:lnTo>
                  <a:pt x="2555" y="1231"/>
                </a:lnTo>
                <a:lnTo>
                  <a:pt x="2623" y="1026"/>
                </a:lnTo>
                <a:lnTo>
                  <a:pt x="2646" y="844"/>
                </a:lnTo>
                <a:lnTo>
                  <a:pt x="2669" y="661"/>
                </a:lnTo>
                <a:lnTo>
                  <a:pt x="2646" y="433"/>
                </a:lnTo>
                <a:lnTo>
                  <a:pt x="2601" y="274"/>
                </a:lnTo>
                <a:lnTo>
                  <a:pt x="2578" y="228"/>
                </a:lnTo>
                <a:lnTo>
                  <a:pt x="2532" y="228"/>
                </a:lnTo>
                <a:lnTo>
                  <a:pt x="2509" y="251"/>
                </a:lnTo>
                <a:lnTo>
                  <a:pt x="2509" y="296"/>
                </a:lnTo>
                <a:lnTo>
                  <a:pt x="2555" y="456"/>
                </a:lnTo>
                <a:lnTo>
                  <a:pt x="2578" y="661"/>
                </a:lnTo>
                <a:lnTo>
                  <a:pt x="2555" y="821"/>
                </a:lnTo>
                <a:lnTo>
                  <a:pt x="2532" y="1003"/>
                </a:lnTo>
                <a:lnTo>
                  <a:pt x="2487" y="1209"/>
                </a:lnTo>
                <a:lnTo>
                  <a:pt x="2395" y="1391"/>
                </a:lnTo>
                <a:lnTo>
                  <a:pt x="2304" y="1596"/>
                </a:lnTo>
                <a:lnTo>
                  <a:pt x="2167" y="1779"/>
                </a:lnTo>
                <a:lnTo>
                  <a:pt x="2008" y="1961"/>
                </a:lnTo>
                <a:lnTo>
                  <a:pt x="1894" y="2061"/>
                </a:lnTo>
                <a:lnTo>
                  <a:pt x="1894" y="2052"/>
                </a:lnTo>
                <a:lnTo>
                  <a:pt x="1894" y="1733"/>
                </a:lnTo>
                <a:lnTo>
                  <a:pt x="1894" y="1368"/>
                </a:lnTo>
                <a:lnTo>
                  <a:pt x="1916" y="958"/>
                </a:lnTo>
                <a:lnTo>
                  <a:pt x="1985" y="593"/>
                </a:lnTo>
                <a:lnTo>
                  <a:pt x="2008" y="433"/>
                </a:lnTo>
                <a:lnTo>
                  <a:pt x="2076" y="296"/>
                </a:lnTo>
                <a:lnTo>
                  <a:pt x="2076" y="251"/>
                </a:lnTo>
                <a:lnTo>
                  <a:pt x="2053" y="228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5" name="Google Shape;1575;p29"/>
          <p:cNvSpPr/>
          <p:nvPr/>
        </p:nvSpPr>
        <p:spPr>
          <a:xfrm>
            <a:off x="1318987" y="639619"/>
            <a:ext cx="43520" cy="175681"/>
          </a:xfrm>
          <a:custGeom>
            <a:avLst/>
            <a:gdLst/>
            <a:ahLst/>
            <a:cxnLst/>
            <a:rect l="l" t="t" r="r" b="b"/>
            <a:pathLst>
              <a:path w="571" h="2305" extrusionOk="0">
                <a:moveTo>
                  <a:pt x="46" y="1"/>
                </a:moveTo>
                <a:lnTo>
                  <a:pt x="24" y="24"/>
                </a:lnTo>
                <a:lnTo>
                  <a:pt x="1" y="47"/>
                </a:lnTo>
                <a:lnTo>
                  <a:pt x="24" y="275"/>
                </a:lnTo>
                <a:lnTo>
                  <a:pt x="92" y="822"/>
                </a:lnTo>
                <a:lnTo>
                  <a:pt x="160" y="1187"/>
                </a:lnTo>
                <a:lnTo>
                  <a:pt x="229" y="1552"/>
                </a:lnTo>
                <a:lnTo>
                  <a:pt x="343" y="1916"/>
                </a:lnTo>
                <a:lnTo>
                  <a:pt x="480" y="2281"/>
                </a:lnTo>
                <a:lnTo>
                  <a:pt x="502" y="2304"/>
                </a:lnTo>
                <a:lnTo>
                  <a:pt x="548" y="2304"/>
                </a:lnTo>
                <a:lnTo>
                  <a:pt x="571" y="2281"/>
                </a:lnTo>
                <a:lnTo>
                  <a:pt x="571" y="2236"/>
                </a:lnTo>
                <a:lnTo>
                  <a:pt x="434" y="1894"/>
                </a:lnTo>
                <a:lnTo>
                  <a:pt x="320" y="1529"/>
                </a:lnTo>
                <a:lnTo>
                  <a:pt x="252" y="1164"/>
                </a:lnTo>
                <a:lnTo>
                  <a:pt x="183" y="822"/>
                </a:lnTo>
                <a:lnTo>
                  <a:pt x="115" y="275"/>
                </a:lnTo>
                <a:lnTo>
                  <a:pt x="115" y="115"/>
                </a:lnTo>
                <a:lnTo>
                  <a:pt x="92" y="47"/>
                </a:lnTo>
                <a:lnTo>
                  <a:pt x="92" y="24"/>
                </a:lnTo>
                <a:lnTo>
                  <a:pt x="46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6" name="Google Shape;1576;p29"/>
          <p:cNvSpPr/>
          <p:nvPr/>
        </p:nvSpPr>
        <p:spPr>
          <a:xfrm>
            <a:off x="1094837" y="665685"/>
            <a:ext cx="589237" cy="504179"/>
          </a:xfrm>
          <a:custGeom>
            <a:avLst/>
            <a:gdLst/>
            <a:ahLst/>
            <a:cxnLst/>
            <a:rect l="l" t="t" r="r" b="b"/>
            <a:pathLst>
              <a:path w="7731" h="6615" extrusionOk="0">
                <a:moveTo>
                  <a:pt x="5063" y="1"/>
                </a:moveTo>
                <a:lnTo>
                  <a:pt x="4835" y="24"/>
                </a:lnTo>
                <a:lnTo>
                  <a:pt x="4629" y="69"/>
                </a:lnTo>
                <a:lnTo>
                  <a:pt x="4424" y="138"/>
                </a:lnTo>
                <a:lnTo>
                  <a:pt x="4264" y="229"/>
                </a:lnTo>
                <a:lnTo>
                  <a:pt x="4082" y="320"/>
                </a:lnTo>
                <a:lnTo>
                  <a:pt x="3945" y="434"/>
                </a:lnTo>
                <a:lnTo>
                  <a:pt x="3808" y="571"/>
                </a:lnTo>
                <a:lnTo>
                  <a:pt x="3672" y="708"/>
                </a:lnTo>
                <a:lnTo>
                  <a:pt x="3443" y="1004"/>
                </a:lnTo>
                <a:lnTo>
                  <a:pt x="3261" y="1346"/>
                </a:lnTo>
                <a:lnTo>
                  <a:pt x="3147" y="1301"/>
                </a:lnTo>
                <a:lnTo>
                  <a:pt x="2851" y="1232"/>
                </a:lnTo>
                <a:lnTo>
                  <a:pt x="2440" y="1141"/>
                </a:lnTo>
                <a:lnTo>
                  <a:pt x="2189" y="1118"/>
                </a:lnTo>
                <a:lnTo>
                  <a:pt x="1938" y="1118"/>
                </a:lnTo>
                <a:lnTo>
                  <a:pt x="1665" y="1141"/>
                </a:lnTo>
                <a:lnTo>
                  <a:pt x="1391" y="1187"/>
                </a:lnTo>
                <a:lnTo>
                  <a:pt x="1140" y="1278"/>
                </a:lnTo>
                <a:lnTo>
                  <a:pt x="889" y="1392"/>
                </a:lnTo>
                <a:lnTo>
                  <a:pt x="753" y="1483"/>
                </a:lnTo>
                <a:lnTo>
                  <a:pt x="639" y="1574"/>
                </a:lnTo>
                <a:lnTo>
                  <a:pt x="525" y="1688"/>
                </a:lnTo>
                <a:lnTo>
                  <a:pt x="433" y="1803"/>
                </a:lnTo>
                <a:lnTo>
                  <a:pt x="342" y="1939"/>
                </a:lnTo>
                <a:lnTo>
                  <a:pt x="251" y="2099"/>
                </a:lnTo>
                <a:lnTo>
                  <a:pt x="160" y="2281"/>
                </a:lnTo>
                <a:lnTo>
                  <a:pt x="114" y="2464"/>
                </a:lnTo>
                <a:lnTo>
                  <a:pt x="23" y="2760"/>
                </a:lnTo>
                <a:lnTo>
                  <a:pt x="0" y="3102"/>
                </a:lnTo>
                <a:lnTo>
                  <a:pt x="23" y="3467"/>
                </a:lnTo>
                <a:lnTo>
                  <a:pt x="68" y="3832"/>
                </a:lnTo>
                <a:lnTo>
                  <a:pt x="182" y="4220"/>
                </a:lnTo>
                <a:lnTo>
                  <a:pt x="319" y="4607"/>
                </a:lnTo>
                <a:lnTo>
                  <a:pt x="502" y="4972"/>
                </a:lnTo>
                <a:lnTo>
                  <a:pt x="753" y="5337"/>
                </a:lnTo>
                <a:lnTo>
                  <a:pt x="889" y="5497"/>
                </a:lnTo>
                <a:lnTo>
                  <a:pt x="1026" y="5656"/>
                </a:lnTo>
                <a:lnTo>
                  <a:pt x="1186" y="5816"/>
                </a:lnTo>
                <a:lnTo>
                  <a:pt x="1345" y="5953"/>
                </a:lnTo>
                <a:lnTo>
                  <a:pt x="1551" y="6090"/>
                </a:lnTo>
                <a:lnTo>
                  <a:pt x="1733" y="6204"/>
                </a:lnTo>
                <a:lnTo>
                  <a:pt x="1938" y="6318"/>
                </a:lnTo>
                <a:lnTo>
                  <a:pt x="2166" y="6409"/>
                </a:lnTo>
                <a:lnTo>
                  <a:pt x="2394" y="6477"/>
                </a:lnTo>
                <a:lnTo>
                  <a:pt x="2645" y="6546"/>
                </a:lnTo>
                <a:lnTo>
                  <a:pt x="2896" y="6591"/>
                </a:lnTo>
                <a:lnTo>
                  <a:pt x="3170" y="6614"/>
                </a:lnTo>
                <a:lnTo>
                  <a:pt x="3763" y="6614"/>
                </a:lnTo>
                <a:lnTo>
                  <a:pt x="4082" y="6569"/>
                </a:lnTo>
                <a:lnTo>
                  <a:pt x="4401" y="6523"/>
                </a:lnTo>
                <a:lnTo>
                  <a:pt x="4721" y="6432"/>
                </a:lnTo>
                <a:lnTo>
                  <a:pt x="5040" y="6318"/>
                </a:lnTo>
                <a:lnTo>
                  <a:pt x="5313" y="6204"/>
                </a:lnTo>
                <a:lnTo>
                  <a:pt x="5610" y="6067"/>
                </a:lnTo>
                <a:lnTo>
                  <a:pt x="5861" y="5885"/>
                </a:lnTo>
                <a:lnTo>
                  <a:pt x="6112" y="5725"/>
                </a:lnTo>
                <a:lnTo>
                  <a:pt x="6340" y="5520"/>
                </a:lnTo>
                <a:lnTo>
                  <a:pt x="6545" y="5314"/>
                </a:lnTo>
                <a:lnTo>
                  <a:pt x="6750" y="5086"/>
                </a:lnTo>
                <a:lnTo>
                  <a:pt x="6933" y="4858"/>
                </a:lnTo>
                <a:lnTo>
                  <a:pt x="7092" y="4607"/>
                </a:lnTo>
                <a:lnTo>
                  <a:pt x="7229" y="4379"/>
                </a:lnTo>
                <a:lnTo>
                  <a:pt x="7366" y="4106"/>
                </a:lnTo>
                <a:lnTo>
                  <a:pt x="7480" y="3855"/>
                </a:lnTo>
                <a:lnTo>
                  <a:pt x="7571" y="3604"/>
                </a:lnTo>
                <a:lnTo>
                  <a:pt x="7639" y="3330"/>
                </a:lnTo>
                <a:lnTo>
                  <a:pt x="7685" y="3057"/>
                </a:lnTo>
                <a:lnTo>
                  <a:pt x="7731" y="2806"/>
                </a:lnTo>
                <a:lnTo>
                  <a:pt x="7731" y="2532"/>
                </a:lnTo>
                <a:lnTo>
                  <a:pt x="7731" y="2281"/>
                </a:lnTo>
                <a:lnTo>
                  <a:pt x="7708" y="2031"/>
                </a:lnTo>
                <a:lnTo>
                  <a:pt x="7685" y="1803"/>
                </a:lnTo>
                <a:lnTo>
                  <a:pt x="7617" y="1574"/>
                </a:lnTo>
                <a:lnTo>
                  <a:pt x="7525" y="1346"/>
                </a:lnTo>
                <a:lnTo>
                  <a:pt x="7434" y="1141"/>
                </a:lnTo>
                <a:lnTo>
                  <a:pt x="7297" y="936"/>
                </a:lnTo>
                <a:lnTo>
                  <a:pt x="7161" y="754"/>
                </a:lnTo>
                <a:lnTo>
                  <a:pt x="7001" y="594"/>
                </a:lnTo>
                <a:lnTo>
                  <a:pt x="6819" y="434"/>
                </a:lnTo>
                <a:lnTo>
                  <a:pt x="6613" y="320"/>
                </a:lnTo>
                <a:lnTo>
                  <a:pt x="6385" y="206"/>
                </a:lnTo>
                <a:lnTo>
                  <a:pt x="6134" y="138"/>
                </a:lnTo>
                <a:lnTo>
                  <a:pt x="5838" y="69"/>
                </a:lnTo>
                <a:lnTo>
                  <a:pt x="5564" y="24"/>
                </a:lnTo>
                <a:lnTo>
                  <a:pt x="5291" y="1"/>
                </a:lnTo>
                <a:close/>
              </a:path>
            </a:pathLst>
          </a:custGeom>
          <a:solidFill>
            <a:srgbClr val="EB57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7" name="Google Shape;1577;p29"/>
          <p:cNvSpPr/>
          <p:nvPr/>
        </p:nvSpPr>
        <p:spPr>
          <a:xfrm>
            <a:off x="1294674" y="764765"/>
            <a:ext cx="52209" cy="120043"/>
          </a:xfrm>
          <a:custGeom>
            <a:avLst/>
            <a:gdLst/>
            <a:ahLst/>
            <a:cxnLst/>
            <a:rect l="l" t="t" r="r" b="b"/>
            <a:pathLst>
              <a:path w="685" h="1575" extrusionOk="0">
                <a:moveTo>
                  <a:pt x="616" y="1"/>
                </a:moveTo>
                <a:lnTo>
                  <a:pt x="593" y="24"/>
                </a:lnTo>
                <a:lnTo>
                  <a:pt x="365" y="525"/>
                </a:lnTo>
                <a:lnTo>
                  <a:pt x="183" y="1027"/>
                </a:lnTo>
                <a:lnTo>
                  <a:pt x="1" y="1529"/>
                </a:lnTo>
                <a:lnTo>
                  <a:pt x="1" y="1552"/>
                </a:lnTo>
                <a:lnTo>
                  <a:pt x="23" y="1574"/>
                </a:lnTo>
                <a:lnTo>
                  <a:pt x="69" y="1574"/>
                </a:lnTo>
                <a:lnTo>
                  <a:pt x="69" y="1552"/>
                </a:lnTo>
                <a:lnTo>
                  <a:pt x="137" y="1415"/>
                </a:lnTo>
                <a:lnTo>
                  <a:pt x="343" y="822"/>
                </a:lnTo>
                <a:lnTo>
                  <a:pt x="502" y="434"/>
                </a:lnTo>
                <a:lnTo>
                  <a:pt x="685" y="69"/>
                </a:lnTo>
                <a:lnTo>
                  <a:pt x="685" y="24"/>
                </a:lnTo>
                <a:lnTo>
                  <a:pt x="662" y="1"/>
                </a:lnTo>
                <a:close/>
              </a:path>
            </a:pathLst>
          </a:custGeom>
          <a:solidFill>
            <a:srgbClr val="1917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8" name="Google Shape;1578;p29"/>
          <p:cNvSpPr/>
          <p:nvPr/>
        </p:nvSpPr>
        <p:spPr>
          <a:xfrm>
            <a:off x="1159087" y="799519"/>
            <a:ext cx="524986" cy="370341"/>
          </a:xfrm>
          <a:custGeom>
            <a:avLst/>
            <a:gdLst/>
            <a:ahLst/>
            <a:cxnLst/>
            <a:rect l="l" t="t" r="r" b="b"/>
            <a:pathLst>
              <a:path w="6888" h="4859" extrusionOk="0">
                <a:moveTo>
                  <a:pt x="6819" y="1"/>
                </a:moveTo>
                <a:lnTo>
                  <a:pt x="6614" y="343"/>
                </a:lnTo>
                <a:lnTo>
                  <a:pt x="6409" y="639"/>
                </a:lnTo>
                <a:lnTo>
                  <a:pt x="6181" y="936"/>
                </a:lnTo>
                <a:lnTo>
                  <a:pt x="5953" y="1232"/>
                </a:lnTo>
                <a:lnTo>
                  <a:pt x="5725" y="1483"/>
                </a:lnTo>
                <a:lnTo>
                  <a:pt x="5497" y="1711"/>
                </a:lnTo>
                <a:lnTo>
                  <a:pt x="5246" y="1939"/>
                </a:lnTo>
                <a:lnTo>
                  <a:pt x="5018" y="2145"/>
                </a:lnTo>
                <a:lnTo>
                  <a:pt x="4767" y="2350"/>
                </a:lnTo>
                <a:lnTo>
                  <a:pt x="4516" y="2509"/>
                </a:lnTo>
                <a:lnTo>
                  <a:pt x="4014" y="2829"/>
                </a:lnTo>
                <a:lnTo>
                  <a:pt x="3535" y="3080"/>
                </a:lnTo>
                <a:lnTo>
                  <a:pt x="3034" y="3285"/>
                </a:lnTo>
                <a:lnTo>
                  <a:pt x="2578" y="3422"/>
                </a:lnTo>
                <a:lnTo>
                  <a:pt x="2122" y="3558"/>
                </a:lnTo>
                <a:lnTo>
                  <a:pt x="1665" y="3627"/>
                </a:lnTo>
                <a:lnTo>
                  <a:pt x="1255" y="3695"/>
                </a:lnTo>
                <a:lnTo>
                  <a:pt x="890" y="3718"/>
                </a:lnTo>
                <a:lnTo>
                  <a:pt x="1" y="3718"/>
                </a:lnTo>
                <a:lnTo>
                  <a:pt x="297" y="4014"/>
                </a:lnTo>
                <a:lnTo>
                  <a:pt x="457" y="4151"/>
                </a:lnTo>
                <a:lnTo>
                  <a:pt x="616" y="4288"/>
                </a:lnTo>
                <a:lnTo>
                  <a:pt x="799" y="4402"/>
                </a:lnTo>
                <a:lnTo>
                  <a:pt x="1004" y="4493"/>
                </a:lnTo>
                <a:lnTo>
                  <a:pt x="1209" y="4607"/>
                </a:lnTo>
                <a:lnTo>
                  <a:pt x="1415" y="4676"/>
                </a:lnTo>
                <a:lnTo>
                  <a:pt x="1643" y="4744"/>
                </a:lnTo>
                <a:lnTo>
                  <a:pt x="1871" y="4790"/>
                </a:lnTo>
                <a:lnTo>
                  <a:pt x="2122" y="4835"/>
                </a:lnTo>
                <a:lnTo>
                  <a:pt x="2395" y="4858"/>
                </a:lnTo>
                <a:lnTo>
                  <a:pt x="2669" y="4858"/>
                </a:lnTo>
                <a:lnTo>
                  <a:pt x="2943" y="4835"/>
                </a:lnTo>
                <a:lnTo>
                  <a:pt x="3239" y="4813"/>
                </a:lnTo>
                <a:lnTo>
                  <a:pt x="3558" y="4767"/>
                </a:lnTo>
                <a:lnTo>
                  <a:pt x="3992" y="4630"/>
                </a:lnTo>
                <a:lnTo>
                  <a:pt x="4425" y="4471"/>
                </a:lnTo>
                <a:lnTo>
                  <a:pt x="4790" y="4288"/>
                </a:lnTo>
                <a:lnTo>
                  <a:pt x="5155" y="4037"/>
                </a:lnTo>
                <a:lnTo>
                  <a:pt x="5474" y="3786"/>
                </a:lnTo>
                <a:lnTo>
                  <a:pt x="5770" y="3490"/>
                </a:lnTo>
                <a:lnTo>
                  <a:pt x="6021" y="3171"/>
                </a:lnTo>
                <a:lnTo>
                  <a:pt x="6249" y="2829"/>
                </a:lnTo>
                <a:lnTo>
                  <a:pt x="6454" y="2487"/>
                </a:lnTo>
                <a:lnTo>
                  <a:pt x="6614" y="2145"/>
                </a:lnTo>
                <a:lnTo>
                  <a:pt x="6728" y="1780"/>
                </a:lnTo>
                <a:lnTo>
                  <a:pt x="6819" y="1415"/>
                </a:lnTo>
                <a:lnTo>
                  <a:pt x="6888" y="1050"/>
                </a:lnTo>
                <a:lnTo>
                  <a:pt x="6888" y="685"/>
                </a:lnTo>
                <a:lnTo>
                  <a:pt x="6888" y="343"/>
                </a:lnTo>
                <a:lnTo>
                  <a:pt x="6819" y="1"/>
                </a:lnTo>
                <a:close/>
              </a:path>
            </a:pathLst>
          </a:custGeom>
          <a:solidFill>
            <a:srgbClr val="D14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9" name="Google Shape;1579;p29"/>
          <p:cNvSpPr/>
          <p:nvPr/>
        </p:nvSpPr>
        <p:spPr>
          <a:xfrm>
            <a:off x="1339870" y="662255"/>
            <a:ext cx="347704" cy="504103"/>
          </a:xfrm>
          <a:custGeom>
            <a:avLst/>
            <a:gdLst/>
            <a:ahLst/>
            <a:cxnLst/>
            <a:rect l="l" t="t" r="r" b="b"/>
            <a:pathLst>
              <a:path w="4562" h="6614" extrusionOk="0">
                <a:moveTo>
                  <a:pt x="1825" y="0"/>
                </a:moveTo>
                <a:lnTo>
                  <a:pt x="1642" y="23"/>
                </a:lnTo>
                <a:lnTo>
                  <a:pt x="1460" y="69"/>
                </a:lnTo>
                <a:lnTo>
                  <a:pt x="1300" y="114"/>
                </a:lnTo>
                <a:lnTo>
                  <a:pt x="1141" y="160"/>
                </a:lnTo>
                <a:lnTo>
                  <a:pt x="1004" y="228"/>
                </a:lnTo>
                <a:lnTo>
                  <a:pt x="753" y="411"/>
                </a:lnTo>
                <a:lnTo>
                  <a:pt x="525" y="616"/>
                </a:lnTo>
                <a:lnTo>
                  <a:pt x="320" y="844"/>
                </a:lnTo>
                <a:lnTo>
                  <a:pt x="160" y="1095"/>
                </a:lnTo>
                <a:lnTo>
                  <a:pt x="0" y="1369"/>
                </a:lnTo>
                <a:lnTo>
                  <a:pt x="0" y="1414"/>
                </a:lnTo>
                <a:lnTo>
                  <a:pt x="23" y="1437"/>
                </a:lnTo>
                <a:lnTo>
                  <a:pt x="69" y="1437"/>
                </a:lnTo>
                <a:lnTo>
                  <a:pt x="92" y="1414"/>
                </a:lnTo>
                <a:lnTo>
                  <a:pt x="228" y="1141"/>
                </a:lnTo>
                <a:lnTo>
                  <a:pt x="411" y="890"/>
                </a:lnTo>
                <a:lnTo>
                  <a:pt x="593" y="684"/>
                </a:lnTo>
                <a:lnTo>
                  <a:pt x="799" y="479"/>
                </a:lnTo>
                <a:lnTo>
                  <a:pt x="1049" y="320"/>
                </a:lnTo>
                <a:lnTo>
                  <a:pt x="1323" y="183"/>
                </a:lnTo>
                <a:lnTo>
                  <a:pt x="1483" y="137"/>
                </a:lnTo>
                <a:lnTo>
                  <a:pt x="1642" y="114"/>
                </a:lnTo>
                <a:lnTo>
                  <a:pt x="1825" y="92"/>
                </a:lnTo>
                <a:lnTo>
                  <a:pt x="2212" y="92"/>
                </a:lnTo>
                <a:lnTo>
                  <a:pt x="2440" y="114"/>
                </a:lnTo>
                <a:lnTo>
                  <a:pt x="2669" y="160"/>
                </a:lnTo>
                <a:lnTo>
                  <a:pt x="2897" y="228"/>
                </a:lnTo>
                <a:lnTo>
                  <a:pt x="3102" y="274"/>
                </a:lnTo>
                <a:lnTo>
                  <a:pt x="3284" y="365"/>
                </a:lnTo>
                <a:lnTo>
                  <a:pt x="3444" y="456"/>
                </a:lnTo>
                <a:lnTo>
                  <a:pt x="3604" y="548"/>
                </a:lnTo>
                <a:lnTo>
                  <a:pt x="3740" y="662"/>
                </a:lnTo>
                <a:lnTo>
                  <a:pt x="3877" y="776"/>
                </a:lnTo>
                <a:lnTo>
                  <a:pt x="3991" y="913"/>
                </a:lnTo>
                <a:lnTo>
                  <a:pt x="4105" y="1072"/>
                </a:lnTo>
                <a:lnTo>
                  <a:pt x="4196" y="1209"/>
                </a:lnTo>
                <a:lnTo>
                  <a:pt x="4265" y="1391"/>
                </a:lnTo>
                <a:lnTo>
                  <a:pt x="4333" y="1551"/>
                </a:lnTo>
                <a:lnTo>
                  <a:pt x="4379" y="1733"/>
                </a:lnTo>
                <a:lnTo>
                  <a:pt x="4447" y="2098"/>
                </a:lnTo>
                <a:lnTo>
                  <a:pt x="4470" y="2486"/>
                </a:lnTo>
                <a:lnTo>
                  <a:pt x="4470" y="2805"/>
                </a:lnTo>
                <a:lnTo>
                  <a:pt x="4424" y="3125"/>
                </a:lnTo>
                <a:lnTo>
                  <a:pt x="4356" y="3421"/>
                </a:lnTo>
                <a:lnTo>
                  <a:pt x="4265" y="3740"/>
                </a:lnTo>
                <a:lnTo>
                  <a:pt x="4151" y="4060"/>
                </a:lnTo>
                <a:lnTo>
                  <a:pt x="3991" y="4356"/>
                </a:lnTo>
                <a:lnTo>
                  <a:pt x="3809" y="4675"/>
                </a:lnTo>
                <a:lnTo>
                  <a:pt x="3626" y="4949"/>
                </a:lnTo>
                <a:lnTo>
                  <a:pt x="3398" y="5223"/>
                </a:lnTo>
                <a:lnTo>
                  <a:pt x="3147" y="5473"/>
                </a:lnTo>
                <a:lnTo>
                  <a:pt x="2874" y="5724"/>
                </a:lnTo>
                <a:lnTo>
                  <a:pt x="2577" y="5930"/>
                </a:lnTo>
                <a:lnTo>
                  <a:pt x="2258" y="6112"/>
                </a:lnTo>
                <a:lnTo>
                  <a:pt x="1916" y="6272"/>
                </a:lnTo>
                <a:lnTo>
                  <a:pt x="1551" y="6408"/>
                </a:lnTo>
                <a:lnTo>
                  <a:pt x="1163" y="6522"/>
                </a:lnTo>
                <a:lnTo>
                  <a:pt x="1141" y="6522"/>
                </a:lnTo>
                <a:lnTo>
                  <a:pt x="1141" y="6568"/>
                </a:lnTo>
                <a:lnTo>
                  <a:pt x="1163" y="6591"/>
                </a:lnTo>
                <a:lnTo>
                  <a:pt x="1186" y="6614"/>
                </a:lnTo>
                <a:lnTo>
                  <a:pt x="1597" y="6500"/>
                </a:lnTo>
                <a:lnTo>
                  <a:pt x="1962" y="6363"/>
                </a:lnTo>
                <a:lnTo>
                  <a:pt x="2304" y="6203"/>
                </a:lnTo>
                <a:lnTo>
                  <a:pt x="2623" y="5998"/>
                </a:lnTo>
                <a:lnTo>
                  <a:pt x="2942" y="5793"/>
                </a:lnTo>
                <a:lnTo>
                  <a:pt x="3216" y="5542"/>
                </a:lnTo>
                <a:lnTo>
                  <a:pt x="3467" y="5291"/>
                </a:lnTo>
                <a:lnTo>
                  <a:pt x="3695" y="4995"/>
                </a:lnTo>
                <a:lnTo>
                  <a:pt x="3900" y="4721"/>
                </a:lnTo>
                <a:lnTo>
                  <a:pt x="4082" y="4402"/>
                </a:lnTo>
                <a:lnTo>
                  <a:pt x="4219" y="4105"/>
                </a:lnTo>
                <a:lnTo>
                  <a:pt x="4356" y="3786"/>
                </a:lnTo>
                <a:lnTo>
                  <a:pt x="4447" y="3444"/>
                </a:lnTo>
                <a:lnTo>
                  <a:pt x="4516" y="3125"/>
                </a:lnTo>
                <a:lnTo>
                  <a:pt x="4561" y="2805"/>
                </a:lnTo>
                <a:lnTo>
                  <a:pt x="4561" y="2486"/>
                </a:lnTo>
                <a:lnTo>
                  <a:pt x="4538" y="2098"/>
                </a:lnTo>
                <a:lnTo>
                  <a:pt x="4470" y="1711"/>
                </a:lnTo>
                <a:lnTo>
                  <a:pt x="4424" y="1528"/>
                </a:lnTo>
                <a:lnTo>
                  <a:pt x="4356" y="1346"/>
                </a:lnTo>
                <a:lnTo>
                  <a:pt x="4265" y="1186"/>
                </a:lnTo>
                <a:lnTo>
                  <a:pt x="4174" y="1027"/>
                </a:lnTo>
                <a:lnTo>
                  <a:pt x="4060" y="867"/>
                </a:lnTo>
                <a:lnTo>
                  <a:pt x="3946" y="730"/>
                </a:lnTo>
                <a:lnTo>
                  <a:pt x="3809" y="593"/>
                </a:lnTo>
                <a:lnTo>
                  <a:pt x="3649" y="479"/>
                </a:lnTo>
                <a:lnTo>
                  <a:pt x="3489" y="365"/>
                </a:lnTo>
                <a:lnTo>
                  <a:pt x="3330" y="274"/>
                </a:lnTo>
                <a:lnTo>
                  <a:pt x="3125" y="183"/>
                </a:lnTo>
                <a:lnTo>
                  <a:pt x="2919" y="137"/>
                </a:lnTo>
                <a:lnTo>
                  <a:pt x="2669" y="69"/>
                </a:lnTo>
                <a:lnTo>
                  <a:pt x="2440" y="23"/>
                </a:lnTo>
                <a:lnTo>
                  <a:pt x="2212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0" name="Google Shape;1580;p29"/>
          <p:cNvSpPr/>
          <p:nvPr/>
        </p:nvSpPr>
        <p:spPr>
          <a:xfrm>
            <a:off x="1091331" y="747388"/>
            <a:ext cx="255557" cy="396407"/>
          </a:xfrm>
          <a:custGeom>
            <a:avLst/>
            <a:gdLst/>
            <a:ahLst/>
            <a:cxnLst/>
            <a:rect l="l" t="t" r="r" b="b"/>
            <a:pathLst>
              <a:path w="3353" h="5201" extrusionOk="0">
                <a:moveTo>
                  <a:pt x="1756" y="1"/>
                </a:moveTo>
                <a:lnTo>
                  <a:pt x="1483" y="46"/>
                </a:lnTo>
                <a:lnTo>
                  <a:pt x="1209" y="138"/>
                </a:lnTo>
                <a:lnTo>
                  <a:pt x="935" y="274"/>
                </a:lnTo>
                <a:lnTo>
                  <a:pt x="799" y="343"/>
                </a:lnTo>
                <a:lnTo>
                  <a:pt x="685" y="457"/>
                </a:lnTo>
                <a:lnTo>
                  <a:pt x="571" y="571"/>
                </a:lnTo>
                <a:lnTo>
                  <a:pt x="456" y="685"/>
                </a:lnTo>
                <a:lnTo>
                  <a:pt x="342" y="845"/>
                </a:lnTo>
                <a:lnTo>
                  <a:pt x="251" y="1004"/>
                </a:lnTo>
                <a:lnTo>
                  <a:pt x="183" y="1187"/>
                </a:lnTo>
                <a:lnTo>
                  <a:pt x="114" y="1369"/>
                </a:lnTo>
                <a:lnTo>
                  <a:pt x="69" y="1551"/>
                </a:lnTo>
                <a:lnTo>
                  <a:pt x="23" y="1711"/>
                </a:lnTo>
                <a:lnTo>
                  <a:pt x="0" y="2099"/>
                </a:lnTo>
                <a:lnTo>
                  <a:pt x="23" y="2509"/>
                </a:lnTo>
                <a:lnTo>
                  <a:pt x="114" y="2943"/>
                </a:lnTo>
                <a:lnTo>
                  <a:pt x="251" y="3376"/>
                </a:lnTo>
                <a:lnTo>
                  <a:pt x="342" y="3581"/>
                </a:lnTo>
                <a:lnTo>
                  <a:pt x="434" y="3809"/>
                </a:lnTo>
                <a:lnTo>
                  <a:pt x="571" y="4014"/>
                </a:lnTo>
                <a:lnTo>
                  <a:pt x="685" y="4220"/>
                </a:lnTo>
                <a:lnTo>
                  <a:pt x="844" y="4402"/>
                </a:lnTo>
                <a:lnTo>
                  <a:pt x="1004" y="4584"/>
                </a:lnTo>
                <a:lnTo>
                  <a:pt x="1186" y="4767"/>
                </a:lnTo>
                <a:lnTo>
                  <a:pt x="1369" y="4927"/>
                </a:lnTo>
                <a:lnTo>
                  <a:pt x="1574" y="5063"/>
                </a:lnTo>
                <a:lnTo>
                  <a:pt x="1802" y="5200"/>
                </a:lnTo>
                <a:lnTo>
                  <a:pt x="1848" y="5200"/>
                </a:lnTo>
                <a:lnTo>
                  <a:pt x="1870" y="5177"/>
                </a:lnTo>
                <a:lnTo>
                  <a:pt x="1870" y="5155"/>
                </a:lnTo>
                <a:lnTo>
                  <a:pt x="1848" y="5109"/>
                </a:lnTo>
                <a:lnTo>
                  <a:pt x="1642" y="4995"/>
                </a:lnTo>
                <a:lnTo>
                  <a:pt x="1437" y="4858"/>
                </a:lnTo>
                <a:lnTo>
                  <a:pt x="1232" y="4698"/>
                </a:lnTo>
                <a:lnTo>
                  <a:pt x="1072" y="4516"/>
                </a:lnTo>
                <a:lnTo>
                  <a:pt x="913" y="4334"/>
                </a:lnTo>
                <a:lnTo>
                  <a:pt x="776" y="4151"/>
                </a:lnTo>
                <a:lnTo>
                  <a:pt x="639" y="3969"/>
                </a:lnTo>
                <a:lnTo>
                  <a:pt x="525" y="3764"/>
                </a:lnTo>
                <a:lnTo>
                  <a:pt x="411" y="3558"/>
                </a:lnTo>
                <a:lnTo>
                  <a:pt x="342" y="3353"/>
                </a:lnTo>
                <a:lnTo>
                  <a:pt x="206" y="2920"/>
                </a:lnTo>
                <a:lnTo>
                  <a:pt x="114" y="2509"/>
                </a:lnTo>
                <a:lnTo>
                  <a:pt x="92" y="2099"/>
                </a:lnTo>
                <a:lnTo>
                  <a:pt x="114" y="1734"/>
                </a:lnTo>
                <a:lnTo>
                  <a:pt x="160" y="1574"/>
                </a:lnTo>
                <a:lnTo>
                  <a:pt x="183" y="1415"/>
                </a:lnTo>
                <a:lnTo>
                  <a:pt x="251" y="1209"/>
                </a:lnTo>
                <a:lnTo>
                  <a:pt x="342" y="1050"/>
                </a:lnTo>
                <a:lnTo>
                  <a:pt x="434" y="890"/>
                </a:lnTo>
                <a:lnTo>
                  <a:pt x="525" y="753"/>
                </a:lnTo>
                <a:lnTo>
                  <a:pt x="639" y="616"/>
                </a:lnTo>
                <a:lnTo>
                  <a:pt x="730" y="525"/>
                </a:lnTo>
                <a:lnTo>
                  <a:pt x="844" y="434"/>
                </a:lnTo>
                <a:lnTo>
                  <a:pt x="981" y="343"/>
                </a:lnTo>
                <a:lnTo>
                  <a:pt x="1232" y="229"/>
                </a:lnTo>
                <a:lnTo>
                  <a:pt x="1505" y="138"/>
                </a:lnTo>
                <a:lnTo>
                  <a:pt x="1779" y="92"/>
                </a:lnTo>
                <a:lnTo>
                  <a:pt x="2281" y="92"/>
                </a:lnTo>
                <a:lnTo>
                  <a:pt x="2509" y="115"/>
                </a:lnTo>
                <a:lnTo>
                  <a:pt x="2919" y="206"/>
                </a:lnTo>
                <a:lnTo>
                  <a:pt x="3193" y="274"/>
                </a:lnTo>
                <a:lnTo>
                  <a:pt x="3261" y="297"/>
                </a:lnTo>
                <a:lnTo>
                  <a:pt x="3284" y="320"/>
                </a:lnTo>
                <a:lnTo>
                  <a:pt x="3330" y="320"/>
                </a:lnTo>
                <a:lnTo>
                  <a:pt x="3353" y="297"/>
                </a:lnTo>
                <a:lnTo>
                  <a:pt x="3353" y="252"/>
                </a:lnTo>
                <a:lnTo>
                  <a:pt x="3330" y="229"/>
                </a:lnTo>
                <a:lnTo>
                  <a:pt x="3216" y="206"/>
                </a:lnTo>
                <a:lnTo>
                  <a:pt x="2942" y="115"/>
                </a:lnTo>
                <a:lnTo>
                  <a:pt x="2532" y="24"/>
                </a:lnTo>
                <a:lnTo>
                  <a:pt x="2304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1" name="Google Shape;1581;p29"/>
          <p:cNvSpPr/>
          <p:nvPr/>
        </p:nvSpPr>
        <p:spPr>
          <a:xfrm>
            <a:off x="6842541" y="759582"/>
            <a:ext cx="1265363" cy="735270"/>
          </a:xfrm>
          <a:custGeom>
            <a:avLst/>
            <a:gdLst/>
            <a:ahLst/>
            <a:cxnLst/>
            <a:rect l="l" t="t" r="r" b="b"/>
            <a:pathLst>
              <a:path w="16602" h="9647" extrusionOk="0">
                <a:moveTo>
                  <a:pt x="6431" y="4082"/>
                </a:moveTo>
                <a:lnTo>
                  <a:pt x="6705" y="4105"/>
                </a:lnTo>
                <a:lnTo>
                  <a:pt x="6955" y="4174"/>
                </a:lnTo>
                <a:lnTo>
                  <a:pt x="7206" y="4288"/>
                </a:lnTo>
                <a:lnTo>
                  <a:pt x="7412" y="4447"/>
                </a:lnTo>
                <a:lnTo>
                  <a:pt x="7503" y="4561"/>
                </a:lnTo>
                <a:lnTo>
                  <a:pt x="7571" y="4675"/>
                </a:lnTo>
                <a:lnTo>
                  <a:pt x="7662" y="4789"/>
                </a:lnTo>
                <a:lnTo>
                  <a:pt x="7708" y="4926"/>
                </a:lnTo>
                <a:lnTo>
                  <a:pt x="7754" y="5063"/>
                </a:lnTo>
                <a:lnTo>
                  <a:pt x="7799" y="5200"/>
                </a:lnTo>
                <a:lnTo>
                  <a:pt x="7822" y="5382"/>
                </a:lnTo>
                <a:lnTo>
                  <a:pt x="7822" y="5542"/>
                </a:lnTo>
                <a:lnTo>
                  <a:pt x="7799" y="5884"/>
                </a:lnTo>
                <a:lnTo>
                  <a:pt x="7731" y="6249"/>
                </a:lnTo>
                <a:lnTo>
                  <a:pt x="7571" y="6659"/>
                </a:lnTo>
                <a:lnTo>
                  <a:pt x="7366" y="7093"/>
                </a:lnTo>
                <a:lnTo>
                  <a:pt x="7183" y="7412"/>
                </a:lnTo>
                <a:lnTo>
                  <a:pt x="7017" y="7682"/>
                </a:lnTo>
                <a:lnTo>
                  <a:pt x="7017" y="7682"/>
                </a:lnTo>
                <a:lnTo>
                  <a:pt x="6545" y="7663"/>
                </a:lnTo>
                <a:lnTo>
                  <a:pt x="6066" y="7594"/>
                </a:lnTo>
                <a:lnTo>
                  <a:pt x="5838" y="7549"/>
                </a:lnTo>
                <a:lnTo>
                  <a:pt x="5610" y="7480"/>
                </a:lnTo>
                <a:lnTo>
                  <a:pt x="5428" y="7412"/>
                </a:lnTo>
                <a:lnTo>
                  <a:pt x="5245" y="7343"/>
                </a:lnTo>
                <a:lnTo>
                  <a:pt x="5063" y="7252"/>
                </a:lnTo>
                <a:lnTo>
                  <a:pt x="4926" y="7138"/>
                </a:lnTo>
                <a:lnTo>
                  <a:pt x="4789" y="7024"/>
                </a:lnTo>
                <a:lnTo>
                  <a:pt x="4698" y="6887"/>
                </a:lnTo>
                <a:lnTo>
                  <a:pt x="4607" y="6751"/>
                </a:lnTo>
                <a:lnTo>
                  <a:pt x="4561" y="6614"/>
                </a:lnTo>
                <a:lnTo>
                  <a:pt x="4515" y="6431"/>
                </a:lnTo>
                <a:lnTo>
                  <a:pt x="4493" y="6249"/>
                </a:lnTo>
                <a:lnTo>
                  <a:pt x="4515" y="6112"/>
                </a:lnTo>
                <a:lnTo>
                  <a:pt x="4538" y="5930"/>
                </a:lnTo>
                <a:lnTo>
                  <a:pt x="4584" y="5702"/>
                </a:lnTo>
                <a:lnTo>
                  <a:pt x="4675" y="5496"/>
                </a:lnTo>
                <a:lnTo>
                  <a:pt x="4743" y="5291"/>
                </a:lnTo>
                <a:lnTo>
                  <a:pt x="4835" y="5109"/>
                </a:lnTo>
                <a:lnTo>
                  <a:pt x="4949" y="4926"/>
                </a:lnTo>
                <a:lnTo>
                  <a:pt x="5063" y="4789"/>
                </a:lnTo>
                <a:lnTo>
                  <a:pt x="5177" y="4653"/>
                </a:lnTo>
                <a:lnTo>
                  <a:pt x="5291" y="4516"/>
                </a:lnTo>
                <a:lnTo>
                  <a:pt x="5428" y="4424"/>
                </a:lnTo>
                <a:lnTo>
                  <a:pt x="5564" y="4333"/>
                </a:lnTo>
                <a:lnTo>
                  <a:pt x="5701" y="4242"/>
                </a:lnTo>
                <a:lnTo>
                  <a:pt x="5861" y="4196"/>
                </a:lnTo>
                <a:lnTo>
                  <a:pt x="5998" y="4151"/>
                </a:lnTo>
                <a:lnTo>
                  <a:pt x="6134" y="4105"/>
                </a:lnTo>
                <a:lnTo>
                  <a:pt x="6431" y="4082"/>
                </a:lnTo>
                <a:close/>
                <a:moveTo>
                  <a:pt x="15370" y="0"/>
                </a:moveTo>
                <a:lnTo>
                  <a:pt x="15119" y="23"/>
                </a:lnTo>
                <a:lnTo>
                  <a:pt x="14869" y="46"/>
                </a:lnTo>
                <a:lnTo>
                  <a:pt x="14663" y="92"/>
                </a:lnTo>
                <a:lnTo>
                  <a:pt x="14435" y="137"/>
                </a:lnTo>
                <a:lnTo>
                  <a:pt x="14253" y="206"/>
                </a:lnTo>
                <a:lnTo>
                  <a:pt x="14070" y="297"/>
                </a:lnTo>
                <a:lnTo>
                  <a:pt x="13888" y="388"/>
                </a:lnTo>
                <a:lnTo>
                  <a:pt x="13728" y="502"/>
                </a:lnTo>
                <a:lnTo>
                  <a:pt x="13523" y="707"/>
                </a:lnTo>
                <a:lnTo>
                  <a:pt x="13341" y="913"/>
                </a:lnTo>
                <a:lnTo>
                  <a:pt x="13181" y="1163"/>
                </a:lnTo>
                <a:lnTo>
                  <a:pt x="13044" y="1414"/>
                </a:lnTo>
                <a:lnTo>
                  <a:pt x="12862" y="1825"/>
                </a:lnTo>
                <a:lnTo>
                  <a:pt x="12725" y="2281"/>
                </a:lnTo>
                <a:lnTo>
                  <a:pt x="12634" y="2760"/>
                </a:lnTo>
                <a:lnTo>
                  <a:pt x="12565" y="3239"/>
                </a:lnTo>
                <a:lnTo>
                  <a:pt x="12497" y="3740"/>
                </a:lnTo>
                <a:lnTo>
                  <a:pt x="12474" y="4242"/>
                </a:lnTo>
                <a:lnTo>
                  <a:pt x="12406" y="5200"/>
                </a:lnTo>
                <a:lnTo>
                  <a:pt x="12383" y="5337"/>
                </a:lnTo>
                <a:lnTo>
                  <a:pt x="12360" y="5451"/>
                </a:lnTo>
                <a:lnTo>
                  <a:pt x="12314" y="5587"/>
                </a:lnTo>
                <a:lnTo>
                  <a:pt x="12246" y="5702"/>
                </a:lnTo>
                <a:lnTo>
                  <a:pt x="12086" y="5930"/>
                </a:lnTo>
                <a:lnTo>
                  <a:pt x="11858" y="6158"/>
                </a:lnTo>
                <a:lnTo>
                  <a:pt x="11676" y="6340"/>
                </a:lnTo>
                <a:lnTo>
                  <a:pt x="11448" y="6477"/>
                </a:lnTo>
                <a:lnTo>
                  <a:pt x="11220" y="6636"/>
                </a:lnTo>
                <a:lnTo>
                  <a:pt x="10946" y="6773"/>
                </a:lnTo>
                <a:lnTo>
                  <a:pt x="10673" y="6910"/>
                </a:lnTo>
                <a:lnTo>
                  <a:pt x="10376" y="7047"/>
                </a:lnTo>
                <a:lnTo>
                  <a:pt x="9760" y="7252"/>
                </a:lnTo>
                <a:lnTo>
                  <a:pt x="9099" y="7435"/>
                </a:lnTo>
                <a:lnTo>
                  <a:pt x="8415" y="7571"/>
                </a:lnTo>
                <a:lnTo>
                  <a:pt x="7731" y="7663"/>
                </a:lnTo>
                <a:lnTo>
                  <a:pt x="7234" y="7680"/>
                </a:lnTo>
                <a:lnTo>
                  <a:pt x="7234" y="7680"/>
                </a:lnTo>
                <a:lnTo>
                  <a:pt x="7343" y="7503"/>
                </a:lnTo>
                <a:lnTo>
                  <a:pt x="7526" y="7184"/>
                </a:lnTo>
                <a:lnTo>
                  <a:pt x="7754" y="6728"/>
                </a:lnTo>
                <a:lnTo>
                  <a:pt x="7890" y="6317"/>
                </a:lnTo>
                <a:lnTo>
                  <a:pt x="7982" y="5907"/>
                </a:lnTo>
                <a:lnTo>
                  <a:pt x="8004" y="5724"/>
                </a:lnTo>
                <a:lnTo>
                  <a:pt x="8004" y="5542"/>
                </a:lnTo>
                <a:lnTo>
                  <a:pt x="8004" y="5359"/>
                </a:lnTo>
                <a:lnTo>
                  <a:pt x="7982" y="5177"/>
                </a:lnTo>
                <a:lnTo>
                  <a:pt x="7936" y="5017"/>
                </a:lnTo>
                <a:lnTo>
                  <a:pt x="7890" y="4858"/>
                </a:lnTo>
                <a:lnTo>
                  <a:pt x="7822" y="4698"/>
                </a:lnTo>
                <a:lnTo>
                  <a:pt x="7731" y="4561"/>
                </a:lnTo>
                <a:lnTo>
                  <a:pt x="7640" y="4447"/>
                </a:lnTo>
                <a:lnTo>
                  <a:pt x="7526" y="4333"/>
                </a:lnTo>
                <a:lnTo>
                  <a:pt x="7412" y="4219"/>
                </a:lnTo>
                <a:lnTo>
                  <a:pt x="7298" y="4151"/>
                </a:lnTo>
                <a:lnTo>
                  <a:pt x="7161" y="4060"/>
                </a:lnTo>
                <a:lnTo>
                  <a:pt x="7024" y="4014"/>
                </a:lnTo>
                <a:lnTo>
                  <a:pt x="6887" y="3968"/>
                </a:lnTo>
                <a:lnTo>
                  <a:pt x="6727" y="3923"/>
                </a:lnTo>
                <a:lnTo>
                  <a:pt x="6591" y="3900"/>
                </a:lnTo>
                <a:lnTo>
                  <a:pt x="6271" y="3900"/>
                </a:lnTo>
                <a:lnTo>
                  <a:pt x="6112" y="3923"/>
                </a:lnTo>
                <a:lnTo>
                  <a:pt x="5952" y="3968"/>
                </a:lnTo>
                <a:lnTo>
                  <a:pt x="5792" y="4014"/>
                </a:lnTo>
                <a:lnTo>
                  <a:pt x="5633" y="4082"/>
                </a:lnTo>
                <a:lnTo>
                  <a:pt x="5473" y="4174"/>
                </a:lnTo>
                <a:lnTo>
                  <a:pt x="5314" y="4265"/>
                </a:lnTo>
                <a:lnTo>
                  <a:pt x="5177" y="4379"/>
                </a:lnTo>
                <a:lnTo>
                  <a:pt x="5040" y="4516"/>
                </a:lnTo>
                <a:lnTo>
                  <a:pt x="4903" y="4675"/>
                </a:lnTo>
                <a:lnTo>
                  <a:pt x="4789" y="4835"/>
                </a:lnTo>
                <a:lnTo>
                  <a:pt x="4675" y="5017"/>
                </a:lnTo>
                <a:lnTo>
                  <a:pt x="4584" y="5200"/>
                </a:lnTo>
                <a:lnTo>
                  <a:pt x="4493" y="5428"/>
                </a:lnTo>
                <a:lnTo>
                  <a:pt x="4424" y="5656"/>
                </a:lnTo>
                <a:lnTo>
                  <a:pt x="4356" y="5907"/>
                </a:lnTo>
                <a:lnTo>
                  <a:pt x="4333" y="6089"/>
                </a:lnTo>
                <a:lnTo>
                  <a:pt x="4310" y="6249"/>
                </a:lnTo>
                <a:lnTo>
                  <a:pt x="4333" y="6477"/>
                </a:lnTo>
                <a:lnTo>
                  <a:pt x="4379" y="6659"/>
                </a:lnTo>
                <a:lnTo>
                  <a:pt x="4447" y="6842"/>
                </a:lnTo>
                <a:lnTo>
                  <a:pt x="4538" y="7001"/>
                </a:lnTo>
                <a:lnTo>
                  <a:pt x="4629" y="7115"/>
                </a:lnTo>
                <a:lnTo>
                  <a:pt x="4743" y="7207"/>
                </a:lnTo>
                <a:lnTo>
                  <a:pt x="4971" y="7389"/>
                </a:lnTo>
                <a:lnTo>
                  <a:pt x="5245" y="7549"/>
                </a:lnTo>
                <a:lnTo>
                  <a:pt x="5564" y="7663"/>
                </a:lnTo>
                <a:lnTo>
                  <a:pt x="5906" y="7754"/>
                </a:lnTo>
                <a:lnTo>
                  <a:pt x="6271" y="7822"/>
                </a:lnTo>
                <a:lnTo>
                  <a:pt x="6682" y="7845"/>
                </a:lnTo>
                <a:lnTo>
                  <a:pt x="6902" y="7857"/>
                </a:lnTo>
                <a:lnTo>
                  <a:pt x="6819" y="7982"/>
                </a:lnTo>
                <a:lnTo>
                  <a:pt x="6636" y="8210"/>
                </a:lnTo>
                <a:lnTo>
                  <a:pt x="6454" y="8438"/>
                </a:lnTo>
                <a:lnTo>
                  <a:pt x="6271" y="8620"/>
                </a:lnTo>
                <a:lnTo>
                  <a:pt x="6089" y="8803"/>
                </a:lnTo>
                <a:lnTo>
                  <a:pt x="5906" y="8940"/>
                </a:lnTo>
                <a:lnTo>
                  <a:pt x="5724" y="9077"/>
                </a:lnTo>
                <a:lnTo>
                  <a:pt x="5564" y="9191"/>
                </a:lnTo>
                <a:lnTo>
                  <a:pt x="5382" y="9282"/>
                </a:lnTo>
                <a:lnTo>
                  <a:pt x="5200" y="9350"/>
                </a:lnTo>
                <a:lnTo>
                  <a:pt x="5040" y="9396"/>
                </a:lnTo>
                <a:lnTo>
                  <a:pt x="4857" y="9441"/>
                </a:lnTo>
                <a:lnTo>
                  <a:pt x="4698" y="9464"/>
                </a:lnTo>
                <a:lnTo>
                  <a:pt x="4310" y="9464"/>
                </a:lnTo>
                <a:lnTo>
                  <a:pt x="4082" y="9419"/>
                </a:lnTo>
                <a:lnTo>
                  <a:pt x="3877" y="9373"/>
                </a:lnTo>
                <a:lnTo>
                  <a:pt x="3672" y="9305"/>
                </a:lnTo>
                <a:lnTo>
                  <a:pt x="3466" y="9213"/>
                </a:lnTo>
                <a:lnTo>
                  <a:pt x="3261" y="9099"/>
                </a:lnTo>
                <a:lnTo>
                  <a:pt x="3056" y="8963"/>
                </a:lnTo>
                <a:lnTo>
                  <a:pt x="2851" y="8826"/>
                </a:lnTo>
                <a:lnTo>
                  <a:pt x="2577" y="8575"/>
                </a:lnTo>
                <a:lnTo>
                  <a:pt x="2303" y="8324"/>
                </a:lnTo>
                <a:lnTo>
                  <a:pt x="2030" y="8050"/>
                </a:lnTo>
                <a:lnTo>
                  <a:pt x="1779" y="7754"/>
                </a:lnTo>
                <a:lnTo>
                  <a:pt x="1551" y="7457"/>
                </a:lnTo>
                <a:lnTo>
                  <a:pt x="1323" y="7161"/>
                </a:lnTo>
                <a:lnTo>
                  <a:pt x="935" y="6568"/>
                </a:lnTo>
                <a:lnTo>
                  <a:pt x="616" y="6044"/>
                </a:lnTo>
                <a:lnTo>
                  <a:pt x="365" y="5633"/>
                </a:lnTo>
                <a:lnTo>
                  <a:pt x="228" y="5337"/>
                </a:lnTo>
                <a:lnTo>
                  <a:pt x="183" y="5245"/>
                </a:lnTo>
                <a:lnTo>
                  <a:pt x="183" y="5223"/>
                </a:lnTo>
                <a:lnTo>
                  <a:pt x="160" y="5200"/>
                </a:lnTo>
                <a:lnTo>
                  <a:pt x="137" y="5177"/>
                </a:lnTo>
                <a:lnTo>
                  <a:pt x="46" y="5177"/>
                </a:lnTo>
                <a:lnTo>
                  <a:pt x="23" y="5200"/>
                </a:lnTo>
                <a:lnTo>
                  <a:pt x="0" y="5245"/>
                </a:lnTo>
                <a:lnTo>
                  <a:pt x="0" y="5268"/>
                </a:lnTo>
                <a:lnTo>
                  <a:pt x="23" y="5314"/>
                </a:lnTo>
                <a:lnTo>
                  <a:pt x="114" y="5496"/>
                </a:lnTo>
                <a:lnTo>
                  <a:pt x="365" y="5975"/>
                </a:lnTo>
                <a:lnTo>
                  <a:pt x="775" y="6682"/>
                </a:lnTo>
                <a:lnTo>
                  <a:pt x="1026" y="7070"/>
                </a:lnTo>
                <a:lnTo>
                  <a:pt x="1323" y="7480"/>
                </a:lnTo>
                <a:lnTo>
                  <a:pt x="1642" y="7868"/>
                </a:lnTo>
                <a:lnTo>
                  <a:pt x="1984" y="8278"/>
                </a:lnTo>
                <a:lnTo>
                  <a:pt x="2349" y="8643"/>
                </a:lnTo>
                <a:lnTo>
                  <a:pt x="2737" y="8963"/>
                </a:lnTo>
                <a:lnTo>
                  <a:pt x="2942" y="9122"/>
                </a:lnTo>
                <a:lnTo>
                  <a:pt x="3170" y="9236"/>
                </a:lnTo>
                <a:lnTo>
                  <a:pt x="3375" y="9373"/>
                </a:lnTo>
                <a:lnTo>
                  <a:pt x="3603" y="9464"/>
                </a:lnTo>
                <a:lnTo>
                  <a:pt x="3808" y="9555"/>
                </a:lnTo>
                <a:lnTo>
                  <a:pt x="4059" y="9601"/>
                </a:lnTo>
                <a:lnTo>
                  <a:pt x="4287" y="9647"/>
                </a:lnTo>
                <a:lnTo>
                  <a:pt x="4698" y="9647"/>
                </a:lnTo>
                <a:lnTo>
                  <a:pt x="4880" y="9624"/>
                </a:lnTo>
                <a:lnTo>
                  <a:pt x="5085" y="9578"/>
                </a:lnTo>
                <a:lnTo>
                  <a:pt x="5268" y="9533"/>
                </a:lnTo>
                <a:lnTo>
                  <a:pt x="5450" y="9441"/>
                </a:lnTo>
                <a:lnTo>
                  <a:pt x="5633" y="9350"/>
                </a:lnTo>
                <a:lnTo>
                  <a:pt x="5838" y="9236"/>
                </a:lnTo>
                <a:lnTo>
                  <a:pt x="6020" y="9099"/>
                </a:lnTo>
                <a:lnTo>
                  <a:pt x="6203" y="8940"/>
                </a:lnTo>
                <a:lnTo>
                  <a:pt x="6408" y="8757"/>
                </a:lnTo>
                <a:lnTo>
                  <a:pt x="6591" y="8552"/>
                </a:lnTo>
                <a:lnTo>
                  <a:pt x="6773" y="8324"/>
                </a:lnTo>
                <a:lnTo>
                  <a:pt x="6955" y="8073"/>
                </a:lnTo>
                <a:lnTo>
                  <a:pt x="7110" y="7867"/>
                </a:lnTo>
                <a:lnTo>
                  <a:pt x="7110" y="7867"/>
                </a:lnTo>
                <a:lnTo>
                  <a:pt x="7526" y="7845"/>
                </a:lnTo>
                <a:lnTo>
                  <a:pt x="7982" y="7822"/>
                </a:lnTo>
                <a:lnTo>
                  <a:pt x="8438" y="7754"/>
                </a:lnTo>
                <a:lnTo>
                  <a:pt x="8917" y="7663"/>
                </a:lnTo>
                <a:lnTo>
                  <a:pt x="9373" y="7571"/>
                </a:lnTo>
                <a:lnTo>
                  <a:pt x="9806" y="7435"/>
                </a:lnTo>
                <a:lnTo>
                  <a:pt x="10239" y="7298"/>
                </a:lnTo>
                <a:lnTo>
                  <a:pt x="10650" y="7115"/>
                </a:lnTo>
                <a:lnTo>
                  <a:pt x="11037" y="6933"/>
                </a:lnTo>
                <a:lnTo>
                  <a:pt x="11402" y="6751"/>
                </a:lnTo>
                <a:lnTo>
                  <a:pt x="11722" y="6522"/>
                </a:lnTo>
                <a:lnTo>
                  <a:pt x="11995" y="6294"/>
                </a:lnTo>
                <a:lnTo>
                  <a:pt x="12223" y="6044"/>
                </a:lnTo>
                <a:lnTo>
                  <a:pt x="12314" y="5930"/>
                </a:lnTo>
                <a:lnTo>
                  <a:pt x="12406" y="5793"/>
                </a:lnTo>
                <a:lnTo>
                  <a:pt x="12474" y="5656"/>
                </a:lnTo>
                <a:lnTo>
                  <a:pt x="12520" y="5519"/>
                </a:lnTo>
                <a:lnTo>
                  <a:pt x="12565" y="5359"/>
                </a:lnTo>
                <a:lnTo>
                  <a:pt x="12588" y="5223"/>
                </a:lnTo>
                <a:lnTo>
                  <a:pt x="12634" y="4356"/>
                </a:lnTo>
                <a:lnTo>
                  <a:pt x="12725" y="3489"/>
                </a:lnTo>
                <a:lnTo>
                  <a:pt x="12771" y="3056"/>
                </a:lnTo>
                <a:lnTo>
                  <a:pt x="12839" y="2623"/>
                </a:lnTo>
                <a:lnTo>
                  <a:pt x="12930" y="2235"/>
                </a:lnTo>
                <a:lnTo>
                  <a:pt x="13044" y="1848"/>
                </a:lnTo>
                <a:lnTo>
                  <a:pt x="13204" y="1505"/>
                </a:lnTo>
                <a:lnTo>
                  <a:pt x="13386" y="1186"/>
                </a:lnTo>
                <a:lnTo>
                  <a:pt x="13477" y="1027"/>
                </a:lnTo>
                <a:lnTo>
                  <a:pt x="13592" y="890"/>
                </a:lnTo>
                <a:lnTo>
                  <a:pt x="13728" y="776"/>
                </a:lnTo>
                <a:lnTo>
                  <a:pt x="13842" y="662"/>
                </a:lnTo>
                <a:lnTo>
                  <a:pt x="14002" y="548"/>
                </a:lnTo>
                <a:lnTo>
                  <a:pt x="14139" y="456"/>
                </a:lnTo>
                <a:lnTo>
                  <a:pt x="14321" y="388"/>
                </a:lnTo>
                <a:lnTo>
                  <a:pt x="14504" y="320"/>
                </a:lnTo>
                <a:lnTo>
                  <a:pt x="14686" y="251"/>
                </a:lnTo>
                <a:lnTo>
                  <a:pt x="14914" y="228"/>
                </a:lnTo>
                <a:lnTo>
                  <a:pt x="15142" y="206"/>
                </a:lnTo>
                <a:lnTo>
                  <a:pt x="15370" y="183"/>
                </a:lnTo>
                <a:lnTo>
                  <a:pt x="15621" y="206"/>
                </a:lnTo>
                <a:lnTo>
                  <a:pt x="15895" y="228"/>
                </a:lnTo>
                <a:lnTo>
                  <a:pt x="16191" y="274"/>
                </a:lnTo>
                <a:lnTo>
                  <a:pt x="16510" y="320"/>
                </a:lnTo>
                <a:lnTo>
                  <a:pt x="16579" y="320"/>
                </a:lnTo>
                <a:lnTo>
                  <a:pt x="16602" y="297"/>
                </a:lnTo>
                <a:lnTo>
                  <a:pt x="16602" y="251"/>
                </a:lnTo>
                <a:lnTo>
                  <a:pt x="16602" y="228"/>
                </a:lnTo>
                <a:lnTo>
                  <a:pt x="16602" y="183"/>
                </a:lnTo>
                <a:lnTo>
                  <a:pt x="16579" y="160"/>
                </a:lnTo>
                <a:lnTo>
                  <a:pt x="16533" y="137"/>
                </a:lnTo>
                <a:lnTo>
                  <a:pt x="16214" y="92"/>
                </a:lnTo>
                <a:lnTo>
                  <a:pt x="15918" y="46"/>
                </a:lnTo>
                <a:lnTo>
                  <a:pt x="15644" y="23"/>
                </a:lnTo>
                <a:lnTo>
                  <a:pt x="15370" y="0"/>
                </a:lnTo>
                <a:close/>
              </a:path>
            </a:pathLst>
          </a:custGeom>
          <a:solidFill>
            <a:srgbClr val="EB57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2" name="Google Shape;1582;p29"/>
          <p:cNvSpPr/>
          <p:nvPr/>
        </p:nvSpPr>
        <p:spPr>
          <a:xfrm>
            <a:off x="6842541" y="759582"/>
            <a:ext cx="1265363" cy="735270"/>
          </a:xfrm>
          <a:custGeom>
            <a:avLst/>
            <a:gdLst/>
            <a:ahLst/>
            <a:cxnLst/>
            <a:rect l="l" t="t" r="r" b="b"/>
            <a:pathLst>
              <a:path w="16602" h="9647" fill="none" extrusionOk="0">
                <a:moveTo>
                  <a:pt x="23" y="5314"/>
                </a:moveTo>
                <a:lnTo>
                  <a:pt x="23" y="5314"/>
                </a:lnTo>
                <a:lnTo>
                  <a:pt x="114" y="5496"/>
                </a:lnTo>
                <a:lnTo>
                  <a:pt x="365" y="5975"/>
                </a:lnTo>
                <a:lnTo>
                  <a:pt x="775" y="6682"/>
                </a:lnTo>
                <a:lnTo>
                  <a:pt x="1026" y="7070"/>
                </a:lnTo>
                <a:lnTo>
                  <a:pt x="1323" y="7480"/>
                </a:lnTo>
                <a:lnTo>
                  <a:pt x="1323" y="7480"/>
                </a:lnTo>
                <a:lnTo>
                  <a:pt x="1642" y="7868"/>
                </a:lnTo>
                <a:lnTo>
                  <a:pt x="1984" y="8278"/>
                </a:lnTo>
                <a:lnTo>
                  <a:pt x="2349" y="8643"/>
                </a:lnTo>
                <a:lnTo>
                  <a:pt x="2737" y="8963"/>
                </a:lnTo>
                <a:lnTo>
                  <a:pt x="2737" y="8963"/>
                </a:lnTo>
                <a:lnTo>
                  <a:pt x="2942" y="9122"/>
                </a:lnTo>
                <a:lnTo>
                  <a:pt x="3170" y="9236"/>
                </a:lnTo>
                <a:lnTo>
                  <a:pt x="3375" y="9373"/>
                </a:lnTo>
                <a:lnTo>
                  <a:pt x="3603" y="9464"/>
                </a:lnTo>
                <a:lnTo>
                  <a:pt x="3808" y="9555"/>
                </a:lnTo>
                <a:lnTo>
                  <a:pt x="4059" y="9601"/>
                </a:lnTo>
                <a:lnTo>
                  <a:pt x="4287" y="9647"/>
                </a:lnTo>
                <a:lnTo>
                  <a:pt x="4515" y="9647"/>
                </a:lnTo>
                <a:lnTo>
                  <a:pt x="4515" y="9647"/>
                </a:lnTo>
                <a:lnTo>
                  <a:pt x="4698" y="9647"/>
                </a:lnTo>
                <a:lnTo>
                  <a:pt x="4880" y="9624"/>
                </a:lnTo>
                <a:lnTo>
                  <a:pt x="5085" y="9578"/>
                </a:lnTo>
                <a:lnTo>
                  <a:pt x="5268" y="9533"/>
                </a:lnTo>
                <a:lnTo>
                  <a:pt x="5450" y="9441"/>
                </a:lnTo>
                <a:lnTo>
                  <a:pt x="5633" y="9350"/>
                </a:lnTo>
                <a:lnTo>
                  <a:pt x="5838" y="9236"/>
                </a:lnTo>
                <a:lnTo>
                  <a:pt x="6020" y="9099"/>
                </a:lnTo>
                <a:lnTo>
                  <a:pt x="6020" y="9099"/>
                </a:lnTo>
                <a:lnTo>
                  <a:pt x="6203" y="8940"/>
                </a:lnTo>
                <a:lnTo>
                  <a:pt x="6408" y="8757"/>
                </a:lnTo>
                <a:lnTo>
                  <a:pt x="6591" y="8552"/>
                </a:lnTo>
                <a:lnTo>
                  <a:pt x="6773" y="8324"/>
                </a:lnTo>
                <a:lnTo>
                  <a:pt x="6955" y="8073"/>
                </a:lnTo>
                <a:lnTo>
                  <a:pt x="7161" y="7800"/>
                </a:lnTo>
                <a:lnTo>
                  <a:pt x="7343" y="7503"/>
                </a:lnTo>
                <a:lnTo>
                  <a:pt x="7526" y="7184"/>
                </a:lnTo>
                <a:lnTo>
                  <a:pt x="7526" y="7184"/>
                </a:lnTo>
                <a:lnTo>
                  <a:pt x="7754" y="6728"/>
                </a:lnTo>
                <a:lnTo>
                  <a:pt x="7890" y="6317"/>
                </a:lnTo>
                <a:lnTo>
                  <a:pt x="7982" y="5907"/>
                </a:lnTo>
                <a:lnTo>
                  <a:pt x="8004" y="5724"/>
                </a:lnTo>
                <a:lnTo>
                  <a:pt x="8004" y="5542"/>
                </a:lnTo>
                <a:lnTo>
                  <a:pt x="8004" y="5542"/>
                </a:lnTo>
                <a:lnTo>
                  <a:pt x="8004" y="5359"/>
                </a:lnTo>
                <a:lnTo>
                  <a:pt x="7982" y="5177"/>
                </a:lnTo>
                <a:lnTo>
                  <a:pt x="7936" y="5017"/>
                </a:lnTo>
                <a:lnTo>
                  <a:pt x="7890" y="4858"/>
                </a:lnTo>
                <a:lnTo>
                  <a:pt x="7822" y="4698"/>
                </a:lnTo>
                <a:lnTo>
                  <a:pt x="7731" y="4561"/>
                </a:lnTo>
                <a:lnTo>
                  <a:pt x="7640" y="4447"/>
                </a:lnTo>
                <a:lnTo>
                  <a:pt x="7526" y="4333"/>
                </a:lnTo>
                <a:lnTo>
                  <a:pt x="7526" y="4333"/>
                </a:lnTo>
                <a:lnTo>
                  <a:pt x="7412" y="4219"/>
                </a:lnTo>
                <a:lnTo>
                  <a:pt x="7298" y="4151"/>
                </a:lnTo>
                <a:lnTo>
                  <a:pt x="7161" y="4060"/>
                </a:lnTo>
                <a:lnTo>
                  <a:pt x="7024" y="4014"/>
                </a:lnTo>
                <a:lnTo>
                  <a:pt x="6887" y="3968"/>
                </a:lnTo>
                <a:lnTo>
                  <a:pt x="6727" y="3923"/>
                </a:lnTo>
                <a:lnTo>
                  <a:pt x="6591" y="3900"/>
                </a:lnTo>
                <a:lnTo>
                  <a:pt x="6431" y="3900"/>
                </a:lnTo>
                <a:lnTo>
                  <a:pt x="6431" y="3900"/>
                </a:lnTo>
                <a:lnTo>
                  <a:pt x="6271" y="3900"/>
                </a:lnTo>
                <a:lnTo>
                  <a:pt x="6112" y="3923"/>
                </a:lnTo>
                <a:lnTo>
                  <a:pt x="5952" y="3968"/>
                </a:lnTo>
                <a:lnTo>
                  <a:pt x="5792" y="4014"/>
                </a:lnTo>
                <a:lnTo>
                  <a:pt x="5633" y="4082"/>
                </a:lnTo>
                <a:lnTo>
                  <a:pt x="5473" y="4174"/>
                </a:lnTo>
                <a:lnTo>
                  <a:pt x="5314" y="4265"/>
                </a:lnTo>
                <a:lnTo>
                  <a:pt x="5177" y="4379"/>
                </a:lnTo>
                <a:lnTo>
                  <a:pt x="5177" y="4379"/>
                </a:lnTo>
                <a:lnTo>
                  <a:pt x="5040" y="4516"/>
                </a:lnTo>
                <a:lnTo>
                  <a:pt x="4903" y="4675"/>
                </a:lnTo>
                <a:lnTo>
                  <a:pt x="4789" y="4835"/>
                </a:lnTo>
                <a:lnTo>
                  <a:pt x="4675" y="5017"/>
                </a:lnTo>
                <a:lnTo>
                  <a:pt x="4584" y="5200"/>
                </a:lnTo>
                <a:lnTo>
                  <a:pt x="4493" y="5428"/>
                </a:lnTo>
                <a:lnTo>
                  <a:pt x="4424" y="5656"/>
                </a:lnTo>
                <a:lnTo>
                  <a:pt x="4356" y="5907"/>
                </a:lnTo>
                <a:lnTo>
                  <a:pt x="4356" y="5907"/>
                </a:lnTo>
                <a:lnTo>
                  <a:pt x="4333" y="6089"/>
                </a:lnTo>
                <a:lnTo>
                  <a:pt x="4310" y="6249"/>
                </a:lnTo>
                <a:lnTo>
                  <a:pt x="4310" y="6249"/>
                </a:lnTo>
                <a:lnTo>
                  <a:pt x="4333" y="6477"/>
                </a:lnTo>
                <a:lnTo>
                  <a:pt x="4379" y="6659"/>
                </a:lnTo>
                <a:lnTo>
                  <a:pt x="4447" y="6842"/>
                </a:lnTo>
                <a:lnTo>
                  <a:pt x="4538" y="7001"/>
                </a:lnTo>
                <a:lnTo>
                  <a:pt x="4538" y="7001"/>
                </a:lnTo>
                <a:lnTo>
                  <a:pt x="4629" y="7115"/>
                </a:lnTo>
                <a:lnTo>
                  <a:pt x="4743" y="7207"/>
                </a:lnTo>
                <a:lnTo>
                  <a:pt x="4971" y="7389"/>
                </a:lnTo>
                <a:lnTo>
                  <a:pt x="5245" y="7549"/>
                </a:lnTo>
                <a:lnTo>
                  <a:pt x="5564" y="7663"/>
                </a:lnTo>
                <a:lnTo>
                  <a:pt x="5564" y="7663"/>
                </a:lnTo>
                <a:lnTo>
                  <a:pt x="5906" y="7754"/>
                </a:lnTo>
                <a:lnTo>
                  <a:pt x="6271" y="7822"/>
                </a:lnTo>
                <a:lnTo>
                  <a:pt x="6682" y="7845"/>
                </a:lnTo>
                <a:lnTo>
                  <a:pt x="7092" y="7868"/>
                </a:lnTo>
                <a:lnTo>
                  <a:pt x="7092" y="7868"/>
                </a:lnTo>
                <a:lnTo>
                  <a:pt x="7526" y="7845"/>
                </a:lnTo>
                <a:lnTo>
                  <a:pt x="7982" y="7822"/>
                </a:lnTo>
                <a:lnTo>
                  <a:pt x="8438" y="7754"/>
                </a:lnTo>
                <a:lnTo>
                  <a:pt x="8917" y="7663"/>
                </a:lnTo>
                <a:lnTo>
                  <a:pt x="9373" y="7571"/>
                </a:lnTo>
                <a:lnTo>
                  <a:pt x="9806" y="7435"/>
                </a:lnTo>
                <a:lnTo>
                  <a:pt x="10239" y="7298"/>
                </a:lnTo>
                <a:lnTo>
                  <a:pt x="10650" y="7115"/>
                </a:lnTo>
                <a:lnTo>
                  <a:pt x="10650" y="7115"/>
                </a:lnTo>
                <a:lnTo>
                  <a:pt x="11037" y="6933"/>
                </a:lnTo>
                <a:lnTo>
                  <a:pt x="11402" y="6751"/>
                </a:lnTo>
                <a:lnTo>
                  <a:pt x="11722" y="6522"/>
                </a:lnTo>
                <a:lnTo>
                  <a:pt x="11995" y="6294"/>
                </a:lnTo>
                <a:lnTo>
                  <a:pt x="11995" y="6294"/>
                </a:lnTo>
                <a:lnTo>
                  <a:pt x="12223" y="6044"/>
                </a:lnTo>
                <a:lnTo>
                  <a:pt x="12314" y="5930"/>
                </a:lnTo>
                <a:lnTo>
                  <a:pt x="12406" y="5793"/>
                </a:lnTo>
                <a:lnTo>
                  <a:pt x="12474" y="5656"/>
                </a:lnTo>
                <a:lnTo>
                  <a:pt x="12520" y="5519"/>
                </a:lnTo>
                <a:lnTo>
                  <a:pt x="12565" y="5359"/>
                </a:lnTo>
                <a:lnTo>
                  <a:pt x="12588" y="5223"/>
                </a:lnTo>
                <a:lnTo>
                  <a:pt x="12588" y="5223"/>
                </a:lnTo>
                <a:lnTo>
                  <a:pt x="12634" y="4356"/>
                </a:lnTo>
                <a:lnTo>
                  <a:pt x="12725" y="3489"/>
                </a:lnTo>
                <a:lnTo>
                  <a:pt x="12771" y="3056"/>
                </a:lnTo>
                <a:lnTo>
                  <a:pt x="12839" y="2623"/>
                </a:lnTo>
                <a:lnTo>
                  <a:pt x="12930" y="2235"/>
                </a:lnTo>
                <a:lnTo>
                  <a:pt x="13044" y="1848"/>
                </a:lnTo>
                <a:lnTo>
                  <a:pt x="13044" y="1848"/>
                </a:lnTo>
                <a:lnTo>
                  <a:pt x="13204" y="1505"/>
                </a:lnTo>
                <a:lnTo>
                  <a:pt x="13386" y="1186"/>
                </a:lnTo>
                <a:lnTo>
                  <a:pt x="13477" y="1027"/>
                </a:lnTo>
                <a:lnTo>
                  <a:pt x="13592" y="890"/>
                </a:lnTo>
                <a:lnTo>
                  <a:pt x="13728" y="776"/>
                </a:lnTo>
                <a:lnTo>
                  <a:pt x="13842" y="662"/>
                </a:lnTo>
                <a:lnTo>
                  <a:pt x="13842" y="662"/>
                </a:lnTo>
                <a:lnTo>
                  <a:pt x="14002" y="548"/>
                </a:lnTo>
                <a:lnTo>
                  <a:pt x="14139" y="456"/>
                </a:lnTo>
                <a:lnTo>
                  <a:pt x="14321" y="388"/>
                </a:lnTo>
                <a:lnTo>
                  <a:pt x="14504" y="320"/>
                </a:lnTo>
                <a:lnTo>
                  <a:pt x="14686" y="251"/>
                </a:lnTo>
                <a:lnTo>
                  <a:pt x="14914" y="228"/>
                </a:lnTo>
                <a:lnTo>
                  <a:pt x="15142" y="206"/>
                </a:lnTo>
                <a:lnTo>
                  <a:pt x="15370" y="183"/>
                </a:lnTo>
                <a:lnTo>
                  <a:pt x="15370" y="183"/>
                </a:lnTo>
                <a:lnTo>
                  <a:pt x="15621" y="206"/>
                </a:lnTo>
                <a:lnTo>
                  <a:pt x="15895" y="228"/>
                </a:lnTo>
                <a:lnTo>
                  <a:pt x="16191" y="274"/>
                </a:lnTo>
                <a:lnTo>
                  <a:pt x="16510" y="320"/>
                </a:lnTo>
                <a:lnTo>
                  <a:pt x="16510" y="320"/>
                </a:lnTo>
                <a:lnTo>
                  <a:pt x="16533" y="320"/>
                </a:lnTo>
                <a:lnTo>
                  <a:pt x="16579" y="320"/>
                </a:lnTo>
                <a:lnTo>
                  <a:pt x="16602" y="297"/>
                </a:lnTo>
                <a:lnTo>
                  <a:pt x="16602" y="251"/>
                </a:lnTo>
                <a:lnTo>
                  <a:pt x="16602" y="251"/>
                </a:lnTo>
                <a:lnTo>
                  <a:pt x="16602" y="228"/>
                </a:lnTo>
                <a:lnTo>
                  <a:pt x="16602" y="183"/>
                </a:lnTo>
                <a:lnTo>
                  <a:pt x="16579" y="160"/>
                </a:lnTo>
                <a:lnTo>
                  <a:pt x="16533" y="137"/>
                </a:lnTo>
                <a:lnTo>
                  <a:pt x="16533" y="137"/>
                </a:lnTo>
                <a:lnTo>
                  <a:pt x="16214" y="92"/>
                </a:lnTo>
                <a:lnTo>
                  <a:pt x="15918" y="46"/>
                </a:lnTo>
                <a:lnTo>
                  <a:pt x="15644" y="23"/>
                </a:lnTo>
                <a:lnTo>
                  <a:pt x="15370" y="0"/>
                </a:lnTo>
                <a:lnTo>
                  <a:pt x="15370" y="0"/>
                </a:lnTo>
                <a:lnTo>
                  <a:pt x="15119" y="23"/>
                </a:lnTo>
                <a:lnTo>
                  <a:pt x="14869" y="46"/>
                </a:lnTo>
                <a:lnTo>
                  <a:pt x="14663" y="92"/>
                </a:lnTo>
                <a:lnTo>
                  <a:pt x="14435" y="137"/>
                </a:lnTo>
                <a:lnTo>
                  <a:pt x="14253" y="206"/>
                </a:lnTo>
                <a:lnTo>
                  <a:pt x="14070" y="297"/>
                </a:lnTo>
                <a:lnTo>
                  <a:pt x="13888" y="388"/>
                </a:lnTo>
                <a:lnTo>
                  <a:pt x="13728" y="502"/>
                </a:lnTo>
                <a:lnTo>
                  <a:pt x="13728" y="502"/>
                </a:lnTo>
                <a:lnTo>
                  <a:pt x="13523" y="707"/>
                </a:lnTo>
                <a:lnTo>
                  <a:pt x="13341" y="913"/>
                </a:lnTo>
                <a:lnTo>
                  <a:pt x="13181" y="1163"/>
                </a:lnTo>
                <a:lnTo>
                  <a:pt x="13044" y="1414"/>
                </a:lnTo>
                <a:lnTo>
                  <a:pt x="13044" y="1414"/>
                </a:lnTo>
                <a:lnTo>
                  <a:pt x="12862" y="1825"/>
                </a:lnTo>
                <a:lnTo>
                  <a:pt x="12725" y="2281"/>
                </a:lnTo>
                <a:lnTo>
                  <a:pt x="12634" y="2760"/>
                </a:lnTo>
                <a:lnTo>
                  <a:pt x="12565" y="3239"/>
                </a:lnTo>
                <a:lnTo>
                  <a:pt x="12565" y="3239"/>
                </a:lnTo>
                <a:lnTo>
                  <a:pt x="12497" y="3740"/>
                </a:lnTo>
                <a:lnTo>
                  <a:pt x="12474" y="4242"/>
                </a:lnTo>
                <a:lnTo>
                  <a:pt x="12406" y="5200"/>
                </a:lnTo>
                <a:lnTo>
                  <a:pt x="12406" y="5200"/>
                </a:lnTo>
                <a:lnTo>
                  <a:pt x="12383" y="5337"/>
                </a:lnTo>
                <a:lnTo>
                  <a:pt x="12360" y="5451"/>
                </a:lnTo>
                <a:lnTo>
                  <a:pt x="12314" y="5587"/>
                </a:lnTo>
                <a:lnTo>
                  <a:pt x="12246" y="5702"/>
                </a:lnTo>
                <a:lnTo>
                  <a:pt x="12086" y="5930"/>
                </a:lnTo>
                <a:lnTo>
                  <a:pt x="11858" y="6158"/>
                </a:lnTo>
                <a:lnTo>
                  <a:pt x="11858" y="6158"/>
                </a:lnTo>
                <a:lnTo>
                  <a:pt x="11676" y="6340"/>
                </a:lnTo>
                <a:lnTo>
                  <a:pt x="11448" y="6477"/>
                </a:lnTo>
                <a:lnTo>
                  <a:pt x="11220" y="6636"/>
                </a:lnTo>
                <a:lnTo>
                  <a:pt x="10946" y="6773"/>
                </a:lnTo>
                <a:lnTo>
                  <a:pt x="10673" y="6910"/>
                </a:lnTo>
                <a:lnTo>
                  <a:pt x="10376" y="7047"/>
                </a:lnTo>
                <a:lnTo>
                  <a:pt x="9760" y="7252"/>
                </a:lnTo>
                <a:lnTo>
                  <a:pt x="9760" y="7252"/>
                </a:lnTo>
                <a:lnTo>
                  <a:pt x="9099" y="7435"/>
                </a:lnTo>
                <a:lnTo>
                  <a:pt x="8415" y="7571"/>
                </a:lnTo>
                <a:lnTo>
                  <a:pt x="7731" y="7663"/>
                </a:lnTo>
                <a:lnTo>
                  <a:pt x="7092" y="7685"/>
                </a:lnTo>
                <a:lnTo>
                  <a:pt x="7092" y="7685"/>
                </a:lnTo>
                <a:lnTo>
                  <a:pt x="6545" y="7663"/>
                </a:lnTo>
                <a:lnTo>
                  <a:pt x="6066" y="7594"/>
                </a:lnTo>
                <a:lnTo>
                  <a:pt x="5838" y="7549"/>
                </a:lnTo>
                <a:lnTo>
                  <a:pt x="5610" y="7480"/>
                </a:lnTo>
                <a:lnTo>
                  <a:pt x="5428" y="7412"/>
                </a:lnTo>
                <a:lnTo>
                  <a:pt x="5245" y="7343"/>
                </a:lnTo>
                <a:lnTo>
                  <a:pt x="5245" y="7343"/>
                </a:lnTo>
                <a:lnTo>
                  <a:pt x="5063" y="7252"/>
                </a:lnTo>
                <a:lnTo>
                  <a:pt x="4926" y="7138"/>
                </a:lnTo>
                <a:lnTo>
                  <a:pt x="4789" y="7024"/>
                </a:lnTo>
                <a:lnTo>
                  <a:pt x="4698" y="6887"/>
                </a:lnTo>
                <a:lnTo>
                  <a:pt x="4698" y="6887"/>
                </a:lnTo>
                <a:lnTo>
                  <a:pt x="4607" y="6751"/>
                </a:lnTo>
                <a:lnTo>
                  <a:pt x="4561" y="6614"/>
                </a:lnTo>
                <a:lnTo>
                  <a:pt x="4515" y="6431"/>
                </a:lnTo>
                <a:lnTo>
                  <a:pt x="4493" y="6249"/>
                </a:lnTo>
                <a:lnTo>
                  <a:pt x="4493" y="6249"/>
                </a:lnTo>
                <a:lnTo>
                  <a:pt x="4515" y="6112"/>
                </a:lnTo>
                <a:lnTo>
                  <a:pt x="4538" y="5930"/>
                </a:lnTo>
                <a:lnTo>
                  <a:pt x="4538" y="5930"/>
                </a:lnTo>
                <a:lnTo>
                  <a:pt x="4584" y="5702"/>
                </a:lnTo>
                <a:lnTo>
                  <a:pt x="4675" y="5496"/>
                </a:lnTo>
                <a:lnTo>
                  <a:pt x="4743" y="5291"/>
                </a:lnTo>
                <a:lnTo>
                  <a:pt x="4835" y="5109"/>
                </a:lnTo>
                <a:lnTo>
                  <a:pt x="4949" y="4926"/>
                </a:lnTo>
                <a:lnTo>
                  <a:pt x="5063" y="4789"/>
                </a:lnTo>
                <a:lnTo>
                  <a:pt x="5177" y="4653"/>
                </a:lnTo>
                <a:lnTo>
                  <a:pt x="5291" y="4516"/>
                </a:lnTo>
                <a:lnTo>
                  <a:pt x="5291" y="4516"/>
                </a:lnTo>
                <a:lnTo>
                  <a:pt x="5428" y="4424"/>
                </a:lnTo>
                <a:lnTo>
                  <a:pt x="5564" y="4333"/>
                </a:lnTo>
                <a:lnTo>
                  <a:pt x="5701" y="4242"/>
                </a:lnTo>
                <a:lnTo>
                  <a:pt x="5861" y="4196"/>
                </a:lnTo>
                <a:lnTo>
                  <a:pt x="5998" y="4151"/>
                </a:lnTo>
                <a:lnTo>
                  <a:pt x="6134" y="4105"/>
                </a:lnTo>
                <a:lnTo>
                  <a:pt x="6431" y="4082"/>
                </a:lnTo>
                <a:lnTo>
                  <a:pt x="6431" y="4082"/>
                </a:lnTo>
                <a:lnTo>
                  <a:pt x="6705" y="4105"/>
                </a:lnTo>
                <a:lnTo>
                  <a:pt x="6955" y="4174"/>
                </a:lnTo>
                <a:lnTo>
                  <a:pt x="7206" y="4288"/>
                </a:lnTo>
                <a:lnTo>
                  <a:pt x="7412" y="4447"/>
                </a:lnTo>
                <a:lnTo>
                  <a:pt x="7412" y="4447"/>
                </a:lnTo>
                <a:lnTo>
                  <a:pt x="7503" y="4561"/>
                </a:lnTo>
                <a:lnTo>
                  <a:pt x="7571" y="4675"/>
                </a:lnTo>
                <a:lnTo>
                  <a:pt x="7662" y="4789"/>
                </a:lnTo>
                <a:lnTo>
                  <a:pt x="7708" y="4926"/>
                </a:lnTo>
                <a:lnTo>
                  <a:pt x="7754" y="5063"/>
                </a:lnTo>
                <a:lnTo>
                  <a:pt x="7799" y="5200"/>
                </a:lnTo>
                <a:lnTo>
                  <a:pt x="7822" y="5382"/>
                </a:lnTo>
                <a:lnTo>
                  <a:pt x="7822" y="5542"/>
                </a:lnTo>
                <a:lnTo>
                  <a:pt x="7822" y="5542"/>
                </a:lnTo>
                <a:lnTo>
                  <a:pt x="7799" y="5884"/>
                </a:lnTo>
                <a:lnTo>
                  <a:pt x="7731" y="6249"/>
                </a:lnTo>
                <a:lnTo>
                  <a:pt x="7571" y="6659"/>
                </a:lnTo>
                <a:lnTo>
                  <a:pt x="7366" y="7093"/>
                </a:lnTo>
                <a:lnTo>
                  <a:pt x="7366" y="7093"/>
                </a:lnTo>
                <a:lnTo>
                  <a:pt x="7183" y="7412"/>
                </a:lnTo>
                <a:lnTo>
                  <a:pt x="7001" y="7708"/>
                </a:lnTo>
                <a:lnTo>
                  <a:pt x="6819" y="7982"/>
                </a:lnTo>
                <a:lnTo>
                  <a:pt x="6636" y="8210"/>
                </a:lnTo>
                <a:lnTo>
                  <a:pt x="6454" y="8438"/>
                </a:lnTo>
                <a:lnTo>
                  <a:pt x="6271" y="8620"/>
                </a:lnTo>
                <a:lnTo>
                  <a:pt x="6089" y="8803"/>
                </a:lnTo>
                <a:lnTo>
                  <a:pt x="5906" y="8940"/>
                </a:lnTo>
                <a:lnTo>
                  <a:pt x="5906" y="8940"/>
                </a:lnTo>
                <a:lnTo>
                  <a:pt x="5724" y="9077"/>
                </a:lnTo>
                <a:lnTo>
                  <a:pt x="5564" y="9191"/>
                </a:lnTo>
                <a:lnTo>
                  <a:pt x="5382" y="9282"/>
                </a:lnTo>
                <a:lnTo>
                  <a:pt x="5200" y="9350"/>
                </a:lnTo>
                <a:lnTo>
                  <a:pt x="5040" y="9396"/>
                </a:lnTo>
                <a:lnTo>
                  <a:pt x="4857" y="9441"/>
                </a:lnTo>
                <a:lnTo>
                  <a:pt x="4698" y="9464"/>
                </a:lnTo>
                <a:lnTo>
                  <a:pt x="4515" y="9464"/>
                </a:lnTo>
                <a:lnTo>
                  <a:pt x="4515" y="9464"/>
                </a:lnTo>
                <a:lnTo>
                  <a:pt x="4310" y="9464"/>
                </a:lnTo>
                <a:lnTo>
                  <a:pt x="4082" y="9419"/>
                </a:lnTo>
                <a:lnTo>
                  <a:pt x="3877" y="9373"/>
                </a:lnTo>
                <a:lnTo>
                  <a:pt x="3672" y="9305"/>
                </a:lnTo>
                <a:lnTo>
                  <a:pt x="3466" y="9213"/>
                </a:lnTo>
                <a:lnTo>
                  <a:pt x="3261" y="9099"/>
                </a:lnTo>
                <a:lnTo>
                  <a:pt x="3056" y="8963"/>
                </a:lnTo>
                <a:lnTo>
                  <a:pt x="2851" y="8826"/>
                </a:lnTo>
                <a:lnTo>
                  <a:pt x="2851" y="8826"/>
                </a:lnTo>
                <a:lnTo>
                  <a:pt x="2577" y="8575"/>
                </a:lnTo>
                <a:lnTo>
                  <a:pt x="2303" y="8324"/>
                </a:lnTo>
                <a:lnTo>
                  <a:pt x="2030" y="8050"/>
                </a:lnTo>
                <a:lnTo>
                  <a:pt x="1779" y="7754"/>
                </a:lnTo>
                <a:lnTo>
                  <a:pt x="1551" y="7457"/>
                </a:lnTo>
                <a:lnTo>
                  <a:pt x="1323" y="7161"/>
                </a:lnTo>
                <a:lnTo>
                  <a:pt x="935" y="6568"/>
                </a:lnTo>
                <a:lnTo>
                  <a:pt x="935" y="6568"/>
                </a:lnTo>
                <a:lnTo>
                  <a:pt x="616" y="6044"/>
                </a:lnTo>
                <a:lnTo>
                  <a:pt x="365" y="5633"/>
                </a:lnTo>
                <a:lnTo>
                  <a:pt x="365" y="5633"/>
                </a:lnTo>
                <a:lnTo>
                  <a:pt x="228" y="5337"/>
                </a:lnTo>
                <a:lnTo>
                  <a:pt x="228" y="5337"/>
                </a:lnTo>
                <a:lnTo>
                  <a:pt x="183" y="5245"/>
                </a:lnTo>
                <a:lnTo>
                  <a:pt x="183" y="5245"/>
                </a:lnTo>
                <a:lnTo>
                  <a:pt x="183" y="5223"/>
                </a:lnTo>
                <a:lnTo>
                  <a:pt x="183" y="5223"/>
                </a:lnTo>
                <a:lnTo>
                  <a:pt x="160" y="5200"/>
                </a:lnTo>
                <a:lnTo>
                  <a:pt x="137" y="5177"/>
                </a:lnTo>
                <a:lnTo>
                  <a:pt x="91" y="5177"/>
                </a:lnTo>
                <a:lnTo>
                  <a:pt x="46" y="5177"/>
                </a:lnTo>
                <a:lnTo>
                  <a:pt x="46" y="5177"/>
                </a:lnTo>
                <a:lnTo>
                  <a:pt x="23" y="5200"/>
                </a:lnTo>
                <a:lnTo>
                  <a:pt x="0" y="5245"/>
                </a:lnTo>
                <a:lnTo>
                  <a:pt x="0" y="5268"/>
                </a:lnTo>
                <a:lnTo>
                  <a:pt x="23" y="531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3" name="Google Shape;1583;p29"/>
          <p:cNvSpPr/>
          <p:nvPr/>
        </p:nvSpPr>
        <p:spPr>
          <a:xfrm>
            <a:off x="7628092" y="697009"/>
            <a:ext cx="778790" cy="780467"/>
          </a:xfrm>
          <a:custGeom>
            <a:avLst/>
            <a:gdLst/>
            <a:ahLst/>
            <a:cxnLst/>
            <a:rect l="l" t="t" r="r" b="b"/>
            <a:pathLst>
              <a:path w="10218" h="10240" extrusionOk="0">
                <a:moveTo>
                  <a:pt x="5109" y="0"/>
                </a:moveTo>
                <a:lnTo>
                  <a:pt x="4744" y="23"/>
                </a:lnTo>
                <a:lnTo>
                  <a:pt x="4356" y="69"/>
                </a:lnTo>
                <a:lnTo>
                  <a:pt x="3991" y="137"/>
                </a:lnTo>
                <a:lnTo>
                  <a:pt x="3627" y="228"/>
                </a:lnTo>
                <a:lnTo>
                  <a:pt x="3125" y="411"/>
                </a:lnTo>
                <a:lnTo>
                  <a:pt x="2669" y="639"/>
                </a:lnTo>
                <a:lnTo>
                  <a:pt x="2236" y="890"/>
                </a:lnTo>
                <a:lnTo>
                  <a:pt x="1825" y="1186"/>
                </a:lnTo>
                <a:lnTo>
                  <a:pt x="1460" y="1528"/>
                </a:lnTo>
                <a:lnTo>
                  <a:pt x="1141" y="1893"/>
                </a:lnTo>
                <a:lnTo>
                  <a:pt x="844" y="2304"/>
                </a:lnTo>
                <a:lnTo>
                  <a:pt x="594" y="2714"/>
                </a:lnTo>
                <a:lnTo>
                  <a:pt x="388" y="3147"/>
                </a:lnTo>
                <a:lnTo>
                  <a:pt x="229" y="3626"/>
                </a:lnTo>
                <a:lnTo>
                  <a:pt x="92" y="4105"/>
                </a:lnTo>
                <a:lnTo>
                  <a:pt x="23" y="4584"/>
                </a:lnTo>
                <a:lnTo>
                  <a:pt x="1" y="5086"/>
                </a:lnTo>
                <a:lnTo>
                  <a:pt x="23" y="5588"/>
                </a:lnTo>
                <a:lnTo>
                  <a:pt x="92" y="6089"/>
                </a:lnTo>
                <a:lnTo>
                  <a:pt x="229" y="6614"/>
                </a:lnTo>
                <a:lnTo>
                  <a:pt x="297" y="6865"/>
                </a:lnTo>
                <a:lnTo>
                  <a:pt x="411" y="7115"/>
                </a:lnTo>
                <a:lnTo>
                  <a:pt x="525" y="7366"/>
                </a:lnTo>
                <a:lnTo>
                  <a:pt x="639" y="7617"/>
                </a:lnTo>
                <a:lnTo>
                  <a:pt x="913" y="7457"/>
                </a:lnTo>
                <a:lnTo>
                  <a:pt x="1141" y="7321"/>
                </a:lnTo>
                <a:lnTo>
                  <a:pt x="1369" y="7161"/>
                </a:lnTo>
                <a:lnTo>
                  <a:pt x="1551" y="6979"/>
                </a:lnTo>
                <a:lnTo>
                  <a:pt x="1779" y="6751"/>
                </a:lnTo>
                <a:lnTo>
                  <a:pt x="1939" y="6523"/>
                </a:lnTo>
                <a:lnTo>
                  <a:pt x="2007" y="6408"/>
                </a:lnTo>
                <a:lnTo>
                  <a:pt x="2053" y="6272"/>
                </a:lnTo>
                <a:lnTo>
                  <a:pt x="2076" y="6158"/>
                </a:lnTo>
                <a:lnTo>
                  <a:pt x="2099" y="6021"/>
                </a:lnTo>
                <a:lnTo>
                  <a:pt x="2167" y="5063"/>
                </a:lnTo>
                <a:lnTo>
                  <a:pt x="2190" y="4561"/>
                </a:lnTo>
                <a:lnTo>
                  <a:pt x="2258" y="4060"/>
                </a:lnTo>
                <a:lnTo>
                  <a:pt x="2327" y="3581"/>
                </a:lnTo>
                <a:lnTo>
                  <a:pt x="2418" y="3102"/>
                </a:lnTo>
                <a:lnTo>
                  <a:pt x="2555" y="2646"/>
                </a:lnTo>
                <a:lnTo>
                  <a:pt x="2737" y="2235"/>
                </a:lnTo>
                <a:lnTo>
                  <a:pt x="2874" y="1984"/>
                </a:lnTo>
                <a:lnTo>
                  <a:pt x="3034" y="1734"/>
                </a:lnTo>
                <a:lnTo>
                  <a:pt x="3216" y="1528"/>
                </a:lnTo>
                <a:lnTo>
                  <a:pt x="3421" y="1323"/>
                </a:lnTo>
                <a:lnTo>
                  <a:pt x="3581" y="1209"/>
                </a:lnTo>
                <a:lnTo>
                  <a:pt x="3763" y="1118"/>
                </a:lnTo>
                <a:lnTo>
                  <a:pt x="3946" y="1027"/>
                </a:lnTo>
                <a:lnTo>
                  <a:pt x="4128" y="958"/>
                </a:lnTo>
                <a:lnTo>
                  <a:pt x="4356" y="913"/>
                </a:lnTo>
                <a:lnTo>
                  <a:pt x="4562" y="867"/>
                </a:lnTo>
                <a:lnTo>
                  <a:pt x="4812" y="844"/>
                </a:lnTo>
                <a:lnTo>
                  <a:pt x="5063" y="821"/>
                </a:lnTo>
                <a:lnTo>
                  <a:pt x="5337" y="844"/>
                </a:lnTo>
                <a:lnTo>
                  <a:pt x="5611" y="867"/>
                </a:lnTo>
                <a:lnTo>
                  <a:pt x="5907" y="913"/>
                </a:lnTo>
                <a:lnTo>
                  <a:pt x="6226" y="958"/>
                </a:lnTo>
                <a:lnTo>
                  <a:pt x="6272" y="981"/>
                </a:lnTo>
                <a:lnTo>
                  <a:pt x="6295" y="1004"/>
                </a:lnTo>
                <a:lnTo>
                  <a:pt x="6295" y="1049"/>
                </a:lnTo>
                <a:lnTo>
                  <a:pt x="6295" y="1072"/>
                </a:lnTo>
                <a:lnTo>
                  <a:pt x="6272" y="1118"/>
                </a:lnTo>
                <a:lnTo>
                  <a:pt x="6226" y="1141"/>
                </a:lnTo>
                <a:lnTo>
                  <a:pt x="6203" y="1141"/>
                </a:lnTo>
                <a:lnTo>
                  <a:pt x="5884" y="1095"/>
                </a:lnTo>
                <a:lnTo>
                  <a:pt x="5588" y="1049"/>
                </a:lnTo>
                <a:lnTo>
                  <a:pt x="5314" y="1027"/>
                </a:lnTo>
                <a:lnTo>
                  <a:pt x="5063" y="1004"/>
                </a:lnTo>
                <a:lnTo>
                  <a:pt x="4835" y="1027"/>
                </a:lnTo>
                <a:lnTo>
                  <a:pt x="4607" y="1049"/>
                </a:lnTo>
                <a:lnTo>
                  <a:pt x="4379" y="1072"/>
                </a:lnTo>
                <a:lnTo>
                  <a:pt x="4197" y="1141"/>
                </a:lnTo>
                <a:lnTo>
                  <a:pt x="4014" y="1209"/>
                </a:lnTo>
                <a:lnTo>
                  <a:pt x="3832" y="1277"/>
                </a:lnTo>
                <a:lnTo>
                  <a:pt x="3695" y="1369"/>
                </a:lnTo>
                <a:lnTo>
                  <a:pt x="3535" y="1483"/>
                </a:lnTo>
                <a:lnTo>
                  <a:pt x="3421" y="1597"/>
                </a:lnTo>
                <a:lnTo>
                  <a:pt x="3285" y="1711"/>
                </a:lnTo>
                <a:lnTo>
                  <a:pt x="3170" y="1848"/>
                </a:lnTo>
                <a:lnTo>
                  <a:pt x="3079" y="2007"/>
                </a:lnTo>
                <a:lnTo>
                  <a:pt x="2897" y="2326"/>
                </a:lnTo>
                <a:lnTo>
                  <a:pt x="2737" y="2669"/>
                </a:lnTo>
                <a:lnTo>
                  <a:pt x="2623" y="3056"/>
                </a:lnTo>
                <a:lnTo>
                  <a:pt x="2532" y="3444"/>
                </a:lnTo>
                <a:lnTo>
                  <a:pt x="2464" y="3877"/>
                </a:lnTo>
                <a:lnTo>
                  <a:pt x="2418" y="4310"/>
                </a:lnTo>
                <a:lnTo>
                  <a:pt x="2327" y="5177"/>
                </a:lnTo>
                <a:lnTo>
                  <a:pt x="2281" y="6044"/>
                </a:lnTo>
                <a:lnTo>
                  <a:pt x="2258" y="6180"/>
                </a:lnTo>
                <a:lnTo>
                  <a:pt x="2213" y="6340"/>
                </a:lnTo>
                <a:lnTo>
                  <a:pt x="2167" y="6477"/>
                </a:lnTo>
                <a:lnTo>
                  <a:pt x="2099" y="6614"/>
                </a:lnTo>
                <a:lnTo>
                  <a:pt x="2007" y="6751"/>
                </a:lnTo>
                <a:lnTo>
                  <a:pt x="1916" y="6865"/>
                </a:lnTo>
                <a:lnTo>
                  <a:pt x="1688" y="7115"/>
                </a:lnTo>
                <a:lnTo>
                  <a:pt x="1483" y="7298"/>
                </a:lnTo>
                <a:lnTo>
                  <a:pt x="1255" y="7457"/>
                </a:lnTo>
                <a:lnTo>
                  <a:pt x="1004" y="7617"/>
                </a:lnTo>
                <a:lnTo>
                  <a:pt x="730" y="7754"/>
                </a:lnTo>
                <a:lnTo>
                  <a:pt x="913" y="8050"/>
                </a:lnTo>
                <a:lnTo>
                  <a:pt x="1118" y="8301"/>
                </a:lnTo>
                <a:lnTo>
                  <a:pt x="1323" y="8552"/>
                </a:lnTo>
                <a:lnTo>
                  <a:pt x="1551" y="8803"/>
                </a:lnTo>
                <a:lnTo>
                  <a:pt x="1802" y="9008"/>
                </a:lnTo>
                <a:lnTo>
                  <a:pt x="2053" y="9213"/>
                </a:lnTo>
                <a:lnTo>
                  <a:pt x="2327" y="9396"/>
                </a:lnTo>
                <a:lnTo>
                  <a:pt x="2600" y="9578"/>
                </a:lnTo>
                <a:lnTo>
                  <a:pt x="2897" y="9715"/>
                </a:lnTo>
                <a:lnTo>
                  <a:pt x="3193" y="9852"/>
                </a:lnTo>
                <a:lnTo>
                  <a:pt x="3490" y="9966"/>
                </a:lnTo>
                <a:lnTo>
                  <a:pt x="3809" y="10057"/>
                </a:lnTo>
                <a:lnTo>
                  <a:pt x="4128" y="10126"/>
                </a:lnTo>
                <a:lnTo>
                  <a:pt x="4448" y="10194"/>
                </a:lnTo>
                <a:lnTo>
                  <a:pt x="4767" y="10217"/>
                </a:lnTo>
                <a:lnTo>
                  <a:pt x="5109" y="10240"/>
                </a:lnTo>
                <a:lnTo>
                  <a:pt x="5474" y="10217"/>
                </a:lnTo>
                <a:lnTo>
                  <a:pt x="5839" y="10171"/>
                </a:lnTo>
                <a:lnTo>
                  <a:pt x="6226" y="10103"/>
                </a:lnTo>
                <a:lnTo>
                  <a:pt x="6591" y="10012"/>
                </a:lnTo>
                <a:lnTo>
                  <a:pt x="7093" y="9829"/>
                </a:lnTo>
                <a:lnTo>
                  <a:pt x="7549" y="9601"/>
                </a:lnTo>
                <a:lnTo>
                  <a:pt x="7982" y="9350"/>
                </a:lnTo>
                <a:lnTo>
                  <a:pt x="8393" y="9054"/>
                </a:lnTo>
                <a:lnTo>
                  <a:pt x="8735" y="8712"/>
                </a:lnTo>
                <a:lnTo>
                  <a:pt x="9077" y="8347"/>
                </a:lnTo>
                <a:lnTo>
                  <a:pt x="9373" y="7936"/>
                </a:lnTo>
                <a:lnTo>
                  <a:pt x="9624" y="7526"/>
                </a:lnTo>
                <a:lnTo>
                  <a:pt x="9829" y="7070"/>
                </a:lnTo>
                <a:lnTo>
                  <a:pt x="9989" y="6614"/>
                </a:lnTo>
                <a:lnTo>
                  <a:pt x="10126" y="6135"/>
                </a:lnTo>
                <a:lnTo>
                  <a:pt x="10194" y="5656"/>
                </a:lnTo>
                <a:lnTo>
                  <a:pt x="10217" y="5154"/>
                </a:lnTo>
                <a:lnTo>
                  <a:pt x="10194" y="4653"/>
                </a:lnTo>
                <a:lnTo>
                  <a:pt x="10126" y="4128"/>
                </a:lnTo>
                <a:lnTo>
                  <a:pt x="9989" y="3626"/>
                </a:lnTo>
                <a:lnTo>
                  <a:pt x="9852" y="3216"/>
                </a:lnTo>
                <a:lnTo>
                  <a:pt x="9693" y="2851"/>
                </a:lnTo>
                <a:lnTo>
                  <a:pt x="9487" y="2486"/>
                </a:lnTo>
                <a:lnTo>
                  <a:pt x="9259" y="2144"/>
                </a:lnTo>
                <a:lnTo>
                  <a:pt x="9008" y="1802"/>
                </a:lnTo>
                <a:lnTo>
                  <a:pt x="8735" y="1506"/>
                </a:lnTo>
                <a:lnTo>
                  <a:pt x="8438" y="1232"/>
                </a:lnTo>
                <a:lnTo>
                  <a:pt x="8119" y="981"/>
                </a:lnTo>
                <a:lnTo>
                  <a:pt x="7777" y="776"/>
                </a:lnTo>
                <a:lnTo>
                  <a:pt x="7435" y="571"/>
                </a:lnTo>
                <a:lnTo>
                  <a:pt x="7070" y="411"/>
                </a:lnTo>
                <a:lnTo>
                  <a:pt x="6705" y="251"/>
                </a:lnTo>
                <a:lnTo>
                  <a:pt x="6318" y="160"/>
                </a:lnTo>
                <a:lnTo>
                  <a:pt x="5930" y="69"/>
                </a:lnTo>
                <a:lnTo>
                  <a:pt x="5519" y="23"/>
                </a:lnTo>
                <a:lnTo>
                  <a:pt x="5109" y="0"/>
                </a:lnTo>
                <a:close/>
              </a:path>
            </a:pathLst>
          </a:custGeom>
          <a:solidFill>
            <a:srgbClr val="000000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4" name="Google Shape;1584;p29"/>
          <p:cNvSpPr/>
          <p:nvPr/>
        </p:nvSpPr>
        <p:spPr>
          <a:xfrm>
            <a:off x="7676794" y="759582"/>
            <a:ext cx="431086" cy="528416"/>
          </a:xfrm>
          <a:custGeom>
            <a:avLst/>
            <a:gdLst/>
            <a:ahLst/>
            <a:cxnLst/>
            <a:rect l="l" t="t" r="r" b="b"/>
            <a:pathLst>
              <a:path w="5656" h="6933" extrusionOk="0">
                <a:moveTo>
                  <a:pt x="4424" y="0"/>
                </a:moveTo>
                <a:lnTo>
                  <a:pt x="4173" y="23"/>
                </a:lnTo>
                <a:lnTo>
                  <a:pt x="3923" y="46"/>
                </a:lnTo>
                <a:lnTo>
                  <a:pt x="3717" y="92"/>
                </a:lnTo>
                <a:lnTo>
                  <a:pt x="3489" y="137"/>
                </a:lnTo>
                <a:lnTo>
                  <a:pt x="3307" y="206"/>
                </a:lnTo>
                <a:lnTo>
                  <a:pt x="3124" y="297"/>
                </a:lnTo>
                <a:lnTo>
                  <a:pt x="2942" y="388"/>
                </a:lnTo>
                <a:lnTo>
                  <a:pt x="2782" y="502"/>
                </a:lnTo>
                <a:lnTo>
                  <a:pt x="2577" y="707"/>
                </a:lnTo>
                <a:lnTo>
                  <a:pt x="2395" y="913"/>
                </a:lnTo>
                <a:lnTo>
                  <a:pt x="2235" y="1163"/>
                </a:lnTo>
                <a:lnTo>
                  <a:pt x="2098" y="1414"/>
                </a:lnTo>
                <a:lnTo>
                  <a:pt x="1916" y="1825"/>
                </a:lnTo>
                <a:lnTo>
                  <a:pt x="1779" y="2281"/>
                </a:lnTo>
                <a:lnTo>
                  <a:pt x="1688" y="2760"/>
                </a:lnTo>
                <a:lnTo>
                  <a:pt x="1619" y="3239"/>
                </a:lnTo>
                <a:lnTo>
                  <a:pt x="1551" y="3740"/>
                </a:lnTo>
                <a:lnTo>
                  <a:pt x="1528" y="4242"/>
                </a:lnTo>
                <a:lnTo>
                  <a:pt x="1460" y="5200"/>
                </a:lnTo>
                <a:lnTo>
                  <a:pt x="1437" y="5337"/>
                </a:lnTo>
                <a:lnTo>
                  <a:pt x="1414" y="5451"/>
                </a:lnTo>
                <a:lnTo>
                  <a:pt x="1368" y="5587"/>
                </a:lnTo>
                <a:lnTo>
                  <a:pt x="1300" y="5702"/>
                </a:lnTo>
                <a:lnTo>
                  <a:pt x="1140" y="5930"/>
                </a:lnTo>
                <a:lnTo>
                  <a:pt x="912" y="6158"/>
                </a:lnTo>
                <a:lnTo>
                  <a:pt x="730" y="6340"/>
                </a:lnTo>
                <a:lnTo>
                  <a:pt x="502" y="6500"/>
                </a:lnTo>
                <a:lnTo>
                  <a:pt x="274" y="6636"/>
                </a:lnTo>
                <a:lnTo>
                  <a:pt x="0" y="6796"/>
                </a:lnTo>
                <a:lnTo>
                  <a:pt x="91" y="6933"/>
                </a:lnTo>
                <a:lnTo>
                  <a:pt x="365" y="6796"/>
                </a:lnTo>
                <a:lnTo>
                  <a:pt x="616" y="6636"/>
                </a:lnTo>
                <a:lnTo>
                  <a:pt x="844" y="6477"/>
                </a:lnTo>
                <a:lnTo>
                  <a:pt x="1049" y="6294"/>
                </a:lnTo>
                <a:lnTo>
                  <a:pt x="1277" y="6044"/>
                </a:lnTo>
                <a:lnTo>
                  <a:pt x="1368" y="5930"/>
                </a:lnTo>
                <a:lnTo>
                  <a:pt x="1460" y="5793"/>
                </a:lnTo>
                <a:lnTo>
                  <a:pt x="1528" y="5656"/>
                </a:lnTo>
                <a:lnTo>
                  <a:pt x="1574" y="5519"/>
                </a:lnTo>
                <a:lnTo>
                  <a:pt x="1619" y="5359"/>
                </a:lnTo>
                <a:lnTo>
                  <a:pt x="1642" y="5223"/>
                </a:lnTo>
                <a:lnTo>
                  <a:pt x="1688" y="4356"/>
                </a:lnTo>
                <a:lnTo>
                  <a:pt x="1779" y="3489"/>
                </a:lnTo>
                <a:lnTo>
                  <a:pt x="1825" y="3056"/>
                </a:lnTo>
                <a:lnTo>
                  <a:pt x="1893" y="2623"/>
                </a:lnTo>
                <a:lnTo>
                  <a:pt x="1984" y="2235"/>
                </a:lnTo>
                <a:lnTo>
                  <a:pt x="2098" y="1848"/>
                </a:lnTo>
                <a:lnTo>
                  <a:pt x="2258" y="1505"/>
                </a:lnTo>
                <a:lnTo>
                  <a:pt x="2440" y="1186"/>
                </a:lnTo>
                <a:lnTo>
                  <a:pt x="2531" y="1027"/>
                </a:lnTo>
                <a:lnTo>
                  <a:pt x="2646" y="890"/>
                </a:lnTo>
                <a:lnTo>
                  <a:pt x="2782" y="776"/>
                </a:lnTo>
                <a:lnTo>
                  <a:pt x="2896" y="662"/>
                </a:lnTo>
                <a:lnTo>
                  <a:pt x="3056" y="548"/>
                </a:lnTo>
                <a:lnTo>
                  <a:pt x="3193" y="456"/>
                </a:lnTo>
                <a:lnTo>
                  <a:pt x="3375" y="388"/>
                </a:lnTo>
                <a:lnTo>
                  <a:pt x="3558" y="320"/>
                </a:lnTo>
                <a:lnTo>
                  <a:pt x="3740" y="251"/>
                </a:lnTo>
                <a:lnTo>
                  <a:pt x="3968" y="228"/>
                </a:lnTo>
                <a:lnTo>
                  <a:pt x="4196" y="206"/>
                </a:lnTo>
                <a:lnTo>
                  <a:pt x="4424" y="183"/>
                </a:lnTo>
                <a:lnTo>
                  <a:pt x="4675" y="206"/>
                </a:lnTo>
                <a:lnTo>
                  <a:pt x="4949" y="228"/>
                </a:lnTo>
                <a:lnTo>
                  <a:pt x="5245" y="274"/>
                </a:lnTo>
                <a:lnTo>
                  <a:pt x="5564" y="320"/>
                </a:lnTo>
                <a:lnTo>
                  <a:pt x="5587" y="320"/>
                </a:lnTo>
                <a:lnTo>
                  <a:pt x="5633" y="297"/>
                </a:lnTo>
                <a:lnTo>
                  <a:pt x="5656" y="251"/>
                </a:lnTo>
                <a:lnTo>
                  <a:pt x="5656" y="228"/>
                </a:lnTo>
                <a:lnTo>
                  <a:pt x="5656" y="183"/>
                </a:lnTo>
                <a:lnTo>
                  <a:pt x="5633" y="160"/>
                </a:lnTo>
                <a:lnTo>
                  <a:pt x="5587" y="137"/>
                </a:lnTo>
                <a:lnTo>
                  <a:pt x="5268" y="92"/>
                </a:lnTo>
                <a:lnTo>
                  <a:pt x="4972" y="46"/>
                </a:lnTo>
                <a:lnTo>
                  <a:pt x="4698" y="23"/>
                </a:lnTo>
                <a:lnTo>
                  <a:pt x="4424" y="0"/>
                </a:lnTo>
                <a:close/>
              </a:path>
            </a:pathLst>
          </a:custGeom>
          <a:solidFill>
            <a:srgbClr val="AB44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5" name="Google Shape;1585;p29"/>
          <p:cNvSpPr/>
          <p:nvPr/>
        </p:nvSpPr>
        <p:spPr>
          <a:xfrm>
            <a:off x="7676794" y="759582"/>
            <a:ext cx="431086" cy="528416"/>
          </a:xfrm>
          <a:custGeom>
            <a:avLst/>
            <a:gdLst/>
            <a:ahLst/>
            <a:cxnLst/>
            <a:rect l="l" t="t" r="r" b="b"/>
            <a:pathLst>
              <a:path w="5656" h="6933" fill="none" extrusionOk="0">
                <a:moveTo>
                  <a:pt x="4424" y="0"/>
                </a:moveTo>
                <a:lnTo>
                  <a:pt x="4424" y="0"/>
                </a:lnTo>
                <a:lnTo>
                  <a:pt x="4173" y="23"/>
                </a:lnTo>
                <a:lnTo>
                  <a:pt x="3923" y="46"/>
                </a:lnTo>
                <a:lnTo>
                  <a:pt x="3717" y="92"/>
                </a:lnTo>
                <a:lnTo>
                  <a:pt x="3489" y="137"/>
                </a:lnTo>
                <a:lnTo>
                  <a:pt x="3307" y="206"/>
                </a:lnTo>
                <a:lnTo>
                  <a:pt x="3124" y="297"/>
                </a:lnTo>
                <a:lnTo>
                  <a:pt x="2942" y="388"/>
                </a:lnTo>
                <a:lnTo>
                  <a:pt x="2782" y="502"/>
                </a:lnTo>
                <a:lnTo>
                  <a:pt x="2782" y="502"/>
                </a:lnTo>
                <a:lnTo>
                  <a:pt x="2577" y="707"/>
                </a:lnTo>
                <a:lnTo>
                  <a:pt x="2395" y="913"/>
                </a:lnTo>
                <a:lnTo>
                  <a:pt x="2235" y="1163"/>
                </a:lnTo>
                <a:lnTo>
                  <a:pt x="2098" y="1414"/>
                </a:lnTo>
                <a:lnTo>
                  <a:pt x="2098" y="1414"/>
                </a:lnTo>
                <a:lnTo>
                  <a:pt x="1916" y="1825"/>
                </a:lnTo>
                <a:lnTo>
                  <a:pt x="1779" y="2281"/>
                </a:lnTo>
                <a:lnTo>
                  <a:pt x="1688" y="2760"/>
                </a:lnTo>
                <a:lnTo>
                  <a:pt x="1619" y="3239"/>
                </a:lnTo>
                <a:lnTo>
                  <a:pt x="1619" y="3239"/>
                </a:lnTo>
                <a:lnTo>
                  <a:pt x="1551" y="3740"/>
                </a:lnTo>
                <a:lnTo>
                  <a:pt x="1528" y="4242"/>
                </a:lnTo>
                <a:lnTo>
                  <a:pt x="1460" y="5200"/>
                </a:lnTo>
                <a:lnTo>
                  <a:pt x="1460" y="5200"/>
                </a:lnTo>
                <a:lnTo>
                  <a:pt x="1437" y="5337"/>
                </a:lnTo>
                <a:lnTo>
                  <a:pt x="1414" y="5451"/>
                </a:lnTo>
                <a:lnTo>
                  <a:pt x="1368" y="5587"/>
                </a:lnTo>
                <a:lnTo>
                  <a:pt x="1300" y="5702"/>
                </a:lnTo>
                <a:lnTo>
                  <a:pt x="1140" y="5930"/>
                </a:lnTo>
                <a:lnTo>
                  <a:pt x="912" y="6158"/>
                </a:lnTo>
                <a:lnTo>
                  <a:pt x="912" y="6158"/>
                </a:lnTo>
                <a:lnTo>
                  <a:pt x="730" y="6340"/>
                </a:lnTo>
                <a:lnTo>
                  <a:pt x="502" y="6500"/>
                </a:lnTo>
                <a:lnTo>
                  <a:pt x="274" y="6636"/>
                </a:lnTo>
                <a:lnTo>
                  <a:pt x="0" y="6796"/>
                </a:lnTo>
                <a:lnTo>
                  <a:pt x="0" y="6796"/>
                </a:lnTo>
                <a:lnTo>
                  <a:pt x="91" y="6933"/>
                </a:lnTo>
                <a:lnTo>
                  <a:pt x="91" y="6933"/>
                </a:lnTo>
                <a:lnTo>
                  <a:pt x="365" y="6796"/>
                </a:lnTo>
                <a:lnTo>
                  <a:pt x="616" y="6636"/>
                </a:lnTo>
                <a:lnTo>
                  <a:pt x="844" y="6477"/>
                </a:lnTo>
                <a:lnTo>
                  <a:pt x="1049" y="6294"/>
                </a:lnTo>
                <a:lnTo>
                  <a:pt x="1049" y="6294"/>
                </a:lnTo>
                <a:lnTo>
                  <a:pt x="1277" y="6044"/>
                </a:lnTo>
                <a:lnTo>
                  <a:pt x="1368" y="5930"/>
                </a:lnTo>
                <a:lnTo>
                  <a:pt x="1460" y="5793"/>
                </a:lnTo>
                <a:lnTo>
                  <a:pt x="1528" y="5656"/>
                </a:lnTo>
                <a:lnTo>
                  <a:pt x="1574" y="5519"/>
                </a:lnTo>
                <a:lnTo>
                  <a:pt x="1619" y="5359"/>
                </a:lnTo>
                <a:lnTo>
                  <a:pt x="1642" y="5223"/>
                </a:lnTo>
                <a:lnTo>
                  <a:pt x="1642" y="5223"/>
                </a:lnTo>
                <a:lnTo>
                  <a:pt x="1688" y="4356"/>
                </a:lnTo>
                <a:lnTo>
                  <a:pt x="1779" y="3489"/>
                </a:lnTo>
                <a:lnTo>
                  <a:pt x="1825" y="3056"/>
                </a:lnTo>
                <a:lnTo>
                  <a:pt x="1893" y="2623"/>
                </a:lnTo>
                <a:lnTo>
                  <a:pt x="1984" y="2235"/>
                </a:lnTo>
                <a:lnTo>
                  <a:pt x="2098" y="1848"/>
                </a:lnTo>
                <a:lnTo>
                  <a:pt x="2098" y="1848"/>
                </a:lnTo>
                <a:lnTo>
                  <a:pt x="2258" y="1505"/>
                </a:lnTo>
                <a:lnTo>
                  <a:pt x="2440" y="1186"/>
                </a:lnTo>
                <a:lnTo>
                  <a:pt x="2531" y="1027"/>
                </a:lnTo>
                <a:lnTo>
                  <a:pt x="2646" y="890"/>
                </a:lnTo>
                <a:lnTo>
                  <a:pt x="2782" y="776"/>
                </a:lnTo>
                <a:lnTo>
                  <a:pt x="2896" y="662"/>
                </a:lnTo>
                <a:lnTo>
                  <a:pt x="2896" y="662"/>
                </a:lnTo>
                <a:lnTo>
                  <a:pt x="3056" y="548"/>
                </a:lnTo>
                <a:lnTo>
                  <a:pt x="3193" y="456"/>
                </a:lnTo>
                <a:lnTo>
                  <a:pt x="3375" y="388"/>
                </a:lnTo>
                <a:lnTo>
                  <a:pt x="3558" y="320"/>
                </a:lnTo>
                <a:lnTo>
                  <a:pt x="3740" y="251"/>
                </a:lnTo>
                <a:lnTo>
                  <a:pt x="3968" y="228"/>
                </a:lnTo>
                <a:lnTo>
                  <a:pt x="4196" y="206"/>
                </a:lnTo>
                <a:lnTo>
                  <a:pt x="4424" y="183"/>
                </a:lnTo>
                <a:lnTo>
                  <a:pt x="4424" y="183"/>
                </a:lnTo>
                <a:lnTo>
                  <a:pt x="4675" y="206"/>
                </a:lnTo>
                <a:lnTo>
                  <a:pt x="4949" y="228"/>
                </a:lnTo>
                <a:lnTo>
                  <a:pt x="5245" y="274"/>
                </a:lnTo>
                <a:lnTo>
                  <a:pt x="5564" y="320"/>
                </a:lnTo>
                <a:lnTo>
                  <a:pt x="5564" y="320"/>
                </a:lnTo>
                <a:lnTo>
                  <a:pt x="5587" y="320"/>
                </a:lnTo>
                <a:lnTo>
                  <a:pt x="5587" y="320"/>
                </a:lnTo>
                <a:lnTo>
                  <a:pt x="5633" y="297"/>
                </a:lnTo>
                <a:lnTo>
                  <a:pt x="5656" y="251"/>
                </a:lnTo>
                <a:lnTo>
                  <a:pt x="5656" y="251"/>
                </a:lnTo>
                <a:lnTo>
                  <a:pt x="5656" y="228"/>
                </a:lnTo>
                <a:lnTo>
                  <a:pt x="5656" y="183"/>
                </a:lnTo>
                <a:lnTo>
                  <a:pt x="5633" y="160"/>
                </a:lnTo>
                <a:lnTo>
                  <a:pt x="5587" y="137"/>
                </a:lnTo>
                <a:lnTo>
                  <a:pt x="5587" y="137"/>
                </a:lnTo>
                <a:lnTo>
                  <a:pt x="5268" y="92"/>
                </a:lnTo>
                <a:lnTo>
                  <a:pt x="4972" y="46"/>
                </a:lnTo>
                <a:lnTo>
                  <a:pt x="4698" y="23"/>
                </a:lnTo>
                <a:lnTo>
                  <a:pt x="4424" y="0"/>
                </a:lnTo>
                <a:lnTo>
                  <a:pt x="4424" y="0"/>
                </a:lnTo>
                <a:lnTo>
                  <a:pt x="4424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6" name="Google Shape;1586;p29"/>
          <p:cNvSpPr/>
          <p:nvPr/>
        </p:nvSpPr>
        <p:spPr>
          <a:xfrm>
            <a:off x="7567272" y="676126"/>
            <a:ext cx="780467" cy="778790"/>
          </a:xfrm>
          <a:custGeom>
            <a:avLst/>
            <a:gdLst/>
            <a:ahLst/>
            <a:cxnLst/>
            <a:rect l="l" t="t" r="r" b="b"/>
            <a:pathLst>
              <a:path w="10240" h="10218" extrusionOk="0">
                <a:moveTo>
                  <a:pt x="5154" y="1"/>
                </a:moveTo>
                <a:lnTo>
                  <a:pt x="4653" y="24"/>
                </a:lnTo>
                <a:lnTo>
                  <a:pt x="4128" y="92"/>
                </a:lnTo>
                <a:lnTo>
                  <a:pt x="3626" y="229"/>
                </a:lnTo>
                <a:lnTo>
                  <a:pt x="3148" y="411"/>
                </a:lnTo>
                <a:lnTo>
                  <a:pt x="2669" y="617"/>
                </a:lnTo>
                <a:lnTo>
                  <a:pt x="2235" y="890"/>
                </a:lnTo>
                <a:lnTo>
                  <a:pt x="1848" y="1187"/>
                </a:lnTo>
                <a:lnTo>
                  <a:pt x="1483" y="1529"/>
                </a:lnTo>
                <a:lnTo>
                  <a:pt x="1141" y="1894"/>
                </a:lnTo>
                <a:lnTo>
                  <a:pt x="867" y="2281"/>
                </a:lnTo>
                <a:lnTo>
                  <a:pt x="616" y="2715"/>
                </a:lnTo>
                <a:lnTo>
                  <a:pt x="388" y="3148"/>
                </a:lnTo>
                <a:lnTo>
                  <a:pt x="229" y="3604"/>
                </a:lnTo>
                <a:lnTo>
                  <a:pt x="115" y="4083"/>
                </a:lnTo>
                <a:lnTo>
                  <a:pt x="46" y="4584"/>
                </a:lnTo>
                <a:lnTo>
                  <a:pt x="1" y="5086"/>
                </a:lnTo>
                <a:lnTo>
                  <a:pt x="23" y="5588"/>
                </a:lnTo>
                <a:lnTo>
                  <a:pt x="115" y="6090"/>
                </a:lnTo>
                <a:lnTo>
                  <a:pt x="229" y="6614"/>
                </a:lnTo>
                <a:lnTo>
                  <a:pt x="411" y="7093"/>
                </a:lnTo>
                <a:lnTo>
                  <a:pt x="639" y="7549"/>
                </a:lnTo>
                <a:lnTo>
                  <a:pt x="890" y="7982"/>
                </a:lnTo>
                <a:lnTo>
                  <a:pt x="1186" y="8393"/>
                </a:lnTo>
                <a:lnTo>
                  <a:pt x="1528" y="8758"/>
                </a:lnTo>
                <a:lnTo>
                  <a:pt x="1893" y="9077"/>
                </a:lnTo>
                <a:lnTo>
                  <a:pt x="2304" y="9373"/>
                </a:lnTo>
                <a:lnTo>
                  <a:pt x="2714" y="9624"/>
                </a:lnTo>
                <a:lnTo>
                  <a:pt x="3170" y="9830"/>
                </a:lnTo>
                <a:lnTo>
                  <a:pt x="3626" y="9989"/>
                </a:lnTo>
                <a:lnTo>
                  <a:pt x="4105" y="10126"/>
                </a:lnTo>
                <a:lnTo>
                  <a:pt x="4584" y="10194"/>
                </a:lnTo>
                <a:lnTo>
                  <a:pt x="5086" y="10217"/>
                </a:lnTo>
                <a:lnTo>
                  <a:pt x="5588" y="10194"/>
                </a:lnTo>
                <a:lnTo>
                  <a:pt x="6112" y="10126"/>
                </a:lnTo>
                <a:lnTo>
                  <a:pt x="6614" y="10012"/>
                </a:lnTo>
                <a:lnTo>
                  <a:pt x="7093" y="9830"/>
                </a:lnTo>
                <a:lnTo>
                  <a:pt x="7572" y="9601"/>
                </a:lnTo>
                <a:lnTo>
                  <a:pt x="8005" y="9328"/>
                </a:lnTo>
                <a:lnTo>
                  <a:pt x="8393" y="9031"/>
                </a:lnTo>
                <a:lnTo>
                  <a:pt x="8757" y="8712"/>
                </a:lnTo>
                <a:lnTo>
                  <a:pt x="9077" y="8324"/>
                </a:lnTo>
                <a:lnTo>
                  <a:pt x="9373" y="7937"/>
                </a:lnTo>
                <a:lnTo>
                  <a:pt x="9624" y="7526"/>
                </a:lnTo>
                <a:lnTo>
                  <a:pt x="9829" y="7070"/>
                </a:lnTo>
                <a:lnTo>
                  <a:pt x="10012" y="6614"/>
                </a:lnTo>
                <a:lnTo>
                  <a:pt x="10126" y="6135"/>
                </a:lnTo>
                <a:lnTo>
                  <a:pt x="10194" y="5633"/>
                </a:lnTo>
                <a:lnTo>
                  <a:pt x="10240" y="5155"/>
                </a:lnTo>
                <a:lnTo>
                  <a:pt x="10217" y="4630"/>
                </a:lnTo>
                <a:lnTo>
                  <a:pt x="10126" y="4128"/>
                </a:lnTo>
                <a:lnTo>
                  <a:pt x="10012" y="3627"/>
                </a:lnTo>
                <a:lnTo>
                  <a:pt x="9829" y="3125"/>
                </a:lnTo>
                <a:lnTo>
                  <a:pt x="9601" y="2669"/>
                </a:lnTo>
                <a:lnTo>
                  <a:pt x="9350" y="2236"/>
                </a:lnTo>
                <a:lnTo>
                  <a:pt x="9054" y="1848"/>
                </a:lnTo>
                <a:lnTo>
                  <a:pt x="8712" y="1483"/>
                </a:lnTo>
                <a:lnTo>
                  <a:pt x="8347" y="1141"/>
                </a:lnTo>
                <a:lnTo>
                  <a:pt x="7936" y="845"/>
                </a:lnTo>
                <a:lnTo>
                  <a:pt x="7526" y="594"/>
                </a:lnTo>
                <a:lnTo>
                  <a:pt x="7070" y="388"/>
                </a:lnTo>
                <a:lnTo>
                  <a:pt x="6614" y="229"/>
                </a:lnTo>
                <a:lnTo>
                  <a:pt x="6135" y="115"/>
                </a:lnTo>
                <a:lnTo>
                  <a:pt x="5656" y="24"/>
                </a:lnTo>
                <a:lnTo>
                  <a:pt x="515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7" name="Google Shape;1587;p29"/>
          <p:cNvSpPr/>
          <p:nvPr/>
        </p:nvSpPr>
        <p:spPr>
          <a:xfrm>
            <a:off x="7772368" y="863845"/>
            <a:ext cx="575366" cy="591067"/>
          </a:xfrm>
          <a:custGeom>
            <a:avLst/>
            <a:gdLst/>
            <a:ahLst/>
            <a:cxnLst/>
            <a:rect l="l" t="t" r="r" b="b"/>
            <a:pathLst>
              <a:path w="7549" h="7755" extrusionOk="0">
                <a:moveTo>
                  <a:pt x="6796" y="1"/>
                </a:moveTo>
                <a:lnTo>
                  <a:pt x="6887" y="799"/>
                </a:lnTo>
                <a:lnTo>
                  <a:pt x="6933" y="1255"/>
                </a:lnTo>
                <a:lnTo>
                  <a:pt x="6933" y="1711"/>
                </a:lnTo>
                <a:lnTo>
                  <a:pt x="6910" y="1962"/>
                </a:lnTo>
                <a:lnTo>
                  <a:pt x="6887" y="2213"/>
                </a:lnTo>
                <a:lnTo>
                  <a:pt x="6842" y="2464"/>
                </a:lnTo>
                <a:lnTo>
                  <a:pt x="6773" y="2714"/>
                </a:lnTo>
                <a:lnTo>
                  <a:pt x="6705" y="2988"/>
                </a:lnTo>
                <a:lnTo>
                  <a:pt x="6591" y="3262"/>
                </a:lnTo>
                <a:lnTo>
                  <a:pt x="6477" y="3535"/>
                </a:lnTo>
                <a:lnTo>
                  <a:pt x="6317" y="3809"/>
                </a:lnTo>
                <a:lnTo>
                  <a:pt x="6066" y="4197"/>
                </a:lnTo>
                <a:lnTo>
                  <a:pt x="5770" y="4539"/>
                </a:lnTo>
                <a:lnTo>
                  <a:pt x="5428" y="4858"/>
                </a:lnTo>
                <a:lnTo>
                  <a:pt x="5063" y="5154"/>
                </a:lnTo>
                <a:lnTo>
                  <a:pt x="4653" y="5428"/>
                </a:lnTo>
                <a:lnTo>
                  <a:pt x="4242" y="5702"/>
                </a:lnTo>
                <a:lnTo>
                  <a:pt x="3809" y="5930"/>
                </a:lnTo>
                <a:lnTo>
                  <a:pt x="3353" y="6135"/>
                </a:lnTo>
                <a:lnTo>
                  <a:pt x="2897" y="6340"/>
                </a:lnTo>
                <a:lnTo>
                  <a:pt x="2441" y="6500"/>
                </a:lnTo>
                <a:lnTo>
                  <a:pt x="2007" y="6660"/>
                </a:lnTo>
                <a:lnTo>
                  <a:pt x="1551" y="6796"/>
                </a:lnTo>
                <a:lnTo>
                  <a:pt x="1141" y="6910"/>
                </a:lnTo>
                <a:lnTo>
                  <a:pt x="730" y="7002"/>
                </a:lnTo>
                <a:lnTo>
                  <a:pt x="0" y="7138"/>
                </a:lnTo>
                <a:lnTo>
                  <a:pt x="434" y="7367"/>
                </a:lnTo>
                <a:lnTo>
                  <a:pt x="913" y="7526"/>
                </a:lnTo>
                <a:lnTo>
                  <a:pt x="1392" y="7663"/>
                </a:lnTo>
                <a:lnTo>
                  <a:pt x="1893" y="7731"/>
                </a:lnTo>
                <a:lnTo>
                  <a:pt x="2395" y="7754"/>
                </a:lnTo>
                <a:lnTo>
                  <a:pt x="2897" y="7731"/>
                </a:lnTo>
                <a:lnTo>
                  <a:pt x="3398" y="7663"/>
                </a:lnTo>
                <a:lnTo>
                  <a:pt x="3923" y="7549"/>
                </a:lnTo>
                <a:lnTo>
                  <a:pt x="4402" y="7367"/>
                </a:lnTo>
                <a:lnTo>
                  <a:pt x="4881" y="7138"/>
                </a:lnTo>
                <a:lnTo>
                  <a:pt x="5314" y="6865"/>
                </a:lnTo>
                <a:lnTo>
                  <a:pt x="5702" y="6568"/>
                </a:lnTo>
                <a:lnTo>
                  <a:pt x="6066" y="6249"/>
                </a:lnTo>
                <a:lnTo>
                  <a:pt x="6386" y="5861"/>
                </a:lnTo>
                <a:lnTo>
                  <a:pt x="6682" y="5474"/>
                </a:lnTo>
                <a:lnTo>
                  <a:pt x="6933" y="5063"/>
                </a:lnTo>
                <a:lnTo>
                  <a:pt x="7138" y="4607"/>
                </a:lnTo>
                <a:lnTo>
                  <a:pt x="7321" y="4151"/>
                </a:lnTo>
                <a:lnTo>
                  <a:pt x="7435" y="3672"/>
                </a:lnTo>
                <a:lnTo>
                  <a:pt x="7503" y="3170"/>
                </a:lnTo>
                <a:lnTo>
                  <a:pt x="7549" y="2692"/>
                </a:lnTo>
                <a:lnTo>
                  <a:pt x="7526" y="2167"/>
                </a:lnTo>
                <a:lnTo>
                  <a:pt x="7435" y="1665"/>
                </a:lnTo>
                <a:lnTo>
                  <a:pt x="7321" y="1164"/>
                </a:lnTo>
                <a:lnTo>
                  <a:pt x="7207" y="844"/>
                </a:lnTo>
                <a:lnTo>
                  <a:pt x="7093" y="548"/>
                </a:lnTo>
                <a:lnTo>
                  <a:pt x="6956" y="274"/>
                </a:lnTo>
                <a:lnTo>
                  <a:pt x="6796" y="1"/>
                </a:lnTo>
                <a:close/>
              </a:path>
            </a:pathLst>
          </a:custGeom>
          <a:solidFill>
            <a:srgbClr val="CED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8" name="Google Shape;1588;p29"/>
          <p:cNvSpPr/>
          <p:nvPr/>
        </p:nvSpPr>
        <p:spPr>
          <a:xfrm>
            <a:off x="7824499" y="1214970"/>
            <a:ext cx="276441" cy="239933"/>
          </a:xfrm>
          <a:custGeom>
            <a:avLst/>
            <a:gdLst/>
            <a:ahLst/>
            <a:cxnLst/>
            <a:rect l="l" t="t" r="r" b="b"/>
            <a:pathLst>
              <a:path w="3627" h="3148" extrusionOk="0">
                <a:moveTo>
                  <a:pt x="2600" y="0"/>
                </a:moveTo>
                <a:lnTo>
                  <a:pt x="776" y="160"/>
                </a:lnTo>
                <a:lnTo>
                  <a:pt x="1" y="1961"/>
                </a:lnTo>
                <a:lnTo>
                  <a:pt x="457" y="2988"/>
                </a:lnTo>
                <a:lnTo>
                  <a:pt x="799" y="3056"/>
                </a:lnTo>
                <a:lnTo>
                  <a:pt x="1141" y="3124"/>
                </a:lnTo>
                <a:lnTo>
                  <a:pt x="1483" y="3147"/>
                </a:lnTo>
                <a:lnTo>
                  <a:pt x="2190" y="3147"/>
                </a:lnTo>
                <a:lnTo>
                  <a:pt x="2532" y="3102"/>
                </a:lnTo>
                <a:lnTo>
                  <a:pt x="2874" y="3033"/>
                </a:lnTo>
                <a:lnTo>
                  <a:pt x="3239" y="2942"/>
                </a:lnTo>
                <a:lnTo>
                  <a:pt x="3512" y="2828"/>
                </a:lnTo>
                <a:lnTo>
                  <a:pt x="3626" y="1505"/>
                </a:lnTo>
                <a:lnTo>
                  <a:pt x="2600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9" name="Google Shape;1589;p29"/>
          <p:cNvSpPr/>
          <p:nvPr/>
        </p:nvSpPr>
        <p:spPr>
          <a:xfrm>
            <a:off x="7820993" y="1211464"/>
            <a:ext cx="283453" cy="246868"/>
          </a:xfrm>
          <a:custGeom>
            <a:avLst/>
            <a:gdLst/>
            <a:ahLst/>
            <a:cxnLst/>
            <a:rect l="l" t="t" r="r" b="b"/>
            <a:pathLst>
              <a:path w="3719" h="3239" extrusionOk="0">
                <a:moveTo>
                  <a:pt x="2623" y="92"/>
                </a:moveTo>
                <a:lnTo>
                  <a:pt x="3627" y="1551"/>
                </a:lnTo>
                <a:lnTo>
                  <a:pt x="3515" y="2845"/>
                </a:lnTo>
                <a:lnTo>
                  <a:pt x="3262" y="2942"/>
                </a:lnTo>
                <a:lnTo>
                  <a:pt x="2897" y="3034"/>
                </a:lnTo>
                <a:lnTo>
                  <a:pt x="2532" y="3102"/>
                </a:lnTo>
                <a:lnTo>
                  <a:pt x="2167" y="3148"/>
                </a:lnTo>
                <a:lnTo>
                  <a:pt x="1460" y="3148"/>
                </a:lnTo>
                <a:lnTo>
                  <a:pt x="1141" y="3125"/>
                </a:lnTo>
                <a:lnTo>
                  <a:pt x="845" y="3056"/>
                </a:lnTo>
                <a:lnTo>
                  <a:pt x="539" y="2991"/>
                </a:lnTo>
                <a:lnTo>
                  <a:pt x="539" y="2991"/>
                </a:lnTo>
                <a:lnTo>
                  <a:pt x="92" y="2007"/>
                </a:lnTo>
                <a:lnTo>
                  <a:pt x="845" y="251"/>
                </a:lnTo>
                <a:lnTo>
                  <a:pt x="2623" y="92"/>
                </a:lnTo>
                <a:close/>
                <a:moveTo>
                  <a:pt x="2646" y="1"/>
                </a:moveTo>
                <a:lnTo>
                  <a:pt x="799" y="160"/>
                </a:lnTo>
                <a:lnTo>
                  <a:pt x="776" y="206"/>
                </a:lnTo>
                <a:lnTo>
                  <a:pt x="1" y="1985"/>
                </a:lnTo>
                <a:lnTo>
                  <a:pt x="1" y="2030"/>
                </a:lnTo>
                <a:lnTo>
                  <a:pt x="480" y="3056"/>
                </a:lnTo>
                <a:lnTo>
                  <a:pt x="503" y="3079"/>
                </a:lnTo>
                <a:lnTo>
                  <a:pt x="822" y="3148"/>
                </a:lnTo>
                <a:lnTo>
                  <a:pt x="1141" y="3216"/>
                </a:lnTo>
                <a:lnTo>
                  <a:pt x="1460" y="3239"/>
                </a:lnTo>
                <a:lnTo>
                  <a:pt x="2167" y="3239"/>
                </a:lnTo>
                <a:lnTo>
                  <a:pt x="2532" y="3193"/>
                </a:lnTo>
                <a:lnTo>
                  <a:pt x="2920" y="3125"/>
                </a:lnTo>
                <a:lnTo>
                  <a:pt x="3285" y="3011"/>
                </a:lnTo>
                <a:lnTo>
                  <a:pt x="3581" y="2920"/>
                </a:lnTo>
                <a:lnTo>
                  <a:pt x="3604" y="2920"/>
                </a:lnTo>
                <a:lnTo>
                  <a:pt x="3604" y="2897"/>
                </a:lnTo>
                <a:lnTo>
                  <a:pt x="3718" y="1551"/>
                </a:lnTo>
                <a:lnTo>
                  <a:pt x="3718" y="1528"/>
                </a:lnTo>
                <a:lnTo>
                  <a:pt x="2692" y="23"/>
                </a:lnTo>
                <a:lnTo>
                  <a:pt x="2646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0" name="Google Shape;1590;p29"/>
          <p:cNvSpPr/>
          <p:nvPr/>
        </p:nvSpPr>
        <p:spPr>
          <a:xfrm>
            <a:off x="7577714" y="712633"/>
            <a:ext cx="246868" cy="267752"/>
          </a:xfrm>
          <a:custGeom>
            <a:avLst/>
            <a:gdLst/>
            <a:ahLst/>
            <a:cxnLst/>
            <a:rect l="l" t="t" r="r" b="b"/>
            <a:pathLst>
              <a:path w="3239" h="3513" extrusionOk="0">
                <a:moveTo>
                  <a:pt x="2828" y="1"/>
                </a:moveTo>
                <a:lnTo>
                  <a:pt x="2554" y="138"/>
                </a:lnTo>
                <a:lnTo>
                  <a:pt x="2304" y="274"/>
                </a:lnTo>
                <a:lnTo>
                  <a:pt x="2053" y="457"/>
                </a:lnTo>
                <a:lnTo>
                  <a:pt x="1802" y="616"/>
                </a:lnTo>
                <a:lnTo>
                  <a:pt x="1597" y="822"/>
                </a:lnTo>
                <a:lnTo>
                  <a:pt x="1369" y="1004"/>
                </a:lnTo>
                <a:lnTo>
                  <a:pt x="1186" y="1232"/>
                </a:lnTo>
                <a:lnTo>
                  <a:pt x="981" y="1437"/>
                </a:lnTo>
                <a:lnTo>
                  <a:pt x="821" y="1665"/>
                </a:lnTo>
                <a:lnTo>
                  <a:pt x="662" y="1916"/>
                </a:lnTo>
                <a:lnTo>
                  <a:pt x="502" y="2167"/>
                </a:lnTo>
                <a:lnTo>
                  <a:pt x="388" y="2418"/>
                </a:lnTo>
                <a:lnTo>
                  <a:pt x="251" y="2692"/>
                </a:lnTo>
                <a:lnTo>
                  <a:pt x="160" y="2942"/>
                </a:lnTo>
                <a:lnTo>
                  <a:pt x="69" y="3239"/>
                </a:lnTo>
                <a:lnTo>
                  <a:pt x="0" y="3513"/>
                </a:lnTo>
                <a:lnTo>
                  <a:pt x="2281" y="3376"/>
                </a:lnTo>
                <a:lnTo>
                  <a:pt x="3239" y="1825"/>
                </a:lnTo>
                <a:lnTo>
                  <a:pt x="2828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1" name="Google Shape;1591;p29"/>
          <p:cNvSpPr/>
          <p:nvPr/>
        </p:nvSpPr>
        <p:spPr>
          <a:xfrm>
            <a:off x="7574208" y="709204"/>
            <a:ext cx="253880" cy="274688"/>
          </a:xfrm>
          <a:custGeom>
            <a:avLst/>
            <a:gdLst/>
            <a:ahLst/>
            <a:cxnLst/>
            <a:rect l="l" t="t" r="r" b="b"/>
            <a:pathLst>
              <a:path w="3331" h="3604" extrusionOk="0">
                <a:moveTo>
                  <a:pt x="2845" y="117"/>
                </a:moveTo>
                <a:lnTo>
                  <a:pt x="3239" y="1870"/>
                </a:lnTo>
                <a:lnTo>
                  <a:pt x="2304" y="3375"/>
                </a:lnTo>
                <a:lnTo>
                  <a:pt x="104" y="3508"/>
                </a:lnTo>
                <a:lnTo>
                  <a:pt x="160" y="3284"/>
                </a:lnTo>
                <a:lnTo>
                  <a:pt x="252" y="3010"/>
                </a:lnTo>
                <a:lnTo>
                  <a:pt x="343" y="2737"/>
                </a:lnTo>
                <a:lnTo>
                  <a:pt x="457" y="2486"/>
                </a:lnTo>
                <a:lnTo>
                  <a:pt x="594" y="2235"/>
                </a:lnTo>
                <a:lnTo>
                  <a:pt x="730" y="1984"/>
                </a:lnTo>
                <a:lnTo>
                  <a:pt x="890" y="1756"/>
                </a:lnTo>
                <a:lnTo>
                  <a:pt x="1073" y="1528"/>
                </a:lnTo>
                <a:lnTo>
                  <a:pt x="1255" y="1300"/>
                </a:lnTo>
                <a:lnTo>
                  <a:pt x="1460" y="1095"/>
                </a:lnTo>
                <a:lnTo>
                  <a:pt x="1665" y="889"/>
                </a:lnTo>
                <a:lnTo>
                  <a:pt x="1894" y="707"/>
                </a:lnTo>
                <a:lnTo>
                  <a:pt x="2122" y="525"/>
                </a:lnTo>
                <a:lnTo>
                  <a:pt x="2372" y="365"/>
                </a:lnTo>
                <a:lnTo>
                  <a:pt x="2623" y="228"/>
                </a:lnTo>
                <a:lnTo>
                  <a:pt x="2845" y="117"/>
                </a:lnTo>
                <a:close/>
                <a:moveTo>
                  <a:pt x="2851" y="0"/>
                </a:moveTo>
                <a:lnTo>
                  <a:pt x="2578" y="137"/>
                </a:lnTo>
                <a:lnTo>
                  <a:pt x="2327" y="297"/>
                </a:lnTo>
                <a:lnTo>
                  <a:pt x="2076" y="456"/>
                </a:lnTo>
                <a:lnTo>
                  <a:pt x="1825" y="639"/>
                </a:lnTo>
                <a:lnTo>
                  <a:pt x="1597" y="821"/>
                </a:lnTo>
                <a:lnTo>
                  <a:pt x="1392" y="1026"/>
                </a:lnTo>
                <a:lnTo>
                  <a:pt x="1187" y="1232"/>
                </a:lnTo>
                <a:lnTo>
                  <a:pt x="1004" y="1460"/>
                </a:lnTo>
                <a:lnTo>
                  <a:pt x="822" y="1688"/>
                </a:lnTo>
                <a:lnTo>
                  <a:pt x="662" y="1938"/>
                </a:lnTo>
                <a:lnTo>
                  <a:pt x="525" y="2189"/>
                </a:lnTo>
                <a:lnTo>
                  <a:pt x="388" y="2440"/>
                </a:lnTo>
                <a:lnTo>
                  <a:pt x="274" y="2714"/>
                </a:lnTo>
                <a:lnTo>
                  <a:pt x="160" y="2987"/>
                </a:lnTo>
                <a:lnTo>
                  <a:pt x="69" y="3261"/>
                </a:lnTo>
                <a:lnTo>
                  <a:pt x="1" y="3535"/>
                </a:lnTo>
                <a:lnTo>
                  <a:pt x="1" y="3580"/>
                </a:lnTo>
                <a:lnTo>
                  <a:pt x="46" y="3603"/>
                </a:lnTo>
                <a:lnTo>
                  <a:pt x="2327" y="3466"/>
                </a:lnTo>
                <a:lnTo>
                  <a:pt x="2372" y="3444"/>
                </a:lnTo>
                <a:lnTo>
                  <a:pt x="3330" y="1893"/>
                </a:lnTo>
                <a:lnTo>
                  <a:pt x="3330" y="1870"/>
                </a:lnTo>
                <a:lnTo>
                  <a:pt x="2920" y="46"/>
                </a:lnTo>
                <a:lnTo>
                  <a:pt x="2897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2" name="Google Shape;1592;p29"/>
          <p:cNvSpPr/>
          <p:nvPr/>
        </p:nvSpPr>
        <p:spPr>
          <a:xfrm>
            <a:off x="8116480" y="730010"/>
            <a:ext cx="206931" cy="232997"/>
          </a:xfrm>
          <a:custGeom>
            <a:avLst/>
            <a:gdLst/>
            <a:ahLst/>
            <a:cxnLst/>
            <a:rect l="l" t="t" r="r" b="b"/>
            <a:pathLst>
              <a:path w="2715" h="3057" extrusionOk="0">
                <a:moveTo>
                  <a:pt x="525" y="1"/>
                </a:moveTo>
                <a:lnTo>
                  <a:pt x="1" y="1278"/>
                </a:lnTo>
                <a:lnTo>
                  <a:pt x="1027" y="3057"/>
                </a:lnTo>
                <a:lnTo>
                  <a:pt x="2714" y="2669"/>
                </a:lnTo>
                <a:lnTo>
                  <a:pt x="2555" y="2258"/>
                </a:lnTo>
                <a:lnTo>
                  <a:pt x="2350" y="1848"/>
                </a:lnTo>
                <a:lnTo>
                  <a:pt x="2099" y="1483"/>
                </a:lnTo>
                <a:lnTo>
                  <a:pt x="1825" y="1118"/>
                </a:lnTo>
                <a:lnTo>
                  <a:pt x="1551" y="799"/>
                </a:lnTo>
                <a:lnTo>
                  <a:pt x="1232" y="502"/>
                </a:lnTo>
                <a:lnTo>
                  <a:pt x="890" y="252"/>
                </a:lnTo>
                <a:lnTo>
                  <a:pt x="525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3" name="Google Shape;1593;p29"/>
          <p:cNvSpPr/>
          <p:nvPr/>
        </p:nvSpPr>
        <p:spPr>
          <a:xfrm>
            <a:off x="8114727" y="728257"/>
            <a:ext cx="212190" cy="238256"/>
          </a:xfrm>
          <a:custGeom>
            <a:avLst/>
            <a:gdLst/>
            <a:ahLst/>
            <a:cxnLst/>
            <a:rect l="l" t="t" r="r" b="b"/>
            <a:pathLst>
              <a:path w="2784" h="3126" extrusionOk="0">
                <a:moveTo>
                  <a:pt x="572" y="101"/>
                </a:moveTo>
                <a:lnTo>
                  <a:pt x="867" y="297"/>
                </a:lnTo>
                <a:lnTo>
                  <a:pt x="1210" y="571"/>
                </a:lnTo>
                <a:lnTo>
                  <a:pt x="1529" y="867"/>
                </a:lnTo>
                <a:lnTo>
                  <a:pt x="1825" y="1187"/>
                </a:lnTo>
                <a:lnTo>
                  <a:pt x="2099" y="1529"/>
                </a:lnTo>
                <a:lnTo>
                  <a:pt x="2327" y="1894"/>
                </a:lnTo>
                <a:lnTo>
                  <a:pt x="2532" y="2281"/>
                </a:lnTo>
                <a:lnTo>
                  <a:pt x="2672" y="2661"/>
                </a:lnTo>
                <a:lnTo>
                  <a:pt x="2672" y="2661"/>
                </a:lnTo>
                <a:lnTo>
                  <a:pt x="1073" y="3011"/>
                </a:lnTo>
                <a:lnTo>
                  <a:pt x="92" y="1301"/>
                </a:lnTo>
                <a:lnTo>
                  <a:pt x="572" y="101"/>
                </a:lnTo>
                <a:close/>
                <a:moveTo>
                  <a:pt x="525" y="1"/>
                </a:moveTo>
                <a:lnTo>
                  <a:pt x="503" y="24"/>
                </a:lnTo>
                <a:lnTo>
                  <a:pt x="1" y="1278"/>
                </a:lnTo>
                <a:lnTo>
                  <a:pt x="1" y="1324"/>
                </a:lnTo>
                <a:lnTo>
                  <a:pt x="1004" y="3102"/>
                </a:lnTo>
                <a:lnTo>
                  <a:pt x="1027" y="3125"/>
                </a:lnTo>
                <a:lnTo>
                  <a:pt x="1050" y="3125"/>
                </a:lnTo>
                <a:lnTo>
                  <a:pt x="2760" y="2737"/>
                </a:lnTo>
                <a:lnTo>
                  <a:pt x="2783" y="2715"/>
                </a:lnTo>
                <a:lnTo>
                  <a:pt x="2783" y="2669"/>
                </a:lnTo>
                <a:lnTo>
                  <a:pt x="2601" y="2259"/>
                </a:lnTo>
                <a:lnTo>
                  <a:pt x="2395" y="1848"/>
                </a:lnTo>
                <a:lnTo>
                  <a:pt x="2167" y="1483"/>
                </a:lnTo>
                <a:lnTo>
                  <a:pt x="1894" y="1118"/>
                </a:lnTo>
                <a:lnTo>
                  <a:pt x="1597" y="799"/>
                </a:lnTo>
                <a:lnTo>
                  <a:pt x="1278" y="503"/>
                </a:lnTo>
                <a:lnTo>
                  <a:pt x="936" y="229"/>
                </a:lnTo>
                <a:lnTo>
                  <a:pt x="571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4" name="Google Shape;1594;p29"/>
          <p:cNvSpPr/>
          <p:nvPr/>
        </p:nvSpPr>
        <p:spPr>
          <a:xfrm>
            <a:off x="7748055" y="966431"/>
            <a:ext cx="139097" cy="264246"/>
          </a:xfrm>
          <a:custGeom>
            <a:avLst/>
            <a:gdLst/>
            <a:ahLst/>
            <a:cxnLst/>
            <a:rect l="l" t="t" r="r" b="b"/>
            <a:pathLst>
              <a:path w="1825" h="3467" extrusionOk="0">
                <a:moveTo>
                  <a:pt x="46" y="0"/>
                </a:moveTo>
                <a:lnTo>
                  <a:pt x="0" y="23"/>
                </a:lnTo>
                <a:lnTo>
                  <a:pt x="0" y="69"/>
                </a:lnTo>
                <a:lnTo>
                  <a:pt x="114" y="433"/>
                </a:lnTo>
                <a:lnTo>
                  <a:pt x="251" y="821"/>
                </a:lnTo>
                <a:lnTo>
                  <a:pt x="433" y="1323"/>
                </a:lnTo>
                <a:lnTo>
                  <a:pt x="684" y="1870"/>
                </a:lnTo>
                <a:lnTo>
                  <a:pt x="981" y="2417"/>
                </a:lnTo>
                <a:lnTo>
                  <a:pt x="1163" y="2714"/>
                </a:lnTo>
                <a:lnTo>
                  <a:pt x="1346" y="2965"/>
                </a:lnTo>
                <a:lnTo>
                  <a:pt x="1528" y="3216"/>
                </a:lnTo>
                <a:lnTo>
                  <a:pt x="1733" y="3466"/>
                </a:lnTo>
                <a:lnTo>
                  <a:pt x="1802" y="3466"/>
                </a:lnTo>
                <a:lnTo>
                  <a:pt x="1825" y="3421"/>
                </a:lnTo>
                <a:lnTo>
                  <a:pt x="1802" y="3398"/>
                </a:lnTo>
                <a:lnTo>
                  <a:pt x="1596" y="3170"/>
                </a:lnTo>
                <a:lnTo>
                  <a:pt x="1414" y="2919"/>
                </a:lnTo>
                <a:lnTo>
                  <a:pt x="1232" y="2645"/>
                </a:lnTo>
                <a:lnTo>
                  <a:pt x="1072" y="2372"/>
                </a:lnTo>
                <a:lnTo>
                  <a:pt x="776" y="1824"/>
                </a:lnTo>
                <a:lnTo>
                  <a:pt x="525" y="1277"/>
                </a:lnTo>
                <a:lnTo>
                  <a:pt x="342" y="798"/>
                </a:lnTo>
                <a:lnTo>
                  <a:pt x="205" y="411"/>
                </a:lnTo>
                <a:lnTo>
                  <a:pt x="114" y="137"/>
                </a:lnTo>
                <a:lnTo>
                  <a:pt x="91" y="46"/>
                </a:lnTo>
                <a:lnTo>
                  <a:pt x="69" y="23"/>
                </a:lnTo>
                <a:lnTo>
                  <a:pt x="46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5" name="Google Shape;1595;p29"/>
          <p:cNvSpPr/>
          <p:nvPr/>
        </p:nvSpPr>
        <p:spPr>
          <a:xfrm>
            <a:off x="7820993" y="818649"/>
            <a:ext cx="299077" cy="36584"/>
          </a:xfrm>
          <a:custGeom>
            <a:avLst/>
            <a:gdLst/>
            <a:ahLst/>
            <a:cxnLst/>
            <a:rect l="l" t="t" r="r" b="b"/>
            <a:pathLst>
              <a:path w="3924" h="480" extrusionOk="0">
                <a:moveTo>
                  <a:pt x="2623" y="1"/>
                </a:moveTo>
                <a:lnTo>
                  <a:pt x="2031" y="24"/>
                </a:lnTo>
                <a:lnTo>
                  <a:pt x="1529" y="69"/>
                </a:lnTo>
                <a:lnTo>
                  <a:pt x="1073" y="115"/>
                </a:lnTo>
                <a:lnTo>
                  <a:pt x="708" y="183"/>
                </a:lnTo>
                <a:lnTo>
                  <a:pt x="411" y="274"/>
                </a:lnTo>
                <a:lnTo>
                  <a:pt x="206" y="320"/>
                </a:lnTo>
                <a:lnTo>
                  <a:pt x="24" y="388"/>
                </a:lnTo>
                <a:lnTo>
                  <a:pt x="1" y="411"/>
                </a:lnTo>
                <a:lnTo>
                  <a:pt x="1" y="457"/>
                </a:lnTo>
                <a:lnTo>
                  <a:pt x="24" y="480"/>
                </a:lnTo>
                <a:lnTo>
                  <a:pt x="69" y="480"/>
                </a:lnTo>
                <a:lnTo>
                  <a:pt x="297" y="388"/>
                </a:lnTo>
                <a:lnTo>
                  <a:pt x="525" y="343"/>
                </a:lnTo>
                <a:lnTo>
                  <a:pt x="822" y="274"/>
                </a:lnTo>
                <a:lnTo>
                  <a:pt x="1164" y="206"/>
                </a:lnTo>
                <a:lnTo>
                  <a:pt x="1597" y="138"/>
                </a:lnTo>
                <a:lnTo>
                  <a:pt x="2076" y="92"/>
                </a:lnTo>
                <a:lnTo>
                  <a:pt x="2623" y="92"/>
                </a:lnTo>
                <a:lnTo>
                  <a:pt x="3216" y="115"/>
                </a:lnTo>
                <a:lnTo>
                  <a:pt x="3878" y="160"/>
                </a:lnTo>
                <a:lnTo>
                  <a:pt x="3923" y="160"/>
                </a:lnTo>
                <a:lnTo>
                  <a:pt x="3923" y="115"/>
                </a:lnTo>
                <a:lnTo>
                  <a:pt x="3923" y="92"/>
                </a:lnTo>
                <a:lnTo>
                  <a:pt x="3901" y="69"/>
                </a:lnTo>
                <a:lnTo>
                  <a:pt x="3239" y="24"/>
                </a:lnTo>
                <a:lnTo>
                  <a:pt x="2623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6" name="Google Shape;1596;p29"/>
          <p:cNvSpPr/>
          <p:nvPr/>
        </p:nvSpPr>
        <p:spPr>
          <a:xfrm>
            <a:off x="8019153" y="959419"/>
            <a:ext cx="179111" cy="259063"/>
          </a:xfrm>
          <a:custGeom>
            <a:avLst/>
            <a:gdLst/>
            <a:ahLst/>
            <a:cxnLst/>
            <a:rect l="l" t="t" r="r" b="b"/>
            <a:pathLst>
              <a:path w="2350" h="3399" extrusionOk="0">
                <a:moveTo>
                  <a:pt x="2281" y="1"/>
                </a:moveTo>
                <a:lnTo>
                  <a:pt x="2258" y="24"/>
                </a:lnTo>
                <a:lnTo>
                  <a:pt x="2258" y="47"/>
                </a:lnTo>
                <a:lnTo>
                  <a:pt x="2076" y="480"/>
                </a:lnTo>
                <a:lnTo>
                  <a:pt x="1871" y="867"/>
                </a:lnTo>
                <a:lnTo>
                  <a:pt x="1643" y="1324"/>
                </a:lnTo>
                <a:lnTo>
                  <a:pt x="1323" y="1825"/>
                </a:lnTo>
                <a:lnTo>
                  <a:pt x="958" y="2350"/>
                </a:lnTo>
                <a:lnTo>
                  <a:pt x="730" y="2601"/>
                </a:lnTo>
                <a:lnTo>
                  <a:pt x="525" y="2851"/>
                </a:lnTo>
                <a:lnTo>
                  <a:pt x="274" y="3080"/>
                </a:lnTo>
                <a:lnTo>
                  <a:pt x="23" y="3308"/>
                </a:lnTo>
                <a:lnTo>
                  <a:pt x="1" y="3353"/>
                </a:lnTo>
                <a:lnTo>
                  <a:pt x="1" y="3376"/>
                </a:lnTo>
                <a:lnTo>
                  <a:pt x="46" y="3399"/>
                </a:lnTo>
                <a:lnTo>
                  <a:pt x="69" y="3376"/>
                </a:lnTo>
                <a:lnTo>
                  <a:pt x="343" y="3125"/>
                </a:lnTo>
                <a:lnTo>
                  <a:pt x="616" y="2874"/>
                </a:lnTo>
                <a:lnTo>
                  <a:pt x="844" y="2601"/>
                </a:lnTo>
                <a:lnTo>
                  <a:pt x="1072" y="2327"/>
                </a:lnTo>
                <a:lnTo>
                  <a:pt x="1278" y="2053"/>
                </a:lnTo>
                <a:lnTo>
                  <a:pt x="1460" y="1780"/>
                </a:lnTo>
                <a:lnTo>
                  <a:pt x="1779" y="1232"/>
                </a:lnTo>
                <a:lnTo>
                  <a:pt x="2030" y="776"/>
                </a:lnTo>
                <a:lnTo>
                  <a:pt x="2213" y="389"/>
                </a:lnTo>
                <a:lnTo>
                  <a:pt x="2350" y="47"/>
                </a:lnTo>
                <a:lnTo>
                  <a:pt x="2350" y="24"/>
                </a:lnTo>
                <a:lnTo>
                  <a:pt x="2327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7" name="Google Shape;1597;p29"/>
          <p:cNvSpPr/>
          <p:nvPr/>
        </p:nvSpPr>
        <p:spPr>
          <a:xfrm>
            <a:off x="7723666" y="1360922"/>
            <a:ext cx="104418" cy="22713"/>
          </a:xfrm>
          <a:custGeom>
            <a:avLst/>
            <a:gdLst/>
            <a:ahLst/>
            <a:cxnLst/>
            <a:rect l="l" t="t" r="r" b="b"/>
            <a:pathLst>
              <a:path w="1370" h="298" extrusionOk="0">
                <a:moveTo>
                  <a:pt x="1187" y="1"/>
                </a:moveTo>
                <a:lnTo>
                  <a:pt x="913" y="24"/>
                </a:lnTo>
                <a:lnTo>
                  <a:pt x="525" y="92"/>
                </a:lnTo>
                <a:lnTo>
                  <a:pt x="24" y="206"/>
                </a:lnTo>
                <a:lnTo>
                  <a:pt x="1" y="229"/>
                </a:lnTo>
                <a:lnTo>
                  <a:pt x="1" y="252"/>
                </a:lnTo>
                <a:lnTo>
                  <a:pt x="1" y="274"/>
                </a:lnTo>
                <a:lnTo>
                  <a:pt x="47" y="297"/>
                </a:lnTo>
                <a:lnTo>
                  <a:pt x="525" y="183"/>
                </a:lnTo>
                <a:lnTo>
                  <a:pt x="936" y="115"/>
                </a:lnTo>
                <a:lnTo>
                  <a:pt x="1210" y="92"/>
                </a:lnTo>
                <a:lnTo>
                  <a:pt x="1324" y="92"/>
                </a:lnTo>
                <a:lnTo>
                  <a:pt x="1346" y="69"/>
                </a:lnTo>
                <a:lnTo>
                  <a:pt x="1369" y="46"/>
                </a:lnTo>
                <a:lnTo>
                  <a:pt x="1346" y="24"/>
                </a:lnTo>
                <a:lnTo>
                  <a:pt x="1324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8" name="Google Shape;1598;p29"/>
          <p:cNvSpPr/>
          <p:nvPr/>
        </p:nvSpPr>
        <p:spPr>
          <a:xfrm>
            <a:off x="8097350" y="1314050"/>
            <a:ext cx="159981" cy="19131"/>
          </a:xfrm>
          <a:custGeom>
            <a:avLst/>
            <a:gdLst/>
            <a:ahLst/>
            <a:cxnLst/>
            <a:rect l="l" t="t" r="r" b="b"/>
            <a:pathLst>
              <a:path w="2099" h="251" extrusionOk="0">
                <a:moveTo>
                  <a:pt x="1620" y="0"/>
                </a:moveTo>
                <a:lnTo>
                  <a:pt x="1027" y="23"/>
                </a:lnTo>
                <a:lnTo>
                  <a:pt x="503" y="68"/>
                </a:lnTo>
                <a:lnTo>
                  <a:pt x="161" y="137"/>
                </a:lnTo>
                <a:lnTo>
                  <a:pt x="46" y="160"/>
                </a:lnTo>
                <a:lnTo>
                  <a:pt x="1" y="182"/>
                </a:lnTo>
                <a:lnTo>
                  <a:pt x="1" y="205"/>
                </a:lnTo>
                <a:lnTo>
                  <a:pt x="24" y="251"/>
                </a:lnTo>
                <a:lnTo>
                  <a:pt x="46" y="251"/>
                </a:lnTo>
                <a:lnTo>
                  <a:pt x="92" y="228"/>
                </a:lnTo>
                <a:lnTo>
                  <a:pt x="297" y="205"/>
                </a:lnTo>
                <a:lnTo>
                  <a:pt x="639" y="160"/>
                </a:lnTo>
                <a:lnTo>
                  <a:pt x="1095" y="114"/>
                </a:lnTo>
                <a:lnTo>
                  <a:pt x="1620" y="91"/>
                </a:lnTo>
                <a:lnTo>
                  <a:pt x="2099" y="91"/>
                </a:lnTo>
                <a:lnTo>
                  <a:pt x="2099" y="46"/>
                </a:lnTo>
                <a:lnTo>
                  <a:pt x="2099" y="23"/>
                </a:lnTo>
                <a:lnTo>
                  <a:pt x="2053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9" name="Google Shape;1599;p29"/>
          <p:cNvSpPr/>
          <p:nvPr/>
        </p:nvSpPr>
        <p:spPr>
          <a:xfrm>
            <a:off x="7567272" y="672696"/>
            <a:ext cx="783973" cy="785650"/>
          </a:xfrm>
          <a:custGeom>
            <a:avLst/>
            <a:gdLst/>
            <a:ahLst/>
            <a:cxnLst/>
            <a:rect l="l" t="t" r="r" b="b"/>
            <a:pathLst>
              <a:path w="10286" h="10308" extrusionOk="0">
                <a:moveTo>
                  <a:pt x="5132" y="0"/>
                </a:moveTo>
                <a:lnTo>
                  <a:pt x="4744" y="23"/>
                </a:lnTo>
                <a:lnTo>
                  <a:pt x="4379" y="46"/>
                </a:lnTo>
                <a:lnTo>
                  <a:pt x="3991" y="137"/>
                </a:lnTo>
                <a:lnTo>
                  <a:pt x="3626" y="228"/>
                </a:lnTo>
                <a:lnTo>
                  <a:pt x="3262" y="342"/>
                </a:lnTo>
                <a:lnTo>
                  <a:pt x="2897" y="502"/>
                </a:lnTo>
                <a:lnTo>
                  <a:pt x="2577" y="684"/>
                </a:lnTo>
                <a:lnTo>
                  <a:pt x="2258" y="867"/>
                </a:lnTo>
                <a:lnTo>
                  <a:pt x="1962" y="1095"/>
                </a:lnTo>
                <a:lnTo>
                  <a:pt x="1665" y="1323"/>
                </a:lnTo>
                <a:lnTo>
                  <a:pt x="1414" y="1574"/>
                </a:lnTo>
                <a:lnTo>
                  <a:pt x="1164" y="1847"/>
                </a:lnTo>
                <a:lnTo>
                  <a:pt x="936" y="2144"/>
                </a:lnTo>
                <a:lnTo>
                  <a:pt x="730" y="2440"/>
                </a:lnTo>
                <a:lnTo>
                  <a:pt x="571" y="2760"/>
                </a:lnTo>
                <a:lnTo>
                  <a:pt x="411" y="3079"/>
                </a:lnTo>
                <a:lnTo>
                  <a:pt x="274" y="3398"/>
                </a:lnTo>
                <a:lnTo>
                  <a:pt x="160" y="3763"/>
                </a:lnTo>
                <a:lnTo>
                  <a:pt x="69" y="4105"/>
                </a:lnTo>
                <a:lnTo>
                  <a:pt x="1" y="4470"/>
                </a:lnTo>
                <a:lnTo>
                  <a:pt x="23" y="4493"/>
                </a:lnTo>
                <a:lnTo>
                  <a:pt x="46" y="4515"/>
                </a:lnTo>
                <a:lnTo>
                  <a:pt x="92" y="4515"/>
                </a:lnTo>
                <a:lnTo>
                  <a:pt x="92" y="4470"/>
                </a:lnTo>
                <a:lnTo>
                  <a:pt x="160" y="4128"/>
                </a:lnTo>
                <a:lnTo>
                  <a:pt x="251" y="3786"/>
                </a:lnTo>
                <a:lnTo>
                  <a:pt x="365" y="3444"/>
                </a:lnTo>
                <a:lnTo>
                  <a:pt x="479" y="3102"/>
                </a:lnTo>
                <a:lnTo>
                  <a:pt x="639" y="2782"/>
                </a:lnTo>
                <a:lnTo>
                  <a:pt x="821" y="2486"/>
                </a:lnTo>
                <a:lnTo>
                  <a:pt x="1027" y="2189"/>
                </a:lnTo>
                <a:lnTo>
                  <a:pt x="1232" y="1916"/>
                </a:lnTo>
                <a:lnTo>
                  <a:pt x="1483" y="1642"/>
                </a:lnTo>
                <a:lnTo>
                  <a:pt x="1734" y="1391"/>
                </a:lnTo>
                <a:lnTo>
                  <a:pt x="2007" y="1163"/>
                </a:lnTo>
                <a:lnTo>
                  <a:pt x="2304" y="958"/>
                </a:lnTo>
                <a:lnTo>
                  <a:pt x="2623" y="753"/>
                </a:lnTo>
                <a:lnTo>
                  <a:pt x="2942" y="593"/>
                </a:lnTo>
                <a:lnTo>
                  <a:pt x="3284" y="433"/>
                </a:lnTo>
                <a:lnTo>
                  <a:pt x="3649" y="319"/>
                </a:lnTo>
                <a:lnTo>
                  <a:pt x="4014" y="205"/>
                </a:lnTo>
                <a:lnTo>
                  <a:pt x="4379" y="137"/>
                </a:lnTo>
                <a:lnTo>
                  <a:pt x="4744" y="114"/>
                </a:lnTo>
                <a:lnTo>
                  <a:pt x="5132" y="91"/>
                </a:lnTo>
                <a:lnTo>
                  <a:pt x="5519" y="114"/>
                </a:lnTo>
                <a:lnTo>
                  <a:pt x="5930" y="160"/>
                </a:lnTo>
                <a:lnTo>
                  <a:pt x="6317" y="228"/>
                </a:lnTo>
                <a:lnTo>
                  <a:pt x="6705" y="342"/>
                </a:lnTo>
                <a:lnTo>
                  <a:pt x="7070" y="479"/>
                </a:lnTo>
                <a:lnTo>
                  <a:pt x="7435" y="662"/>
                </a:lnTo>
                <a:lnTo>
                  <a:pt x="7777" y="844"/>
                </a:lnTo>
                <a:lnTo>
                  <a:pt x="8096" y="1072"/>
                </a:lnTo>
                <a:lnTo>
                  <a:pt x="8415" y="1323"/>
                </a:lnTo>
                <a:lnTo>
                  <a:pt x="8712" y="1596"/>
                </a:lnTo>
                <a:lnTo>
                  <a:pt x="8985" y="1893"/>
                </a:lnTo>
                <a:lnTo>
                  <a:pt x="9236" y="2189"/>
                </a:lnTo>
                <a:lnTo>
                  <a:pt x="9464" y="2531"/>
                </a:lnTo>
                <a:lnTo>
                  <a:pt x="9647" y="2896"/>
                </a:lnTo>
                <a:lnTo>
                  <a:pt x="9829" y="3284"/>
                </a:lnTo>
                <a:lnTo>
                  <a:pt x="9966" y="3672"/>
                </a:lnTo>
                <a:lnTo>
                  <a:pt x="10057" y="4059"/>
                </a:lnTo>
                <a:lnTo>
                  <a:pt x="10126" y="4424"/>
                </a:lnTo>
                <a:lnTo>
                  <a:pt x="10171" y="4789"/>
                </a:lnTo>
                <a:lnTo>
                  <a:pt x="10194" y="5154"/>
                </a:lnTo>
                <a:lnTo>
                  <a:pt x="10171" y="5564"/>
                </a:lnTo>
                <a:lnTo>
                  <a:pt x="10126" y="5975"/>
                </a:lnTo>
                <a:lnTo>
                  <a:pt x="10034" y="6363"/>
                </a:lnTo>
                <a:lnTo>
                  <a:pt x="9920" y="6727"/>
                </a:lnTo>
                <a:lnTo>
                  <a:pt x="9784" y="7115"/>
                </a:lnTo>
                <a:lnTo>
                  <a:pt x="9624" y="7480"/>
                </a:lnTo>
                <a:lnTo>
                  <a:pt x="9442" y="7822"/>
                </a:lnTo>
                <a:lnTo>
                  <a:pt x="9214" y="8141"/>
                </a:lnTo>
                <a:lnTo>
                  <a:pt x="8963" y="8461"/>
                </a:lnTo>
                <a:lnTo>
                  <a:pt x="8689" y="8757"/>
                </a:lnTo>
                <a:lnTo>
                  <a:pt x="8393" y="9031"/>
                </a:lnTo>
                <a:lnTo>
                  <a:pt x="8073" y="9282"/>
                </a:lnTo>
                <a:lnTo>
                  <a:pt x="7731" y="9487"/>
                </a:lnTo>
                <a:lnTo>
                  <a:pt x="7366" y="9692"/>
                </a:lnTo>
                <a:lnTo>
                  <a:pt x="7001" y="9852"/>
                </a:lnTo>
                <a:lnTo>
                  <a:pt x="6591" y="10011"/>
                </a:lnTo>
                <a:lnTo>
                  <a:pt x="6226" y="10103"/>
                </a:lnTo>
                <a:lnTo>
                  <a:pt x="5861" y="10171"/>
                </a:lnTo>
                <a:lnTo>
                  <a:pt x="5496" y="10217"/>
                </a:lnTo>
                <a:lnTo>
                  <a:pt x="4721" y="10217"/>
                </a:lnTo>
                <a:lnTo>
                  <a:pt x="4311" y="10171"/>
                </a:lnTo>
                <a:lnTo>
                  <a:pt x="3923" y="10080"/>
                </a:lnTo>
                <a:lnTo>
                  <a:pt x="3535" y="9966"/>
                </a:lnTo>
                <a:lnTo>
                  <a:pt x="3170" y="9829"/>
                </a:lnTo>
                <a:lnTo>
                  <a:pt x="2805" y="9669"/>
                </a:lnTo>
                <a:lnTo>
                  <a:pt x="2463" y="9464"/>
                </a:lnTo>
                <a:lnTo>
                  <a:pt x="2121" y="9259"/>
                </a:lnTo>
                <a:lnTo>
                  <a:pt x="1825" y="9008"/>
                </a:lnTo>
                <a:lnTo>
                  <a:pt x="1528" y="8734"/>
                </a:lnTo>
                <a:lnTo>
                  <a:pt x="1255" y="8438"/>
                </a:lnTo>
                <a:lnTo>
                  <a:pt x="1004" y="8119"/>
                </a:lnTo>
                <a:lnTo>
                  <a:pt x="776" y="7776"/>
                </a:lnTo>
                <a:lnTo>
                  <a:pt x="593" y="7412"/>
                </a:lnTo>
                <a:lnTo>
                  <a:pt x="411" y="7024"/>
                </a:lnTo>
                <a:lnTo>
                  <a:pt x="274" y="6636"/>
                </a:lnTo>
                <a:lnTo>
                  <a:pt x="183" y="6294"/>
                </a:lnTo>
                <a:lnTo>
                  <a:pt x="115" y="5952"/>
                </a:lnTo>
                <a:lnTo>
                  <a:pt x="92" y="5907"/>
                </a:lnTo>
                <a:lnTo>
                  <a:pt x="69" y="5907"/>
                </a:lnTo>
                <a:lnTo>
                  <a:pt x="23" y="5929"/>
                </a:lnTo>
                <a:lnTo>
                  <a:pt x="23" y="5952"/>
                </a:lnTo>
                <a:lnTo>
                  <a:pt x="92" y="6317"/>
                </a:lnTo>
                <a:lnTo>
                  <a:pt x="183" y="6659"/>
                </a:lnTo>
                <a:lnTo>
                  <a:pt x="320" y="7070"/>
                </a:lnTo>
                <a:lnTo>
                  <a:pt x="502" y="7457"/>
                </a:lnTo>
                <a:lnTo>
                  <a:pt x="707" y="7822"/>
                </a:lnTo>
                <a:lnTo>
                  <a:pt x="936" y="8164"/>
                </a:lnTo>
                <a:lnTo>
                  <a:pt x="1186" y="8483"/>
                </a:lnTo>
                <a:lnTo>
                  <a:pt x="1460" y="8803"/>
                </a:lnTo>
                <a:lnTo>
                  <a:pt x="1756" y="9076"/>
                </a:lnTo>
                <a:lnTo>
                  <a:pt x="2076" y="9327"/>
                </a:lnTo>
                <a:lnTo>
                  <a:pt x="2418" y="9555"/>
                </a:lnTo>
                <a:lnTo>
                  <a:pt x="2760" y="9738"/>
                </a:lnTo>
                <a:lnTo>
                  <a:pt x="3125" y="9920"/>
                </a:lnTo>
                <a:lnTo>
                  <a:pt x="3512" y="10057"/>
                </a:lnTo>
                <a:lnTo>
                  <a:pt x="3900" y="10171"/>
                </a:lnTo>
                <a:lnTo>
                  <a:pt x="4288" y="10239"/>
                </a:lnTo>
                <a:lnTo>
                  <a:pt x="4698" y="10308"/>
                </a:lnTo>
                <a:lnTo>
                  <a:pt x="5496" y="10308"/>
                </a:lnTo>
                <a:lnTo>
                  <a:pt x="5861" y="10262"/>
                </a:lnTo>
                <a:lnTo>
                  <a:pt x="6249" y="10194"/>
                </a:lnTo>
                <a:lnTo>
                  <a:pt x="6614" y="10080"/>
                </a:lnTo>
                <a:lnTo>
                  <a:pt x="7024" y="9943"/>
                </a:lnTo>
                <a:lnTo>
                  <a:pt x="7412" y="9783"/>
                </a:lnTo>
                <a:lnTo>
                  <a:pt x="7777" y="9578"/>
                </a:lnTo>
                <a:lnTo>
                  <a:pt x="8142" y="9350"/>
                </a:lnTo>
                <a:lnTo>
                  <a:pt x="8461" y="9099"/>
                </a:lnTo>
                <a:lnTo>
                  <a:pt x="8757" y="8825"/>
                </a:lnTo>
                <a:lnTo>
                  <a:pt x="9031" y="8506"/>
                </a:lnTo>
                <a:lnTo>
                  <a:pt x="9282" y="8210"/>
                </a:lnTo>
                <a:lnTo>
                  <a:pt x="9510" y="7868"/>
                </a:lnTo>
                <a:lnTo>
                  <a:pt x="9715" y="7503"/>
                </a:lnTo>
                <a:lnTo>
                  <a:pt x="9875" y="7138"/>
                </a:lnTo>
                <a:lnTo>
                  <a:pt x="10012" y="6773"/>
                </a:lnTo>
                <a:lnTo>
                  <a:pt x="10126" y="6385"/>
                </a:lnTo>
                <a:lnTo>
                  <a:pt x="10217" y="5975"/>
                </a:lnTo>
                <a:lnTo>
                  <a:pt x="10263" y="5564"/>
                </a:lnTo>
                <a:lnTo>
                  <a:pt x="10285" y="5154"/>
                </a:lnTo>
                <a:lnTo>
                  <a:pt x="10263" y="4789"/>
                </a:lnTo>
                <a:lnTo>
                  <a:pt x="10217" y="4401"/>
                </a:lnTo>
                <a:lnTo>
                  <a:pt x="10148" y="4037"/>
                </a:lnTo>
                <a:lnTo>
                  <a:pt x="10057" y="3649"/>
                </a:lnTo>
                <a:lnTo>
                  <a:pt x="9898" y="3238"/>
                </a:lnTo>
                <a:lnTo>
                  <a:pt x="9738" y="2851"/>
                </a:lnTo>
                <a:lnTo>
                  <a:pt x="9533" y="2486"/>
                </a:lnTo>
                <a:lnTo>
                  <a:pt x="9305" y="2144"/>
                </a:lnTo>
                <a:lnTo>
                  <a:pt x="9054" y="1825"/>
                </a:lnTo>
                <a:lnTo>
                  <a:pt x="8780" y="1528"/>
                </a:lnTo>
                <a:lnTo>
                  <a:pt x="8484" y="1254"/>
                </a:lnTo>
                <a:lnTo>
                  <a:pt x="8165" y="1004"/>
                </a:lnTo>
                <a:lnTo>
                  <a:pt x="7822" y="776"/>
                </a:lnTo>
                <a:lnTo>
                  <a:pt x="7480" y="570"/>
                </a:lnTo>
                <a:lnTo>
                  <a:pt x="7116" y="411"/>
                </a:lnTo>
                <a:lnTo>
                  <a:pt x="6728" y="251"/>
                </a:lnTo>
                <a:lnTo>
                  <a:pt x="6340" y="137"/>
                </a:lnTo>
                <a:lnTo>
                  <a:pt x="5930" y="69"/>
                </a:lnTo>
                <a:lnTo>
                  <a:pt x="5542" y="23"/>
                </a:lnTo>
                <a:lnTo>
                  <a:pt x="5132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0" name="Google Shape;1600;p29"/>
          <p:cNvSpPr/>
          <p:nvPr/>
        </p:nvSpPr>
        <p:spPr>
          <a:xfrm>
            <a:off x="7563767" y="1041122"/>
            <a:ext cx="8765" cy="36584"/>
          </a:xfrm>
          <a:custGeom>
            <a:avLst/>
            <a:gdLst/>
            <a:ahLst/>
            <a:cxnLst/>
            <a:rect l="l" t="t" r="r" b="b"/>
            <a:pathLst>
              <a:path w="115" h="480" extrusionOk="0">
                <a:moveTo>
                  <a:pt x="24" y="1"/>
                </a:moveTo>
                <a:lnTo>
                  <a:pt x="24" y="46"/>
                </a:lnTo>
                <a:lnTo>
                  <a:pt x="1" y="320"/>
                </a:lnTo>
                <a:lnTo>
                  <a:pt x="1" y="434"/>
                </a:lnTo>
                <a:lnTo>
                  <a:pt x="24" y="457"/>
                </a:lnTo>
                <a:lnTo>
                  <a:pt x="47" y="480"/>
                </a:lnTo>
                <a:lnTo>
                  <a:pt x="92" y="457"/>
                </a:lnTo>
                <a:lnTo>
                  <a:pt x="92" y="434"/>
                </a:lnTo>
                <a:lnTo>
                  <a:pt x="92" y="320"/>
                </a:lnTo>
                <a:lnTo>
                  <a:pt x="115" y="46"/>
                </a:lnTo>
                <a:lnTo>
                  <a:pt x="92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1" name="Google Shape;1601;p29"/>
          <p:cNvSpPr/>
          <p:nvPr/>
        </p:nvSpPr>
        <p:spPr>
          <a:xfrm>
            <a:off x="658581" y="3698605"/>
            <a:ext cx="785650" cy="524986"/>
          </a:xfrm>
          <a:custGeom>
            <a:avLst/>
            <a:gdLst/>
            <a:ahLst/>
            <a:cxnLst/>
            <a:rect l="l" t="t" r="r" b="b"/>
            <a:pathLst>
              <a:path w="10308" h="6888" extrusionOk="0">
                <a:moveTo>
                  <a:pt x="5177" y="1825"/>
                </a:moveTo>
                <a:lnTo>
                  <a:pt x="5496" y="1848"/>
                </a:lnTo>
                <a:lnTo>
                  <a:pt x="5838" y="1893"/>
                </a:lnTo>
                <a:lnTo>
                  <a:pt x="6089" y="1962"/>
                </a:lnTo>
                <a:lnTo>
                  <a:pt x="6340" y="2053"/>
                </a:lnTo>
                <a:lnTo>
                  <a:pt x="6568" y="2144"/>
                </a:lnTo>
                <a:lnTo>
                  <a:pt x="6796" y="2258"/>
                </a:lnTo>
                <a:lnTo>
                  <a:pt x="7024" y="2395"/>
                </a:lnTo>
                <a:lnTo>
                  <a:pt x="7229" y="2555"/>
                </a:lnTo>
                <a:lnTo>
                  <a:pt x="7412" y="2714"/>
                </a:lnTo>
                <a:lnTo>
                  <a:pt x="7594" y="2874"/>
                </a:lnTo>
                <a:lnTo>
                  <a:pt x="7754" y="3079"/>
                </a:lnTo>
                <a:lnTo>
                  <a:pt x="7890" y="3262"/>
                </a:lnTo>
                <a:lnTo>
                  <a:pt x="8027" y="3467"/>
                </a:lnTo>
                <a:lnTo>
                  <a:pt x="8141" y="3695"/>
                </a:lnTo>
                <a:lnTo>
                  <a:pt x="8255" y="3923"/>
                </a:lnTo>
                <a:lnTo>
                  <a:pt x="8324" y="4151"/>
                </a:lnTo>
                <a:lnTo>
                  <a:pt x="8392" y="4402"/>
                </a:lnTo>
                <a:lnTo>
                  <a:pt x="8438" y="4653"/>
                </a:lnTo>
                <a:lnTo>
                  <a:pt x="2372" y="3399"/>
                </a:lnTo>
                <a:lnTo>
                  <a:pt x="2600" y="3057"/>
                </a:lnTo>
                <a:lnTo>
                  <a:pt x="2896" y="2760"/>
                </a:lnTo>
                <a:lnTo>
                  <a:pt x="3216" y="2486"/>
                </a:lnTo>
                <a:lnTo>
                  <a:pt x="3558" y="2258"/>
                </a:lnTo>
                <a:lnTo>
                  <a:pt x="3945" y="2076"/>
                </a:lnTo>
                <a:lnTo>
                  <a:pt x="4333" y="1939"/>
                </a:lnTo>
                <a:lnTo>
                  <a:pt x="4743" y="1871"/>
                </a:lnTo>
                <a:lnTo>
                  <a:pt x="4949" y="1848"/>
                </a:lnTo>
                <a:lnTo>
                  <a:pt x="5177" y="1825"/>
                </a:lnTo>
                <a:close/>
                <a:moveTo>
                  <a:pt x="5177" y="1"/>
                </a:moveTo>
                <a:lnTo>
                  <a:pt x="4721" y="24"/>
                </a:lnTo>
                <a:lnTo>
                  <a:pt x="4287" y="92"/>
                </a:lnTo>
                <a:lnTo>
                  <a:pt x="3854" y="183"/>
                </a:lnTo>
                <a:lnTo>
                  <a:pt x="3444" y="297"/>
                </a:lnTo>
                <a:lnTo>
                  <a:pt x="3056" y="480"/>
                </a:lnTo>
                <a:lnTo>
                  <a:pt x="2668" y="662"/>
                </a:lnTo>
                <a:lnTo>
                  <a:pt x="2303" y="890"/>
                </a:lnTo>
                <a:lnTo>
                  <a:pt x="1938" y="1141"/>
                </a:lnTo>
                <a:lnTo>
                  <a:pt x="1619" y="1437"/>
                </a:lnTo>
                <a:lnTo>
                  <a:pt x="1323" y="1757"/>
                </a:lnTo>
                <a:lnTo>
                  <a:pt x="1049" y="2076"/>
                </a:lnTo>
                <a:lnTo>
                  <a:pt x="798" y="2441"/>
                </a:lnTo>
                <a:lnTo>
                  <a:pt x="593" y="2828"/>
                </a:lnTo>
                <a:lnTo>
                  <a:pt x="411" y="3239"/>
                </a:lnTo>
                <a:lnTo>
                  <a:pt x="251" y="3672"/>
                </a:lnTo>
                <a:lnTo>
                  <a:pt x="137" y="4128"/>
                </a:lnTo>
                <a:lnTo>
                  <a:pt x="0" y="4835"/>
                </a:lnTo>
                <a:lnTo>
                  <a:pt x="1733" y="5177"/>
                </a:lnTo>
                <a:lnTo>
                  <a:pt x="1870" y="4470"/>
                </a:lnTo>
                <a:lnTo>
                  <a:pt x="1938" y="4493"/>
                </a:lnTo>
                <a:lnTo>
                  <a:pt x="8415" y="5793"/>
                </a:lnTo>
                <a:lnTo>
                  <a:pt x="8483" y="5816"/>
                </a:lnTo>
                <a:lnTo>
                  <a:pt x="8324" y="6523"/>
                </a:lnTo>
                <a:lnTo>
                  <a:pt x="10057" y="6888"/>
                </a:lnTo>
                <a:lnTo>
                  <a:pt x="10216" y="6158"/>
                </a:lnTo>
                <a:lnTo>
                  <a:pt x="10285" y="5656"/>
                </a:lnTo>
                <a:lnTo>
                  <a:pt x="10308" y="5132"/>
                </a:lnTo>
                <a:lnTo>
                  <a:pt x="10285" y="4630"/>
                </a:lnTo>
                <a:lnTo>
                  <a:pt x="10216" y="4128"/>
                </a:lnTo>
                <a:lnTo>
                  <a:pt x="10080" y="3649"/>
                </a:lnTo>
                <a:lnTo>
                  <a:pt x="9920" y="3171"/>
                </a:lnTo>
                <a:lnTo>
                  <a:pt x="9715" y="2737"/>
                </a:lnTo>
                <a:lnTo>
                  <a:pt x="9464" y="2304"/>
                </a:lnTo>
                <a:lnTo>
                  <a:pt x="9167" y="1916"/>
                </a:lnTo>
                <a:lnTo>
                  <a:pt x="8848" y="1551"/>
                </a:lnTo>
                <a:lnTo>
                  <a:pt x="8483" y="1209"/>
                </a:lnTo>
                <a:lnTo>
                  <a:pt x="8073" y="913"/>
                </a:lnTo>
                <a:lnTo>
                  <a:pt x="7662" y="639"/>
                </a:lnTo>
                <a:lnTo>
                  <a:pt x="7183" y="411"/>
                </a:lnTo>
                <a:lnTo>
                  <a:pt x="6705" y="252"/>
                </a:lnTo>
                <a:lnTo>
                  <a:pt x="6203" y="115"/>
                </a:lnTo>
                <a:lnTo>
                  <a:pt x="5678" y="24"/>
                </a:lnTo>
                <a:lnTo>
                  <a:pt x="5177" y="1"/>
                </a:lnTo>
                <a:close/>
              </a:path>
            </a:pathLst>
          </a:custGeom>
          <a:solidFill>
            <a:srgbClr val="000000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2" name="Google Shape;1602;p29"/>
          <p:cNvSpPr/>
          <p:nvPr/>
        </p:nvSpPr>
        <p:spPr>
          <a:xfrm>
            <a:off x="839287" y="3837698"/>
            <a:ext cx="462412" cy="215543"/>
          </a:xfrm>
          <a:custGeom>
            <a:avLst/>
            <a:gdLst/>
            <a:ahLst/>
            <a:cxnLst/>
            <a:rect l="l" t="t" r="r" b="b"/>
            <a:pathLst>
              <a:path w="6067" h="2828" fill="none" extrusionOk="0">
                <a:moveTo>
                  <a:pt x="6067" y="2828"/>
                </a:moveTo>
                <a:lnTo>
                  <a:pt x="1" y="1574"/>
                </a:lnTo>
                <a:lnTo>
                  <a:pt x="1" y="1574"/>
                </a:lnTo>
                <a:lnTo>
                  <a:pt x="229" y="1232"/>
                </a:lnTo>
                <a:lnTo>
                  <a:pt x="525" y="935"/>
                </a:lnTo>
                <a:lnTo>
                  <a:pt x="845" y="661"/>
                </a:lnTo>
                <a:lnTo>
                  <a:pt x="1187" y="433"/>
                </a:lnTo>
                <a:lnTo>
                  <a:pt x="1574" y="251"/>
                </a:lnTo>
                <a:lnTo>
                  <a:pt x="1962" y="114"/>
                </a:lnTo>
                <a:lnTo>
                  <a:pt x="2372" y="46"/>
                </a:lnTo>
                <a:lnTo>
                  <a:pt x="2578" y="23"/>
                </a:lnTo>
                <a:lnTo>
                  <a:pt x="2806" y="0"/>
                </a:lnTo>
                <a:lnTo>
                  <a:pt x="2806" y="0"/>
                </a:lnTo>
                <a:lnTo>
                  <a:pt x="3125" y="23"/>
                </a:lnTo>
                <a:lnTo>
                  <a:pt x="3467" y="68"/>
                </a:lnTo>
                <a:lnTo>
                  <a:pt x="3467" y="68"/>
                </a:lnTo>
                <a:lnTo>
                  <a:pt x="3718" y="137"/>
                </a:lnTo>
                <a:lnTo>
                  <a:pt x="3969" y="228"/>
                </a:lnTo>
                <a:lnTo>
                  <a:pt x="4197" y="319"/>
                </a:lnTo>
                <a:lnTo>
                  <a:pt x="4425" y="433"/>
                </a:lnTo>
                <a:lnTo>
                  <a:pt x="4653" y="570"/>
                </a:lnTo>
                <a:lnTo>
                  <a:pt x="4858" y="730"/>
                </a:lnTo>
                <a:lnTo>
                  <a:pt x="5041" y="889"/>
                </a:lnTo>
                <a:lnTo>
                  <a:pt x="5223" y="1049"/>
                </a:lnTo>
                <a:lnTo>
                  <a:pt x="5383" y="1254"/>
                </a:lnTo>
                <a:lnTo>
                  <a:pt x="5519" y="1437"/>
                </a:lnTo>
                <a:lnTo>
                  <a:pt x="5656" y="1642"/>
                </a:lnTo>
                <a:lnTo>
                  <a:pt x="5770" y="1870"/>
                </a:lnTo>
                <a:lnTo>
                  <a:pt x="5884" y="2098"/>
                </a:lnTo>
                <a:lnTo>
                  <a:pt x="5953" y="2326"/>
                </a:lnTo>
                <a:lnTo>
                  <a:pt x="6021" y="2577"/>
                </a:lnTo>
                <a:lnTo>
                  <a:pt x="6067" y="2828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29"/>
          <p:cNvSpPr/>
          <p:nvPr/>
        </p:nvSpPr>
        <p:spPr>
          <a:xfrm>
            <a:off x="635945" y="3636032"/>
            <a:ext cx="783973" cy="547623"/>
          </a:xfrm>
          <a:custGeom>
            <a:avLst/>
            <a:gdLst/>
            <a:ahLst/>
            <a:cxnLst/>
            <a:rect l="l" t="t" r="r" b="b"/>
            <a:pathLst>
              <a:path w="10286" h="7185" extrusionOk="0">
                <a:moveTo>
                  <a:pt x="5246" y="1825"/>
                </a:moveTo>
                <a:lnTo>
                  <a:pt x="5497" y="1848"/>
                </a:lnTo>
                <a:lnTo>
                  <a:pt x="5747" y="1894"/>
                </a:lnTo>
                <a:lnTo>
                  <a:pt x="6021" y="1939"/>
                </a:lnTo>
                <a:lnTo>
                  <a:pt x="6272" y="2030"/>
                </a:lnTo>
                <a:lnTo>
                  <a:pt x="6500" y="2122"/>
                </a:lnTo>
                <a:lnTo>
                  <a:pt x="6728" y="2236"/>
                </a:lnTo>
                <a:lnTo>
                  <a:pt x="6956" y="2372"/>
                </a:lnTo>
                <a:lnTo>
                  <a:pt x="7161" y="2509"/>
                </a:lnTo>
                <a:lnTo>
                  <a:pt x="7344" y="2669"/>
                </a:lnTo>
                <a:lnTo>
                  <a:pt x="7526" y="2851"/>
                </a:lnTo>
                <a:lnTo>
                  <a:pt x="7709" y="3034"/>
                </a:lnTo>
                <a:lnTo>
                  <a:pt x="7845" y="3216"/>
                </a:lnTo>
                <a:lnTo>
                  <a:pt x="7982" y="3421"/>
                </a:lnTo>
                <a:lnTo>
                  <a:pt x="8096" y="3649"/>
                </a:lnTo>
                <a:lnTo>
                  <a:pt x="8210" y="3878"/>
                </a:lnTo>
                <a:lnTo>
                  <a:pt x="8301" y="4106"/>
                </a:lnTo>
                <a:lnTo>
                  <a:pt x="8370" y="4356"/>
                </a:lnTo>
                <a:lnTo>
                  <a:pt x="8415" y="4584"/>
                </a:lnTo>
                <a:lnTo>
                  <a:pt x="8461" y="4835"/>
                </a:lnTo>
                <a:lnTo>
                  <a:pt x="2464" y="3239"/>
                </a:lnTo>
                <a:lnTo>
                  <a:pt x="2600" y="3034"/>
                </a:lnTo>
                <a:lnTo>
                  <a:pt x="2783" y="2851"/>
                </a:lnTo>
                <a:lnTo>
                  <a:pt x="2942" y="2669"/>
                </a:lnTo>
                <a:lnTo>
                  <a:pt x="3148" y="2509"/>
                </a:lnTo>
                <a:lnTo>
                  <a:pt x="3353" y="2372"/>
                </a:lnTo>
                <a:lnTo>
                  <a:pt x="3558" y="2236"/>
                </a:lnTo>
                <a:lnTo>
                  <a:pt x="3786" y="2144"/>
                </a:lnTo>
                <a:lnTo>
                  <a:pt x="4014" y="2030"/>
                </a:lnTo>
                <a:lnTo>
                  <a:pt x="4242" y="1962"/>
                </a:lnTo>
                <a:lnTo>
                  <a:pt x="4493" y="1894"/>
                </a:lnTo>
                <a:lnTo>
                  <a:pt x="4744" y="1848"/>
                </a:lnTo>
                <a:lnTo>
                  <a:pt x="4995" y="1825"/>
                </a:lnTo>
                <a:close/>
                <a:moveTo>
                  <a:pt x="4949" y="1"/>
                </a:moveTo>
                <a:lnTo>
                  <a:pt x="4448" y="46"/>
                </a:lnTo>
                <a:lnTo>
                  <a:pt x="3969" y="138"/>
                </a:lnTo>
                <a:lnTo>
                  <a:pt x="3490" y="274"/>
                </a:lnTo>
                <a:lnTo>
                  <a:pt x="3034" y="457"/>
                </a:lnTo>
                <a:lnTo>
                  <a:pt x="2600" y="685"/>
                </a:lnTo>
                <a:lnTo>
                  <a:pt x="2167" y="959"/>
                </a:lnTo>
                <a:lnTo>
                  <a:pt x="1779" y="1255"/>
                </a:lnTo>
                <a:lnTo>
                  <a:pt x="1437" y="1597"/>
                </a:lnTo>
                <a:lnTo>
                  <a:pt x="1095" y="1985"/>
                </a:lnTo>
                <a:lnTo>
                  <a:pt x="822" y="2395"/>
                </a:lnTo>
                <a:lnTo>
                  <a:pt x="571" y="2829"/>
                </a:lnTo>
                <a:lnTo>
                  <a:pt x="366" y="3307"/>
                </a:lnTo>
                <a:lnTo>
                  <a:pt x="206" y="3809"/>
                </a:lnTo>
                <a:lnTo>
                  <a:pt x="1" y="4516"/>
                </a:lnTo>
                <a:lnTo>
                  <a:pt x="1711" y="4972"/>
                </a:lnTo>
                <a:lnTo>
                  <a:pt x="1916" y="4265"/>
                </a:lnTo>
                <a:lnTo>
                  <a:pt x="1962" y="4288"/>
                </a:lnTo>
                <a:lnTo>
                  <a:pt x="8347" y="5998"/>
                </a:lnTo>
                <a:lnTo>
                  <a:pt x="8415" y="6021"/>
                </a:lnTo>
                <a:lnTo>
                  <a:pt x="8210" y="6728"/>
                </a:lnTo>
                <a:lnTo>
                  <a:pt x="9921" y="7184"/>
                </a:lnTo>
                <a:lnTo>
                  <a:pt x="10126" y="6477"/>
                </a:lnTo>
                <a:lnTo>
                  <a:pt x="10217" y="5953"/>
                </a:lnTo>
                <a:lnTo>
                  <a:pt x="10285" y="5451"/>
                </a:lnTo>
                <a:lnTo>
                  <a:pt x="10285" y="4927"/>
                </a:lnTo>
                <a:lnTo>
                  <a:pt x="10240" y="4425"/>
                </a:lnTo>
                <a:lnTo>
                  <a:pt x="10149" y="3946"/>
                </a:lnTo>
                <a:lnTo>
                  <a:pt x="10012" y="3467"/>
                </a:lnTo>
                <a:lnTo>
                  <a:pt x="9829" y="3011"/>
                </a:lnTo>
                <a:lnTo>
                  <a:pt x="9601" y="2578"/>
                </a:lnTo>
                <a:lnTo>
                  <a:pt x="9328" y="2167"/>
                </a:lnTo>
                <a:lnTo>
                  <a:pt x="9031" y="1779"/>
                </a:lnTo>
                <a:lnTo>
                  <a:pt x="8689" y="1415"/>
                </a:lnTo>
                <a:lnTo>
                  <a:pt x="8301" y="1095"/>
                </a:lnTo>
                <a:lnTo>
                  <a:pt x="7891" y="799"/>
                </a:lnTo>
                <a:lnTo>
                  <a:pt x="7458" y="548"/>
                </a:lnTo>
                <a:lnTo>
                  <a:pt x="6979" y="343"/>
                </a:lnTo>
                <a:lnTo>
                  <a:pt x="6477" y="183"/>
                </a:lnTo>
                <a:lnTo>
                  <a:pt x="5975" y="69"/>
                </a:lnTo>
                <a:lnTo>
                  <a:pt x="5451" y="24"/>
                </a:lnTo>
                <a:lnTo>
                  <a:pt x="4949" y="1"/>
                </a:lnTo>
                <a:close/>
              </a:path>
            </a:pathLst>
          </a:custGeom>
          <a:solidFill>
            <a:srgbClr val="76D16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4" name="Google Shape;1604;p29"/>
          <p:cNvSpPr/>
          <p:nvPr/>
        </p:nvSpPr>
        <p:spPr>
          <a:xfrm>
            <a:off x="1112214" y="3646473"/>
            <a:ext cx="20884" cy="59145"/>
          </a:xfrm>
          <a:custGeom>
            <a:avLst/>
            <a:gdLst/>
            <a:ahLst/>
            <a:cxnLst/>
            <a:rect l="l" t="t" r="r" b="b"/>
            <a:pathLst>
              <a:path w="274" h="776" extrusionOk="0">
                <a:moveTo>
                  <a:pt x="205" y="1"/>
                </a:moveTo>
                <a:lnTo>
                  <a:pt x="182" y="23"/>
                </a:lnTo>
                <a:lnTo>
                  <a:pt x="0" y="730"/>
                </a:lnTo>
                <a:lnTo>
                  <a:pt x="0" y="753"/>
                </a:lnTo>
                <a:lnTo>
                  <a:pt x="46" y="776"/>
                </a:lnTo>
                <a:lnTo>
                  <a:pt x="68" y="776"/>
                </a:lnTo>
                <a:lnTo>
                  <a:pt x="91" y="753"/>
                </a:lnTo>
                <a:lnTo>
                  <a:pt x="274" y="46"/>
                </a:lnTo>
                <a:lnTo>
                  <a:pt x="274" y="23"/>
                </a:lnTo>
                <a:lnTo>
                  <a:pt x="251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5" name="Google Shape;1605;p29"/>
          <p:cNvSpPr/>
          <p:nvPr/>
        </p:nvSpPr>
        <p:spPr>
          <a:xfrm>
            <a:off x="1112214" y="3646473"/>
            <a:ext cx="20884" cy="59145"/>
          </a:xfrm>
          <a:custGeom>
            <a:avLst/>
            <a:gdLst/>
            <a:ahLst/>
            <a:cxnLst/>
            <a:rect l="l" t="t" r="r" b="b"/>
            <a:pathLst>
              <a:path w="274" h="776" fill="none" extrusionOk="0">
                <a:moveTo>
                  <a:pt x="182" y="23"/>
                </a:moveTo>
                <a:lnTo>
                  <a:pt x="0" y="730"/>
                </a:lnTo>
                <a:lnTo>
                  <a:pt x="0" y="730"/>
                </a:lnTo>
                <a:lnTo>
                  <a:pt x="0" y="753"/>
                </a:lnTo>
                <a:lnTo>
                  <a:pt x="46" y="776"/>
                </a:lnTo>
                <a:lnTo>
                  <a:pt x="46" y="776"/>
                </a:lnTo>
                <a:lnTo>
                  <a:pt x="68" y="776"/>
                </a:lnTo>
                <a:lnTo>
                  <a:pt x="91" y="753"/>
                </a:lnTo>
                <a:lnTo>
                  <a:pt x="274" y="46"/>
                </a:lnTo>
                <a:lnTo>
                  <a:pt x="274" y="46"/>
                </a:lnTo>
                <a:lnTo>
                  <a:pt x="274" y="23"/>
                </a:lnTo>
                <a:lnTo>
                  <a:pt x="251" y="1"/>
                </a:lnTo>
                <a:lnTo>
                  <a:pt x="251" y="1"/>
                </a:lnTo>
                <a:lnTo>
                  <a:pt x="205" y="1"/>
                </a:lnTo>
                <a:lnTo>
                  <a:pt x="182" y="23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6" name="Google Shape;1606;p29"/>
          <p:cNvSpPr/>
          <p:nvPr/>
        </p:nvSpPr>
        <p:spPr>
          <a:xfrm>
            <a:off x="1292921" y="3785490"/>
            <a:ext cx="50532" cy="41843"/>
          </a:xfrm>
          <a:custGeom>
            <a:avLst/>
            <a:gdLst/>
            <a:ahLst/>
            <a:cxnLst/>
            <a:rect l="l" t="t" r="r" b="b"/>
            <a:pathLst>
              <a:path w="663" h="549" extrusionOk="0">
                <a:moveTo>
                  <a:pt x="616" y="1"/>
                </a:moveTo>
                <a:lnTo>
                  <a:pt x="571" y="24"/>
                </a:lnTo>
                <a:lnTo>
                  <a:pt x="1" y="457"/>
                </a:lnTo>
                <a:lnTo>
                  <a:pt x="1" y="480"/>
                </a:lnTo>
                <a:lnTo>
                  <a:pt x="1" y="525"/>
                </a:lnTo>
                <a:lnTo>
                  <a:pt x="24" y="548"/>
                </a:lnTo>
                <a:lnTo>
                  <a:pt x="69" y="525"/>
                </a:lnTo>
                <a:lnTo>
                  <a:pt x="639" y="92"/>
                </a:lnTo>
                <a:lnTo>
                  <a:pt x="662" y="69"/>
                </a:lnTo>
                <a:lnTo>
                  <a:pt x="639" y="24"/>
                </a:lnTo>
                <a:lnTo>
                  <a:pt x="616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7" name="Google Shape;1607;p29"/>
          <p:cNvSpPr/>
          <p:nvPr/>
        </p:nvSpPr>
        <p:spPr>
          <a:xfrm>
            <a:off x="1292921" y="3785490"/>
            <a:ext cx="50532" cy="41843"/>
          </a:xfrm>
          <a:custGeom>
            <a:avLst/>
            <a:gdLst/>
            <a:ahLst/>
            <a:cxnLst/>
            <a:rect l="l" t="t" r="r" b="b"/>
            <a:pathLst>
              <a:path w="663" h="549" fill="none" extrusionOk="0">
                <a:moveTo>
                  <a:pt x="571" y="24"/>
                </a:moveTo>
                <a:lnTo>
                  <a:pt x="1" y="457"/>
                </a:lnTo>
                <a:lnTo>
                  <a:pt x="1" y="457"/>
                </a:lnTo>
                <a:lnTo>
                  <a:pt x="1" y="480"/>
                </a:lnTo>
                <a:lnTo>
                  <a:pt x="1" y="525"/>
                </a:lnTo>
                <a:lnTo>
                  <a:pt x="1" y="525"/>
                </a:lnTo>
                <a:lnTo>
                  <a:pt x="24" y="548"/>
                </a:lnTo>
                <a:lnTo>
                  <a:pt x="69" y="525"/>
                </a:lnTo>
                <a:lnTo>
                  <a:pt x="639" y="92"/>
                </a:lnTo>
                <a:lnTo>
                  <a:pt x="639" y="92"/>
                </a:lnTo>
                <a:lnTo>
                  <a:pt x="662" y="69"/>
                </a:lnTo>
                <a:lnTo>
                  <a:pt x="639" y="24"/>
                </a:lnTo>
                <a:lnTo>
                  <a:pt x="639" y="24"/>
                </a:lnTo>
                <a:lnTo>
                  <a:pt x="616" y="1"/>
                </a:lnTo>
                <a:lnTo>
                  <a:pt x="571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8" name="Google Shape;1608;p29"/>
          <p:cNvSpPr/>
          <p:nvPr/>
        </p:nvSpPr>
        <p:spPr>
          <a:xfrm>
            <a:off x="1162593" y="3663850"/>
            <a:ext cx="19207" cy="34831"/>
          </a:xfrm>
          <a:custGeom>
            <a:avLst/>
            <a:gdLst/>
            <a:ahLst/>
            <a:cxnLst/>
            <a:rect l="l" t="t" r="r" b="b"/>
            <a:pathLst>
              <a:path w="252" h="457" extrusionOk="0">
                <a:moveTo>
                  <a:pt x="183" y="1"/>
                </a:moveTo>
                <a:lnTo>
                  <a:pt x="160" y="23"/>
                </a:lnTo>
                <a:lnTo>
                  <a:pt x="0" y="411"/>
                </a:lnTo>
                <a:lnTo>
                  <a:pt x="0" y="434"/>
                </a:lnTo>
                <a:lnTo>
                  <a:pt x="23" y="457"/>
                </a:lnTo>
                <a:lnTo>
                  <a:pt x="69" y="457"/>
                </a:lnTo>
                <a:lnTo>
                  <a:pt x="92" y="434"/>
                </a:lnTo>
                <a:lnTo>
                  <a:pt x="251" y="46"/>
                </a:lnTo>
                <a:lnTo>
                  <a:pt x="251" y="23"/>
                </a:lnTo>
                <a:lnTo>
                  <a:pt x="228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9" name="Google Shape;1609;p29"/>
          <p:cNvSpPr/>
          <p:nvPr/>
        </p:nvSpPr>
        <p:spPr>
          <a:xfrm>
            <a:off x="1162593" y="3663850"/>
            <a:ext cx="19207" cy="34831"/>
          </a:xfrm>
          <a:custGeom>
            <a:avLst/>
            <a:gdLst/>
            <a:ahLst/>
            <a:cxnLst/>
            <a:rect l="l" t="t" r="r" b="b"/>
            <a:pathLst>
              <a:path w="252" h="457" fill="none" extrusionOk="0">
                <a:moveTo>
                  <a:pt x="160" y="23"/>
                </a:moveTo>
                <a:lnTo>
                  <a:pt x="0" y="411"/>
                </a:lnTo>
                <a:lnTo>
                  <a:pt x="0" y="411"/>
                </a:lnTo>
                <a:lnTo>
                  <a:pt x="0" y="434"/>
                </a:lnTo>
                <a:lnTo>
                  <a:pt x="23" y="457"/>
                </a:lnTo>
                <a:lnTo>
                  <a:pt x="23" y="457"/>
                </a:lnTo>
                <a:lnTo>
                  <a:pt x="69" y="457"/>
                </a:lnTo>
                <a:lnTo>
                  <a:pt x="92" y="434"/>
                </a:lnTo>
                <a:lnTo>
                  <a:pt x="251" y="46"/>
                </a:lnTo>
                <a:lnTo>
                  <a:pt x="251" y="46"/>
                </a:lnTo>
                <a:lnTo>
                  <a:pt x="251" y="23"/>
                </a:lnTo>
                <a:lnTo>
                  <a:pt x="228" y="1"/>
                </a:lnTo>
                <a:lnTo>
                  <a:pt x="228" y="1"/>
                </a:lnTo>
                <a:lnTo>
                  <a:pt x="183" y="1"/>
                </a:lnTo>
                <a:lnTo>
                  <a:pt x="160" y="23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0" name="Google Shape;1610;p29"/>
          <p:cNvSpPr/>
          <p:nvPr/>
        </p:nvSpPr>
        <p:spPr>
          <a:xfrm>
            <a:off x="1206036" y="3684733"/>
            <a:ext cx="22637" cy="34831"/>
          </a:xfrm>
          <a:custGeom>
            <a:avLst/>
            <a:gdLst/>
            <a:ahLst/>
            <a:cxnLst/>
            <a:rect l="l" t="t" r="r" b="b"/>
            <a:pathLst>
              <a:path w="297" h="457" extrusionOk="0">
                <a:moveTo>
                  <a:pt x="229" y="0"/>
                </a:moveTo>
                <a:lnTo>
                  <a:pt x="206" y="23"/>
                </a:lnTo>
                <a:lnTo>
                  <a:pt x="0" y="388"/>
                </a:lnTo>
                <a:lnTo>
                  <a:pt x="0" y="434"/>
                </a:lnTo>
                <a:lnTo>
                  <a:pt x="0" y="456"/>
                </a:lnTo>
                <a:lnTo>
                  <a:pt x="46" y="456"/>
                </a:lnTo>
                <a:lnTo>
                  <a:pt x="69" y="434"/>
                </a:lnTo>
                <a:lnTo>
                  <a:pt x="274" y="69"/>
                </a:lnTo>
                <a:lnTo>
                  <a:pt x="297" y="46"/>
                </a:lnTo>
                <a:lnTo>
                  <a:pt x="274" y="23"/>
                </a:lnTo>
                <a:lnTo>
                  <a:pt x="229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1" name="Google Shape;1611;p29"/>
          <p:cNvSpPr/>
          <p:nvPr/>
        </p:nvSpPr>
        <p:spPr>
          <a:xfrm>
            <a:off x="1206036" y="3684733"/>
            <a:ext cx="22637" cy="34831"/>
          </a:xfrm>
          <a:custGeom>
            <a:avLst/>
            <a:gdLst/>
            <a:ahLst/>
            <a:cxnLst/>
            <a:rect l="l" t="t" r="r" b="b"/>
            <a:pathLst>
              <a:path w="297" h="457" fill="none" extrusionOk="0">
                <a:moveTo>
                  <a:pt x="206" y="23"/>
                </a:moveTo>
                <a:lnTo>
                  <a:pt x="0" y="388"/>
                </a:lnTo>
                <a:lnTo>
                  <a:pt x="0" y="388"/>
                </a:lnTo>
                <a:lnTo>
                  <a:pt x="0" y="434"/>
                </a:lnTo>
                <a:lnTo>
                  <a:pt x="0" y="456"/>
                </a:lnTo>
                <a:lnTo>
                  <a:pt x="0" y="456"/>
                </a:lnTo>
                <a:lnTo>
                  <a:pt x="46" y="456"/>
                </a:lnTo>
                <a:lnTo>
                  <a:pt x="69" y="434"/>
                </a:lnTo>
                <a:lnTo>
                  <a:pt x="274" y="69"/>
                </a:lnTo>
                <a:lnTo>
                  <a:pt x="274" y="69"/>
                </a:lnTo>
                <a:lnTo>
                  <a:pt x="297" y="46"/>
                </a:lnTo>
                <a:lnTo>
                  <a:pt x="274" y="23"/>
                </a:lnTo>
                <a:lnTo>
                  <a:pt x="274" y="23"/>
                </a:lnTo>
                <a:lnTo>
                  <a:pt x="229" y="0"/>
                </a:lnTo>
                <a:lnTo>
                  <a:pt x="206" y="23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2" name="Google Shape;1612;p29"/>
          <p:cNvSpPr/>
          <p:nvPr/>
        </p:nvSpPr>
        <p:spPr>
          <a:xfrm>
            <a:off x="1244296" y="3714229"/>
            <a:ext cx="26143" cy="31402"/>
          </a:xfrm>
          <a:custGeom>
            <a:avLst/>
            <a:gdLst/>
            <a:ahLst/>
            <a:cxnLst/>
            <a:rect l="l" t="t" r="r" b="b"/>
            <a:pathLst>
              <a:path w="343" h="412" extrusionOk="0">
                <a:moveTo>
                  <a:pt x="297" y="1"/>
                </a:moveTo>
                <a:lnTo>
                  <a:pt x="274" y="24"/>
                </a:lnTo>
                <a:lnTo>
                  <a:pt x="0" y="343"/>
                </a:lnTo>
                <a:lnTo>
                  <a:pt x="0" y="389"/>
                </a:lnTo>
                <a:lnTo>
                  <a:pt x="23" y="411"/>
                </a:lnTo>
                <a:lnTo>
                  <a:pt x="91" y="411"/>
                </a:lnTo>
                <a:lnTo>
                  <a:pt x="342" y="69"/>
                </a:lnTo>
                <a:lnTo>
                  <a:pt x="342" y="24"/>
                </a:lnTo>
                <a:lnTo>
                  <a:pt x="31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3" name="Google Shape;1613;p29"/>
          <p:cNvSpPr/>
          <p:nvPr/>
        </p:nvSpPr>
        <p:spPr>
          <a:xfrm>
            <a:off x="1244296" y="3714229"/>
            <a:ext cx="26143" cy="31402"/>
          </a:xfrm>
          <a:custGeom>
            <a:avLst/>
            <a:gdLst/>
            <a:ahLst/>
            <a:cxnLst/>
            <a:rect l="l" t="t" r="r" b="b"/>
            <a:pathLst>
              <a:path w="343" h="412" fill="none" extrusionOk="0">
                <a:moveTo>
                  <a:pt x="274" y="24"/>
                </a:moveTo>
                <a:lnTo>
                  <a:pt x="0" y="343"/>
                </a:lnTo>
                <a:lnTo>
                  <a:pt x="0" y="343"/>
                </a:lnTo>
                <a:lnTo>
                  <a:pt x="0" y="389"/>
                </a:lnTo>
                <a:lnTo>
                  <a:pt x="23" y="411"/>
                </a:lnTo>
                <a:lnTo>
                  <a:pt x="23" y="411"/>
                </a:lnTo>
                <a:lnTo>
                  <a:pt x="46" y="411"/>
                </a:lnTo>
                <a:lnTo>
                  <a:pt x="91" y="411"/>
                </a:lnTo>
                <a:lnTo>
                  <a:pt x="342" y="69"/>
                </a:lnTo>
                <a:lnTo>
                  <a:pt x="342" y="69"/>
                </a:lnTo>
                <a:lnTo>
                  <a:pt x="342" y="24"/>
                </a:lnTo>
                <a:lnTo>
                  <a:pt x="319" y="1"/>
                </a:lnTo>
                <a:lnTo>
                  <a:pt x="319" y="1"/>
                </a:lnTo>
                <a:lnTo>
                  <a:pt x="297" y="1"/>
                </a:lnTo>
                <a:lnTo>
                  <a:pt x="274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4" name="Google Shape;1614;p29"/>
          <p:cNvSpPr/>
          <p:nvPr/>
        </p:nvSpPr>
        <p:spPr>
          <a:xfrm>
            <a:off x="1279050" y="3747306"/>
            <a:ext cx="29572" cy="29572"/>
          </a:xfrm>
          <a:custGeom>
            <a:avLst/>
            <a:gdLst/>
            <a:ahLst/>
            <a:cxnLst/>
            <a:rect l="l" t="t" r="r" b="b"/>
            <a:pathLst>
              <a:path w="388" h="388" extrusionOk="0">
                <a:moveTo>
                  <a:pt x="342" y="0"/>
                </a:moveTo>
                <a:lnTo>
                  <a:pt x="320" y="23"/>
                </a:lnTo>
                <a:lnTo>
                  <a:pt x="23" y="319"/>
                </a:lnTo>
                <a:lnTo>
                  <a:pt x="0" y="342"/>
                </a:lnTo>
                <a:lnTo>
                  <a:pt x="23" y="388"/>
                </a:lnTo>
                <a:lnTo>
                  <a:pt x="91" y="388"/>
                </a:lnTo>
                <a:lnTo>
                  <a:pt x="388" y="91"/>
                </a:lnTo>
                <a:lnTo>
                  <a:pt x="388" y="46"/>
                </a:lnTo>
                <a:lnTo>
                  <a:pt x="388" y="23"/>
                </a:lnTo>
                <a:lnTo>
                  <a:pt x="342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5" name="Google Shape;1615;p29"/>
          <p:cNvSpPr/>
          <p:nvPr/>
        </p:nvSpPr>
        <p:spPr>
          <a:xfrm>
            <a:off x="1279050" y="3747306"/>
            <a:ext cx="29572" cy="29572"/>
          </a:xfrm>
          <a:custGeom>
            <a:avLst/>
            <a:gdLst/>
            <a:ahLst/>
            <a:cxnLst/>
            <a:rect l="l" t="t" r="r" b="b"/>
            <a:pathLst>
              <a:path w="388" h="388" fill="none" extrusionOk="0">
                <a:moveTo>
                  <a:pt x="320" y="23"/>
                </a:moveTo>
                <a:lnTo>
                  <a:pt x="23" y="319"/>
                </a:lnTo>
                <a:lnTo>
                  <a:pt x="23" y="319"/>
                </a:lnTo>
                <a:lnTo>
                  <a:pt x="0" y="342"/>
                </a:lnTo>
                <a:lnTo>
                  <a:pt x="23" y="388"/>
                </a:lnTo>
                <a:lnTo>
                  <a:pt x="23" y="388"/>
                </a:lnTo>
                <a:lnTo>
                  <a:pt x="46" y="388"/>
                </a:lnTo>
                <a:lnTo>
                  <a:pt x="91" y="388"/>
                </a:lnTo>
                <a:lnTo>
                  <a:pt x="388" y="91"/>
                </a:lnTo>
                <a:lnTo>
                  <a:pt x="388" y="91"/>
                </a:lnTo>
                <a:lnTo>
                  <a:pt x="388" y="46"/>
                </a:lnTo>
                <a:lnTo>
                  <a:pt x="388" y="23"/>
                </a:lnTo>
                <a:lnTo>
                  <a:pt x="388" y="23"/>
                </a:lnTo>
                <a:lnTo>
                  <a:pt x="342" y="0"/>
                </a:lnTo>
                <a:lnTo>
                  <a:pt x="320" y="23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6" name="Google Shape;1616;p29"/>
          <p:cNvSpPr/>
          <p:nvPr/>
        </p:nvSpPr>
        <p:spPr>
          <a:xfrm>
            <a:off x="1362429" y="4023664"/>
            <a:ext cx="60974" cy="7012"/>
          </a:xfrm>
          <a:custGeom>
            <a:avLst/>
            <a:gdLst/>
            <a:ahLst/>
            <a:cxnLst/>
            <a:rect l="l" t="t" r="r" b="b"/>
            <a:pathLst>
              <a:path w="800" h="92" extrusionOk="0">
                <a:moveTo>
                  <a:pt x="46" y="0"/>
                </a:moveTo>
                <a:lnTo>
                  <a:pt x="1" y="23"/>
                </a:lnTo>
                <a:lnTo>
                  <a:pt x="1" y="46"/>
                </a:lnTo>
                <a:lnTo>
                  <a:pt x="1" y="91"/>
                </a:lnTo>
                <a:lnTo>
                  <a:pt x="799" y="91"/>
                </a:lnTo>
                <a:lnTo>
                  <a:pt x="799" y="46"/>
                </a:lnTo>
                <a:lnTo>
                  <a:pt x="799" y="23"/>
                </a:lnTo>
                <a:lnTo>
                  <a:pt x="753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7" name="Google Shape;1617;p29"/>
          <p:cNvSpPr/>
          <p:nvPr/>
        </p:nvSpPr>
        <p:spPr>
          <a:xfrm>
            <a:off x="1362429" y="4023664"/>
            <a:ext cx="60974" cy="7012"/>
          </a:xfrm>
          <a:custGeom>
            <a:avLst/>
            <a:gdLst/>
            <a:ahLst/>
            <a:cxnLst/>
            <a:rect l="l" t="t" r="r" b="b"/>
            <a:pathLst>
              <a:path w="800" h="92" fill="none" extrusionOk="0">
                <a:moveTo>
                  <a:pt x="753" y="0"/>
                </a:moveTo>
                <a:lnTo>
                  <a:pt x="46" y="0"/>
                </a:lnTo>
                <a:lnTo>
                  <a:pt x="46" y="0"/>
                </a:lnTo>
                <a:lnTo>
                  <a:pt x="1" y="23"/>
                </a:lnTo>
                <a:lnTo>
                  <a:pt x="1" y="46"/>
                </a:lnTo>
                <a:lnTo>
                  <a:pt x="1" y="46"/>
                </a:lnTo>
                <a:lnTo>
                  <a:pt x="1" y="91"/>
                </a:lnTo>
                <a:lnTo>
                  <a:pt x="46" y="91"/>
                </a:lnTo>
                <a:lnTo>
                  <a:pt x="753" y="91"/>
                </a:lnTo>
                <a:lnTo>
                  <a:pt x="753" y="91"/>
                </a:lnTo>
                <a:lnTo>
                  <a:pt x="799" y="91"/>
                </a:lnTo>
                <a:lnTo>
                  <a:pt x="799" y="46"/>
                </a:lnTo>
                <a:lnTo>
                  <a:pt x="799" y="46"/>
                </a:lnTo>
                <a:lnTo>
                  <a:pt x="799" y="23"/>
                </a:lnTo>
                <a:lnTo>
                  <a:pt x="753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8" name="Google Shape;1618;p29"/>
          <p:cNvSpPr/>
          <p:nvPr/>
        </p:nvSpPr>
        <p:spPr>
          <a:xfrm>
            <a:off x="1336364" y="3829009"/>
            <a:ext cx="34831" cy="22637"/>
          </a:xfrm>
          <a:custGeom>
            <a:avLst/>
            <a:gdLst/>
            <a:ahLst/>
            <a:cxnLst/>
            <a:rect l="l" t="t" r="r" b="b"/>
            <a:pathLst>
              <a:path w="457" h="297" extrusionOk="0">
                <a:moveTo>
                  <a:pt x="388" y="0"/>
                </a:moveTo>
                <a:lnTo>
                  <a:pt x="24" y="205"/>
                </a:lnTo>
                <a:lnTo>
                  <a:pt x="1" y="228"/>
                </a:lnTo>
                <a:lnTo>
                  <a:pt x="1" y="274"/>
                </a:lnTo>
                <a:lnTo>
                  <a:pt x="46" y="297"/>
                </a:lnTo>
                <a:lnTo>
                  <a:pt x="69" y="297"/>
                </a:lnTo>
                <a:lnTo>
                  <a:pt x="434" y="91"/>
                </a:lnTo>
                <a:lnTo>
                  <a:pt x="457" y="46"/>
                </a:lnTo>
                <a:lnTo>
                  <a:pt x="457" y="23"/>
                </a:lnTo>
                <a:lnTo>
                  <a:pt x="434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9" name="Google Shape;1619;p29"/>
          <p:cNvSpPr/>
          <p:nvPr/>
        </p:nvSpPr>
        <p:spPr>
          <a:xfrm>
            <a:off x="1336364" y="3829009"/>
            <a:ext cx="34831" cy="22637"/>
          </a:xfrm>
          <a:custGeom>
            <a:avLst/>
            <a:gdLst/>
            <a:ahLst/>
            <a:cxnLst/>
            <a:rect l="l" t="t" r="r" b="b"/>
            <a:pathLst>
              <a:path w="457" h="297" fill="none" extrusionOk="0">
                <a:moveTo>
                  <a:pt x="388" y="0"/>
                </a:moveTo>
                <a:lnTo>
                  <a:pt x="24" y="205"/>
                </a:lnTo>
                <a:lnTo>
                  <a:pt x="24" y="205"/>
                </a:lnTo>
                <a:lnTo>
                  <a:pt x="1" y="228"/>
                </a:lnTo>
                <a:lnTo>
                  <a:pt x="1" y="274"/>
                </a:lnTo>
                <a:lnTo>
                  <a:pt x="1" y="274"/>
                </a:lnTo>
                <a:lnTo>
                  <a:pt x="46" y="297"/>
                </a:lnTo>
                <a:lnTo>
                  <a:pt x="69" y="297"/>
                </a:lnTo>
                <a:lnTo>
                  <a:pt x="434" y="91"/>
                </a:lnTo>
                <a:lnTo>
                  <a:pt x="434" y="91"/>
                </a:lnTo>
                <a:lnTo>
                  <a:pt x="457" y="46"/>
                </a:lnTo>
                <a:lnTo>
                  <a:pt x="457" y="23"/>
                </a:lnTo>
                <a:lnTo>
                  <a:pt x="457" y="23"/>
                </a:lnTo>
                <a:lnTo>
                  <a:pt x="434" y="0"/>
                </a:lnTo>
                <a:lnTo>
                  <a:pt x="388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0" name="Google Shape;1620;p29"/>
          <p:cNvSpPr/>
          <p:nvPr/>
        </p:nvSpPr>
        <p:spPr>
          <a:xfrm>
            <a:off x="1357247" y="3874129"/>
            <a:ext cx="36584" cy="19207"/>
          </a:xfrm>
          <a:custGeom>
            <a:avLst/>
            <a:gdLst/>
            <a:ahLst/>
            <a:cxnLst/>
            <a:rect l="l" t="t" r="r" b="b"/>
            <a:pathLst>
              <a:path w="480" h="252" extrusionOk="0">
                <a:moveTo>
                  <a:pt x="411" y="1"/>
                </a:moveTo>
                <a:lnTo>
                  <a:pt x="23" y="161"/>
                </a:lnTo>
                <a:lnTo>
                  <a:pt x="0" y="183"/>
                </a:lnTo>
                <a:lnTo>
                  <a:pt x="0" y="229"/>
                </a:lnTo>
                <a:lnTo>
                  <a:pt x="23" y="252"/>
                </a:lnTo>
                <a:lnTo>
                  <a:pt x="69" y="252"/>
                </a:lnTo>
                <a:lnTo>
                  <a:pt x="457" y="92"/>
                </a:lnTo>
                <a:lnTo>
                  <a:pt x="479" y="69"/>
                </a:lnTo>
                <a:lnTo>
                  <a:pt x="479" y="24"/>
                </a:lnTo>
                <a:lnTo>
                  <a:pt x="457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1" name="Google Shape;1621;p29"/>
          <p:cNvSpPr/>
          <p:nvPr/>
        </p:nvSpPr>
        <p:spPr>
          <a:xfrm>
            <a:off x="1357247" y="3874129"/>
            <a:ext cx="36584" cy="19207"/>
          </a:xfrm>
          <a:custGeom>
            <a:avLst/>
            <a:gdLst/>
            <a:ahLst/>
            <a:cxnLst/>
            <a:rect l="l" t="t" r="r" b="b"/>
            <a:pathLst>
              <a:path w="480" h="252" fill="none" extrusionOk="0">
                <a:moveTo>
                  <a:pt x="411" y="1"/>
                </a:moveTo>
                <a:lnTo>
                  <a:pt x="23" y="161"/>
                </a:lnTo>
                <a:lnTo>
                  <a:pt x="23" y="161"/>
                </a:lnTo>
                <a:lnTo>
                  <a:pt x="0" y="183"/>
                </a:lnTo>
                <a:lnTo>
                  <a:pt x="0" y="229"/>
                </a:lnTo>
                <a:lnTo>
                  <a:pt x="0" y="229"/>
                </a:lnTo>
                <a:lnTo>
                  <a:pt x="23" y="252"/>
                </a:lnTo>
                <a:lnTo>
                  <a:pt x="69" y="252"/>
                </a:lnTo>
                <a:lnTo>
                  <a:pt x="457" y="92"/>
                </a:lnTo>
                <a:lnTo>
                  <a:pt x="457" y="92"/>
                </a:lnTo>
                <a:lnTo>
                  <a:pt x="479" y="69"/>
                </a:lnTo>
                <a:lnTo>
                  <a:pt x="479" y="24"/>
                </a:lnTo>
                <a:lnTo>
                  <a:pt x="479" y="24"/>
                </a:lnTo>
                <a:lnTo>
                  <a:pt x="457" y="1"/>
                </a:lnTo>
                <a:lnTo>
                  <a:pt x="411" y="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2" name="Google Shape;1622;p29"/>
          <p:cNvSpPr/>
          <p:nvPr/>
        </p:nvSpPr>
        <p:spPr>
          <a:xfrm>
            <a:off x="1372871" y="3922831"/>
            <a:ext cx="36584" cy="15701"/>
          </a:xfrm>
          <a:custGeom>
            <a:avLst/>
            <a:gdLst/>
            <a:ahLst/>
            <a:cxnLst/>
            <a:rect l="l" t="t" r="r" b="b"/>
            <a:pathLst>
              <a:path w="480" h="206" extrusionOk="0">
                <a:moveTo>
                  <a:pt x="434" y="0"/>
                </a:moveTo>
                <a:lnTo>
                  <a:pt x="24" y="115"/>
                </a:lnTo>
                <a:lnTo>
                  <a:pt x="1" y="137"/>
                </a:lnTo>
                <a:lnTo>
                  <a:pt x="1" y="160"/>
                </a:lnTo>
                <a:lnTo>
                  <a:pt x="24" y="206"/>
                </a:lnTo>
                <a:lnTo>
                  <a:pt x="46" y="206"/>
                </a:lnTo>
                <a:lnTo>
                  <a:pt x="457" y="92"/>
                </a:lnTo>
                <a:lnTo>
                  <a:pt x="480" y="69"/>
                </a:lnTo>
                <a:lnTo>
                  <a:pt x="480" y="46"/>
                </a:lnTo>
                <a:lnTo>
                  <a:pt x="480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3" name="Google Shape;1623;p29"/>
          <p:cNvSpPr/>
          <p:nvPr/>
        </p:nvSpPr>
        <p:spPr>
          <a:xfrm>
            <a:off x="1372871" y="3922831"/>
            <a:ext cx="36584" cy="15701"/>
          </a:xfrm>
          <a:custGeom>
            <a:avLst/>
            <a:gdLst/>
            <a:ahLst/>
            <a:cxnLst/>
            <a:rect l="l" t="t" r="r" b="b"/>
            <a:pathLst>
              <a:path w="480" h="206" fill="none" extrusionOk="0">
                <a:moveTo>
                  <a:pt x="434" y="0"/>
                </a:moveTo>
                <a:lnTo>
                  <a:pt x="24" y="115"/>
                </a:lnTo>
                <a:lnTo>
                  <a:pt x="24" y="115"/>
                </a:lnTo>
                <a:lnTo>
                  <a:pt x="1" y="137"/>
                </a:lnTo>
                <a:lnTo>
                  <a:pt x="1" y="160"/>
                </a:lnTo>
                <a:lnTo>
                  <a:pt x="1" y="160"/>
                </a:lnTo>
                <a:lnTo>
                  <a:pt x="24" y="206"/>
                </a:lnTo>
                <a:lnTo>
                  <a:pt x="46" y="206"/>
                </a:lnTo>
                <a:lnTo>
                  <a:pt x="457" y="92"/>
                </a:lnTo>
                <a:lnTo>
                  <a:pt x="457" y="92"/>
                </a:lnTo>
                <a:lnTo>
                  <a:pt x="480" y="69"/>
                </a:lnTo>
                <a:lnTo>
                  <a:pt x="480" y="46"/>
                </a:lnTo>
                <a:lnTo>
                  <a:pt x="480" y="46"/>
                </a:lnTo>
                <a:lnTo>
                  <a:pt x="480" y="0"/>
                </a:lnTo>
                <a:lnTo>
                  <a:pt x="434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4" name="Google Shape;1624;p29"/>
          <p:cNvSpPr/>
          <p:nvPr/>
        </p:nvSpPr>
        <p:spPr>
          <a:xfrm>
            <a:off x="1381559" y="3973209"/>
            <a:ext cx="38337" cy="10518"/>
          </a:xfrm>
          <a:custGeom>
            <a:avLst/>
            <a:gdLst/>
            <a:ahLst/>
            <a:cxnLst/>
            <a:rect l="l" t="t" r="r" b="b"/>
            <a:pathLst>
              <a:path w="503" h="138" extrusionOk="0">
                <a:moveTo>
                  <a:pt x="457" y="1"/>
                </a:moveTo>
                <a:lnTo>
                  <a:pt x="46" y="46"/>
                </a:lnTo>
                <a:lnTo>
                  <a:pt x="1" y="69"/>
                </a:lnTo>
                <a:lnTo>
                  <a:pt x="1" y="115"/>
                </a:lnTo>
                <a:lnTo>
                  <a:pt x="24" y="138"/>
                </a:lnTo>
                <a:lnTo>
                  <a:pt x="46" y="138"/>
                </a:lnTo>
                <a:lnTo>
                  <a:pt x="480" y="92"/>
                </a:lnTo>
                <a:lnTo>
                  <a:pt x="502" y="69"/>
                </a:lnTo>
                <a:lnTo>
                  <a:pt x="502" y="46"/>
                </a:lnTo>
                <a:lnTo>
                  <a:pt x="480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5" name="Google Shape;1625;p29"/>
          <p:cNvSpPr/>
          <p:nvPr/>
        </p:nvSpPr>
        <p:spPr>
          <a:xfrm>
            <a:off x="1381559" y="3973209"/>
            <a:ext cx="38337" cy="10518"/>
          </a:xfrm>
          <a:custGeom>
            <a:avLst/>
            <a:gdLst/>
            <a:ahLst/>
            <a:cxnLst/>
            <a:rect l="l" t="t" r="r" b="b"/>
            <a:pathLst>
              <a:path w="503" h="138" fill="none" extrusionOk="0">
                <a:moveTo>
                  <a:pt x="457" y="1"/>
                </a:moveTo>
                <a:lnTo>
                  <a:pt x="46" y="46"/>
                </a:lnTo>
                <a:lnTo>
                  <a:pt x="46" y="46"/>
                </a:lnTo>
                <a:lnTo>
                  <a:pt x="1" y="69"/>
                </a:lnTo>
                <a:lnTo>
                  <a:pt x="1" y="115"/>
                </a:lnTo>
                <a:lnTo>
                  <a:pt x="1" y="115"/>
                </a:lnTo>
                <a:lnTo>
                  <a:pt x="24" y="138"/>
                </a:lnTo>
                <a:lnTo>
                  <a:pt x="46" y="138"/>
                </a:lnTo>
                <a:lnTo>
                  <a:pt x="480" y="92"/>
                </a:lnTo>
                <a:lnTo>
                  <a:pt x="480" y="92"/>
                </a:lnTo>
                <a:lnTo>
                  <a:pt x="502" y="69"/>
                </a:lnTo>
                <a:lnTo>
                  <a:pt x="502" y="46"/>
                </a:lnTo>
                <a:lnTo>
                  <a:pt x="502" y="46"/>
                </a:lnTo>
                <a:lnTo>
                  <a:pt x="480" y="1"/>
                </a:lnTo>
                <a:lnTo>
                  <a:pt x="457" y="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6" name="Google Shape;1626;p29"/>
          <p:cNvSpPr/>
          <p:nvPr/>
        </p:nvSpPr>
        <p:spPr>
          <a:xfrm>
            <a:off x="875795" y="3663850"/>
            <a:ext cx="27896" cy="55715"/>
          </a:xfrm>
          <a:custGeom>
            <a:avLst/>
            <a:gdLst/>
            <a:ahLst/>
            <a:cxnLst/>
            <a:rect l="l" t="t" r="r" b="b"/>
            <a:pathLst>
              <a:path w="366" h="731" extrusionOk="0">
                <a:moveTo>
                  <a:pt x="23" y="1"/>
                </a:moveTo>
                <a:lnTo>
                  <a:pt x="1" y="23"/>
                </a:lnTo>
                <a:lnTo>
                  <a:pt x="1" y="46"/>
                </a:lnTo>
                <a:lnTo>
                  <a:pt x="274" y="708"/>
                </a:lnTo>
                <a:lnTo>
                  <a:pt x="297" y="730"/>
                </a:lnTo>
                <a:lnTo>
                  <a:pt x="343" y="730"/>
                </a:lnTo>
                <a:lnTo>
                  <a:pt x="366" y="708"/>
                </a:lnTo>
                <a:lnTo>
                  <a:pt x="366" y="685"/>
                </a:lnTo>
                <a:lnTo>
                  <a:pt x="92" y="23"/>
                </a:lnTo>
                <a:lnTo>
                  <a:pt x="6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7" name="Google Shape;1627;p29"/>
          <p:cNvSpPr/>
          <p:nvPr/>
        </p:nvSpPr>
        <p:spPr>
          <a:xfrm>
            <a:off x="875795" y="3663850"/>
            <a:ext cx="27896" cy="55715"/>
          </a:xfrm>
          <a:custGeom>
            <a:avLst/>
            <a:gdLst/>
            <a:ahLst/>
            <a:cxnLst/>
            <a:rect l="l" t="t" r="r" b="b"/>
            <a:pathLst>
              <a:path w="366" h="731" fill="none" extrusionOk="0">
                <a:moveTo>
                  <a:pt x="1" y="46"/>
                </a:moveTo>
                <a:lnTo>
                  <a:pt x="274" y="708"/>
                </a:lnTo>
                <a:lnTo>
                  <a:pt x="274" y="708"/>
                </a:lnTo>
                <a:lnTo>
                  <a:pt x="297" y="730"/>
                </a:lnTo>
                <a:lnTo>
                  <a:pt x="343" y="730"/>
                </a:lnTo>
                <a:lnTo>
                  <a:pt x="343" y="730"/>
                </a:lnTo>
                <a:lnTo>
                  <a:pt x="366" y="708"/>
                </a:lnTo>
                <a:lnTo>
                  <a:pt x="366" y="685"/>
                </a:lnTo>
                <a:lnTo>
                  <a:pt x="92" y="23"/>
                </a:lnTo>
                <a:lnTo>
                  <a:pt x="92" y="23"/>
                </a:lnTo>
                <a:lnTo>
                  <a:pt x="69" y="1"/>
                </a:lnTo>
                <a:lnTo>
                  <a:pt x="23" y="1"/>
                </a:lnTo>
                <a:lnTo>
                  <a:pt x="23" y="1"/>
                </a:lnTo>
                <a:lnTo>
                  <a:pt x="1" y="23"/>
                </a:lnTo>
                <a:lnTo>
                  <a:pt x="1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8" name="Google Shape;1628;p29"/>
          <p:cNvSpPr/>
          <p:nvPr/>
        </p:nvSpPr>
        <p:spPr>
          <a:xfrm>
            <a:off x="1072201" y="3636032"/>
            <a:ext cx="10518" cy="38337"/>
          </a:xfrm>
          <a:custGeom>
            <a:avLst/>
            <a:gdLst/>
            <a:ahLst/>
            <a:cxnLst/>
            <a:rect l="l" t="t" r="r" b="b"/>
            <a:pathLst>
              <a:path w="138" h="503" extrusionOk="0">
                <a:moveTo>
                  <a:pt x="115" y="1"/>
                </a:moveTo>
                <a:lnTo>
                  <a:pt x="69" y="24"/>
                </a:lnTo>
                <a:lnTo>
                  <a:pt x="46" y="46"/>
                </a:lnTo>
                <a:lnTo>
                  <a:pt x="1" y="457"/>
                </a:lnTo>
                <a:lnTo>
                  <a:pt x="1" y="502"/>
                </a:lnTo>
                <a:lnTo>
                  <a:pt x="69" y="502"/>
                </a:lnTo>
                <a:lnTo>
                  <a:pt x="92" y="480"/>
                </a:lnTo>
                <a:lnTo>
                  <a:pt x="137" y="46"/>
                </a:lnTo>
                <a:lnTo>
                  <a:pt x="137" y="24"/>
                </a:lnTo>
                <a:lnTo>
                  <a:pt x="115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9" name="Google Shape;1629;p29"/>
          <p:cNvSpPr/>
          <p:nvPr/>
        </p:nvSpPr>
        <p:spPr>
          <a:xfrm>
            <a:off x="1072201" y="3636032"/>
            <a:ext cx="10518" cy="38337"/>
          </a:xfrm>
          <a:custGeom>
            <a:avLst/>
            <a:gdLst/>
            <a:ahLst/>
            <a:cxnLst/>
            <a:rect l="l" t="t" r="r" b="b"/>
            <a:pathLst>
              <a:path w="138" h="503" fill="none" extrusionOk="0">
                <a:moveTo>
                  <a:pt x="46" y="46"/>
                </a:moveTo>
                <a:lnTo>
                  <a:pt x="1" y="457"/>
                </a:lnTo>
                <a:lnTo>
                  <a:pt x="1" y="457"/>
                </a:lnTo>
                <a:lnTo>
                  <a:pt x="1" y="502"/>
                </a:lnTo>
                <a:lnTo>
                  <a:pt x="46" y="502"/>
                </a:lnTo>
                <a:lnTo>
                  <a:pt x="46" y="502"/>
                </a:lnTo>
                <a:lnTo>
                  <a:pt x="69" y="502"/>
                </a:lnTo>
                <a:lnTo>
                  <a:pt x="92" y="480"/>
                </a:lnTo>
                <a:lnTo>
                  <a:pt x="137" y="46"/>
                </a:lnTo>
                <a:lnTo>
                  <a:pt x="137" y="46"/>
                </a:lnTo>
                <a:lnTo>
                  <a:pt x="137" y="24"/>
                </a:lnTo>
                <a:lnTo>
                  <a:pt x="115" y="1"/>
                </a:lnTo>
                <a:lnTo>
                  <a:pt x="115" y="1"/>
                </a:lnTo>
                <a:lnTo>
                  <a:pt x="69" y="24"/>
                </a:lnTo>
                <a:lnTo>
                  <a:pt x="46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0" name="Google Shape;1630;p29"/>
          <p:cNvSpPr/>
          <p:nvPr/>
        </p:nvSpPr>
        <p:spPr>
          <a:xfrm>
            <a:off x="1025253" y="3632602"/>
            <a:ext cx="7088" cy="40014"/>
          </a:xfrm>
          <a:custGeom>
            <a:avLst/>
            <a:gdLst/>
            <a:ahLst/>
            <a:cxnLst/>
            <a:rect l="l" t="t" r="r" b="b"/>
            <a:pathLst>
              <a:path w="93" h="525" extrusionOk="0">
                <a:moveTo>
                  <a:pt x="46" y="0"/>
                </a:moveTo>
                <a:lnTo>
                  <a:pt x="24" y="23"/>
                </a:lnTo>
                <a:lnTo>
                  <a:pt x="1" y="46"/>
                </a:lnTo>
                <a:lnTo>
                  <a:pt x="1" y="479"/>
                </a:lnTo>
                <a:lnTo>
                  <a:pt x="24" y="502"/>
                </a:lnTo>
                <a:lnTo>
                  <a:pt x="46" y="525"/>
                </a:lnTo>
                <a:lnTo>
                  <a:pt x="69" y="502"/>
                </a:lnTo>
                <a:lnTo>
                  <a:pt x="92" y="479"/>
                </a:lnTo>
                <a:lnTo>
                  <a:pt x="92" y="46"/>
                </a:lnTo>
                <a:lnTo>
                  <a:pt x="69" y="23"/>
                </a:lnTo>
                <a:lnTo>
                  <a:pt x="46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1" name="Google Shape;1631;p29"/>
          <p:cNvSpPr/>
          <p:nvPr/>
        </p:nvSpPr>
        <p:spPr>
          <a:xfrm>
            <a:off x="1025253" y="3632602"/>
            <a:ext cx="7088" cy="40014"/>
          </a:xfrm>
          <a:custGeom>
            <a:avLst/>
            <a:gdLst/>
            <a:ahLst/>
            <a:cxnLst/>
            <a:rect l="l" t="t" r="r" b="b"/>
            <a:pathLst>
              <a:path w="93" h="525" fill="none" extrusionOk="0">
                <a:moveTo>
                  <a:pt x="1" y="46"/>
                </a:moveTo>
                <a:lnTo>
                  <a:pt x="1" y="479"/>
                </a:lnTo>
                <a:lnTo>
                  <a:pt x="1" y="479"/>
                </a:lnTo>
                <a:lnTo>
                  <a:pt x="24" y="502"/>
                </a:lnTo>
                <a:lnTo>
                  <a:pt x="46" y="525"/>
                </a:lnTo>
                <a:lnTo>
                  <a:pt x="46" y="525"/>
                </a:lnTo>
                <a:lnTo>
                  <a:pt x="69" y="502"/>
                </a:lnTo>
                <a:lnTo>
                  <a:pt x="92" y="479"/>
                </a:lnTo>
                <a:lnTo>
                  <a:pt x="92" y="46"/>
                </a:lnTo>
                <a:lnTo>
                  <a:pt x="92" y="46"/>
                </a:lnTo>
                <a:lnTo>
                  <a:pt x="69" y="23"/>
                </a:lnTo>
                <a:lnTo>
                  <a:pt x="46" y="0"/>
                </a:lnTo>
                <a:lnTo>
                  <a:pt x="46" y="0"/>
                </a:lnTo>
                <a:lnTo>
                  <a:pt x="24" y="23"/>
                </a:lnTo>
                <a:lnTo>
                  <a:pt x="1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2" name="Google Shape;1632;p29"/>
          <p:cNvSpPr/>
          <p:nvPr/>
        </p:nvSpPr>
        <p:spPr>
          <a:xfrm>
            <a:off x="974874" y="3636032"/>
            <a:ext cx="10518" cy="38337"/>
          </a:xfrm>
          <a:custGeom>
            <a:avLst/>
            <a:gdLst/>
            <a:ahLst/>
            <a:cxnLst/>
            <a:rect l="l" t="t" r="r" b="b"/>
            <a:pathLst>
              <a:path w="138" h="503" extrusionOk="0">
                <a:moveTo>
                  <a:pt x="23" y="1"/>
                </a:moveTo>
                <a:lnTo>
                  <a:pt x="1" y="24"/>
                </a:lnTo>
                <a:lnTo>
                  <a:pt x="1" y="46"/>
                </a:lnTo>
                <a:lnTo>
                  <a:pt x="46" y="480"/>
                </a:lnTo>
                <a:lnTo>
                  <a:pt x="69" y="502"/>
                </a:lnTo>
                <a:lnTo>
                  <a:pt x="137" y="502"/>
                </a:lnTo>
                <a:lnTo>
                  <a:pt x="137" y="457"/>
                </a:lnTo>
                <a:lnTo>
                  <a:pt x="92" y="46"/>
                </a:lnTo>
                <a:lnTo>
                  <a:pt x="69" y="24"/>
                </a:lnTo>
                <a:lnTo>
                  <a:pt x="23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3" name="Google Shape;1633;p29"/>
          <p:cNvSpPr/>
          <p:nvPr/>
        </p:nvSpPr>
        <p:spPr>
          <a:xfrm>
            <a:off x="974874" y="3636032"/>
            <a:ext cx="10518" cy="38337"/>
          </a:xfrm>
          <a:custGeom>
            <a:avLst/>
            <a:gdLst/>
            <a:ahLst/>
            <a:cxnLst/>
            <a:rect l="l" t="t" r="r" b="b"/>
            <a:pathLst>
              <a:path w="138" h="503" fill="none" extrusionOk="0">
                <a:moveTo>
                  <a:pt x="1" y="46"/>
                </a:moveTo>
                <a:lnTo>
                  <a:pt x="46" y="480"/>
                </a:lnTo>
                <a:lnTo>
                  <a:pt x="46" y="480"/>
                </a:lnTo>
                <a:lnTo>
                  <a:pt x="69" y="502"/>
                </a:lnTo>
                <a:lnTo>
                  <a:pt x="92" y="502"/>
                </a:lnTo>
                <a:lnTo>
                  <a:pt x="92" y="502"/>
                </a:lnTo>
                <a:lnTo>
                  <a:pt x="137" y="502"/>
                </a:lnTo>
                <a:lnTo>
                  <a:pt x="137" y="457"/>
                </a:lnTo>
                <a:lnTo>
                  <a:pt x="92" y="46"/>
                </a:lnTo>
                <a:lnTo>
                  <a:pt x="92" y="46"/>
                </a:lnTo>
                <a:lnTo>
                  <a:pt x="69" y="24"/>
                </a:lnTo>
                <a:lnTo>
                  <a:pt x="23" y="1"/>
                </a:lnTo>
                <a:lnTo>
                  <a:pt x="23" y="1"/>
                </a:lnTo>
                <a:lnTo>
                  <a:pt x="1" y="24"/>
                </a:lnTo>
                <a:lnTo>
                  <a:pt x="1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4" name="Google Shape;1634;p29"/>
          <p:cNvSpPr/>
          <p:nvPr/>
        </p:nvSpPr>
        <p:spPr>
          <a:xfrm>
            <a:off x="924496" y="3646473"/>
            <a:ext cx="13948" cy="38337"/>
          </a:xfrm>
          <a:custGeom>
            <a:avLst/>
            <a:gdLst/>
            <a:ahLst/>
            <a:cxnLst/>
            <a:rect l="l" t="t" r="r" b="b"/>
            <a:pathLst>
              <a:path w="183" h="503" extrusionOk="0">
                <a:moveTo>
                  <a:pt x="23" y="1"/>
                </a:moveTo>
                <a:lnTo>
                  <a:pt x="0" y="23"/>
                </a:lnTo>
                <a:lnTo>
                  <a:pt x="0" y="46"/>
                </a:lnTo>
                <a:lnTo>
                  <a:pt x="114" y="457"/>
                </a:lnTo>
                <a:lnTo>
                  <a:pt x="137" y="479"/>
                </a:lnTo>
                <a:lnTo>
                  <a:pt x="160" y="502"/>
                </a:lnTo>
                <a:lnTo>
                  <a:pt x="183" y="479"/>
                </a:lnTo>
                <a:lnTo>
                  <a:pt x="183" y="434"/>
                </a:lnTo>
                <a:lnTo>
                  <a:pt x="91" y="23"/>
                </a:lnTo>
                <a:lnTo>
                  <a:pt x="6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5" name="Google Shape;1635;p29"/>
          <p:cNvSpPr/>
          <p:nvPr/>
        </p:nvSpPr>
        <p:spPr>
          <a:xfrm>
            <a:off x="924496" y="3646473"/>
            <a:ext cx="13948" cy="38337"/>
          </a:xfrm>
          <a:custGeom>
            <a:avLst/>
            <a:gdLst/>
            <a:ahLst/>
            <a:cxnLst/>
            <a:rect l="l" t="t" r="r" b="b"/>
            <a:pathLst>
              <a:path w="183" h="503" fill="none" extrusionOk="0">
                <a:moveTo>
                  <a:pt x="0" y="46"/>
                </a:moveTo>
                <a:lnTo>
                  <a:pt x="114" y="457"/>
                </a:lnTo>
                <a:lnTo>
                  <a:pt x="114" y="457"/>
                </a:lnTo>
                <a:lnTo>
                  <a:pt x="137" y="479"/>
                </a:lnTo>
                <a:lnTo>
                  <a:pt x="160" y="502"/>
                </a:lnTo>
                <a:lnTo>
                  <a:pt x="160" y="502"/>
                </a:lnTo>
                <a:lnTo>
                  <a:pt x="183" y="479"/>
                </a:lnTo>
                <a:lnTo>
                  <a:pt x="183" y="434"/>
                </a:lnTo>
                <a:lnTo>
                  <a:pt x="91" y="23"/>
                </a:lnTo>
                <a:lnTo>
                  <a:pt x="91" y="23"/>
                </a:lnTo>
                <a:lnTo>
                  <a:pt x="69" y="1"/>
                </a:lnTo>
                <a:lnTo>
                  <a:pt x="23" y="1"/>
                </a:lnTo>
                <a:lnTo>
                  <a:pt x="23" y="1"/>
                </a:lnTo>
                <a:lnTo>
                  <a:pt x="0" y="23"/>
                </a:lnTo>
                <a:lnTo>
                  <a:pt x="0" y="4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6" name="Google Shape;1636;p29"/>
          <p:cNvSpPr/>
          <p:nvPr/>
        </p:nvSpPr>
        <p:spPr>
          <a:xfrm>
            <a:off x="686323" y="3829009"/>
            <a:ext cx="53962" cy="34831"/>
          </a:xfrm>
          <a:custGeom>
            <a:avLst/>
            <a:gdLst/>
            <a:ahLst/>
            <a:cxnLst/>
            <a:rect l="l" t="t" r="r" b="b"/>
            <a:pathLst>
              <a:path w="708" h="457" extrusionOk="0">
                <a:moveTo>
                  <a:pt x="47" y="0"/>
                </a:moveTo>
                <a:lnTo>
                  <a:pt x="1" y="23"/>
                </a:lnTo>
                <a:lnTo>
                  <a:pt x="1" y="46"/>
                </a:lnTo>
                <a:lnTo>
                  <a:pt x="24" y="91"/>
                </a:lnTo>
                <a:lnTo>
                  <a:pt x="662" y="433"/>
                </a:lnTo>
                <a:lnTo>
                  <a:pt x="685" y="456"/>
                </a:lnTo>
                <a:lnTo>
                  <a:pt x="708" y="433"/>
                </a:lnTo>
                <a:lnTo>
                  <a:pt x="708" y="388"/>
                </a:lnTo>
                <a:lnTo>
                  <a:pt x="708" y="365"/>
                </a:lnTo>
                <a:lnTo>
                  <a:pt x="69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7" name="Google Shape;1637;p29"/>
          <p:cNvSpPr/>
          <p:nvPr/>
        </p:nvSpPr>
        <p:spPr>
          <a:xfrm>
            <a:off x="686323" y="3829009"/>
            <a:ext cx="53962" cy="34831"/>
          </a:xfrm>
          <a:custGeom>
            <a:avLst/>
            <a:gdLst/>
            <a:ahLst/>
            <a:cxnLst/>
            <a:rect l="l" t="t" r="r" b="b"/>
            <a:pathLst>
              <a:path w="708" h="457" fill="none" extrusionOk="0">
                <a:moveTo>
                  <a:pt x="24" y="91"/>
                </a:moveTo>
                <a:lnTo>
                  <a:pt x="662" y="433"/>
                </a:lnTo>
                <a:lnTo>
                  <a:pt x="662" y="433"/>
                </a:lnTo>
                <a:lnTo>
                  <a:pt x="685" y="456"/>
                </a:lnTo>
                <a:lnTo>
                  <a:pt x="708" y="433"/>
                </a:lnTo>
                <a:lnTo>
                  <a:pt x="708" y="433"/>
                </a:lnTo>
                <a:lnTo>
                  <a:pt x="708" y="388"/>
                </a:lnTo>
                <a:lnTo>
                  <a:pt x="708" y="365"/>
                </a:lnTo>
                <a:lnTo>
                  <a:pt x="69" y="0"/>
                </a:lnTo>
                <a:lnTo>
                  <a:pt x="69" y="0"/>
                </a:lnTo>
                <a:lnTo>
                  <a:pt x="47" y="0"/>
                </a:lnTo>
                <a:lnTo>
                  <a:pt x="1" y="23"/>
                </a:lnTo>
                <a:lnTo>
                  <a:pt x="1" y="23"/>
                </a:lnTo>
                <a:lnTo>
                  <a:pt x="1" y="46"/>
                </a:lnTo>
                <a:lnTo>
                  <a:pt x="24" y="9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8" name="Google Shape;1638;p29"/>
          <p:cNvSpPr/>
          <p:nvPr/>
        </p:nvSpPr>
        <p:spPr>
          <a:xfrm>
            <a:off x="830599" y="3684733"/>
            <a:ext cx="22713" cy="34831"/>
          </a:xfrm>
          <a:custGeom>
            <a:avLst/>
            <a:gdLst/>
            <a:ahLst/>
            <a:cxnLst/>
            <a:rect l="l" t="t" r="r" b="b"/>
            <a:pathLst>
              <a:path w="298" h="457" extrusionOk="0">
                <a:moveTo>
                  <a:pt x="46" y="0"/>
                </a:moveTo>
                <a:lnTo>
                  <a:pt x="24" y="23"/>
                </a:lnTo>
                <a:lnTo>
                  <a:pt x="1" y="46"/>
                </a:lnTo>
                <a:lnTo>
                  <a:pt x="1" y="69"/>
                </a:lnTo>
                <a:lnTo>
                  <a:pt x="206" y="434"/>
                </a:lnTo>
                <a:lnTo>
                  <a:pt x="229" y="456"/>
                </a:lnTo>
                <a:lnTo>
                  <a:pt x="274" y="456"/>
                </a:lnTo>
                <a:lnTo>
                  <a:pt x="297" y="434"/>
                </a:lnTo>
                <a:lnTo>
                  <a:pt x="274" y="388"/>
                </a:lnTo>
                <a:lnTo>
                  <a:pt x="69" y="23"/>
                </a:lnTo>
                <a:lnTo>
                  <a:pt x="46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9" name="Google Shape;1639;p29"/>
          <p:cNvSpPr/>
          <p:nvPr/>
        </p:nvSpPr>
        <p:spPr>
          <a:xfrm>
            <a:off x="830599" y="3684733"/>
            <a:ext cx="22713" cy="34831"/>
          </a:xfrm>
          <a:custGeom>
            <a:avLst/>
            <a:gdLst/>
            <a:ahLst/>
            <a:cxnLst/>
            <a:rect l="l" t="t" r="r" b="b"/>
            <a:pathLst>
              <a:path w="298" h="457" fill="none" extrusionOk="0">
                <a:moveTo>
                  <a:pt x="1" y="69"/>
                </a:moveTo>
                <a:lnTo>
                  <a:pt x="206" y="434"/>
                </a:lnTo>
                <a:lnTo>
                  <a:pt x="206" y="434"/>
                </a:lnTo>
                <a:lnTo>
                  <a:pt x="229" y="456"/>
                </a:lnTo>
                <a:lnTo>
                  <a:pt x="274" y="456"/>
                </a:lnTo>
                <a:lnTo>
                  <a:pt x="274" y="456"/>
                </a:lnTo>
                <a:lnTo>
                  <a:pt x="297" y="434"/>
                </a:lnTo>
                <a:lnTo>
                  <a:pt x="274" y="388"/>
                </a:lnTo>
                <a:lnTo>
                  <a:pt x="69" y="23"/>
                </a:lnTo>
                <a:lnTo>
                  <a:pt x="69" y="23"/>
                </a:lnTo>
                <a:lnTo>
                  <a:pt x="46" y="0"/>
                </a:lnTo>
                <a:lnTo>
                  <a:pt x="24" y="23"/>
                </a:lnTo>
                <a:lnTo>
                  <a:pt x="24" y="23"/>
                </a:lnTo>
                <a:lnTo>
                  <a:pt x="1" y="46"/>
                </a:lnTo>
                <a:lnTo>
                  <a:pt x="1" y="69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0" name="Google Shape;1640;p29"/>
          <p:cNvSpPr/>
          <p:nvPr/>
        </p:nvSpPr>
        <p:spPr>
          <a:xfrm>
            <a:off x="787156" y="3714229"/>
            <a:ext cx="26143" cy="31402"/>
          </a:xfrm>
          <a:custGeom>
            <a:avLst/>
            <a:gdLst/>
            <a:ahLst/>
            <a:cxnLst/>
            <a:rect l="l" t="t" r="r" b="b"/>
            <a:pathLst>
              <a:path w="343" h="412" extrusionOk="0">
                <a:moveTo>
                  <a:pt x="23" y="1"/>
                </a:moveTo>
                <a:lnTo>
                  <a:pt x="1" y="24"/>
                </a:lnTo>
                <a:lnTo>
                  <a:pt x="1" y="69"/>
                </a:lnTo>
                <a:lnTo>
                  <a:pt x="274" y="411"/>
                </a:lnTo>
                <a:lnTo>
                  <a:pt x="320" y="411"/>
                </a:lnTo>
                <a:lnTo>
                  <a:pt x="343" y="389"/>
                </a:lnTo>
                <a:lnTo>
                  <a:pt x="343" y="343"/>
                </a:lnTo>
                <a:lnTo>
                  <a:pt x="92" y="24"/>
                </a:lnTo>
                <a:lnTo>
                  <a:pt x="46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1" name="Google Shape;1641;p29"/>
          <p:cNvSpPr/>
          <p:nvPr/>
        </p:nvSpPr>
        <p:spPr>
          <a:xfrm>
            <a:off x="787156" y="3714229"/>
            <a:ext cx="26143" cy="31402"/>
          </a:xfrm>
          <a:custGeom>
            <a:avLst/>
            <a:gdLst/>
            <a:ahLst/>
            <a:cxnLst/>
            <a:rect l="l" t="t" r="r" b="b"/>
            <a:pathLst>
              <a:path w="343" h="412" fill="none" extrusionOk="0">
                <a:moveTo>
                  <a:pt x="1" y="69"/>
                </a:moveTo>
                <a:lnTo>
                  <a:pt x="274" y="411"/>
                </a:lnTo>
                <a:lnTo>
                  <a:pt x="274" y="411"/>
                </a:lnTo>
                <a:lnTo>
                  <a:pt x="297" y="411"/>
                </a:lnTo>
                <a:lnTo>
                  <a:pt x="320" y="411"/>
                </a:lnTo>
                <a:lnTo>
                  <a:pt x="320" y="411"/>
                </a:lnTo>
                <a:lnTo>
                  <a:pt x="343" y="389"/>
                </a:lnTo>
                <a:lnTo>
                  <a:pt x="343" y="343"/>
                </a:lnTo>
                <a:lnTo>
                  <a:pt x="92" y="24"/>
                </a:lnTo>
                <a:lnTo>
                  <a:pt x="92" y="24"/>
                </a:lnTo>
                <a:lnTo>
                  <a:pt x="46" y="1"/>
                </a:lnTo>
                <a:lnTo>
                  <a:pt x="23" y="1"/>
                </a:lnTo>
                <a:lnTo>
                  <a:pt x="23" y="1"/>
                </a:lnTo>
                <a:lnTo>
                  <a:pt x="1" y="24"/>
                </a:lnTo>
                <a:lnTo>
                  <a:pt x="1" y="69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29"/>
          <p:cNvSpPr/>
          <p:nvPr/>
        </p:nvSpPr>
        <p:spPr>
          <a:xfrm>
            <a:off x="748896" y="3747306"/>
            <a:ext cx="29649" cy="29572"/>
          </a:xfrm>
          <a:custGeom>
            <a:avLst/>
            <a:gdLst/>
            <a:ahLst/>
            <a:cxnLst/>
            <a:rect l="l" t="t" r="r" b="b"/>
            <a:pathLst>
              <a:path w="389" h="388" extrusionOk="0">
                <a:moveTo>
                  <a:pt x="47" y="0"/>
                </a:moveTo>
                <a:lnTo>
                  <a:pt x="1" y="23"/>
                </a:lnTo>
                <a:lnTo>
                  <a:pt x="1" y="46"/>
                </a:lnTo>
                <a:lnTo>
                  <a:pt x="1" y="91"/>
                </a:lnTo>
                <a:lnTo>
                  <a:pt x="297" y="388"/>
                </a:lnTo>
                <a:lnTo>
                  <a:pt x="366" y="388"/>
                </a:lnTo>
                <a:lnTo>
                  <a:pt x="389" y="342"/>
                </a:lnTo>
                <a:lnTo>
                  <a:pt x="366" y="319"/>
                </a:lnTo>
                <a:lnTo>
                  <a:pt x="69" y="23"/>
                </a:lnTo>
                <a:lnTo>
                  <a:pt x="47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3" name="Google Shape;1643;p29"/>
          <p:cNvSpPr/>
          <p:nvPr/>
        </p:nvSpPr>
        <p:spPr>
          <a:xfrm>
            <a:off x="748896" y="3747306"/>
            <a:ext cx="29649" cy="29572"/>
          </a:xfrm>
          <a:custGeom>
            <a:avLst/>
            <a:gdLst/>
            <a:ahLst/>
            <a:cxnLst/>
            <a:rect l="l" t="t" r="r" b="b"/>
            <a:pathLst>
              <a:path w="389" h="388" fill="none" extrusionOk="0">
                <a:moveTo>
                  <a:pt x="1" y="91"/>
                </a:moveTo>
                <a:lnTo>
                  <a:pt x="297" y="388"/>
                </a:lnTo>
                <a:lnTo>
                  <a:pt x="297" y="388"/>
                </a:lnTo>
                <a:lnTo>
                  <a:pt x="343" y="388"/>
                </a:lnTo>
                <a:lnTo>
                  <a:pt x="366" y="388"/>
                </a:lnTo>
                <a:lnTo>
                  <a:pt x="366" y="388"/>
                </a:lnTo>
                <a:lnTo>
                  <a:pt x="389" y="342"/>
                </a:lnTo>
                <a:lnTo>
                  <a:pt x="366" y="319"/>
                </a:lnTo>
                <a:lnTo>
                  <a:pt x="69" y="23"/>
                </a:lnTo>
                <a:lnTo>
                  <a:pt x="69" y="23"/>
                </a:lnTo>
                <a:lnTo>
                  <a:pt x="47" y="0"/>
                </a:lnTo>
                <a:lnTo>
                  <a:pt x="1" y="23"/>
                </a:lnTo>
                <a:lnTo>
                  <a:pt x="1" y="23"/>
                </a:lnTo>
                <a:lnTo>
                  <a:pt x="1" y="46"/>
                </a:lnTo>
                <a:lnTo>
                  <a:pt x="1" y="9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4" name="Google Shape;1644;p29"/>
          <p:cNvSpPr/>
          <p:nvPr/>
        </p:nvSpPr>
        <p:spPr>
          <a:xfrm>
            <a:off x="714142" y="3785490"/>
            <a:ext cx="33155" cy="26143"/>
          </a:xfrm>
          <a:custGeom>
            <a:avLst/>
            <a:gdLst/>
            <a:ahLst/>
            <a:cxnLst/>
            <a:rect l="l" t="t" r="r" b="b"/>
            <a:pathLst>
              <a:path w="435" h="343" extrusionOk="0">
                <a:moveTo>
                  <a:pt x="46" y="1"/>
                </a:moveTo>
                <a:lnTo>
                  <a:pt x="24" y="24"/>
                </a:lnTo>
                <a:lnTo>
                  <a:pt x="1" y="69"/>
                </a:lnTo>
                <a:lnTo>
                  <a:pt x="24" y="92"/>
                </a:lnTo>
                <a:lnTo>
                  <a:pt x="366" y="343"/>
                </a:lnTo>
                <a:lnTo>
                  <a:pt x="434" y="343"/>
                </a:lnTo>
                <a:lnTo>
                  <a:pt x="434" y="297"/>
                </a:lnTo>
                <a:lnTo>
                  <a:pt x="411" y="275"/>
                </a:lnTo>
                <a:lnTo>
                  <a:pt x="92" y="24"/>
                </a:lnTo>
                <a:lnTo>
                  <a:pt x="46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5" name="Google Shape;1645;p29"/>
          <p:cNvSpPr/>
          <p:nvPr/>
        </p:nvSpPr>
        <p:spPr>
          <a:xfrm>
            <a:off x="714142" y="3785490"/>
            <a:ext cx="33155" cy="26143"/>
          </a:xfrm>
          <a:custGeom>
            <a:avLst/>
            <a:gdLst/>
            <a:ahLst/>
            <a:cxnLst/>
            <a:rect l="l" t="t" r="r" b="b"/>
            <a:pathLst>
              <a:path w="435" h="343" fill="none" extrusionOk="0">
                <a:moveTo>
                  <a:pt x="24" y="92"/>
                </a:moveTo>
                <a:lnTo>
                  <a:pt x="366" y="343"/>
                </a:lnTo>
                <a:lnTo>
                  <a:pt x="366" y="343"/>
                </a:lnTo>
                <a:lnTo>
                  <a:pt x="389" y="343"/>
                </a:lnTo>
                <a:lnTo>
                  <a:pt x="434" y="343"/>
                </a:lnTo>
                <a:lnTo>
                  <a:pt x="434" y="343"/>
                </a:lnTo>
                <a:lnTo>
                  <a:pt x="434" y="297"/>
                </a:lnTo>
                <a:lnTo>
                  <a:pt x="411" y="275"/>
                </a:lnTo>
                <a:lnTo>
                  <a:pt x="92" y="24"/>
                </a:lnTo>
                <a:lnTo>
                  <a:pt x="92" y="24"/>
                </a:lnTo>
                <a:lnTo>
                  <a:pt x="46" y="1"/>
                </a:lnTo>
                <a:lnTo>
                  <a:pt x="24" y="24"/>
                </a:lnTo>
                <a:lnTo>
                  <a:pt x="24" y="24"/>
                </a:lnTo>
                <a:lnTo>
                  <a:pt x="1" y="69"/>
                </a:lnTo>
                <a:lnTo>
                  <a:pt x="24" y="9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6" name="Google Shape;1646;p29"/>
          <p:cNvSpPr/>
          <p:nvPr/>
        </p:nvSpPr>
        <p:spPr>
          <a:xfrm>
            <a:off x="632515" y="3775125"/>
            <a:ext cx="759584" cy="422397"/>
          </a:xfrm>
          <a:custGeom>
            <a:avLst/>
            <a:gdLst/>
            <a:ahLst/>
            <a:cxnLst/>
            <a:rect l="l" t="t" r="r" b="b"/>
            <a:pathLst>
              <a:path w="9966" h="5542" extrusionOk="0">
                <a:moveTo>
                  <a:pt x="5040" y="0"/>
                </a:moveTo>
                <a:lnTo>
                  <a:pt x="4789" y="23"/>
                </a:lnTo>
                <a:lnTo>
                  <a:pt x="4538" y="69"/>
                </a:lnTo>
                <a:lnTo>
                  <a:pt x="4287" y="137"/>
                </a:lnTo>
                <a:lnTo>
                  <a:pt x="4059" y="205"/>
                </a:lnTo>
                <a:lnTo>
                  <a:pt x="3831" y="319"/>
                </a:lnTo>
                <a:lnTo>
                  <a:pt x="3603" y="411"/>
                </a:lnTo>
                <a:lnTo>
                  <a:pt x="3398" y="547"/>
                </a:lnTo>
                <a:lnTo>
                  <a:pt x="3193" y="684"/>
                </a:lnTo>
                <a:lnTo>
                  <a:pt x="2987" y="844"/>
                </a:lnTo>
                <a:lnTo>
                  <a:pt x="2828" y="1026"/>
                </a:lnTo>
                <a:lnTo>
                  <a:pt x="2645" y="1209"/>
                </a:lnTo>
                <a:lnTo>
                  <a:pt x="2509" y="1414"/>
                </a:lnTo>
                <a:lnTo>
                  <a:pt x="2600" y="1437"/>
                </a:lnTo>
                <a:lnTo>
                  <a:pt x="2759" y="1254"/>
                </a:lnTo>
                <a:lnTo>
                  <a:pt x="2919" y="1095"/>
                </a:lnTo>
                <a:lnTo>
                  <a:pt x="3101" y="958"/>
                </a:lnTo>
                <a:lnTo>
                  <a:pt x="3284" y="821"/>
                </a:lnTo>
                <a:lnTo>
                  <a:pt x="3489" y="707"/>
                </a:lnTo>
                <a:lnTo>
                  <a:pt x="3694" y="593"/>
                </a:lnTo>
                <a:lnTo>
                  <a:pt x="3900" y="502"/>
                </a:lnTo>
                <a:lnTo>
                  <a:pt x="4128" y="411"/>
                </a:lnTo>
                <a:lnTo>
                  <a:pt x="4333" y="365"/>
                </a:lnTo>
                <a:lnTo>
                  <a:pt x="4561" y="297"/>
                </a:lnTo>
                <a:lnTo>
                  <a:pt x="4789" y="274"/>
                </a:lnTo>
                <a:lnTo>
                  <a:pt x="5040" y="251"/>
                </a:lnTo>
                <a:lnTo>
                  <a:pt x="5268" y="251"/>
                </a:lnTo>
                <a:lnTo>
                  <a:pt x="5519" y="274"/>
                </a:lnTo>
                <a:lnTo>
                  <a:pt x="5747" y="319"/>
                </a:lnTo>
                <a:lnTo>
                  <a:pt x="5998" y="365"/>
                </a:lnTo>
                <a:lnTo>
                  <a:pt x="6226" y="433"/>
                </a:lnTo>
                <a:lnTo>
                  <a:pt x="6454" y="525"/>
                </a:lnTo>
                <a:lnTo>
                  <a:pt x="6659" y="639"/>
                </a:lnTo>
                <a:lnTo>
                  <a:pt x="6864" y="753"/>
                </a:lnTo>
                <a:lnTo>
                  <a:pt x="7069" y="889"/>
                </a:lnTo>
                <a:lnTo>
                  <a:pt x="7252" y="1026"/>
                </a:lnTo>
                <a:lnTo>
                  <a:pt x="7434" y="1186"/>
                </a:lnTo>
                <a:lnTo>
                  <a:pt x="7594" y="1346"/>
                </a:lnTo>
                <a:lnTo>
                  <a:pt x="7731" y="1528"/>
                </a:lnTo>
                <a:lnTo>
                  <a:pt x="7868" y="1710"/>
                </a:lnTo>
                <a:lnTo>
                  <a:pt x="7982" y="1916"/>
                </a:lnTo>
                <a:lnTo>
                  <a:pt x="8096" y="2121"/>
                </a:lnTo>
                <a:lnTo>
                  <a:pt x="8187" y="2326"/>
                </a:lnTo>
                <a:lnTo>
                  <a:pt x="8278" y="2531"/>
                </a:lnTo>
                <a:lnTo>
                  <a:pt x="8346" y="2759"/>
                </a:lnTo>
                <a:lnTo>
                  <a:pt x="8392" y="2987"/>
                </a:lnTo>
                <a:lnTo>
                  <a:pt x="8506" y="3010"/>
                </a:lnTo>
                <a:lnTo>
                  <a:pt x="8506" y="3010"/>
                </a:lnTo>
                <a:lnTo>
                  <a:pt x="8460" y="2759"/>
                </a:lnTo>
                <a:lnTo>
                  <a:pt x="8415" y="2531"/>
                </a:lnTo>
                <a:lnTo>
                  <a:pt x="8346" y="2281"/>
                </a:lnTo>
                <a:lnTo>
                  <a:pt x="8255" y="2053"/>
                </a:lnTo>
                <a:lnTo>
                  <a:pt x="8141" y="1824"/>
                </a:lnTo>
                <a:lnTo>
                  <a:pt x="8027" y="1596"/>
                </a:lnTo>
                <a:lnTo>
                  <a:pt x="7890" y="1391"/>
                </a:lnTo>
                <a:lnTo>
                  <a:pt x="7754" y="1209"/>
                </a:lnTo>
                <a:lnTo>
                  <a:pt x="7571" y="1026"/>
                </a:lnTo>
                <a:lnTo>
                  <a:pt x="7389" y="844"/>
                </a:lnTo>
                <a:lnTo>
                  <a:pt x="7206" y="684"/>
                </a:lnTo>
                <a:lnTo>
                  <a:pt x="7001" y="547"/>
                </a:lnTo>
                <a:lnTo>
                  <a:pt x="6773" y="411"/>
                </a:lnTo>
                <a:lnTo>
                  <a:pt x="6545" y="297"/>
                </a:lnTo>
                <a:lnTo>
                  <a:pt x="6317" y="205"/>
                </a:lnTo>
                <a:lnTo>
                  <a:pt x="6066" y="114"/>
                </a:lnTo>
                <a:lnTo>
                  <a:pt x="5792" y="69"/>
                </a:lnTo>
                <a:lnTo>
                  <a:pt x="5542" y="23"/>
                </a:lnTo>
                <a:lnTo>
                  <a:pt x="5291" y="0"/>
                </a:lnTo>
                <a:close/>
                <a:moveTo>
                  <a:pt x="1961" y="2440"/>
                </a:moveTo>
                <a:lnTo>
                  <a:pt x="1893" y="2623"/>
                </a:lnTo>
                <a:lnTo>
                  <a:pt x="1756" y="3147"/>
                </a:lnTo>
                <a:lnTo>
                  <a:pt x="46" y="2691"/>
                </a:lnTo>
                <a:lnTo>
                  <a:pt x="0" y="2873"/>
                </a:lnTo>
                <a:lnTo>
                  <a:pt x="1710" y="3330"/>
                </a:lnTo>
                <a:lnTo>
                  <a:pt x="1824" y="3352"/>
                </a:lnTo>
                <a:lnTo>
                  <a:pt x="2007" y="2645"/>
                </a:lnTo>
                <a:lnTo>
                  <a:pt x="8392" y="4356"/>
                </a:lnTo>
                <a:lnTo>
                  <a:pt x="8460" y="4196"/>
                </a:lnTo>
                <a:lnTo>
                  <a:pt x="2052" y="2463"/>
                </a:lnTo>
                <a:lnTo>
                  <a:pt x="1961" y="2440"/>
                </a:lnTo>
                <a:close/>
                <a:moveTo>
                  <a:pt x="8255" y="4903"/>
                </a:moveTo>
                <a:lnTo>
                  <a:pt x="8210" y="5063"/>
                </a:lnTo>
                <a:lnTo>
                  <a:pt x="9920" y="5542"/>
                </a:lnTo>
                <a:lnTo>
                  <a:pt x="9966" y="5359"/>
                </a:lnTo>
                <a:lnTo>
                  <a:pt x="8255" y="4903"/>
                </a:lnTo>
                <a:close/>
              </a:path>
            </a:pathLst>
          </a:custGeom>
          <a:solidFill>
            <a:srgbClr val="5AAF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7" name="Google Shape;1647;p29"/>
          <p:cNvSpPr/>
          <p:nvPr/>
        </p:nvSpPr>
        <p:spPr>
          <a:xfrm>
            <a:off x="632515" y="3632602"/>
            <a:ext cx="790909" cy="554482"/>
          </a:xfrm>
          <a:custGeom>
            <a:avLst/>
            <a:gdLst/>
            <a:ahLst/>
            <a:cxnLst/>
            <a:rect l="l" t="t" r="r" b="b"/>
            <a:pathLst>
              <a:path w="10377" h="7275" extrusionOk="0">
                <a:moveTo>
                  <a:pt x="5199" y="1916"/>
                </a:moveTo>
                <a:lnTo>
                  <a:pt x="5405" y="1939"/>
                </a:lnTo>
                <a:lnTo>
                  <a:pt x="5633" y="1939"/>
                </a:lnTo>
                <a:lnTo>
                  <a:pt x="5838" y="1984"/>
                </a:lnTo>
                <a:lnTo>
                  <a:pt x="6043" y="2030"/>
                </a:lnTo>
                <a:lnTo>
                  <a:pt x="6294" y="2121"/>
                </a:lnTo>
                <a:lnTo>
                  <a:pt x="6522" y="2212"/>
                </a:lnTo>
                <a:lnTo>
                  <a:pt x="6750" y="2326"/>
                </a:lnTo>
                <a:lnTo>
                  <a:pt x="6978" y="2440"/>
                </a:lnTo>
                <a:lnTo>
                  <a:pt x="7183" y="2600"/>
                </a:lnTo>
                <a:lnTo>
                  <a:pt x="7366" y="2759"/>
                </a:lnTo>
                <a:lnTo>
                  <a:pt x="7548" y="2919"/>
                </a:lnTo>
                <a:lnTo>
                  <a:pt x="7708" y="3102"/>
                </a:lnTo>
                <a:lnTo>
                  <a:pt x="7868" y="3307"/>
                </a:lnTo>
                <a:lnTo>
                  <a:pt x="7982" y="3489"/>
                </a:lnTo>
                <a:lnTo>
                  <a:pt x="8118" y="3717"/>
                </a:lnTo>
                <a:lnTo>
                  <a:pt x="8210" y="3945"/>
                </a:lnTo>
                <a:lnTo>
                  <a:pt x="8301" y="4173"/>
                </a:lnTo>
                <a:lnTo>
                  <a:pt x="8369" y="4401"/>
                </a:lnTo>
                <a:lnTo>
                  <a:pt x="8415" y="4652"/>
                </a:lnTo>
                <a:lnTo>
                  <a:pt x="8448" y="4819"/>
                </a:lnTo>
                <a:lnTo>
                  <a:pt x="8448" y="4819"/>
                </a:lnTo>
                <a:lnTo>
                  <a:pt x="2572" y="3255"/>
                </a:lnTo>
                <a:lnTo>
                  <a:pt x="2572" y="3255"/>
                </a:lnTo>
                <a:lnTo>
                  <a:pt x="2782" y="2988"/>
                </a:lnTo>
                <a:lnTo>
                  <a:pt x="3056" y="2737"/>
                </a:lnTo>
                <a:lnTo>
                  <a:pt x="3375" y="2486"/>
                </a:lnTo>
                <a:lnTo>
                  <a:pt x="3694" y="2281"/>
                </a:lnTo>
                <a:lnTo>
                  <a:pt x="4059" y="2144"/>
                </a:lnTo>
                <a:lnTo>
                  <a:pt x="4424" y="2007"/>
                </a:lnTo>
                <a:lnTo>
                  <a:pt x="4812" y="1939"/>
                </a:lnTo>
                <a:lnTo>
                  <a:pt x="5199" y="1916"/>
                </a:lnTo>
                <a:close/>
                <a:moveTo>
                  <a:pt x="5199" y="1824"/>
                </a:moveTo>
                <a:lnTo>
                  <a:pt x="4789" y="1847"/>
                </a:lnTo>
                <a:lnTo>
                  <a:pt x="4401" y="1939"/>
                </a:lnTo>
                <a:lnTo>
                  <a:pt x="4014" y="2053"/>
                </a:lnTo>
                <a:lnTo>
                  <a:pt x="3649" y="2212"/>
                </a:lnTo>
                <a:lnTo>
                  <a:pt x="3307" y="2417"/>
                </a:lnTo>
                <a:lnTo>
                  <a:pt x="3010" y="2668"/>
                </a:lnTo>
                <a:lnTo>
                  <a:pt x="2714" y="2942"/>
                </a:lnTo>
                <a:lnTo>
                  <a:pt x="2463" y="3261"/>
                </a:lnTo>
                <a:lnTo>
                  <a:pt x="2463" y="3284"/>
                </a:lnTo>
                <a:lnTo>
                  <a:pt x="2486" y="3330"/>
                </a:lnTo>
                <a:lnTo>
                  <a:pt x="8483" y="4926"/>
                </a:lnTo>
                <a:lnTo>
                  <a:pt x="8529" y="4926"/>
                </a:lnTo>
                <a:lnTo>
                  <a:pt x="8552" y="4880"/>
                </a:lnTo>
                <a:lnTo>
                  <a:pt x="8506" y="4629"/>
                </a:lnTo>
                <a:lnTo>
                  <a:pt x="8460" y="4379"/>
                </a:lnTo>
                <a:lnTo>
                  <a:pt x="8392" y="4128"/>
                </a:lnTo>
                <a:lnTo>
                  <a:pt x="8301" y="3900"/>
                </a:lnTo>
                <a:lnTo>
                  <a:pt x="8187" y="3672"/>
                </a:lnTo>
                <a:lnTo>
                  <a:pt x="8073" y="3444"/>
                </a:lnTo>
                <a:lnTo>
                  <a:pt x="7936" y="3238"/>
                </a:lnTo>
                <a:lnTo>
                  <a:pt x="7776" y="3033"/>
                </a:lnTo>
                <a:lnTo>
                  <a:pt x="7617" y="2851"/>
                </a:lnTo>
                <a:lnTo>
                  <a:pt x="7434" y="2691"/>
                </a:lnTo>
                <a:lnTo>
                  <a:pt x="7229" y="2509"/>
                </a:lnTo>
                <a:lnTo>
                  <a:pt x="7024" y="2372"/>
                </a:lnTo>
                <a:lnTo>
                  <a:pt x="6796" y="2235"/>
                </a:lnTo>
                <a:lnTo>
                  <a:pt x="6568" y="2121"/>
                </a:lnTo>
                <a:lnTo>
                  <a:pt x="6317" y="2030"/>
                </a:lnTo>
                <a:lnTo>
                  <a:pt x="6066" y="1939"/>
                </a:lnTo>
                <a:lnTo>
                  <a:pt x="5861" y="1893"/>
                </a:lnTo>
                <a:lnTo>
                  <a:pt x="5633" y="1870"/>
                </a:lnTo>
                <a:lnTo>
                  <a:pt x="5427" y="1847"/>
                </a:lnTo>
                <a:lnTo>
                  <a:pt x="5199" y="1824"/>
                </a:lnTo>
                <a:close/>
                <a:moveTo>
                  <a:pt x="5199" y="91"/>
                </a:moveTo>
                <a:lnTo>
                  <a:pt x="5519" y="114"/>
                </a:lnTo>
                <a:lnTo>
                  <a:pt x="5861" y="137"/>
                </a:lnTo>
                <a:lnTo>
                  <a:pt x="6180" y="183"/>
                </a:lnTo>
                <a:lnTo>
                  <a:pt x="6522" y="274"/>
                </a:lnTo>
                <a:lnTo>
                  <a:pt x="6933" y="411"/>
                </a:lnTo>
                <a:lnTo>
                  <a:pt x="7343" y="570"/>
                </a:lnTo>
                <a:lnTo>
                  <a:pt x="7708" y="753"/>
                </a:lnTo>
                <a:lnTo>
                  <a:pt x="8073" y="981"/>
                </a:lnTo>
                <a:lnTo>
                  <a:pt x="8392" y="1232"/>
                </a:lnTo>
                <a:lnTo>
                  <a:pt x="8711" y="1505"/>
                </a:lnTo>
                <a:lnTo>
                  <a:pt x="8985" y="1802"/>
                </a:lnTo>
                <a:lnTo>
                  <a:pt x="9259" y="2121"/>
                </a:lnTo>
                <a:lnTo>
                  <a:pt x="9487" y="2440"/>
                </a:lnTo>
                <a:lnTo>
                  <a:pt x="9692" y="2805"/>
                </a:lnTo>
                <a:lnTo>
                  <a:pt x="9874" y="3170"/>
                </a:lnTo>
                <a:lnTo>
                  <a:pt x="10011" y="3558"/>
                </a:lnTo>
                <a:lnTo>
                  <a:pt x="10148" y="3945"/>
                </a:lnTo>
                <a:lnTo>
                  <a:pt x="10216" y="4356"/>
                </a:lnTo>
                <a:lnTo>
                  <a:pt x="10262" y="4766"/>
                </a:lnTo>
                <a:lnTo>
                  <a:pt x="10285" y="5177"/>
                </a:lnTo>
                <a:lnTo>
                  <a:pt x="10285" y="5519"/>
                </a:lnTo>
                <a:lnTo>
                  <a:pt x="10239" y="5838"/>
                </a:lnTo>
                <a:lnTo>
                  <a:pt x="10194" y="6180"/>
                </a:lnTo>
                <a:lnTo>
                  <a:pt x="10125" y="6499"/>
                </a:lnTo>
                <a:lnTo>
                  <a:pt x="9943" y="7161"/>
                </a:lnTo>
                <a:lnTo>
                  <a:pt x="8324" y="6727"/>
                </a:lnTo>
                <a:lnTo>
                  <a:pt x="8506" y="6066"/>
                </a:lnTo>
                <a:lnTo>
                  <a:pt x="8483" y="6043"/>
                </a:lnTo>
                <a:lnTo>
                  <a:pt x="8460" y="6021"/>
                </a:lnTo>
                <a:lnTo>
                  <a:pt x="8415" y="5998"/>
                </a:lnTo>
                <a:lnTo>
                  <a:pt x="2030" y="4287"/>
                </a:lnTo>
                <a:lnTo>
                  <a:pt x="1961" y="4265"/>
                </a:lnTo>
                <a:lnTo>
                  <a:pt x="1938" y="4265"/>
                </a:lnTo>
                <a:lnTo>
                  <a:pt x="1916" y="4310"/>
                </a:lnTo>
                <a:lnTo>
                  <a:pt x="1733" y="4972"/>
                </a:lnTo>
                <a:lnTo>
                  <a:pt x="114" y="4538"/>
                </a:lnTo>
                <a:lnTo>
                  <a:pt x="296" y="3877"/>
                </a:lnTo>
                <a:lnTo>
                  <a:pt x="411" y="3444"/>
                </a:lnTo>
                <a:lnTo>
                  <a:pt x="570" y="3056"/>
                </a:lnTo>
                <a:lnTo>
                  <a:pt x="775" y="2668"/>
                </a:lnTo>
                <a:lnTo>
                  <a:pt x="1003" y="2326"/>
                </a:lnTo>
                <a:lnTo>
                  <a:pt x="1254" y="1984"/>
                </a:lnTo>
                <a:lnTo>
                  <a:pt x="1505" y="1665"/>
                </a:lnTo>
                <a:lnTo>
                  <a:pt x="1802" y="1391"/>
                </a:lnTo>
                <a:lnTo>
                  <a:pt x="2121" y="1118"/>
                </a:lnTo>
                <a:lnTo>
                  <a:pt x="2463" y="890"/>
                </a:lnTo>
                <a:lnTo>
                  <a:pt x="2828" y="684"/>
                </a:lnTo>
                <a:lnTo>
                  <a:pt x="3193" y="502"/>
                </a:lnTo>
                <a:lnTo>
                  <a:pt x="3558" y="365"/>
                </a:lnTo>
                <a:lnTo>
                  <a:pt x="3968" y="251"/>
                </a:lnTo>
                <a:lnTo>
                  <a:pt x="4356" y="160"/>
                </a:lnTo>
                <a:lnTo>
                  <a:pt x="4789" y="114"/>
                </a:lnTo>
                <a:lnTo>
                  <a:pt x="5199" y="91"/>
                </a:lnTo>
                <a:close/>
                <a:moveTo>
                  <a:pt x="5199" y="0"/>
                </a:moveTo>
                <a:lnTo>
                  <a:pt x="4766" y="23"/>
                </a:lnTo>
                <a:lnTo>
                  <a:pt x="4356" y="69"/>
                </a:lnTo>
                <a:lnTo>
                  <a:pt x="3945" y="160"/>
                </a:lnTo>
                <a:lnTo>
                  <a:pt x="3535" y="274"/>
                </a:lnTo>
                <a:lnTo>
                  <a:pt x="3147" y="433"/>
                </a:lnTo>
                <a:lnTo>
                  <a:pt x="2782" y="616"/>
                </a:lnTo>
                <a:lnTo>
                  <a:pt x="2417" y="821"/>
                </a:lnTo>
                <a:lnTo>
                  <a:pt x="2075" y="1049"/>
                </a:lnTo>
                <a:lnTo>
                  <a:pt x="1756" y="1323"/>
                </a:lnTo>
                <a:lnTo>
                  <a:pt x="1460" y="1619"/>
                </a:lnTo>
                <a:lnTo>
                  <a:pt x="1163" y="1939"/>
                </a:lnTo>
                <a:lnTo>
                  <a:pt x="912" y="2258"/>
                </a:lnTo>
                <a:lnTo>
                  <a:pt x="684" y="2623"/>
                </a:lnTo>
                <a:lnTo>
                  <a:pt x="502" y="3010"/>
                </a:lnTo>
                <a:lnTo>
                  <a:pt x="342" y="3421"/>
                </a:lnTo>
                <a:lnTo>
                  <a:pt x="211" y="3834"/>
                </a:lnTo>
                <a:lnTo>
                  <a:pt x="211" y="3834"/>
                </a:lnTo>
                <a:lnTo>
                  <a:pt x="205" y="3831"/>
                </a:lnTo>
                <a:lnTo>
                  <a:pt x="205" y="3854"/>
                </a:lnTo>
                <a:lnTo>
                  <a:pt x="0" y="4561"/>
                </a:lnTo>
                <a:lnTo>
                  <a:pt x="23" y="4584"/>
                </a:lnTo>
                <a:lnTo>
                  <a:pt x="46" y="4607"/>
                </a:lnTo>
                <a:lnTo>
                  <a:pt x="1756" y="5063"/>
                </a:lnTo>
                <a:lnTo>
                  <a:pt x="1779" y="5063"/>
                </a:lnTo>
                <a:lnTo>
                  <a:pt x="1802" y="5040"/>
                </a:lnTo>
                <a:lnTo>
                  <a:pt x="1984" y="4379"/>
                </a:lnTo>
                <a:lnTo>
                  <a:pt x="8392" y="6089"/>
                </a:lnTo>
                <a:lnTo>
                  <a:pt x="8210" y="6750"/>
                </a:lnTo>
                <a:lnTo>
                  <a:pt x="8232" y="6796"/>
                </a:lnTo>
                <a:lnTo>
                  <a:pt x="8255" y="6796"/>
                </a:lnTo>
                <a:lnTo>
                  <a:pt x="9966" y="7275"/>
                </a:lnTo>
                <a:lnTo>
                  <a:pt x="9988" y="7252"/>
                </a:lnTo>
                <a:lnTo>
                  <a:pt x="10011" y="7229"/>
                </a:lnTo>
                <a:lnTo>
                  <a:pt x="10194" y="6522"/>
                </a:lnTo>
                <a:lnTo>
                  <a:pt x="10285" y="6180"/>
                </a:lnTo>
                <a:lnTo>
                  <a:pt x="10330" y="5861"/>
                </a:lnTo>
                <a:lnTo>
                  <a:pt x="10376" y="5519"/>
                </a:lnTo>
                <a:lnTo>
                  <a:pt x="10376" y="5177"/>
                </a:lnTo>
                <a:lnTo>
                  <a:pt x="10353" y="4766"/>
                </a:lnTo>
                <a:lnTo>
                  <a:pt x="10308" y="4333"/>
                </a:lnTo>
                <a:lnTo>
                  <a:pt x="10216" y="3923"/>
                </a:lnTo>
                <a:lnTo>
                  <a:pt x="10102" y="3512"/>
                </a:lnTo>
                <a:lnTo>
                  <a:pt x="9966" y="3124"/>
                </a:lnTo>
                <a:lnTo>
                  <a:pt x="9783" y="2759"/>
                </a:lnTo>
                <a:lnTo>
                  <a:pt x="9578" y="2395"/>
                </a:lnTo>
                <a:lnTo>
                  <a:pt x="9327" y="2053"/>
                </a:lnTo>
                <a:lnTo>
                  <a:pt x="9053" y="1733"/>
                </a:lnTo>
                <a:lnTo>
                  <a:pt x="8780" y="1437"/>
                </a:lnTo>
                <a:lnTo>
                  <a:pt x="8460" y="1163"/>
                </a:lnTo>
                <a:lnTo>
                  <a:pt x="8118" y="912"/>
                </a:lnTo>
                <a:lnTo>
                  <a:pt x="7754" y="684"/>
                </a:lnTo>
                <a:lnTo>
                  <a:pt x="7366" y="479"/>
                </a:lnTo>
                <a:lnTo>
                  <a:pt x="6955" y="319"/>
                </a:lnTo>
                <a:lnTo>
                  <a:pt x="6545" y="183"/>
                </a:lnTo>
                <a:lnTo>
                  <a:pt x="6203" y="114"/>
                </a:lnTo>
                <a:lnTo>
                  <a:pt x="5861" y="46"/>
                </a:lnTo>
                <a:lnTo>
                  <a:pt x="5542" y="23"/>
                </a:lnTo>
                <a:lnTo>
                  <a:pt x="5199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48" name="Google Shape;1648;p29"/>
          <p:cNvGrpSpPr/>
          <p:nvPr/>
        </p:nvGrpSpPr>
        <p:grpSpPr>
          <a:xfrm>
            <a:off x="7148393" y="3481390"/>
            <a:ext cx="636263" cy="1204535"/>
            <a:chOff x="7148393" y="3481390"/>
            <a:chExt cx="636263" cy="1204535"/>
          </a:xfrm>
        </p:grpSpPr>
        <p:sp>
          <p:nvSpPr>
            <p:cNvPr id="1649" name="Google Shape;1649;p29"/>
            <p:cNvSpPr/>
            <p:nvPr/>
          </p:nvSpPr>
          <p:spPr>
            <a:xfrm>
              <a:off x="7167523" y="3484820"/>
              <a:ext cx="617133" cy="1148979"/>
            </a:xfrm>
            <a:custGeom>
              <a:avLst/>
              <a:gdLst/>
              <a:ahLst/>
              <a:cxnLst/>
              <a:rect l="l" t="t" r="r" b="b"/>
              <a:pathLst>
                <a:path w="8097" h="15075" extrusionOk="0">
                  <a:moveTo>
                    <a:pt x="1" y="1"/>
                  </a:moveTo>
                  <a:lnTo>
                    <a:pt x="183" y="320"/>
                  </a:lnTo>
                  <a:lnTo>
                    <a:pt x="297" y="639"/>
                  </a:lnTo>
                  <a:lnTo>
                    <a:pt x="388" y="913"/>
                  </a:lnTo>
                  <a:lnTo>
                    <a:pt x="457" y="1187"/>
                  </a:lnTo>
                  <a:lnTo>
                    <a:pt x="479" y="1437"/>
                  </a:lnTo>
                  <a:lnTo>
                    <a:pt x="502" y="1688"/>
                  </a:lnTo>
                  <a:lnTo>
                    <a:pt x="502" y="2144"/>
                  </a:lnTo>
                  <a:lnTo>
                    <a:pt x="525" y="2578"/>
                  </a:lnTo>
                  <a:lnTo>
                    <a:pt x="571" y="2783"/>
                  </a:lnTo>
                  <a:lnTo>
                    <a:pt x="616" y="2988"/>
                  </a:lnTo>
                  <a:lnTo>
                    <a:pt x="707" y="3216"/>
                  </a:lnTo>
                  <a:lnTo>
                    <a:pt x="844" y="3421"/>
                  </a:lnTo>
                  <a:lnTo>
                    <a:pt x="1004" y="3627"/>
                  </a:lnTo>
                  <a:lnTo>
                    <a:pt x="1232" y="3855"/>
                  </a:lnTo>
                  <a:lnTo>
                    <a:pt x="6819" y="14710"/>
                  </a:lnTo>
                  <a:lnTo>
                    <a:pt x="6865" y="14801"/>
                  </a:lnTo>
                  <a:lnTo>
                    <a:pt x="6933" y="14869"/>
                  </a:lnTo>
                  <a:lnTo>
                    <a:pt x="7070" y="14983"/>
                  </a:lnTo>
                  <a:lnTo>
                    <a:pt x="7230" y="15052"/>
                  </a:lnTo>
                  <a:lnTo>
                    <a:pt x="7412" y="15074"/>
                  </a:lnTo>
                  <a:lnTo>
                    <a:pt x="7572" y="15052"/>
                  </a:lnTo>
                  <a:lnTo>
                    <a:pt x="7731" y="15006"/>
                  </a:lnTo>
                  <a:lnTo>
                    <a:pt x="7845" y="14938"/>
                  </a:lnTo>
                  <a:lnTo>
                    <a:pt x="7936" y="14846"/>
                  </a:lnTo>
                  <a:lnTo>
                    <a:pt x="8005" y="14732"/>
                  </a:lnTo>
                  <a:lnTo>
                    <a:pt x="8050" y="14618"/>
                  </a:lnTo>
                  <a:lnTo>
                    <a:pt x="8073" y="14482"/>
                  </a:lnTo>
                  <a:lnTo>
                    <a:pt x="8096" y="14368"/>
                  </a:lnTo>
                  <a:lnTo>
                    <a:pt x="8073" y="14231"/>
                  </a:lnTo>
                  <a:lnTo>
                    <a:pt x="8005" y="14094"/>
                  </a:lnTo>
                  <a:lnTo>
                    <a:pt x="2418" y="3239"/>
                  </a:lnTo>
                  <a:lnTo>
                    <a:pt x="2441" y="3079"/>
                  </a:lnTo>
                  <a:lnTo>
                    <a:pt x="2418" y="2943"/>
                  </a:lnTo>
                  <a:lnTo>
                    <a:pt x="2349" y="2646"/>
                  </a:lnTo>
                  <a:lnTo>
                    <a:pt x="2235" y="2350"/>
                  </a:lnTo>
                  <a:lnTo>
                    <a:pt x="2099" y="2076"/>
                  </a:lnTo>
                  <a:lnTo>
                    <a:pt x="1916" y="1780"/>
                  </a:lnTo>
                  <a:lnTo>
                    <a:pt x="1711" y="1529"/>
                  </a:lnTo>
                  <a:lnTo>
                    <a:pt x="1483" y="1278"/>
                  </a:lnTo>
                  <a:lnTo>
                    <a:pt x="1255" y="1027"/>
                  </a:lnTo>
                  <a:lnTo>
                    <a:pt x="799" y="616"/>
                  </a:lnTo>
                  <a:lnTo>
                    <a:pt x="411" y="29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0" name="Google Shape;1650;p29"/>
            <p:cNvSpPr/>
            <p:nvPr/>
          </p:nvSpPr>
          <p:spPr>
            <a:xfrm>
              <a:off x="7216225" y="3747306"/>
              <a:ext cx="443281" cy="935189"/>
            </a:xfrm>
            <a:custGeom>
              <a:avLst/>
              <a:gdLst/>
              <a:ahLst/>
              <a:cxnLst/>
              <a:rect l="l" t="t" r="r" b="b"/>
              <a:pathLst>
                <a:path w="5816" h="12270" extrusionOk="0">
                  <a:moveTo>
                    <a:pt x="1254" y="0"/>
                  </a:moveTo>
                  <a:lnTo>
                    <a:pt x="0" y="502"/>
                  </a:lnTo>
                  <a:lnTo>
                    <a:pt x="4515" y="11859"/>
                  </a:lnTo>
                  <a:lnTo>
                    <a:pt x="4584" y="11973"/>
                  </a:lnTo>
                  <a:lnTo>
                    <a:pt x="4675" y="12087"/>
                  </a:lnTo>
                  <a:lnTo>
                    <a:pt x="4766" y="12155"/>
                  </a:lnTo>
                  <a:lnTo>
                    <a:pt x="4880" y="12223"/>
                  </a:lnTo>
                  <a:lnTo>
                    <a:pt x="4994" y="12269"/>
                  </a:lnTo>
                  <a:lnTo>
                    <a:pt x="5268" y="12269"/>
                  </a:lnTo>
                  <a:lnTo>
                    <a:pt x="5382" y="12223"/>
                  </a:lnTo>
                  <a:lnTo>
                    <a:pt x="5519" y="12178"/>
                  </a:lnTo>
                  <a:lnTo>
                    <a:pt x="5610" y="12087"/>
                  </a:lnTo>
                  <a:lnTo>
                    <a:pt x="5701" y="11973"/>
                  </a:lnTo>
                  <a:lnTo>
                    <a:pt x="5770" y="11881"/>
                  </a:lnTo>
                  <a:lnTo>
                    <a:pt x="5792" y="11745"/>
                  </a:lnTo>
                  <a:lnTo>
                    <a:pt x="5815" y="11608"/>
                  </a:lnTo>
                  <a:lnTo>
                    <a:pt x="5815" y="11494"/>
                  </a:lnTo>
                  <a:lnTo>
                    <a:pt x="5770" y="11357"/>
                  </a:lnTo>
                  <a:lnTo>
                    <a:pt x="1254" y="0"/>
                  </a:lnTo>
                  <a:close/>
                </a:path>
              </a:pathLst>
            </a:custGeom>
            <a:solidFill>
              <a:srgbClr val="C17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1" name="Google Shape;1651;p29"/>
            <p:cNvSpPr/>
            <p:nvPr/>
          </p:nvSpPr>
          <p:spPr>
            <a:xfrm>
              <a:off x="7151899" y="3484820"/>
              <a:ext cx="159981" cy="307766"/>
            </a:xfrm>
            <a:custGeom>
              <a:avLst/>
              <a:gdLst/>
              <a:ahLst/>
              <a:cxnLst/>
              <a:rect l="l" t="t" r="r" b="b"/>
              <a:pathLst>
                <a:path w="2099" h="4038" extrusionOk="0">
                  <a:moveTo>
                    <a:pt x="0" y="1"/>
                  </a:moveTo>
                  <a:lnTo>
                    <a:pt x="137" y="343"/>
                  </a:lnTo>
                  <a:lnTo>
                    <a:pt x="228" y="662"/>
                  </a:lnTo>
                  <a:lnTo>
                    <a:pt x="297" y="959"/>
                  </a:lnTo>
                  <a:lnTo>
                    <a:pt x="320" y="1232"/>
                  </a:lnTo>
                  <a:lnTo>
                    <a:pt x="320" y="1483"/>
                  </a:lnTo>
                  <a:lnTo>
                    <a:pt x="320" y="1734"/>
                  </a:lnTo>
                  <a:lnTo>
                    <a:pt x="297" y="2190"/>
                  </a:lnTo>
                  <a:lnTo>
                    <a:pt x="274" y="2623"/>
                  </a:lnTo>
                  <a:lnTo>
                    <a:pt x="274" y="2829"/>
                  </a:lnTo>
                  <a:lnTo>
                    <a:pt x="320" y="3034"/>
                  </a:lnTo>
                  <a:lnTo>
                    <a:pt x="388" y="3262"/>
                  </a:lnTo>
                  <a:lnTo>
                    <a:pt x="502" y="3490"/>
                  </a:lnTo>
                  <a:lnTo>
                    <a:pt x="639" y="3718"/>
                  </a:lnTo>
                  <a:lnTo>
                    <a:pt x="844" y="3946"/>
                  </a:lnTo>
                  <a:lnTo>
                    <a:pt x="1597" y="4037"/>
                  </a:lnTo>
                  <a:lnTo>
                    <a:pt x="2098" y="3444"/>
                  </a:lnTo>
                  <a:lnTo>
                    <a:pt x="2098" y="3307"/>
                  </a:lnTo>
                  <a:lnTo>
                    <a:pt x="2098" y="3148"/>
                  </a:lnTo>
                  <a:lnTo>
                    <a:pt x="2075" y="2851"/>
                  </a:lnTo>
                  <a:lnTo>
                    <a:pt x="1984" y="2555"/>
                  </a:lnTo>
                  <a:lnTo>
                    <a:pt x="1870" y="2258"/>
                  </a:lnTo>
                  <a:lnTo>
                    <a:pt x="1711" y="1962"/>
                  </a:lnTo>
                  <a:lnTo>
                    <a:pt x="1528" y="1665"/>
                  </a:lnTo>
                  <a:lnTo>
                    <a:pt x="1346" y="1392"/>
                  </a:lnTo>
                  <a:lnTo>
                    <a:pt x="1141" y="1141"/>
                  </a:lnTo>
                  <a:lnTo>
                    <a:pt x="730" y="685"/>
                  </a:lnTo>
                  <a:lnTo>
                    <a:pt x="342" y="3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C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2" name="Google Shape;1652;p29"/>
            <p:cNvSpPr/>
            <p:nvPr/>
          </p:nvSpPr>
          <p:spPr>
            <a:xfrm>
              <a:off x="7151899" y="3484820"/>
              <a:ext cx="95653" cy="139173"/>
            </a:xfrm>
            <a:custGeom>
              <a:avLst/>
              <a:gdLst/>
              <a:ahLst/>
              <a:cxnLst/>
              <a:rect l="l" t="t" r="r" b="b"/>
              <a:pathLst>
                <a:path w="1255" h="1826" extrusionOk="0">
                  <a:moveTo>
                    <a:pt x="0" y="1"/>
                  </a:moveTo>
                  <a:lnTo>
                    <a:pt x="114" y="274"/>
                  </a:lnTo>
                  <a:lnTo>
                    <a:pt x="183" y="525"/>
                  </a:lnTo>
                  <a:lnTo>
                    <a:pt x="251" y="776"/>
                  </a:lnTo>
                  <a:lnTo>
                    <a:pt x="297" y="1004"/>
                  </a:lnTo>
                  <a:lnTo>
                    <a:pt x="320" y="1232"/>
                  </a:lnTo>
                  <a:lnTo>
                    <a:pt x="320" y="1437"/>
                  </a:lnTo>
                  <a:lnTo>
                    <a:pt x="320" y="1825"/>
                  </a:lnTo>
                  <a:lnTo>
                    <a:pt x="456" y="1825"/>
                  </a:lnTo>
                  <a:lnTo>
                    <a:pt x="593" y="1802"/>
                  </a:lnTo>
                  <a:lnTo>
                    <a:pt x="707" y="1757"/>
                  </a:lnTo>
                  <a:lnTo>
                    <a:pt x="753" y="1711"/>
                  </a:lnTo>
                  <a:lnTo>
                    <a:pt x="798" y="1643"/>
                  </a:lnTo>
                  <a:lnTo>
                    <a:pt x="867" y="1529"/>
                  </a:lnTo>
                  <a:lnTo>
                    <a:pt x="981" y="1415"/>
                  </a:lnTo>
                  <a:lnTo>
                    <a:pt x="1118" y="1346"/>
                  </a:lnTo>
                  <a:lnTo>
                    <a:pt x="1255" y="1301"/>
                  </a:lnTo>
                  <a:lnTo>
                    <a:pt x="1026" y="1027"/>
                  </a:lnTo>
                  <a:lnTo>
                    <a:pt x="798" y="776"/>
                  </a:lnTo>
                  <a:lnTo>
                    <a:pt x="411" y="366"/>
                  </a:lnTo>
                  <a:lnTo>
                    <a:pt x="114" y="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3" name="Google Shape;1653;p29"/>
            <p:cNvSpPr/>
            <p:nvPr/>
          </p:nvSpPr>
          <p:spPr>
            <a:xfrm>
              <a:off x="7148393" y="3481390"/>
              <a:ext cx="166916" cy="314626"/>
            </a:xfrm>
            <a:custGeom>
              <a:avLst/>
              <a:gdLst/>
              <a:ahLst/>
              <a:cxnLst/>
              <a:rect l="l" t="t" r="r" b="b"/>
              <a:pathLst>
                <a:path w="2190" h="4128" extrusionOk="0">
                  <a:moveTo>
                    <a:pt x="143" y="198"/>
                  </a:moveTo>
                  <a:lnTo>
                    <a:pt x="457" y="479"/>
                  </a:lnTo>
                  <a:lnTo>
                    <a:pt x="799" y="821"/>
                  </a:lnTo>
                  <a:lnTo>
                    <a:pt x="1164" y="1232"/>
                  </a:lnTo>
                  <a:lnTo>
                    <a:pt x="1346" y="1460"/>
                  </a:lnTo>
                  <a:lnTo>
                    <a:pt x="1506" y="1710"/>
                  </a:lnTo>
                  <a:lnTo>
                    <a:pt x="1665" y="1961"/>
                  </a:lnTo>
                  <a:lnTo>
                    <a:pt x="1825" y="2212"/>
                  </a:lnTo>
                  <a:lnTo>
                    <a:pt x="1939" y="2463"/>
                  </a:lnTo>
                  <a:lnTo>
                    <a:pt x="2030" y="2737"/>
                  </a:lnTo>
                  <a:lnTo>
                    <a:pt x="2099" y="3010"/>
                  </a:lnTo>
                  <a:lnTo>
                    <a:pt x="2099" y="3261"/>
                  </a:lnTo>
                  <a:lnTo>
                    <a:pt x="2099" y="3466"/>
                  </a:lnTo>
                  <a:lnTo>
                    <a:pt x="1620" y="4037"/>
                  </a:lnTo>
                  <a:lnTo>
                    <a:pt x="893" y="3946"/>
                  </a:lnTo>
                  <a:lnTo>
                    <a:pt x="893" y="3946"/>
                  </a:lnTo>
                  <a:lnTo>
                    <a:pt x="753" y="3786"/>
                  </a:lnTo>
                  <a:lnTo>
                    <a:pt x="639" y="3603"/>
                  </a:lnTo>
                  <a:lnTo>
                    <a:pt x="548" y="3421"/>
                  </a:lnTo>
                  <a:lnTo>
                    <a:pt x="457" y="3261"/>
                  </a:lnTo>
                  <a:lnTo>
                    <a:pt x="411" y="3102"/>
                  </a:lnTo>
                  <a:lnTo>
                    <a:pt x="388" y="2942"/>
                  </a:lnTo>
                  <a:lnTo>
                    <a:pt x="366" y="2623"/>
                  </a:lnTo>
                  <a:lnTo>
                    <a:pt x="366" y="2372"/>
                  </a:lnTo>
                  <a:lnTo>
                    <a:pt x="388" y="2098"/>
                  </a:lnTo>
                  <a:lnTo>
                    <a:pt x="411" y="1825"/>
                  </a:lnTo>
                  <a:lnTo>
                    <a:pt x="411" y="1528"/>
                  </a:lnTo>
                  <a:lnTo>
                    <a:pt x="411" y="1209"/>
                  </a:lnTo>
                  <a:lnTo>
                    <a:pt x="343" y="844"/>
                  </a:lnTo>
                  <a:lnTo>
                    <a:pt x="252" y="456"/>
                  </a:lnTo>
                  <a:lnTo>
                    <a:pt x="143" y="198"/>
                  </a:lnTo>
                  <a:close/>
                  <a:moveTo>
                    <a:pt x="1" y="0"/>
                  </a:moveTo>
                  <a:lnTo>
                    <a:pt x="1" y="46"/>
                  </a:lnTo>
                  <a:lnTo>
                    <a:pt x="1" y="69"/>
                  </a:lnTo>
                  <a:lnTo>
                    <a:pt x="7" y="85"/>
                  </a:lnTo>
                  <a:lnTo>
                    <a:pt x="7" y="85"/>
                  </a:lnTo>
                  <a:lnTo>
                    <a:pt x="1" y="91"/>
                  </a:lnTo>
                  <a:lnTo>
                    <a:pt x="10" y="91"/>
                  </a:lnTo>
                  <a:lnTo>
                    <a:pt x="160" y="479"/>
                  </a:lnTo>
                  <a:lnTo>
                    <a:pt x="252" y="867"/>
                  </a:lnTo>
                  <a:lnTo>
                    <a:pt x="320" y="1209"/>
                  </a:lnTo>
                  <a:lnTo>
                    <a:pt x="320" y="1528"/>
                  </a:lnTo>
                  <a:lnTo>
                    <a:pt x="320" y="1825"/>
                  </a:lnTo>
                  <a:lnTo>
                    <a:pt x="297" y="2098"/>
                  </a:lnTo>
                  <a:lnTo>
                    <a:pt x="274" y="2349"/>
                  </a:lnTo>
                  <a:lnTo>
                    <a:pt x="274" y="2623"/>
                  </a:lnTo>
                  <a:lnTo>
                    <a:pt x="274" y="2782"/>
                  </a:lnTo>
                  <a:lnTo>
                    <a:pt x="297" y="2942"/>
                  </a:lnTo>
                  <a:lnTo>
                    <a:pt x="320" y="3124"/>
                  </a:lnTo>
                  <a:lnTo>
                    <a:pt x="388" y="3284"/>
                  </a:lnTo>
                  <a:lnTo>
                    <a:pt x="457" y="3466"/>
                  </a:lnTo>
                  <a:lnTo>
                    <a:pt x="571" y="3649"/>
                  </a:lnTo>
                  <a:lnTo>
                    <a:pt x="685" y="3831"/>
                  </a:lnTo>
                  <a:lnTo>
                    <a:pt x="844" y="4037"/>
                  </a:lnTo>
                  <a:lnTo>
                    <a:pt x="890" y="4037"/>
                  </a:lnTo>
                  <a:lnTo>
                    <a:pt x="1643" y="4128"/>
                  </a:lnTo>
                  <a:lnTo>
                    <a:pt x="1688" y="4105"/>
                  </a:lnTo>
                  <a:lnTo>
                    <a:pt x="2167" y="3535"/>
                  </a:lnTo>
                  <a:lnTo>
                    <a:pt x="2190" y="3512"/>
                  </a:lnTo>
                  <a:lnTo>
                    <a:pt x="2190" y="3261"/>
                  </a:lnTo>
                  <a:lnTo>
                    <a:pt x="2167" y="2965"/>
                  </a:lnTo>
                  <a:lnTo>
                    <a:pt x="2099" y="2668"/>
                  </a:lnTo>
                  <a:lnTo>
                    <a:pt x="2007" y="2395"/>
                  </a:lnTo>
                  <a:lnTo>
                    <a:pt x="1871" y="2098"/>
                  </a:lnTo>
                  <a:lnTo>
                    <a:pt x="1711" y="1825"/>
                  </a:lnTo>
                  <a:lnTo>
                    <a:pt x="1529" y="1551"/>
                  </a:lnTo>
                  <a:lnTo>
                    <a:pt x="1323" y="1300"/>
                  </a:lnTo>
                  <a:lnTo>
                    <a:pt x="1141" y="1049"/>
                  </a:lnTo>
                  <a:lnTo>
                    <a:pt x="730" y="639"/>
                  </a:lnTo>
                  <a:lnTo>
                    <a:pt x="388" y="297"/>
                  </a:lnTo>
                  <a:lnTo>
                    <a:pt x="69" y="23"/>
                  </a:lnTo>
                  <a:lnTo>
                    <a:pt x="69" y="23"/>
                  </a:lnTo>
                  <a:lnTo>
                    <a:pt x="69" y="2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4" name="Google Shape;1654;p29"/>
            <p:cNvSpPr/>
            <p:nvPr/>
          </p:nvSpPr>
          <p:spPr>
            <a:xfrm>
              <a:off x="7216225" y="3747306"/>
              <a:ext cx="126902" cy="118213"/>
            </a:xfrm>
            <a:custGeom>
              <a:avLst/>
              <a:gdLst/>
              <a:ahLst/>
              <a:cxnLst/>
              <a:rect l="l" t="t" r="r" b="b"/>
              <a:pathLst>
                <a:path w="1665" h="1551" extrusionOk="0">
                  <a:moveTo>
                    <a:pt x="1254" y="0"/>
                  </a:moveTo>
                  <a:lnTo>
                    <a:pt x="0" y="502"/>
                  </a:lnTo>
                  <a:lnTo>
                    <a:pt x="411" y="1551"/>
                  </a:lnTo>
                  <a:lnTo>
                    <a:pt x="1665" y="1072"/>
                  </a:lnTo>
                  <a:lnTo>
                    <a:pt x="12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5" name="Google Shape;1655;p29"/>
            <p:cNvSpPr/>
            <p:nvPr/>
          </p:nvSpPr>
          <p:spPr>
            <a:xfrm>
              <a:off x="7504700" y="4470287"/>
              <a:ext cx="154798" cy="212190"/>
            </a:xfrm>
            <a:custGeom>
              <a:avLst/>
              <a:gdLst/>
              <a:ahLst/>
              <a:cxnLst/>
              <a:rect l="l" t="t" r="r" b="b"/>
              <a:pathLst>
                <a:path w="2031" h="2784" extrusionOk="0">
                  <a:moveTo>
                    <a:pt x="1255" y="1"/>
                  </a:moveTo>
                  <a:lnTo>
                    <a:pt x="1" y="503"/>
                  </a:lnTo>
                  <a:lnTo>
                    <a:pt x="730" y="2373"/>
                  </a:lnTo>
                  <a:lnTo>
                    <a:pt x="799" y="2487"/>
                  </a:lnTo>
                  <a:lnTo>
                    <a:pt x="890" y="2601"/>
                  </a:lnTo>
                  <a:lnTo>
                    <a:pt x="981" y="2669"/>
                  </a:lnTo>
                  <a:lnTo>
                    <a:pt x="1095" y="2737"/>
                  </a:lnTo>
                  <a:lnTo>
                    <a:pt x="1209" y="2783"/>
                  </a:lnTo>
                  <a:lnTo>
                    <a:pt x="1483" y="2783"/>
                  </a:lnTo>
                  <a:lnTo>
                    <a:pt x="1597" y="2737"/>
                  </a:lnTo>
                  <a:lnTo>
                    <a:pt x="1734" y="2692"/>
                  </a:lnTo>
                  <a:lnTo>
                    <a:pt x="1825" y="2601"/>
                  </a:lnTo>
                  <a:lnTo>
                    <a:pt x="1916" y="2487"/>
                  </a:lnTo>
                  <a:lnTo>
                    <a:pt x="1985" y="2395"/>
                  </a:lnTo>
                  <a:lnTo>
                    <a:pt x="2007" y="2259"/>
                  </a:lnTo>
                  <a:lnTo>
                    <a:pt x="2030" y="2122"/>
                  </a:lnTo>
                  <a:lnTo>
                    <a:pt x="2030" y="2008"/>
                  </a:lnTo>
                  <a:lnTo>
                    <a:pt x="1985" y="1871"/>
                  </a:lnTo>
                  <a:lnTo>
                    <a:pt x="12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6" name="Google Shape;1656;p29"/>
            <p:cNvSpPr/>
            <p:nvPr/>
          </p:nvSpPr>
          <p:spPr>
            <a:xfrm>
              <a:off x="7212719" y="3743800"/>
              <a:ext cx="450217" cy="942125"/>
            </a:xfrm>
            <a:custGeom>
              <a:avLst/>
              <a:gdLst/>
              <a:ahLst/>
              <a:cxnLst/>
              <a:rect l="l" t="t" r="r" b="b"/>
              <a:pathLst>
                <a:path w="5907" h="12361" extrusionOk="0">
                  <a:moveTo>
                    <a:pt x="1277" y="115"/>
                  </a:moveTo>
                  <a:lnTo>
                    <a:pt x="5770" y="11426"/>
                  </a:lnTo>
                  <a:lnTo>
                    <a:pt x="5816" y="11540"/>
                  </a:lnTo>
                  <a:lnTo>
                    <a:pt x="5816" y="11654"/>
                  </a:lnTo>
                  <a:lnTo>
                    <a:pt x="5816" y="11745"/>
                  </a:lnTo>
                  <a:lnTo>
                    <a:pt x="5793" y="11836"/>
                  </a:lnTo>
                  <a:lnTo>
                    <a:pt x="5702" y="11996"/>
                  </a:lnTo>
                  <a:lnTo>
                    <a:pt x="5656" y="12064"/>
                  </a:lnTo>
                  <a:lnTo>
                    <a:pt x="5588" y="12133"/>
                  </a:lnTo>
                  <a:lnTo>
                    <a:pt x="5519" y="12201"/>
                  </a:lnTo>
                  <a:lnTo>
                    <a:pt x="5428" y="12224"/>
                  </a:lnTo>
                  <a:lnTo>
                    <a:pt x="5314" y="12269"/>
                  </a:lnTo>
                  <a:lnTo>
                    <a:pt x="5109" y="12269"/>
                  </a:lnTo>
                  <a:lnTo>
                    <a:pt x="5017" y="12247"/>
                  </a:lnTo>
                  <a:lnTo>
                    <a:pt x="4835" y="12178"/>
                  </a:lnTo>
                  <a:lnTo>
                    <a:pt x="4767" y="12110"/>
                  </a:lnTo>
                  <a:lnTo>
                    <a:pt x="4698" y="12041"/>
                  </a:lnTo>
                  <a:lnTo>
                    <a:pt x="4653" y="11973"/>
                  </a:lnTo>
                  <a:lnTo>
                    <a:pt x="4607" y="11882"/>
                  </a:lnTo>
                  <a:lnTo>
                    <a:pt x="92" y="571"/>
                  </a:lnTo>
                  <a:lnTo>
                    <a:pt x="1277" y="115"/>
                  </a:lnTo>
                  <a:close/>
                  <a:moveTo>
                    <a:pt x="1277" y="1"/>
                  </a:moveTo>
                  <a:lnTo>
                    <a:pt x="23" y="502"/>
                  </a:lnTo>
                  <a:lnTo>
                    <a:pt x="0" y="525"/>
                  </a:lnTo>
                  <a:lnTo>
                    <a:pt x="0" y="571"/>
                  </a:lnTo>
                  <a:lnTo>
                    <a:pt x="4516" y="11927"/>
                  </a:lnTo>
                  <a:lnTo>
                    <a:pt x="4561" y="12019"/>
                  </a:lnTo>
                  <a:lnTo>
                    <a:pt x="4630" y="12110"/>
                  </a:lnTo>
                  <a:lnTo>
                    <a:pt x="4698" y="12178"/>
                  </a:lnTo>
                  <a:lnTo>
                    <a:pt x="4789" y="12247"/>
                  </a:lnTo>
                  <a:lnTo>
                    <a:pt x="4881" y="12292"/>
                  </a:lnTo>
                  <a:lnTo>
                    <a:pt x="4972" y="12338"/>
                  </a:lnTo>
                  <a:lnTo>
                    <a:pt x="5086" y="12361"/>
                  </a:lnTo>
                  <a:lnTo>
                    <a:pt x="5314" y="12361"/>
                  </a:lnTo>
                  <a:lnTo>
                    <a:pt x="5451" y="12315"/>
                  </a:lnTo>
                  <a:lnTo>
                    <a:pt x="5565" y="12269"/>
                  </a:lnTo>
                  <a:lnTo>
                    <a:pt x="5656" y="12201"/>
                  </a:lnTo>
                  <a:lnTo>
                    <a:pt x="5724" y="12133"/>
                  </a:lnTo>
                  <a:lnTo>
                    <a:pt x="5793" y="12041"/>
                  </a:lnTo>
                  <a:lnTo>
                    <a:pt x="5838" y="11950"/>
                  </a:lnTo>
                  <a:lnTo>
                    <a:pt x="5884" y="11859"/>
                  </a:lnTo>
                  <a:lnTo>
                    <a:pt x="5907" y="11768"/>
                  </a:lnTo>
                  <a:lnTo>
                    <a:pt x="5907" y="11654"/>
                  </a:lnTo>
                  <a:lnTo>
                    <a:pt x="5907" y="11517"/>
                  </a:lnTo>
                  <a:lnTo>
                    <a:pt x="5861" y="11380"/>
                  </a:lnTo>
                  <a:lnTo>
                    <a:pt x="1346" y="46"/>
                  </a:lnTo>
                  <a:lnTo>
                    <a:pt x="1300" y="23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7" name="Google Shape;1657;p29"/>
            <p:cNvSpPr/>
            <p:nvPr/>
          </p:nvSpPr>
          <p:spPr>
            <a:xfrm>
              <a:off x="7212719" y="3743800"/>
              <a:ext cx="133914" cy="125225"/>
            </a:xfrm>
            <a:custGeom>
              <a:avLst/>
              <a:gdLst/>
              <a:ahLst/>
              <a:cxnLst/>
              <a:rect l="l" t="t" r="r" b="b"/>
              <a:pathLst>
                <a:path w="1757" h="1643" extrusionOk="0">
                  <a:moveTo>
                    <a:pt x="1277" y="115"/>
                  </a:moveTo>
                  <a:lnTo>
                    <a:pt x="1653" y="1086"/>
                  </a:lnTo>
                  <a:lnTo>
                    <a:pt x="1653" y="1086"/>
                  </a:lnTo>
                  <a:lnTo>
                    <a:pt x="479" y="1551"/>
                  </a:lnTo>
                  <a:lnTo>
                    <a:pt x="92" y="571"/>
                  </a:lnTo>
                  <a:lnTo>
                    <a:pt x="1277" y="115"/>
                  </a:lnTo>
                  <a:close/>
                  <a:moveTo>
                    <a:pt x="1277" y="1"/>
                  </a:moveTo>
                  <a:lnTo>
                    <a:pt x="23" y="502"/>
                  </a:lnTo>
                  <a:lnTo>
                    <a:pt x="0" y="525"/>
                  </a:lnTo>
                  <a:lnTo>
                    <a:pt x="0" y="571"/>
                  </a:lnTo>
                  <a:lnTo>
                    <a:pt x="411" y="1620"/>
                  </a:lnTo>
                  <a:lnTo>
                    <a:pt x="434" y="1643"/>
                  </a:lnTo>
                  <a:lnTo>
                    <a:pt x="479" y="1643"/>
                  </a:lnTo>
                  <a:lnTo>
                    <a:pt x="1734" y="1141"/>
                  </a:lnTo>
                  <a:lnTo>
                    <a:pt x="1756" y="1118"/>
                  </a:lnTo>
                  <a:lnTo>
                    <a:pt x="1756" y="1095"/>
                  </a:lnTo>
                  <a:lnTo>
                    <a:pt x="1346" y="46"/>
                  </a:lnTo>
                  <a:lnTo>
                    <a:pt x="1300" y="23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8" name="Google Shape;1658;p29"/>
            <p:cNvSpPr/>
            <p:nvPr/>
          </p:nvSpPr>
          <p:spPr>
            <a:xfrm>
              <a:off x="7501194" y="4468610"/>
              <a:ext cx="161734" cy="217296"/>
            </a:xfrm>
            <a:custGeom>
              <a:avLst/>
              <a:gdLst/>
              <a:ahLst/>
              <a:cxnLst/>
              <a:rect l="l" t="t" r="r" b="b"/>
              <a:pathLst>
                <a:path w="2122" h="2851" extrusionOk="0">
                  <a:moveTo>
                    <a:pt x="1255" y="91"/>
                  </a:moveTo>
                  <a:lnTo>
                    <a:pt x="1985" y="1916"/>
                  </a:lnTo>
                  <a:lnTo>
                    <a:pt x="2031" y="2030"/>
                  </a:lnTo>
                  <a:lnTo>
                    <a:pt x="2031" y="2144"/>
                  </a:lnTo>
                  <a:lnTo>
                    <a:pt x="2031" y="2235"/>
                  </a:lnTo>
                  <a:lnTo>
                    <a:pt x="2008" y="2326"/>
                  </a:lnTo>
                  <a:lnTo>
                    <a:pt x="1917" y="2486"/>
                  </a:lnTo>
                  <a:lnTo>
                    <a:pt x="1871" y="2554"/>
                  </a:lnTo>
                  <a:lnTo>
                    <a:pt x="1803" y="2623"/>
                  </a:lnTo>
                  <a:lnTo>
                    <a:pt x="1734" y="2691"/>
                  </a:lnTo>
                  <a:lnTo>
                    <a:pt x="1643" y="2714"/>
                  </a:lnTo>
                  <a:lnTo>
                    <a:pt x="1529" y="2759"/>
                  </a:lnTo>
                  <a:lnTo>
                    <a:pt x="1324" y="2759"/>
                  </a:lnTo>
                  <a:lnTo>
                    <a:pt x="1232" y="2737"/>
                  </a:lnTo>
                  <a:lnTo>
                    <a:pt x="1050" y="2668"/>
                  </a:lnTo>
                  <a:lnTo>
                    <a:pt x="982" y="2600"/>
                  </a:lnTo>
                  <a:lnTo>
                    <a:pt x="913" y="2531"/>
                  </a:lnTo>
                  <a:lnTo>
                    <a:pt x="868" y="2463"/>
                  </a:lnTo>
                  <a:lnTo>
                    <a:pt x="822" y="2372"/>
                  </a:lnTo>
                  <a:lnTo>
                    <a:pt x="102" y="548"/>
                  </a:lnTo>
                  <a:lnTo>
                    <a:pt x="102" y="548"/>
                  </a:lnTo>
                  <a:lnTo>
                    <a:pt x="1255" y="91"/>
                  </a:lnTo>
                  <a:close/>
                  <a:moveTo>
                    <a:pt x="1278" y="0"/>
                  </a:moveTo>
                  <a:lnTo>
                    <a:pt x="24" y="479"/>
                  </a:lnTo>
                  <a:lnTo>
                    <a:pt x="1" y="525"/>
                  </a:lnTo>
                  <a:lnTo>
                    <a:pt x="1" y="547"/>
                  </a:lnTo>
                  <a:lnTo>
                    <a:pt x="731" y="2417"/>
                  </a:lnTo>
                  <a:lnTo>
                    <a:pt x="776" y="2509"/>
                  </a:lnTo>
                  <a:lnTo>
                    <a:pt x="845" y="2600"/>
                  </a:lnTo>
                  <a:lnTo>
                    <a:pt x="913" y="2668"/>
                  </a:lnTo>
                  <a:lnTo>
                    <a:pt x="1004" y="2737"/>
                  </a:lnTo>
                  <a:lnTo>
                    <a:pt x="1096" y="2782"/>
                  </a:lnTo>
                  <a:lnTo>
                    <a:pt x="1187" y="2828"/>
                  </a:lnTo>
                  <a:lnTo>
                    <a:pt x="1301" y="2851"/>
                  </a:lnTo>
                  <a:lnTo>
                    <a:pt x="1529" y="2851"/>
                  </a:lnTo>
                  <a:lnTo>
                    <a:pt x="1666" y="2805"/>
                  </a:lnTo>
                  <a:lnTo>
                    <a:pt x="1780" y="2759"/>
                  </a:lnTo>
                  <a:lnTo>
                    <a:pt x="1871" y="2691"/>
                  </a:lnTo>
                  <a:lnTo>
                    <a:pt x="1939" y="2623"/>
                  </a:lnTo>
                  <a:lnTo>
                    <a:pt x="2008" y="2531"/>
                  </a:lnTo>
                  <a:lnTo>
                    <a:pt x="2053" y="2440"/>
                  </a:lnTo>
                  <a:lnTo>
                    <a:pt x="2099" y="2349"/>
                  </a:lnTo>
                  <a:lnTo>
                    <a:pt x="2122" y="2258"/>
                  </a:lnTo>
                  <a:lnTo>
                    <a:pt x="2122" y="2144"/>
                  </a:lnTo>
                  <a:lnTo>
                    <a:pt x="2122" y="2007"/>
                  </a:lnTo>
                  <a:lnTo>
                    <a:pt x="2076" y="1870"/>
                  </a:lnTo>
                  <a:lnTo>
                    <a:pt x="1324" y="23"/>
                  </a:lnTo>
                  <a:lnTo>
                    <a:pt x="1301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59" name="Google Shape;1659;p29"/>
            <p:cNvSpPr/>
            <p:nvPr/>
          </p:nvSpPr>
          <p:spPr>
            <a:xfrm>
              <a:off x="7202277" y="3669109"/>
              <a:ext cx="47026" cy="107772"/>
            </a:xfrm>
            <a:custGeom>
              <a:avLst/>
              <a:gdLst/>
              <a:ahLst/>
              <a:cxnLst/>
              <a:rect l="l" t="t" r="r" b="b"/>
              <a:pathLst>
                <a:path w="617" h="1414" extrusionOk="0">
                  <a:moveTo>
                    <a:pt x="46" y="0"/>
                  </a:moveTo>
                  <a:lnTo>
                    <a:pt x="23" y="23"/>
                  </a:lnTo>
                  <a:lnTo>
                    <a:pt x="1" y="46"/>
                  </a:lnTo>
                  <a:lnTo>
                    <a:pt x="1" y="114"/>
                  </a:lnTo>
                  <a:lnTo>
                    <a:pt x="1" y="319"/>
                  </a:lnTo>
                  <a:lnTo>
                    <a:pt x="23" y="479"/>
                  </a:lnTo>
                  <a:lnTo>
                    <a:pt x="69" y="661"/>
                  </a:lnTo>
                  <a:lnTo>
                    <a:pt x="137" y="844"/>
                  </a:lnTo>
                  <a:lnTo>
                    <a:pt x="251" y="1026"/>
                  </a:lnTo>
                  <a:lnTo>
                    <a:pt x="365" y="1231"/>
                  </a:lnTo>
                  <a:lnTo>
                    <a:pt x="548" y="1414"/>
                  </a:lnTo>
                  <a:lnTo>
                    <a:pt x="594" y="1414"/>
                  </a:lnTo>
                  <a:lnTo>
                    <a:pt x="616" y="1368"/>
                  </a:lnTo>
                  <a:lnTo>
                    <a:pt x="594" y="1345"/>
                  </a:lnTo>
                  <a:lnTo>
                    <a:pt x="434" y="1163"/>
                  </a:lnTo>
                  <a:lnTo>
                    <a:pt x="320" y="981"/>
                  </a:lnTo>
                  <a:lnTo>
                    <a:pt x="229" y="798"/>
                  </a:lnTo>
                  <a:lnTo>
                    <a:pt x="160" y="639"/>
                  </a:lnTo>
                  <a:lnTo>
                    <a:pt x="115" y="456"/>
                  </a:lnTo>
                  <a:lnTo>
                    <a:pt x="92" y="319"/>
                  </a:lnTo>
                  <a:lnTo>
                    <a:pt x="92" y="114"/>
                  </a:lnTo>
                  <a:lnTo>
                    <a:pt x="92" y="68"/>
                  </a:lnTo>
                  <a:lnTo>
                    <a:pt x="69" y="2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60" name="Google Shape;1660;p29"/>
            <p:cNvSpPr/>
            <p:nvPr/>
          </p:nvSpPr>
          <p:spPr>
            <a:xfrm>
              <a:off x="7242290" y="3691669"/>
              <a:ext cx="27819" cy="76522"/>
            </a:xfrm>
            <a:custGeom>
              <a:avLst/>
              <a:gdLst/>
              <a:ahLst/>
              <a:cxnLst/>
              <a:rect l="l" t="t" r="r" b="b"/>
              <a:pathLst>
                <a:path w="365" h="1004" extrusionOk="0">
                  <a:moveTo>
                    <a:pt x="69" y="0"/>
                  </a:moveTo>
                  <a:lnTo>
                    <a:pt x="23" y="23"/>
                  </a:lnTo>
                  <a:lnTo>
                    <a:pt x="0" y="46"/>
                  </a:lnTo>
                  <a:lnTo>
                    <a:pt x="0" y="69"/>
                  </a:lnTo>
                  <a:lnTo>
                    <a:pt x="23" y="92"/>
                  </a:lnTo>
                  <a:lnTo>
                    <a:pt x="69" y="229"/>
                  </a:lnTo>
                  <a:lnTo>
                    <a:pt x="160" y="434"/>
                  </a:lnTo>
                  <a:lnTo>
                    <a:pt x="251" y="685"/>
                  </a:lnTo>
                  <a:lnTo>
                    <a:pt x="274" y="821"/>
                  </a:lnTo>
                  <a:lnTo>
                    <a:pt x="274" y="958"/>
                  </a:lnTo>
                  <a:lnTo>
                    <a:pt x="297" y="1004"/>
                  </a:lnTo>
                  <a:lnTo>
                    <a:pt x="365" y="1004"/>
                  </a:lnTo>
                  <a:lnTo>
                    <a:pt x="365" y="958"/>
                  </a:lnTo>
                  <a:lnTo>
                    <a:pt x="365" y="799"/>
                  </a:lnTo>
                  <a:lnTo>
                    <a:pt x="319" y="639"/>
                  </a:lnTo>
                  <a:lnTo>
                    <a:pt x="228" y="343"/>
                  </a:lnTo>
                  <a:lnTo>
                    <a:pt x="137" y="115"/>
                  </a:lnTo>
                  <a:lnTo>
                    <a:pt x="91" y="2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  <p:sp>
          <p:nvSpPr>
            <p:cNvPr id="1661" name="Google Shape;1661;p29"/>
            <p:cNvSpPr/>
            <p:nvPr/>
          </p:nvSpPr>
          <p:spPr>
            <a:xfrm>
              <a:off x="7268356" y="3669109"/>
              <a:ext cx="26143" cy="90394"/>
            </a:xfrm>
            <a:custGeom>
              <a:avLst/>
              <a:gdLst/>
              <a:ahLst/>
              <a:cxnLst/>
              <a:rect l="l" t="t" r="r" b="b"/>
              <a:pathLst>
                <a:path w="343" h="1186" extrusionOk="0">
                  <a:moveTo>
                    <a:pt x="46" y="0"/>
                  </a:moveTo>
                  <a:lnTo>
                    <a:pt x="23" y="23"/>
                  </a:lnTo>
                  <a:lnTo>
                    <a:pt x="0" y="46"/>
                  </a:lnTo>
                  <a:lnTo>
                    <a:pt x="0" y="91"/>
                  </a:lnTo>
                  <a:lnTo>
                    <a:pt x="46" y="182"/>
                  </a:lnTo>
                  <a:lnTo>
                    <a:pt x="137" y="365"/>
                  </a:lnTo>
                  <a:lnTo>
                    <a:pt x="205" y="661"/>
                  </a:lnTo>
                  <a:lnTo>
                    <a:pt x="228" y="821"/>
                  </a:lnTo>
                  <a:lnTo>
                    <a:pt x="251" y="1003"/>
                  </a:lnTo>
                  <a:lnTo>
                    <a:pt x="228" y="1140"/>
                  </a:lnTo>
                  <a:lnTo>
                    <a:pt x="251" y="1186"/>
                  </a:lnTo>
                  <a:lnTo>
                    <a:pt x="319" y="1186"/>
                  </a:lnTo>
                  <a:lnTo>
                    <a:pt x="319" y="1140"/>
                  </a:lnTo>
                  <a:lnTo>
                    <a:pt x="342" y="1003"/>
                  </a:lnTo>
                  <a:lnTo>
                    <a:pt x="319" y="798"/>
                  </a:lnTo>
                  <a:lnTo>
                    <a:pt x="297" y="616"/>
                  </a:lnTo>
                  <a:lnTo>
                    <a:pt x="251" y="456"/>
                  </a:lnTo>
                  <a:lnTo>
                    <a:pt x="205" y="296"/>
                  </a:lnTo>
                  <a:lnTo>
                    <a:pt x="114" y="114"/>
                  </a:lnTo>
                  <a:lnTo>
                    <a:pt x="69" y="2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aseline="30000"/>
            </a:p>
          </p:txBody>
        </p:sp>
      </p:grpSp>
      <p:grpSp>
        <p:nvGrpSpPr>
          <p:cNvPr id="1662" name="Google Shape;1662;p29"/>
          <p:cNvGrpSpPr/>
          <p:nvPr/>
        </p:nvGrpSpPr>
        <p:grpSpPr>
          <a:xfrm>
            <a:off x="1428508" y="3762931"/>
            <a:ext cx="518049" cy="886485"/>
            <a:chOff x="1428508" y="3762931"/>
            <a:chExt cx="518049" cy="886485"/>
          </a:xfrm>
        </p:grpSpPr>
        <p:sp>
          <p:nvSpPr>
            <p:cNvPr id="1663" name="Google Shape;1663;p29"/>
            <p:cNvSpPr/>
            <p:nvPr/>
          </p:nvSpPr>
          <p:spPr>
            <a:xfrm>
              <a:off x="1758749" y="3898518"/>
              <a:ext cx="186047" cy="325068"/>
            </a:xfrm>
            <a:custGeom>
              <a:avLst/>
              <a:gdLst/>
              <a:ahLst/>
              <a:cxnLst/>
              <a:rect l="l" t="t" r="r" b="b"/>
              <a:pathLst>
                <a:path w="2441" h="4265" extrusionOk="0">
                  <a:moveTo>
                    <a:pt x="2258" y="0"/>
                  </a:moveTo>
                  <a:lnTo>
                    <a:pt x="0" y="4219"/>
                  </a:lnTo>
                  <a:lnTo>
                    <a:pt x="69" y="4242"/>
                  </a:lnTo>
                  <a:lnTo>
                    <a:pt x="160" y="4265"/>
                  </a:lnTo>
                  <a:lnTo>
                    <a:pt x="251" y="4242"/>
                  </a:lnTo>
                  <a:lnTo>
                    <a:pt x="320" y="4219"/>
                  </a:lnTo>
                  <a:lnTo>
                    <a:pt x="388" y="4151"/>
                  </a:lnTo>
                  <a:lnTo>
                    <a:pt x="434" y="4082"/>
                  </a:lnTo>
                  <a:lnTo>
                    <a:pt x="2395" y="456"/>
                  </a:lnTo>
                  <a:lnTo>
                    <a:pt x="2440" y="319"/>
                  </a:lnTo>
                  <a:lnTo>
                    <a:pt x="2418" y="205"/>
                  </a:lnTo>
                  <a:lnTo>
                    <a:pt x="2372" y="91"/>
                  </a:lnTo>
                  <a:lnTo>
                    <a:pt x="2258" y="0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29"/>
            <p:cNvSpPr/>
            <p:nvPr/>
          </p:nvSpPr>
          <p:spPr>
            <a:xfrm>
              <a:off x="1461509" y="3795932"/>
              <a:ext cx="485048" cy="853484"/>
            </a:xfrm>
            <a:custGeom>
              <a:avLst/>
              <a:gdLst/>
              <a:ahLst/>
              <a:cxnLst/>
              <a:rect l="l" t="t" r="r" b="b"/>
              <a:pathLst>
                <a:path w="6364" h="11198" extrusionOk="0">
                  <a:moveTo>
                    <a:pt x="5770" y="1"/>
                  </a:moveTo>
                  <a:lnTo>
                    <a:pt x="5611" y="24"/>
                  </a:lnTo>
                  <a:lnTo>
                    <a:pt x="5474" y="69"/>
                  </a:lnTo>
                  <a:lnTo>
                    <a:pt x="5337" y="183"/>
                  </a:lnTo>
                  <a:lnTo>
                    <a:pt x="5246" y="297"/>
                  </a:lnTo>
                  <a:lnTo>
                    <a:pt x="3877" y="2829"/>
                  </a:lnTo>
                  <a:lnTo>
                    <a:pt x="388" y="9282"/>
                  </a:lnTo>
                  <a:lnTo>
                    <a:pt x="297" y="9510"/>
                  </a:lnTo>
                  <a:lnTo>
                    <a:pt x="206" y="9738"/>
                  </a:lnTo>
                  <a:lnTo>
                    <a:pt x="160" y="9966"/>
                  </a:lnTo>
                  <a:lnTo>
                    <a:pt x="115" y="10172"/>
                  </a:lnTo>
                  <a:lnTo>
                    <a:pt x="115" y="10559"/>
                  </a:lnTo>
                  <a:lnTo>
                    <a:pt x="115" y="10833"/>
                  </a:lnTo>
                  <a:lnTo>
                    <a:pt x="1" y="11061"/>
                  </a:lnTo>
                  <a:lnTo>
                    <a:pt x="1" y="11107"/>
                  </a:lnTo>
                  <a:lnTo>
                    <a:pt x="1" y="11129"/>
                  </a:lnTo>
                  <a:lnTo>
                    <a:pt x="24" y="11175"/>
                  </a:lnTo>
                  <a:lnTo>
                    <a:pt x="46" y="11198"/>
                  </a:lnTo>
                  <a:lnTo>
                    <a:pt x="138" y="11198"/>
                  </a:lnTo>
                  <a:lnTo>
                    <a:pt x="183" y="11152"/>
                  </a:lnTo>
                  <a:lnTo>
                    <a:pt x="297" y="10924"/>
                  </a:lnTo>
                  <a:lnTo>
                    <a:pt x="548" y="10787"/>
                  </a:lnTo>
                  <a:lnTo>
                    <a:pt x="844" y="10582"/>
                  </a:lnTo>
                  <a:lnTo>
                    <a:pt x="1004" y="10422"/>
                  </a:lnTo>
                  <a:lnTo>
                    <a:pt x="1164" y="10263"/>
                  </a:lnTo>
                  <a:lnTo>
                    <a:pt x="1323" y="10080"/>
                  </a:lnTo>
                  <a:lnTo>
                    <a:pt x="1437" y="9852"/>
                  </a:lnTo>
                  <a:lnTo>
                    <a:pt x="4790" y="3649"/>
                  </a:lnTo>
                  <a:lnTo>
                    <a:pt x="4926" y="3399"/>
                  </a:lnTo>
                  <a:lnTo>
                    <a:pt x="6295" y="867"/>
                  </a:lnTo>
                  <a:lnTo>
                    <a:pt x="6340" y="753"/>
                  </a:lnTo>
                  <a:lnTo>
                    <a:pt x="6363" y="639"/>
                  </a:lnTo>
                  <a:lnTo>
                    <a:pt x="6363" y="525"/>
                  </a:lnTo>
                  <a:lnTo>
                    <a:pt x="6340" y="411"/>
                  </a:lnTo>
                  <a:lnTo>
                    <a:pt x="6295" y="320"/>
                  </a:lnTo>
                  <a:lnTo>
                    <a:pt x="6226" y="229"/>
                  </a:lnTo>
                  <a:lnTo>
                    <a:pt x="6158" y="138"/>
                  </a:lnTo>
                  <a:lnTo>
                    <a:pt x="6044" y="69"/>
                  </a:lnTo>
                  <a:lnTo>
                    <a:pt x="5907" y="24"/>
                  </a:lnTo>
                  <a:lnTo>
                    <a:pt x="5770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29"/>
            <p:cNvSpPr/>
            <p:nvPr/>
          </p:nvSpPr>
          <p:spPr>
            <a:xfrm>
              <a:off x="1690918" y="3766436"/>
              <a:ext cx="179111" cy="262493"/>
            </a:xfrm>
            <a:custGeom>
              <a:avLst/>
              <a:gdLst/>
              <a:ahLst/>
              <a:cxnLst/>
              <a:rect l="l" t="t" r="r" b="b"/>
              <a:pathLst>
                <a:path w="2350" h="3444" extrusionOk="0">
                  <a:moveTo>
                    <a:pt x="1666" y="0"/>
                  </a:moveTo>
                  <a:lnTo>
                    <a:pt x="1552" y="46"/>
                  </a:lnTo>
                  <a:lnTo>
                    <a:pt x="1438" y="91"/>
                  </a:lnTo>
                  <a:lnTo>
                    <a:pt x="1346" y="160"/>
                  </a:lnTo>
                  <a:lnTo>
                    <a:pt x="1278" y="251"/>
                  </a:lnTo>
                  <a:lnTo>
                    <a:pt x="1210" y="342"/>
                  </a:lnTo>
                  <a:lnTo>
                    <a:pt x="1" y="2942"/>
                  </a:lnTo>
                  <a:lnTo>
                    <a:pt x="1073" y="3444"/>
                  </a:lnTo>
                  <a:lnTo>
                    <a:pt x="2281" y="844"/>
                  </a:lnTo>
                  <a:lnTo>
                    <a:pt x="2327" y="730"/>
                  </a:lnTo>
                  <a:lnTo>
                    <a:pt x="2350" y="616"/>
                  </a:lnTo>
                  <a:lnTo>
                    <a:pt x="2350" y="502"/>
                  </a:lnTo>
                  <a:lnTo>
                    <a:pt x="2304" y="388"/>
                  </a:lnTo>
                  <a:lnTo>
                    <a:pt x="2259" y="297"/>
                  </a:lnTo>
                  <a:lnTo>
                    <a:pt x="2190" y="205"/>
                  </a:lnTo>
                  <a:lnTo>
                    <a:pt x="2099" y="114"/>
                  </a:lnTo>
                  <a:lnTo>
                    <a:pt x="2008" y="68"/>
                  </a:lnTo>
                  <a:lnTo>
                    <a:pt x="1894" y="23"/>
                  </a:lnTo>
                  <a:lnTo>
                    <a:pt x="1780" y="0"/>
                  </a:lnTo>
                  <a:close/>
                </a:path>
              </a:pathLst>
            </a:custGeom>
            <a:solidFill>
              <a:srgbClr val="FDC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29"/>
            <p:cNvSpPr/>
            <p:nvPr/>
          </p:nvSpPr>
          <p:spPr>
            <a:xfrm>
              <a:off x="1687488" y="3762931"/>
              <a:ext cx="186047" cy="269505"/>
            </a:xfrm>
            <a:custGeom>
              <a:avLst/>
              <a:gdLst/>
              <a:ahLst/>
              <a:cxnLst/>
              <a:rect l="l" t="t" r="r" b="b"/>
              <a:pathLst>
                <a:path w="2441" h="3536" extrusionOk="0">
                  <a:moveTo>
                    <a:pt x="1802" y="92"/>
                  </a:moveTo>
                  <a:lnTo>
                    <a:pt x="1916" y="114"/>
                  </a:lnTo>
                  <a:lnTo>
                    <a:pt x="2030" y="137"/>
                  </a:lnTo>
                  <a:lnTo>
                    <a:pt x="2167" y="229"/>
                  </a:lnTo>
                  <a:lnTo>
                    <a:pt x="2258" y="343"/>
                  </a:lnTo>
                  <a:lnTo>
                    <a:pt x="2326" y="502"/>
                  </a:lnTo>
                  <a:lnTo>
                    <a:pt x="2349" y="639"/>
                  </a:lnTo>
                  <a:lnTo>
                    <a:pt x="2326" y="753"/>
                  </a:lnTo>
                  <a:lnTo>
                    <a:pt x="2304" y="867"/>
                  </a:lnTo>
                  <a:lnTo>
                    <a:pt x="1095" y="3444"/>
                  </a:lnTo>
                  <a:lnTo>
                    <a:pt x="114" y="2965"/>
                  </a:lnTo>
                  <a:lnTo>
                    <a:pt x="1300" y="411"/>
                  </a:lnTo>
                  <a:lnTo>
                    <a:pt x="1391" y="274"/>
                  </a:lnTo>
                  <a:lnTo>
                    <a:pt x="1505" y="183"/>
                  </a:lnTo>
                  <a:lnTo>
                    <a:pt x="1642" y="114"/>
                  </a:lnTo>
                  <a:lnTo>
                    <a:pt x="1802" y="92"/>
                  </a:lnTo>
                  <a:close/>
                  <a:moveTo>
                    <a:pt x="1802" y="0"/>
                  </a:moveTo>
                  <a:lnTo>
                    <a:pt x="1619" y="23"/>
                  </a:lnTo>
                  <a:lnTo>
                    <a:pt x="1460" y="92"/>
                  </a:lnTo>
                  <a:lnTo>
                    <a:pt x="1323" y="229"/>
                  </a:lnTo>
                  <a:lnTo>
                    <a:pt x="1255" y="297"/>
                  </a:lnTo>
                  <a:lnTo>
                    <a:pt x="1209" y="365"/>
                  </a:lnTo>
                  <a:lnTo>
                    <a:pt x="0" y="2965"/>
                  </a:lnTo>
                  <a:lnTo>
                    <a:pt x="0" y="3011"/>
                  </a:lnTo>
                  <a:lnTo>
                    <a:pt x="23" y="3033"/>
                  </a:lnTo>
                  <a:lnTo>
                    <a:pt x="1095" y="3535"/>
                  </a:lnTo>
                  <a:lnTo>
                    <a:pt x="1141" y="3535"/>
                  </a:lnTo>
                  <a:lnTo>
                    <a:pt x="1163" y="3512"/>
                  </a:lnTo>
                  <a:lnTo>
                    <a:pt x="2372" y="913"/>
                  </a:lnTo>
                  <a:lnTo>
                    <a:pt x="2418" y="776"/>
                  </a:lnTo>
                  <a:lnTo>
                    <a:pt x="2440" y="639"/>
                  </a:lnTo>
                  <a:lnTo>
                    <a:pt x="2418" y="479"/>
                  </a:lnTo>
                  <a:lnTo>
                    <a:pt x="2349" y="297"/>
                  </a:lnTo>
                  <a:lnTo>
                    <a:pt x="2212" y="160"/>
                  </a:lnTo>
                  <a:lnTo>
                    <a:pt x="2144" y="114"/>
                  </a:lnTo>
                  <a:lnTo>
                    <a:pt x="2075" y="69"/>
                  </a:lnTo>
                  <a:lnTo>
                    <a:pt x="1939" y="23"/>
                  </a:lnTo>
                  <a:lnTo>
                    <a:pt x="180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29"/>
            <p:cNvSpPr/>
            <p:nvPr/>
          </p:nvSpPr>
          <p:spPr>
            <a:xfrm>
              <a:off x="1432014" y="4555496"/>
              <a:ext cx="48703" cy="90470"/>
            </a:xfrm>
            <a:custGeom>
              <a:avLst/>
              <a:gdLst/>
              <a:ahLst/>
              <a:cxnLst/>
              <a:rect l="l" t="t" r="r" b="b"/>
              <a:pathLst>
                <a:path w="639" h="1187" extrusionOk="0">
                  <a:moveTo>
                    <a:pt x="547" y="0"/>
                  </a:moveTo>
                  <a:lnTo>
                    <a:pt x="525" y="23"/>
                  </a:lnTo>
                  <a:lnTo>
                    <a:pt x="479" y="46"/>
                  </a:lnTo>
                  <a:lnTo>
                    <a:pt x="456" y="69"/>
                  </a:lnTo>
                  <a:lnTo>
                    <a:pt x="0" y="1026"/>
                  </a:lnTo>
                  <a:lnTo>
                    <a:pt x="0" y="1072"/>
                  </a:lnTo>
                  <a:lnTo>
                    <a:pt x="0" y="1118"/>
                  </a:lnTo>
                  <a:lnTo>
                    <a:pt x="23" y="1141"/>
                  </a:lnTo>
                  <a:lnTo>
                    <a:pt x="46" y="1163"/>
                  </a:lnTo>
                  <a:lnTo>
                    <a:pt x="91" y="1186"/>
                  </a:lnTo>
                  <a:lnTo>
                    <a:pt x="137" y="1163"/>
                  </a:lnTo>
                  <a:lnTo>
                    <a:pt x="160" y="1141"/>
                  </a:lnTo>
                  <a:lnTo>
                    <a:pt x="182" y="1118"/>
                  </a:lnTo>
                  <a:lnTo>
                    <a:pt x="639" y="160"/>
                  </a:lnTo>
                  <a:lnTo>
                    <a:pt x="639" y="114"/>
                  </a:lnTo>
                  <a:lnTo>
                    <a:pt x="639" y="69"/>
                  </a:lnTo>
                  <a:lnTo>
                    <a:pt x="616" y="46"/>
                  </a:lnTo>
                  <a:lnTo>
                    <a:pt x="593" y="23"/>
                  </a:lnTo>
                  <a:lnTo>
                    <a:pt x="547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29"/>
            <p:cNvSpPr/>
            <p:nvPr/>
          </p:nvSpPr>
          <p:spPr>
            <a:xfrm>
              <a:off x="1428508" y="4551990"/>
              <a:ext cx="55715" cy="97406"/>
            </a:xfrm>
            <a:custGeom>
              <a:avLst/>
              <a:gdLst/>
              <a:ahLst/>
              <a:cxnLst/>
              <a:rect l="l" t="t" r="r" b="b"/>
              <a:pathLst>
                <a:path w="731" h="1278" extrusionOk="0">
                  <a:moveTo>
                    <a:pt x="593" y="92"/>
                  </a:moveTo>
                  <a:lnTo>
                    <a:pt x="616" y="115"/>
                  </a:lnTo>
                  <a:lnTo>
                    <a:pt x="639" y="138"/>
                  </a:lnTo>
                  <a:lnTo>
                    <a:pt x="639" y="160"/>
                  </a:lnTo>
                  <a:lnTo>
                    <a:pt x="639" y="183"/>
                  </a:lnTo>
                  <a:lnTo>
                    <a:pt x="206" y="1141"/>
                  </a:lnTo>
                  <a:lnTo>
                    <a:pt x="183" y="1164"/>
                  </a:lnTo>
                  <a:lnTo>
                    <a:pt x="137" y="1187"/>
                  </a:lnTo>
                  <a:lnTo>
                    <a:pt x="114" y="1164"/>
                  </a:lnTo>
                  <a:lnTo>
                    <a:pt x="92" y="1141"/>
                  </a:lnTo>
                  <a:lnTo>
                    <a:pt x="92" y="1118"/>
                  </a:lnTo>
                  <a:lnTo>
                    <a:pt x="92" y="1095"/>
                  </a:lnTo>
                  <a:lnTo>
                    <a:pt x="548" y="138"/>
                  </a:lnTo>
                  <a:lnTo>
                    <a:pt x="571" y="115"/>
                  </a:lnTo>
                  <a:lnTo>
                    <a:pt x="593" y="92"/>
                  </a:lnTo>
                  <a:close/>
                  <a:moveTo>
                    <a:pt x="593" y="1"/>
                  </a:moveTo>
                  <a:lnTo>
                    <a:pt x="525" y="23"/>
                  </a:lnTo>
                  <a:lnTo>
                    <a:pt x="457" y="92"/>
                  </a:lnTo>
                  <a:lnTo>
                    <a:pt x="23" y="1050"/>
                  </a:lnTo>
                  <a:lnTo>
                    <a:pt x="0" y="1118"/>
                  </a:lnTo>
                  <a:lnTo>
                    <a:pt x="23" y="1209"/>
                  </a:lnTo>
                  <a:lnTo>
                    <a:pt x="92" y="1255"/>
                  </a:lnTo>
                  <a:lnTo>
                    <a:pt x="137" y="1278"/>
                  </a:lnTo>
                  <a:lnTo>
                    <a:pt x="228" y="1255"/>
                  </a:lnTo>
                  <a:lnTo>
                    <a:pt x="274" y="1187"/>
                  </a:lnTo>
                  <a:lnTo>
                    <a:pt x="730" y="229"/>
                  </a:lnTo>
                  <a:lnTo>
                    <a:pt x="730" y="160"/>
                  </a:lnTo>
                  <a:lnTo>
                    <a:pt x="707" y="69"/>
                  </a:lnTo>
                  <a:lnTo>
                    <a:pt x="662" y="23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29"/>
            <p:cNvSpPr/>
            <p:nvPr/>
          </p:nvSpPr>
          <p:spPr>
            <a:xfrm>
              <a:off x="1701359" y="3865440"/>
              <a:ext cx="175605" cy="339015"/>
            </a:xfrm>
            <a:custGeom>
              <a:avLst/>
              <a:gdLst/>
              <a:ahLst/>
              <a:cxnLst/>
              <a:rect l="l" t="t" r="r" b="b"/>
              <a:pathLst>
                <a:path w="2304" h="4448" extrusionOk="0">
                  <a:moveTo>
                    <a:pt x="2077" y="93"/>
                  </a:moveTo>
                  <a:lnTo>
                    <a:pt x="2122" y="115"/>
                  </a:lnTo>
                  <a:lnTo>
                    <a:pt x="2167" y="183"/>
                  </a:lnTo>
                  <a:lnTo>
                    <a:pt x="2190" y="252"/>
                  </a:lnTo>
                  <a:lnTo>
                    <a:pt x="2213" y="343"/>
                  </a:lnTo>
                  <a:lnTo>
                    <a:pt x="2190" y="389"/>
                  </a:lnTo>
                  <a:lnTo>
                    <a:pt x="2190" y="457"/>
                  </a:lnTo>
                  <a:lnTo>
                    <a:pt x="434" y="4197"/>
                  </a:lnTo>
                  <a:lnTo>
                    <a:pt x="388" y="4265"/>
                  </a:lnTo>
                  <a:lnTo>
                    <a:pt x="320" y="4311"/>
                  </a:lnTo>
                  <a:lnTo>
                    <a:pt x="252" y="4357"/>
                  </a:lnTo>
                  <a:lnTo>
                    <a:pt x="115" y="4357"/>
                  </a:lnTo>
                  <a:lnTo>
                    <a:pt x="85" y="4347"/>
                  </a:lnTo>
                  <a:lnTo>
                    <a:pt x="85" y="4347"/>
                  </a:lnTo>
                  <a:lnTo>
                    <a:pt x="2077" y="93"/>
                  </a:lnTo>
                  <a:close/>
                  <a:moveTo>
                    <a:pt x="2053" y="1"/>
                  </a:moveTo>
                  <a:lnTo>
                    <a:pt x="2030" y="24"/>
                  </a:lnTo>
                  <a:lnTo>
                    <a:pt x="1" y="4357"/>
                  </a:lnTo>
                  <a:lnTo>
                    <a:pt x="1" y="4379"/>
                  </a:lnTo>
                  <a:lnTo>
                    <a:pt x="24" y="4402"/>
                  </a:lnTo>
                  <a:lnTo>
                    <a:pt x="92" y="4448"/>
                  </a:lnTo>
                  <a:lnTo>
                    <a:pt x="183" y="4448"/>
                  </a:lnTo>
                  <a:lnTo>
                    <a:pt x="274" y="4425"/>
                  </a:lnTo>
                  <a:lnTo>
                    <a:pt x="388" y="4379"/>
                  </a:lnTo>
                  <a:lnTo>
                    <a:pt x="457" y="4311"/>
                  </a:lnTo>
                  <a:lnTo>
                    <a:pt x="525" y="4220"/>
                  </a:lnTo>
                  <a:lnTo>
                    <a:pt x="2258" y="503"/>
                  </a:lnTo>
                  <a:lnTo>
                    <a:pt x="2281" y="411"/>
                  </a:lnTo>
                  <a:lnTo>
                    <a:pt x="2304" y="343"/>
                  </a:lnTo>
                  <a:lnTo>
                    <a:pt x="2281" y="229"/>
                  </a:lnTo>
                  <a:lnTo>
                    <a:pt x="2236" y="138"/>
                  </a:lnTo>
                  <a:lnTo>
                    <a:pt x="2167" y="47"/>
                  </a:lnTo>
                  <a:lnTo>
                    <a:pt x="2076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29"/>
            <p:cNvSpPr/>
            <p:nvPr/>
          </p:nvSpPr>
          <p:spPr>
            <a:xfrm>
              <a:off x="1437197" y="4496352"/>
              <a:ext cx="99159" cy="132237"/>
            </a:xfrm>
            <a:custGeom>
              <a:avLst/>
              <a:gdLst/>
              <a:ahLst/>
              <a:cxnLst/>
              <a:rect l="l" t="t" r="r" b="b"/>
              <a:pathLst>
                <a:path w="1301" h="1735" extrusionOk="0">
                  <a:moveTo>
                    <a:pt x="890" y="1"/>
                  </a:moveTo>
                  <a:lnTo>
                    <a:pt x="229" y="24"/>
                  </a:lnTo>
                  <a:lnTo>
                    <a:pt x="114" y="343"/>
                  </a:lnTo>
                  <a:lnTo>
                    <a:pt x="46" y="639"/>
                  </a:lnTo>
                  <a:lnTo>
                    <a:pt x="0" y="936"/>
                  </a:lnTo>
                  <a:lnTo>
                    <a:pt x="0" y="1210"/>
                  </a:lnTo>
                  <a:lnTo>
                    <a:pt x="23" y="1415"/>
                  </a:lnTo>
                  <a:lnTo>
                    <a:pt x="46" y="1597"/>
                  </a:lnTo>
                  <a:lnTo>
                    <a:pt x="92" y="1734"/>
                  </a:lnTo>
                  <a:lnTo>
                    <a:pt x="229" y="1666"/>
                  </a:lnTo>
                  <a:lnTo>
                    <a:pt x="365" y="1574"/>
                  </a:lnTo>
                  <a:lnTo>
                    <a:pt x="548" y="1460"/>
                  </a:lnTo>
                  <a:lnTo>
                    <a:pt x="753" y="1278"/>
                  </a:lnTo>
                  <a:lnTo>
                    <a:pt x="958" y="1073"/>
                  </a:lnTo>
                  <a:lnTo>
                    <a:pt x="1141" y="822"/>
                  </a:lnTo>
                  <a:lnTo>
                    <a:pt x="1300" y="525"/>
                  </a:lnTo>
                  <a:lnTo>
                    <a:pt x="890" y="1"/>
                  </a:lnTo>
                  <a:close/>
                </a:path>
              </a:pathLst>
            </a:custGeom>
            <a:solidFill>
              <a:srgbClr val="FDC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29"/>
            <p:cNvSpPr/>
            <p:nvPr/>
          </p:nvSpPr>
          <p:spPr>
            <a:xfrm>
              <a:off x="1454574" y="3990586"/>
              <a:ext cx="318132" cy="545870"/>
            </a:xfrm>
            <a:custGeom>
              <a:avLst/>
              <a:gdLst/>
              <a:ahLst/>
              <a:cxnLst/>
              <a:rect l="l" t="t" r="r" b="b"/>
              <a:pathLst>
                <a:path w="4174" h="7162" extrusionOk="0">
                  <a:moveTo>
                    <a:pt x="3102" y="1"/>
                  </a:moveTo>
                  <a:lnTo>
                    <a:pt x="1" y="6660"/>
                  </a:lnTo>
                  <a:lnTo>
                    <a:pt x="1072" y="7161"/>
                  </a:lnTo>
                  <a:lnTo>
                    <a:pt x="4174" y="503"/>
                  </a:lnTo>
                  <a:lnTo>
                    <a:pt x="3102" y="1"/>
                  </a:lnTo>
                  <a:close/>
                </a:path>
              </a:pathLst>
            </a:custGeom>
            <a:solidFill>
              <a:srgbClr val="FDC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29"/>
            <p:cNvSpPr/>
            <p:nvPr/>
          </p:nvSpPr>
          <p:spPr>
            <a:xfrm>
              <a:off x="1433691" y="4494676"/>
              <a:ext cx="106095" cy="137344"/>
            </a:xfrm>
            <a:custGeom>
              <a:avLst/>
              <a:gdLst/>
              <a:ahLst/>
              <a:cxnLst/>
              <a:rect l="l" t="t" r="r" b="b"/>
              <a:pathLst>
                <a:path w="1392" h="1802" extrusionOk="0">
                  <a:moveTo>
                    <a:pt x="252" y="0"/>
                  </a:moveTo>
                  <a:lnTo>
                    <a:pt x="229" y="23"/>
                  </a:lnTo>
                  <a:lnTo>
                    <a:pt x="115" y="297"/>
                  </a:lnTo>
                  <a:lnTo>
                    <a:pt x="46" y="593"/>
                  </a:lnTo>
                  <a:lnTo>
                    <a:pt x="24" y="844"/>
                  </a:lnTo>
                  <a:lnTo>
                    <a:pt x="1" y="1095"/>
                  </a:lnTo>
                  <a:lnTo>
                    <a:pt x="24" y="1368"/>
                  </a:lnTo>
                  <a:lnTo>
                    <a:pt x="46" y="1574"/>
                  </a:lnTo>
                  <a:lnTo>
                    <a:pt x="92" y="1779"/>
                  </a:lnTo>
                  <a:lnTo>
                    <a:pt x="115" y="1802"/>
                  </a:lnTo>
                  <a:lnTo>
                    <a:pt x="138" y="1802"/>
                  </a:lnTo>
                  <a:lnTo>
                    <a:pt x="297" y="1733"/>
                  </a:lnTo>
                  <a:lnTo>
                    <a:pt x="434" y="1642"/>
                  </a:lnTo>
                  <a:lnTo>
                    <a:pt x="617" y="1505"/>
                  </a:lnTo>
                  <a:lnTo>
                    <a:pt x="822" y="1346"/>
                  </a:lnTo>
                  <a:lnTo>
                    <a:pt x="1027" y="1118"/>
                  </a:lnTo>
                  <a:lnTo>
                    <a:pt x="1232" y="867"/>
                  </a:lnTo>
                  <a:lnTo>
                    <a:pt x="1392" y="570"/>
                  </a:lnTo>
                  <a:lnTo>
                    <a:pt x="1392" y="525"/>
                  </a:lnTo>
                  <a:lnTo>
                    <a:pt x="1369" y="502"/>
                  </a:lnTo>
                  <a:lnTo>
                    <a:pt x="1346" y="502"/>
                  </a:lnTo>
                  <a:lnTo>
                    <a:pt x="1324" y="525"/>
                  </a:lnTo>
                  <a:lnTo>
                    <a:pt x="1141" y="821"/>
                  </a:lnTo>
                  <a:lnTo>
                    <a:pt x="959" y="1072"/>
                  </a:lnTo>
                  <a:lnTo>
                    <a:pt x="753" y="1277"/>
                  </a:lnTo>
                  <a:lnTo>
                    <a:pt x="571" y="1437"/>
                  </a:lnTo>
                  <a:lnTo>
                    <a:pt x="389" y="1574"/>
                  </a:lnTo>
                  <a:lnTo>
                    <a:pt x="252" y="1642"/>
                  </a:lnTo>
                  <a:lnTo>
                    <a:pt x="157" y="1699"/>
                  </a:lnTo>
                  <a:lnTo>
                    <a:pt x="157" y="1699"/>
                  </a:lnTo>
                  <a:lnTo>
                    <a:pt x="138" y="1528"/>
                  </a:lnTo>
                  <a:lnTo>
                    <a:pt x="115" y="1323"/>
                  </a:lnTo>
                  <a:lnTo>
                    <a:pt x="92" y="1095"/>
                  </a:lnTo>
                  <a:lnTo>
                    <a:pt x="115" y="867"/>
                  </a:lnTo>
                  <a:lnTo>
                    <a:pt x="138" y="616"/>
                  </a:lnTo>
                  <a:lnTo>
                    <a:pt x="206" y="342"/>
                  </a:lnTo>
                  <a:lnTo>
                    <a:pt x="320" y="69"/>
                  </a:lnTo>
                  <a:lnTo>
                    <a:pt x="320" y="23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29"/>
            <p:cNvSpPr/>
            <p:nvPr/>
          </p:nvSpPr>
          <p:spPr>
            <a:xfrm>
              <a:off x="1451068" y="3987157"/>
              <a:ext cx="325144" cy="552806"/>
            </a:xfrm>
            <a:custGeom>
              <a:avLst/>
              <a:gdLst/>
              <a:ahLst/>
              <a:cxnLst/>
              <a:rect l="l" t="t" r="r" b="b"/>
              <a:pathLst>
                <a:path w="4266" h="7253" extrusionOk="0">
                  <a:moveTo>
                    <a:pt x="3171" y="114"/>
                  </a:moveTo>
                  <a:lnTo>
                    <a:pt x="4161" y="576"/>
                  </a:lnTo>
                  <a:lnTo>
                    <a:pt x="4161" y="576"/>
                  </a:lnTo>
                  <a:lnTo>
                    <a:pt x="1096" y="7138"/>
                  </a:lnTo>
                  <a:lnTo>
                    <a:pt x="115" y="6682"/>
                  </a:lnTo>
                  <a:lnTo>
                    <a:pt x="3171" y="114"/>
                  </a:lnTo>
                  <a:close/>
                  <a:moveTo>
                    <a:pt x="3125" y="0"/>
                  </a:moveTo>
                  <a:lnTo>
                    <a:pt x="3102" y="23"/>
                  </a:lnTo>
                  <a:lnTo>
                    <a:pt x="1" y="6682"/>
                  </a:lnTo>
                  <a:lnTo>
                    <a:pt x="1" y="6705"/>
                  </a:lnTo>
                  <a:lnTo>
                    <a:pt x="24" y="6750"/>
                  </a:lnTo>
                  <a:lnTo>
                    <a:pt x="1118" y="7252"/>
                  </a:lnTo>
                  <a:lnTo>
                    <a:pt x="1141" y="7252"/>
                  </a:lnTo>
                  <a:lnTo>
                    <a:pt x="1164" y="7229"/>
                  </a:lnTo>
                  <a:lnTo>
                    <a:pt x="4265" y="570"/>
                  </a:lnTo>
                  <a:lnTo>
                    <a:pt x="4265" y="548"/>
                  </a:lnTo>
                  <a:lnTo>
                    <a:pt x="4243" y="525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29"/>
            <p:cNvSpPr/>
            <p:nvPr/>
          </p:nvSpPr>
          <p:spPr>
            <a:xfrm>
              <a:off x="1704865" y="3867193"/>
              <a:ext cx="168669" cy="333833"/>
            </a:xfrm>
            <a:custGeom>
              <a:avLst/>
              <a:gdLst/>
              <a:ahLst/>
              <a:cxnLst/>
              <a:rect l="l" t="t" r="r" b="b"/>
              <a:pathLst>
                <a:path w="2213" h="4380" extrusionOk="0">
                  <a:moveTo>
                    <a:pt x="2007" y="1"/>
                  </a:moveTo>
                  <a:lnTo>
                    <a:pt x="0" y="4356"/>
                  </a:lnTo>
                  <a:lnTo>
                    <a:pt x="114" y="4379"/>
                  </a:lnTo>
                  <a:lnTo>
                    <a:pt x="251" y="4356"/>
                  </a:lnTo>
                  <a:lnTo>
                    <a:pt x="342" y="4288"/>
                  </a:lnTo>
                  <a:lnTo>
                    <a:pt x="434" y="4197"/>
                  </a:lnTo>
                  <a:lnTo>
                    <a:pt x="2167" y="457"/>
                  </a:lnTo>
                  <a:lnTo>
                    <a:pt x="2212" y="320"/>
                  </a:lnTo>
                  <a:lnTo>
                    <a:pt x="2190" y="206"/>
                  </a:lnTo>
                  <a:lnTo>
                    <a:pt x="2121" y="92"/>
                  </a:lnTo>
                  <a:lnTo>
                    <a:pt x="20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29"/>
            <p:cNvSpPr/>
            <p:nvPr/>
          </p:nvSpPr>
          <p:spPr>
            <a:xfrm>
              <a:off x="1701359" y="3865440"/>
              <a:ext cx="175605" cy="339015"/>
            </a:xfrm>
            <a:custGeom>
              <a:avLst/>
              <a:gdLst/>
              <a:ahLst/>
              <a:cxnLst/>
              <a:rect l="l" t="t" r="r" b="b"/>
              <a:pathLst>
                <a:path w="2304" h="4448" extrusionOk="0">
                  <a:moveTo>
                    <a:pt x="2077" y="93"/>
                  </a:moveTo>
                  <a:lnTo>
                    <a:pt x="2122" y="115"/>
                  </a:lnTo>
                  <a:lnTo>
                    <a:pt x="2167" y="183"/>
                  </a:lnTo>
                  <a:lnTo>
                    <a:pt x="2190" y="252"/>
                  </a:lnTo>
                  <a:lnTo>
                    <a:pt x="2213" y="343"/>
                  </a:lnTo>
                  <a:lnTo>
                    <a:pt x="2190" y="389"/>
                  </a:lnTo>
                  <a:lnTo>
                    <a:pt x="2190" y="457"/>
                  </a:lnTo>
                  <a:lnTo>
                    <a:pt x="434" y="4197"/>
                  </a:lnTo>
                  <a:lnTo>
                    <a:pt x="388" y="4265"/>
                  </a:lnTo>
                  <a:lnTo>
                    <a:pt x="320" y="4311"/>
                  </a:lnTo>
                  <a:lnTo>
                    <a:pt x="252" y="4357"/>
                  </a:lnTo>
                  <a:lnTo>
                    <a:pt x="115" y="4357"/>
                  </a:lnTo>
                  <a:lnTo>
                    <a:pt x="85" y="4347"/>
                  </a:lnTo>
                  <a:lnTo>
                    <a:pt x="85" y="4347"/>
                  </a:lnTo>
                  <a:lnTo>
                    <a:pt x="2077" y="93"/>
                  </a:lnTo>
                  <a:close/>
                  <a:moveTo>
                    <a:pt x="2053" y="1"/>
                  </a:moveTo>
                  <a:lnTo>
                    <a:pt x="2030" y="24"/>
                  </a:lnTo>
                  <a:lnTo>
                    <a:pt x="1" y="4357"/>
                  </a:lnTo>
                  <a:lnTo>
                    <a:pt x="1" y="4379"/>
                  </a:lnTo>
                  <a:lnTo>
                    <a:pt x="24" y="4402"/>
                  </a:lnTo>
                  <a:lnTo>
                    <a:pt x="92" y="4448"/>
                  </a:lnTo>
                  <a:lnTo>
                    <a:pt x="183" y="4448"/>
                  </a:lnTo>
                  <a:lnTo>
                    <a:pt x="274" y="4425"/>
                  </a:lnTo>
                  <a:lnTo>
                    <a:pt x="388" y="4379"/>
                  </a:lnTo>
                  <a:lnTo>
                    <a:pt x="457" y="4311"/>
                  </a:lnTo>
                  <a:lnTo>
                    <a:pt x="525" y="4220"/>
                  </a:lnTo>
                  <a:lnTo>
                    <a:pt x="2258" y="503"/>
                  </a:lnTo>
                  <a:lnTo>
                    <a:pt x="2281" y="411"/>
                  </a:lnTo>
                  <a:lnTo>
                    <a:pt x="2304" y="343"/>
                  </a:lnTo>
                  <a:lnTo>
                    <a:pt x="2281" y="229"/>
                  </a:lnTo>
                  <a:lnTo>
                    <a:pt x="2236" y="138"/>
                  </a:lnTo>
                  <a:lnTo>
                    <a:pt x="2167" y="47"/>
                  </a:lnTo>
                  <a:lnTo>
                    <a:pt x="2076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29"/>
            <p:cNvSpPr/>
            <p:nvPr/>
          </p:nvSpPr>
          <p:spPr>
            <a:xfrm>
              <a:off x="1682229" y="3990586"/>
              <a:ext cx="90470" cy="57468"/>
            </a:xfrm>
            <a:custGeom>
              <a:avLst/>
              <a:gdLst/>
              <a:ahLst/>
              <a:cxnLst/>
              <a:rect l="l" t="t" r="r" b="b"/>
              <a:pathLst>
                <a:path w="1187" h="754" extrusionOk="0">
                  <a:moveTo>
                    <a:pt x="115" y="1"/>
                  </a:moveTo>
                  <a:lnTo>
                    <a:pt x="1" y="252"/>
                  </a:lnTo>
                  <a:lnTo>
                    <a:pt x="1073" y="753"/>
                  </a:lnTo>
                  <a:lnTo>
                    <a:pt x="1187" y="503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29"/>
            <p:cNvSpPr/>
            <p:nvPr/>
          </p:nvSpPr>
          <p:spPr>
            <a:xfrm>
              <a:off x="1682229" y="3990586"/>
              <a:ext cx="81781" cy="57468"/>
            </a:xfrm>
            <a:custGeom>
              <a:avLst/>
              <a:gdLst/>
              <a:ahLst/>
              <a:cxnLst/>
              <a:rect l="l" t="t" r="r" b="b"/>
              <a:pathLst>
                <a:path w="1073" h="754" extrusionOk="0">
                  <a:moveTo>
                    <a:pt x="115" y="1"/>
                  </a:moveTo>
                  <a:lnTo>
                    <a:pt x="1" y="252"/>
                  </a:lnTo>
                  <a:lnTo>
                    <a:pt x="1073" y="753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9"/>
            <p:cNvSpPr/>
            <p:nvPr/>
          </p:nvSpPr>
          <p:spPr>
            <a:xfrm>
              <a:off x="1682229" y="3990586"/>
              <a:ext cx="81781" cy="57468"/>
            </a:xfrm>
            <a:custGeom>
              <a:avLst/>
              <a:gdLst/>
              <a:ahLst/>
              <a:cxnLst/>
              <a:rect l="l" t="t" r="r" b="b"/>
              <a:pathLst>
                <a:path w="1073" h="754" fill="none" extrusionOk="0">
                  <a:moveTo>
                    <a:pt x="1073" y="753"/>
                  </a:moveTo>
                  <a:lnTo>
                    <a:pt x="1" y="252"/>
                  </a:lnTo>
                  <a:lnTo>
                    <a:pt x="11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29"/>
            <p:cNvSpPr/>
            <p:nvPr/>
          </p:nvSpPr>
          <p:spPr>
            <a:xfrm>
              <a:off x="1678799" y="3987157"/>
              <a:ext cx="97406" cy="64404"/>
            </a:xfrm>
            <a:custGeom>
              <a:avLst/>
              <a:gdLst/>
              <a:ahLst/>
              <a:cxnLst/>
              <a:rect l="l" t="t" r="r" b="b"/>
              <a:pathLst>
                <a:path w="1278" h="845" extrusionOk="0">
                  <a:moveTo>
                    <a:pt x="186" y="114"/>
                  </a:moveTo>
                  <a:lnTo>
                    <a:pt x="1186" y="570"/>
                  </a:lnTo>
                  <a:lnTo>
                    <a:pt x="1095" y="753"/>
                  </a:lnTo>
                  <a:lnTo>
                    <a:pt x="114" y="274"/>
                  </a:lnTo>
                  <a:lnTo>
                    <a:pt x="186" y="114"/>
                  </a:lnTo>
                  <a:close/>
                  <a:moveTo>
                    <a:pt x="137" y="0"/>
                  </a:moveTo>
                  <a:lnTo>
                    <a:pt x="114" y="23"/>
                  </a:lnTo>
                  <a:lnTo>
                    <a:pt x="0" y="274"/>
                  </a:lnTo>
                  <a:lnTo>
                    <a:pt x="0" y="297"/>
                  </a:lnTo>
                  <a:lnTo>
                    <a:pt x="23" y="320"/>
                  </a:lnTo>
                  <a:lnTo>
                    <a:pt x="1095" y="844"/>
                  </a:lnTo>
                  <a:lnTo>
                    <a:pt x="1140" y="844"/>
                  </a:lnTo>
                  <a:lnTo>
                    <a:pt x="1163" y="821"/>
                  </a:lnTo>
                  <a:lnTo>
                    <a:pt x="1277" y="570"/>
                  </a:lnTo>
                  <a:lnTo>
                    <a:pt x="1277" y="548"/>
                  </a:lnTo>
                  <a:lnTo>
                    <a:pt x="1255" y="52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0" name="Google Shape;1680;p29"/>
          <p:cNvSpPr/>
          <p:nvPr/>
        </p:nvSpPr>
        <p:spPr>
          <a:xfrm>
            <a:off x="505617" y="1513887"/>
            <a:ext cx="782220" cy="989074"/>
          </a:xfrm>
          <a:custGeom>
            <a:avLst/>
            <a:gdLst/>
            <a:ahLst/>
            <a:cxnLst/>
            <a:rect l="l" t="t" r="r" b="b"/>
            <a:pathLst>
              <a:path w="10263" h="12977" extrusionOk="0">
                <a:moveTo>
                  <a:pt x="10262" y="1"/>
                </a:moveTo>
                <a:lnTo>
                  <a:pt x="0" y="11790"/>
                </a:lnTo>
                <a:lnTo>
                  <a:pt x="7024" y="12976"/>
                </a:lnTo>
                <a:lnTo>
                  <a:pt x="10262" y="1"/>
                </a:lnTo>
                <a:close/>
              </a:path>
            </a:pathLst>
          </a:custGeom>
          <a:solidFill>
            <a:srgbClr val="000000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1" name="Google Shape;1681;p29"/>
          <p:cNvSpPr/>
          <p:nvPr/>
        </p:nvSpPr>
        <p:spPr>
          <a:xfrm>
            <a:off x="463927" y="1463509"/>
            <a:ext cx="780467" cy="971621"/>
          </a:xfrm>
          <a:custGeom>
            <a:avLst/>
            <a:gdLst/>
            <a:ahLst/>
            <a:cxnLst/>
            <a:rect l="l" t="t" r="r" b="b"/>
            <a:pathLst>
              <a:path w="10240" h="12748" extrusionOk="0">
                <a:moveTo>
                  <a:pt x="10171" y="0"/>
                </a:moveTo>
                <a:lnTo>
                  <a:pt x="6955" y="12451"/>
                </a:lnTo>
                <a:lnTo>
                  <a:pt x="0" y="10627"/>
                </a:lnTo>
                <a:lnTo>
                  <a:pt x="46" y="10924"/>
                </a:lnTo>
                <a:lnTo>
                  <a:pt x="7047" y="12748"/>
                </a:lnTo>
                <a:lnTo>
                  <a:pt x="10239" y="274"/>
                </a:lnTo>
                <a:lnTo>
                  <a:pt x="10171" y="0"/>
                </a:lnTo>
                <a:close/>
              </a:path>
            </a:pathLst>
          </a:custGeom>
          <a:solidFill>
            <a:srgbClr val="5AAF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2" name="Google Shape;1682;p29"/>
          <p:cNvSpPr/>
          <p:nvPr/>
        </p:nvSpPr>
        <p:spPr>
          <a:xfrm>
            <a:off x="740207" y="1858000"/>
            <a:ext cx="273011" cy="332080"/>
          </a:xfrm>
          <a:custGeom>
            <a:avLst/>
            <a:gdLst/>
            <a:ahLst/>
            <a:cxnLst/>
            <a:rect l="l" t="t" r="r" b="b"/>
            <a:pathLst>
              <a:path w="3582" h="4357" extrusionOk="0">
                <a:moveTo>
                  <a:pt x="3581" y="1"/>
                </a:moveTo>
                <a:lnTo>
                  <a:pt x="1" y="4288"/>
                </a:lnTo>
                <a:lnTo>
                  <a:pt x="297" y="4356"/>
                </a:lnTo>
                <a:lnTo>
                  <a:pt x="3467" y="457"/>
                </a:lnTo>
                <a:lnTo>
                  <a:pt x="3581" y="1"/>
                </a:lnTo>
                <a:close/>
              </a:path>
            </a:pathLst>
          </a:custGeom>
          <a:solidFill>
            <a:srgbClr val="5AAF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3" name="Google Shape;1683;p29"/>
          <p:cNvSpPr/>
          <p:nvPr/>
        </p:nvSpPr>
        <p:spPr>
          <a:xfrm>
            <a:off x="463927" y="1463509"/>
            <a:ext cx="775208" cy="949060"/>
          </a:xfrm>
          <a:custGeom>
            <a:avLst/>
            <a:gdLst/>
            <a:ahLst/>
            <a:cxnLst/>
            <a:rect l="l" t="t" r="r" b="b"/>
            <a:pathLst>
              <a:path w="10171" h="12452" extrusionOk="0">
                <a:moveTo>
                  <a:pt x="7206" y="5177"/>
                </a:moveTo>
                <a:lnTo>
                  <a:pt x="5861" y="9989"/>
                </a:lnTo>
                <a:lnTo>
                  <a:pt x="3626" y="9464"/>
                </a:lnTo>
                <a:lnTo>
                  <a:pt x="7206" y="5177"/>
                </a:lnTo>
                <a:close/>
                <a:moveTo>
                  <a:pt x="10171" y="0"/>
                </a:moveTo>
                <a:lnTo>
                  <a:pt x="0" y="10627"/>
                </a:lnTo>
                <a:lnTo>
                  <a:pt x="6955" y="12451"/>
                </a:lnTo>
                <a:lnTo>
                  <a:pt x="10171" y="0"/>
                </a:lnTo>
                <a:close/>
              </a:path>
            </a:pathLst>
          </a:custGeom>
          <a:solidFill>
            <a:srgbClr val="76D16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4" name="Google Shape;1684;p29"/>
          <p:cNvSpPr/>
          <p:nvPr/>
        </p:nvSpPr>
        <p:spPr>
          <a:xfrm>
            <a:off x="736778" y="1854570"/>
            <a:ext cx="279871" cy="373771"/>
          </a:xfrm>
          <a:custGeom>
            <a:avLst/>
            <a:gdLst/>
            <a:ahLst/>
            <a:cxnLst/>
            <a:rect l="l" t="t" r="r" b="b"/>
            <a:pathLst>
              <a:path w="3672" h="4904" extrusionOk="0">
                <a:moveTo>
                  <a:pt x="3535" y="251"/>
                </a:moveTo>
                <a:lnTo>
                  <a:pt x="2258" y="4789"/>
                </a:lnTo>
                <a:lnTo>
                  <a:pt x="114" y="4303"/>
                </a:lnTo>
                <a:lnTo>
                  <a:pt x="3535" y="251"/>
                </a:lnTo>
                <a:close/>
                <a:moveTo>
                  <a:pt x="3626" y="0"/>
                </a:moveTo>
                <a:lnTo>
                  <a:pt x="3603" y="23"/>
                </a:lnTo>
                <a:lnTo>
                  <a:pt x="0" y="4310"/>
                </a:lnTo>
                <a:lnTo>
                  <a:pt x="0" y="4356"/>
                </a:lnTo>
                <a:lnTo>
                  <a:pt x="23" y="4379"/>
                </a:lnTo>
                <a:lnTo>
                  <a:pt x="2281" y="4903"/>
                </a:lnTo>
                <a:lnTo>
                  <a:pt x="2304" y="4903"/>
                </a:lnTo>
                <a:lnTo>
                  <a:pt x="2326" y="4858"/>
                </a:lnTo>
                <a:lnTo>
                  <a:pt x="3672" y="69"/>
                </a:lnTo>
                <a:lnTo>
                  <a:pt x="3672" y="23"/>
                </a:lnTo>
                <a:lnTo>
                  <a:pt x="3649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5" name="Google Shape;1685;p29"/>
          <p:cNvSpPr/>
          <p:nvPr/>
        </p:nvSpPr>
        <p:spPr>
          <a:xfrm>
            <a:off x="526423" y="2202189"/>
            <a:ext cx="31402" cy="20884"/>
          </a:xfrm>
          <a:custGeom>
            <a:avLst/>
            <a:gdLst/>
            <a:ahLst/>
            <a:cxnLst/>
            <a:rect l="l" t="t" r="r" b="b"/>
            <a:pathLst>
              <a:path w="412" h="274" extrusionOk="0">
                <a:moveTo>
                  <a:pt x="24" y="0"/>
                </a:moveTo>
                <a:lnTo>
                  <a:pt x="1" y="23"/>
                </a:lnTo>
                <a:lnTo>
                  <a:pt x="1" y="46"/>
                </a:lnTo>
                <a:lnTo>
                  <a:pt x="1" y="68"/>
                </a:lnTo>
                <a:lnTo>
                  <a:pt x="343" y="274"/>
                </a:lnTo>
                <a:lnTo>
                  <a:pt x="389" y="274"/>
                </a:lnTo>
                <a:lnTo>
                  <a:pt x="411" y="251"/>
                </a:lnTo>
                <a:lnTo>
                  <a:pt x="411" y="205"/>
                </a:lnTo>
                <a:lnTo>
                  <a:pt x="389" y="183"/>
                </a:lnTo>
                <a:lnTo>
                  <a:pt x="47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6" name="Google Shape;1686;p29"/>
          <p:cNvSpPr/>
          <p:nvPr/>
        </p:nvSpPr>
        <p:spPr>
          <a:xfrm>
            <a:off x="526423" y="2202189"/>
            <a:ext cx="31402" cy="20884"/>
          </a:xfrm>
          <a:custGeom>
            <a:avLst/>
            <a:gdLst/>
            <a:ahLst/>
            <a:cxnLst/>
            <a:rect l="l" t="t" r="r" b="b"/>
            <a:pathLst>
              <a:path w="412" h="274" fill="none" extrusionOk="0">
                <a:moveTo>
                  <a:pt x="1" y="68"/>
                </a:moveTo>
                <a:lnTo>
                  <a:pt x="343" y="274"/>
                </a:lnTo>
                <a:lnTo>
                  <a:pt x="343" y="274"/>
                </a:lnTo>
                <a:lnTo>
                  <a:pt x="389" y="274"/>
                </a:lnTo>
                <a:lnTo>
                  <a:pt x="411" y="251"/>
                </a:lnTo>
                <a:lnTo>
                  <a:pt x="411" y="251"/>
                </a:lnTo>
                <a:lnTo>
                  <a:pt x="411" y="205"/>
                </a:lnTo>
                <a:lnTo>
                  <a:pt x="389" y="183"/>
                </a:lnTo>
                <a:lnTo>
                  <a:pt x="47" y="0"/>
                </a:lnTo>
                <a:lnTo>
                  <a:pt x="47" y="0"/>
                </a:lnTo>
                <a:lnTo>
                  <a:pt x="24" y="0"/>
                </a:lnTo>
                <a:lnTo>
                  <a:pt x="1" y="23"/>
                </a:lnTo>
                <a:lnTo>
                  <a:pt x="1" y="23"/>
                </a:lnTo>
                <a:lnTo>
                  <a:pt x="1" y="46"/>
                </a:lnTo>
                <a:lnTo>
                  <a:pt x="1" y="68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7" name="Google Shape;1687;p29"/>
          <p:cNvSpPr/>
          <p:nvPr/>
        </p:nvSpPr>
        <p:spPr>
          <a:xfrm>
            <a:off x="575125" y="2151735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extrusionOk="0">
                <a:moveTo>
                  <a:pt x="0" y="1"/>
                </a:moveTo>
                <a:lnTo>
                  <a:pt x="0" y="46"/>
                </a:lnTo>
                <a:lnTo>
                  <a:pt x="0" y="69"/>
                </a:lnTo>
                <a:lnTo>
                  <a:pt x="343" y="274"/>
                </a:lnTo>
                <a:lnTo>
                  <a:pt x="388" y="274"/>
                </a:lnTo>
                <a:lnTo>
                  <a:pt x="411" y="252"/>
                </a:lnTo>
                <a:lnTo>
                  <a:pt x="411" y="206"/>
                </a:lnTo>
                <a:lnTo>
                  <a:pt x="388" y="183"/>
                </a:lnTo>
                <a:lnTo>
                  <a:pt x="46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8" name="Google Shape;1688;p29"/>
          <p:cNvSpPr/>
          <p:nvPr/>
        </p:nvSpPr>
        <p:spPr>
          <a:xfrm>
            <a:off x="575125" y="2151735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fill="none" extrusionOk="0">
                <a:moveTo>
                  <a:pt x="0" y="69"/>
                </a:moveTo>
                <a:lnTo>
                  <a:pt x="343" y="274"/>
                </a:lnTo>
                <a:lnTo>
                  <a:pt x="343" y="274"/>
                </a:lnTo>
                <a:lnTo>
                  <a:pt x="388" y="274"/>
                </a:lnTo>
                <a:lnTo>
                  <a:pt x="411" y="252"/>
                </a:lnTo>
                <a:lnTo>
                  <a:pt x="411" y="252"/>
                </a:lnTo>
                <a:lnTo>
                  <a:pt x="411" y="206"/>
                </a:lnTo>
                <a:lnTo>
                  <a:pt x="388" y="183"/>
                </a:lnTo>
                <a:lnTo>
                  <a:pt x="46" y="1"/>
                </a:lnTo>
                <a:lnTo>
                  <a:pt x="46" y="1"/>
                </a:lnTo>
                <a:lnTo>
                  <a:pt x="23" y="1"/>
                </a:lnTo>
                <a:lnTo>
                  <a:pt x="0" y="1"/>
                </a:lnTo>
                <a:lnTo>
                  <a:pt x="0" y="1"/>
                </a:lnTo>
                <a:lnTo>
                  <a:pt x="0" y="46"/>
                </a:lnTo>
                <a:lnTo>
                  <a:pt x="0" y="69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9" name="Google Shape;1689;p29"/>
          <p:cNvSpPr/>
          <p:nvPr/>
        </p:nvSpPr>
        <p:spPr>
          <a:xfrm>
            <a:off x="623827" y="2099603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extrusionOk="0">
                <a:moveTo>
                  <a:pt x="23" y="1"/>
                </a:moveTo>
                <a:lnTo>
                  <a:pt x="0" y="23"/>
                </a:lnTo>
                <a:lnTo>
                  <a:pt x="0" y="69"/>
                </a:lnTo>
                <a:lnTo>
                  <a:pt x="23" y="92"/>
                </a:lnTo>
                <a:lnTo>
                  <a:pt x="342" y="274"/>
                </a:lnTo>
                <a:lnTo>
                  <a:pt x="410" y="274"/>
                </a:lnTo>
                <a:lnTo>
                  <a:pt x="410" y="229"/>
                </a:lnTo>
                <a:lnTo>
                  <a:pt x="388" y="206"/>
                </a:lnTo>
                <a:lnTo>
                  <a:pt x="46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0" name="Google Shape;1690;p29"/>
          <p:cNvSpPr/>
          <p:nvPr/>
        </p:nvSpPr>
        <p:spPr>
          <a:xfrm>
            <a:off x="623827" y="2099603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fill="none" extrusionOk="0">
                <a:moveTo>
                  <a:pt x="23" y="92"/>
                </a:moveTo>
                <a:lnTo>
                  <a:pt x="342" y="274"/>
                </a:lnTo>
                <a:lnTo>
                  <a:pt x="342" y="274"/>
                </a:lnTo>
                <a:lnTo>
                  <a:pt x="388" y="274"/>
                </a:lnTo>
                <a:lnTo>
                  <a:pt x="410" y="274"/>
                </a:lnTo>
                <a:lnTo>
                  <a:pt x="410" y="274"/>
                </a:lnTo>
                <a:lnTo>
                  <a:pt x="410" y="229"/>
                </a:lnTo>
                <a:lnTo>
                  <a:pt x="388" y="206"/>
                </a:lnTo>
                <a:lnTo>
                  <a:pt x="46" y="1"/>
                </a:lnTo>
                <a:lnTo>
                  <a:pt x="46" y="1"/>
                </a:lnTo>
                <a:lnTo>
                  <a:pt x="23" y="1"/>
                </a:lnTo>
                <a:lnTo>
                  <a:pt x="0" y="23"/>
                </a:lnTo>
                <a:lnTo>
                  <a:pt x="0" y="23"/>
                </a:lnTo>
                <a:lnTo>
                  <a:pt x="0" y="69"/>
                </a:lnTo>
                <a:lnTo>
                  <a:pt x="23" y="9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1" name="Google Shape;1691;p29"/>
          <p:cNvSpPr/>
          <p:nvPr/>
        </p:nvSpPr>
        <p:spPr>
          <a:xfrm>
            <a:off x="672452" y="2049225"/>
            <a:ext cx="31402" cy="20884"/>
          </a:xfrm>
          <a:custGeom>
            <a:avLst/>
            <a:gdLst/>
            <a:ahLst/>
            <a:cxnLst/>
            <a:rect l="l" t="t" r="r" b="b"/>
            <a:pathLst>
              <a:path w="412" h="274" extrusionOk="0">
                <a:moveTo>
                  <a:pt x="23" y="0"/>
                </a:moveTo>
                <a:lnTo>
                  <a:pt x="1" y="23"/>
                </a:lnTo>
                <a:lnTo>
                  <a:pt x="1" y="69"/>
                </a:lnTo>
                <a:lnTo>
                  <a:pt x="23" y="92"/>
                </a:lnTo>
                <a:lnTo>
                  <a:pt x="343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28"/>
                </a:lnTo>
                <a:lnTo>
                  <a:pt x="388" y="206"/>
                </a:lnTo>
                <a:lnTo>
                  <a:pt x="46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2" name="Google Shape;1692;p29"/>
          <p:cNvSpPr/>
          <p:nvPr/>
        </p:nvSpPr>
        <p:spPr>
          <a:xfrm>
            <a:off x="672452" y="2049225"/>
            <a:ext cx="31402" cy="20884"/>
          </a:xfrm>
          <a:custGeom>
            <a:avLst/>
            <a:gdLst/>
            <a:ahLst/>
            <a:cxnLst/>
            <a:rect l="l" t="t" r="r" b="b"/>
            <a:pathLst>
              <a:path w="412" h="274" fill="none" extrusionOk="0">
                <a:moveTo>
                  <a:pt x="23" y="92"/>
                </a:moveTo>
                <a:lnTo>
                  <a:pt x="343" y="274"/>
                </a:lnTo>
                <a:lnTo>
                  <a:pt x="343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51"/>
                </a:lnTo>
                <a:lnTo>
                  <a:pt x="411" y="228"/>
                </a:lnTo>
                <a:lnTo>
                  <a:pt x="388" y="206"/>
                </a:lnTo>
                <a:lnTo>
                  <a:pt x="46" y="0"/>
                </a:lnTo>
                <a:lnTo>
                  <a:pt x="46" y="0"/>
                </a:lnTo>
                <a:lnTo>
                  <a:pt x="23" y="0"/>
                </a:lnTo>
                <a:lnTo>
                  <a:pt x="1" y="23"/>
                </a:lnTo>
                <a:lnTo>
                  <a:pt x="1" y="23"/>
                </a:lnTo>
                <a:lnTo>
                  <a:pt x="1" y="69"/>
                </a:lnTo>
                <a:lnTo>
                  <a:pt x="23" y="9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3" name="Google Shape;1693;p29"/>
          <p:cNvSpPr/>
          <p:nvPr/>
        </p:nvSpPr>
        <p:spPr>
          <a:xfrm>
            <a:off x="721154" y="1998770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extrusionOk="0">
                <a:moveTo>
                  <a:pt x="23" y="1"/>
                </a:moveTo>
                <a:lnTo>
                  <a:pt x="0" y="24"/>
                </a:lnTo>
                <a:lnTo>
                  <a:pt x="0" y="47"/>
                </a:lnTo>
                <a:lnTo>
                  <a:pt x="23" y="69"/>
                </a:lnTo>
                <a:lnTo>
                  <a:pt x="342" y="275"/>
                </a:lnTo>
                <a:lnTo>
                  <a:pt x="388" y="275"/>
                </a:lnTo>
                <a:lnTo>
                  <a:pt x="411" y="252"/>
                </a:lnTo>
                <a:lnTo>
                  <a:pt x="411" y="229"/>
                </a:lnTo>
                <a:lnTo>
                  <a:pt x="388" y="183"/>
                </a:lnTo>
                <a:lnTo>
                  <a:pt x="68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4" name="Google Shape;1694;p29"/>
          <p:cNvSpPr/>
          <p:nvPr/>
        </p:nvSpPr>
        <p:spPr>
          <a:xfrm>
            <a:off x="721154" y="1998770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fill="none" extrusionOk="0">
                <a:moveTo>
                  <a:pt x="23" y="69"/>
                </a:moveTo>
                <a:lnTo>
                  <a:pt x="342" y="275"/>
                </a:lnTo>
                <a:lnTo>
                  <a:pt x="342" y="275"/>
                </a:lnTo>
                <a:lnTo>
                  <a:pt x="388" y="275"/>
                </a:lnTo>
                <a:lnTo>
                  <a:pt x="411" y="252"/>
                </a:lnTo>
                <a:lnTo>
                  <a:pt x="411" y="252"/>
                </a:lnTo>
                <a:lnTo>
                  <a:pt x="411" y="229"/>
                </a:lnTo>
                <a:lnTo>
                  <a:pt x="388" y="183"/>
                </a:lnTo>
                <a:lnTo>
                  <a:pt x="68" y="1"/>
                </a:lnTo>
                <a:lnTo>
                  <a:pt x="68" y="1"/>
                </a:lnTo>
                <a:lnTo>
                  <a:pt x="23" y="1"/>
                </a:lnTo>
                <a:lnTo>
                  <a:pt x="0" y="24"/>
                </a:lnTo>
                <a:lnTo>
                  <a:pt x="0" y="24"/>
                </a:lnTo>
                <a:lnTo>
                  <a:pt x="0" y="47"/>
                </a:lnTo>
                <a:lnTo>
                  <a:pt x="23" y="69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5" name="Google Shape;1695;p29"/>
          <p:cNvSpPr/>
          <p:nvPr/>
        </p:nvSpPr>
        <p:spPr>
          <a:xfrm>
            <a:off x="769779" y="1948392"/>
            <a:ext cx="31402" cy="20960"/>
          </a:xfrm>
          <a:custGeom>
            <a:avLst/>
            <a:gdLst/>
            <a:ahLst/>
            <a:cxnLst/>
            <a:rect l="l" t="t" r="r" b="b"/>
            <a:pathLst>
              <a:path w="412" h="275" extrusionOk="0">
                <a:moveTo>
                  <a:pt x="23" y="1"/>
                </a:moveTo>
                <a:lnTo>
                  <a:pt x="1" y="23"/>
                </a:lnTo>
                <a:lnTo>
                  <a:pt x="1" y="46"/>
                </a:lnTo>
                <a:lnTo>
                  <a:pt x="23" y="69"/>
                </a:lnTo>
                <a:lnTo>
                  <a:pt x="343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06"/>
                </a:lnTo>
                <a:lnTo>
                  <a:pt x="388" y="183"/>
                </a:lnTo>
                <a:lnTo>
                  <a:pt x="6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6" name="Google Shape;1696;p29"/>
          <p:cNvSpPr/>
          <p:nvPr/>
        </p:nvSpPr>
        <p:spPr>
          <a:xfrm>
            <a:off x="769779" y="1948392"/>
            <a:ext cx="31402" cy="20960"/>
          </a:xfrm>
          <a:custGeom>
            <a:avLst/>
            <a:gdLst/>
            <a:ahLst/>
            <a:cxnLst/>
            <a:rect l="l" t="t" r="r" b="b"/>
            <a:pathLst>
              <a:path w="412" h="275" fill="none" extrusionOk="0">
                <a:moveTo>
                  <a:pt x="23" y="69"/>
                </a:moveTo>
                <a:lnTo>
                  <a:pt x="343" y="274"/>
                </a:lnTo>
                <a:lnTo>
                  <a:pt x="343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51"/>
                </a:lnTo>
                <a:lnTo>
                  <a:pt x="411" y="206"/>
                </a:lnTo>
                <a:lnTo>
                  <a:pt x="388" y="183"/>
                </a:lnTo>
                <a:lnTo>
                  <a:pt x="69" y="1"/>
                </a:lnTo>
                <a:lnTo>
                  <a:pt x="69" y="1"/>
                </a:lnTo>
                <a:lnTo>
                  <a:pt x="23" y="1"/>
                </a:lnTo>
                <a:lnTo>
                  <a:pt x="1" y="23"/>
                </a:lnTo>
                <a:lnTo>
                  <a:pt x="1" y="23"/>
                </a:lnTo>
                <a:lnTo>
                  <a:pt x="1" y="46"/>
                </a:lnTo>
                <a:lnTo>
                  <a:pt x="23" y="69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7" name="Google Shape;1697;p29"/>
          <p:cNvSpPr/>
          <p:nvPr/>
        </p:nvSpPr>
        <p:spPr>
          <a:xfrm>
            <a:off x="818481" y="1896260"/>
            <a:ext cx="31325" cy="22637"/>
          </a:xfrm>
          <a:custGeom>
            <a:avLst/>
            <a:gdLst/>
            <a:ahLst/>
            <a:cxnLst/>
            <a:rect l="l" t="t" r="r" b="b"/>
            <a:pathLst>
              <a:path w="411" h="297" extrusionOk="0">
                <a:moveTo>
                  <a:pt x="23" y="1"/>
                </a:moveTo>
                <a:lnTo>
                  <a:pt x="0" y="23"/>
                </a:lnTo>
                <a:lnTo>
                  <a:pt x="0" y="69"/>
                </a:lnTo>
                <a:lnTo>
                  <a:pt x="23" y="92"/>
                </a:lnTo>
                <a:lnTo>
                  <a:pt x="342" y="274"/>
                </a:lnTo>
                <a:lnTo>
                  <a:pt x="388" y="297"/>
                </a:lnTo>
                <a:lnTo>
                  <a:pt x="411" y="274"/>
                </a:lnTo>
                <a:lnTo>
                  <a:pt x="411" y="229"/>
                </a:lnTo>
                <a:lnTo>
                  <a:pt x="388" y="206"/>
                </a:lnTo>
                <a:lnTo>
                  <a:pt x="69" y="23"/>
                </a:lnTo>
                <a:lnTo>
                  <a:pt x="23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8" name="Google Shape;1698;p29"/>
          <p:cNvSpPr/>
          <p:nvPr/>
        </p:nvSpPr>
        <p:spPr>
          <a:xfrm>
            <a:off x="818481" y="1896260"/>
            <a:ext cx="31325" cy="22637"/>
          </a:xfrm>
          <a:custGeom>
            <a:avLst/>
            <a:gdLst/>
            <a:ahLst/>
            <a:cxnLst/>
            <a:rect l="l" t="t" r="r" b="b"/>
            <a:pathLst>
              <a:path w="411" h="297" fill="none" extrusionOk="0">
                <a:moveTo>
                  <a:pt x="23" y="92"/>
                </a:moveTo>
                <a:lnTo>
                  <a:pt x="342" y="274"/>
                </a:lnTo>
                <a:lnTo>
                  <a:pt x="342" y="274"/>
                </a:lnTo>
                <a:lnTo>
                  <a:pt x="388" y="297"/>
                </a:lnTo>
                <a:lnTo>
                  <a:pt x="411" y="274"/>
                </a:lnTo>
                <a:lnTo>
                  <a:pt x="411" y="274"/>
                </a:lnTo>
                <a:lnTo>
                  <a:pt x="411" y="229"/>
                </a:lnTo>
                <a:lnTo>
                  <a:pt x="388" y="206"/>
                </a:lnTo>
                <a:lnTo>
                  <a:pt x="69" y="23"/>
                </a:lnTo>
                <a:lnTo>
                  <a:pt x="69" y="23"/>
                </a:lnTo>
                <a:lnTo>
                  <a:pt x="23" y="1"/>
                </a:lnTo>
                <a:lnTo>
                  <a:pt x="0" y="23"/>
                </a:lnTo>
                <a:lnTo>
                  <a:pt x="0" y="23"/>
                </a:lnTo>
                <a:lnTo>
                  <a:pt x="0" y="69"/>
                </a:lnTo>
                <a:lnTo>
                  <a:pt x="23" y="9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9" name="Google Shape;1699;p29"/>
          <p:cNvSpPr/>
          <p:nvPr/>
        </p:nvSpPr>
        <p:spPr>
          <a:xfrm>
            <a:off x="867106" y="1845882"/>
            <a:ext cx="31402" cy="20884"/>
          </a:xfrm>
          <a:custGeom>
            <a:avLst/>
            <a:gdLst/>
            <a:ahLst/>
            <a:cxnLst/>
            <a:rect l="l" t="t" r="r" b="b"/>
            <a:pathLst>
              <a:path w="412" h="274" extrusionOk="0">
                <a:moveTo>
                  <a:pt x="23" y="0"/>
                </a:moveTo>
                <a:lnTo>
                  <a:pt x="1" y="23"/>
                </a:lnTo>
                <a:lnTo>
                  <a:pt x="1" y="69"/>
                </a:lnTo>
                <a:lnTo>
                  <a:pt x="23" y="91"/>
                </a:lnTo>
                <a:lnTo>
                  <a:pt x="343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28"/>
                </a:lnTo>
                <a:lnTo>
                  <a:pt x="388" y="205"/>
                </a:lnTo>
                <a:lnTo>
                  <a:pt x="69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0" name="Google Shape;1700;p29"/>
          <p:cNvSpPr/>
          <p:nvPr/>
        </p:nvSpPr>
        <p:spPr>
          <a:xfrm>
            <a:off x="867106" y="1845882"/>
            <a:ext cx="31402" cy="20884"/>
          </a:xfrm>
          <a:custGeom>
            <a:avLst/>
            <a:gdLst/>
            <a:ahLst/>
            <a:cxnLst/>
            <a:rect l="l" t="t" r="r" b="b"/>
            <a:pathLst>
              <a:path w="412" h="274" fill="none" extrusionOk="0">
                <a:moveTo>
                  <a:pt x="23" y="91"/>
                </a:moveTo>
                <a:lnTo>
                  <a:pt x="343" y="274"/>
                </a:lnTo>
                <a:lnTo>
                  <a:pt x="343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51"/>
                </a:lnTo>
                <a:lnTo>
                  <a:pt x="411" y="228"/>
                </a:lnTo>
                <a:lnTo>
                  <a:pt x="388" y="205"/>
                </a:lnTo>
                <a:lnTo>
                  <a:pt x="69" y="0"/>
                </a:lnTo>
                <a:lnTo>
                  <a:pt x="69" y="0"/>
                </a:lnTo>
                <a:lnTo>
                  <a:pt x="23" y="0"/>
                </a:lnTo>
                <a:lnTo>
                  <a:pt x="1" y="23"/>
                </a:lnTo>
                <a:lnTo>
                  <a:pt x="1" y="23"/>
                </a:lnTo>
                <a:lnTo>
                  <a:pt x="1" y="69"/>
                </a:lnTo>
                <a:lnTo>
                  <a:pt x="23" y="9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1" name="Google Shape;1701;p29"/>
          <p:cNvSpPr/>
          <p:nvPr/>
        </p:nvSpPr>
        <p:spPr>
          <a:xfrm>
            <a:off x="915808" y="1795427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extrusionOk="0">
                <a:moveTo>
                  <a:pt x="23" y="1"/>
                </a:moveTo>
                <a:lnTo>
                  <a:pt x="0" y="24"/>
                </a:lnTo>
                <a:lnTo>
                  <a:pt x="0" y="46"/>
                </a:lnTo>
                <a:lnTo>
                  <a:pt x="23" y="92"/>
                </a:lnTo>
                <a:lnTo>
                  <a:pt x="342" y="275"/>
                </a:lnTo>
                <a:lnTo>
                  <a:pt x="388" y="275"/>
                </a:lnTo>
                <a:lnTo>
                  <a:pt x="411" y="252"/>
                </a:lnTo>
                <a:lnTo>
                  <a:pt x="411" y="229"/>
                </a:lnTo>
                <a:lnTo>
                  <a:pt x="388" y="183"/>
                </a:lnTo>
                <a:lnTo>
                  <a:pt x="6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2" name="Google Shape;1702;p29"/>
          <p:cNvSpPr/>
          <p:nvPr/>
        </p:nvSpPr>
        <p:spPr>
          <a:xfrm>
            <a:off x="915808" y="1795427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fill="none" extrusionOk="0">
                <a:moveTo>
                  <a:pt x="23" y="92"/>
                </a:moveTo>
                <a:lnTo>
                  <a:pt x="342" y="275"/>
                </a:lnTo>
                <a:lnTo>
                  <a:pt x="342" y="275"/>
                </a:lnTo>
                <a:lnTo>
                  <a:pt x="388" y="275"/>
                </a:lnTo>
                <a:lnTo>
                  <a:pt x="411" y="252"/>
                </a:lnTo>
                <a:lnTo>
                  <a:pt x="411" y="252"/>
                </a:lnTo>
                <a:lnTo>
                  <a:pt x="411" y="229"/>
                </a:lnTo>
                <a:lnTo>
                  <a:pt x="388" y="183"/>
                </a:lnTo>
                <a:lnTo>
                  <a:pt x="69" y="1"/>
                </a:lnTo>
                <a:lnTo>
                  <a:pt x="69" y="1"/>
                </a:lnTo>
                <a:lnTo>
                  <a:pt x="23" y="1"/>
                </a:lnTo>
                <a:lnTo>
                  <a:pt x="0" y="24"/>
                </a:lnTo>
                <a:lnTo>
                  <a:pt x="0" y="24"/>
                </a:lnTo>
                <a:lnTo>
                  <a:pt x="0" y="46"/>
                </a:lnTo>
                <a:lnTo>
                  <a:pt x="23" y="9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3" name="Google Shape;1703;p29"/>
          <p:cNvSpPr/>
          <p:nvPr/>
        </p:nvSpPr>
        <p:spPr>
          <a:xfrm>
            <a:off x="964433" y="1745049"/>
            <a:ext cx="31402" cy="20960"/>
          </a:xfrm>
          <a:custGeom>
            <a:avLst/>
            <a:gdLst/>
            <a:ahLst/>
            <a:cxnLst/>
            <a:rect l="l" t="t" r="r" b="b"/>
            <a:pathLst>
              <a:path w="412" h="275" extrusionOk="0">
                <a:moveTo>
                  <a:pt x="23" y="1"/>
                </a:moveTo>
                <a:lnTo>
                  <a:pt x="1" y="23"/>
                </a:lnTo>
                <a:lnTo>
                  <a:pt x="1" y="46"/>
                </a:lnTo>
                <a:lnTo>
                  <a:pt x="23" y="69"/>
                </a:lnTo>
                <a:lnTo>
                  <a:pt x="343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06"/>
                </a:lnTo>
                <a:lnTo>
                  <a:pt x="388" y="183"/>
                </a:lnTo>
                <a:lnTo>
                  <a:pt x="6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4" name="Google Shape;1704;p29"/>
          <p:cNvSpPr/>
          <p:nvPr/>
        </p:nvSpPr>
        <p:spPr>
          <a:xfrm>
            <a:off x="964433" y="1745049"/>
            <a:ext cx="31402" cy="20960"/>
          </a:xfrm>
          <a:custGeom>
            <a:avLst/>
            <a:gdLst/>
            <a:ahLst/>
            <a:cxnLst/>
            <a:rect l="l" t="t" r="r" b="b"/>
            <a:pathLst>
              <a:path w="412" h="275" fill="none" extrusionOk="0">
                <a:moveTo>
                  <a:pt x="23" y="69"/>
                </a:moveTo>
                <a:lnTo>
                  <a:pt x="343" y="274"/>
                </a:lnTo>
                <a:lnTo>
                  <a:pt x="343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51"/>
                </a:lnTo>
                <a:lnTo>
                  <a:pt x="411" y="206"/>
                </a:lnTo>
                <a:lnTo>
                  <a:pt x="388" y="183"/>
                </a:lnTo>
                <a:lnTo>
                  <a:pt x="69" y="1"/>
                </a:lnTo>
                <a:lnTo>
                  <a:pt x="69" y="1"/>
                </a:lnTo>
                <a:lnTo>
                  <a:pt x="23" y="1"/>
                </a:lnTo>
                <a:lnTo>
                  <a:pt x="1" y="23"/>
                </a:lnTo>
                <a:lnTo>
                  <a:pt x="1" y="23"/>
                </a:lnTo>
                <a:lnTo>
                  <a:pt x="1" y="46"/>
                </a:lnTo>
                <a:lnTo>
                  <a:pt x="23" y="69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5" name="Google Shape;1705;p29"/>
          <p:cNvSpPr/>
          <p:nvPr/>
        </p:nvSpPr>
        <p:spPr>
          <a:xfrm>
            <a:off x="1013135" y="1692917"/>
            <a:ext cx="31325" cy="22637"/>
          </a:xfrm>
          <a:custGeom>
            <a:avLst/>
            <a:gdLst/>
            <a:ahLst/>
            <a:cxnLst/>
            <a:rect l="l" t="t" r="r" b="b"/>
            <a:pathLst>
              <a:path w="411" h="297" extrusionOk="0">
                <a:moveTo>
                  <a:pt x="23" y="0"/>
                </a:moveTo>
                <a:lnTo>
                  <a:pt x="0" y="23"/>
                </a:lnTo>
                <a:lnTo>
                  <a:pt x="0" y="69"/>
                </a:lnTo>
                <a:lnTo>
                  <a:pt x="23" y="92"/>
                </a:lnTo>
                <a:lnTo>
                  <a:pt x="365" y="274"/>
                </a:lnTo>
                <a:lnTo>
                  <a:pt x="388" y="297"/>
                </a:lnTo>
                <a:lnTo>
                  <a:pt x="411" y="274"/>
                </a:lnTo>
                <a:lnTo>
                  <a:pt x="411" y="228"/>
                </a:lnTo>
                <a:lnTo>
                  <a:pt x="388" y="206"/>
                </a:lnTo>
                <a:lnTo>
                  <a:pt x="69" y="23"/>
                </a:lnTo>
                <a:lnTo>
                  <a:pt x="23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6" name="Google Shape;1706;p29"/>
          <p:cNvSpPr/>
          <p:nvPr/>
        </p:nvSpPr>
        <p:spPr>
          <a:xfrm>
            <a:off x="1013135" y="1692917"/>
            <a:ext cx="31325" cy="22637"/>
          </a:xfrm>
          <a:custGeom>
            <a:avLst/>
            <a:gdLst/>
            <a:ahLst/>
            <a:cxnLst/>
            <a:rect l="l" t="t" r="r" b="b"/>
            <a:pathLst>
              <a:path w="411" h="297" fill="none" extrusionOk="0">
                <a:moveTo>
                  <a:pt x="23" y="92"/>
                </a:moveTo>
                <a:lnTo>
                  <a:pt x="365" y="274"/>
                </a:lnTo>
                <a:lnTo>
                  <a:pt x="365" y="274"/>
                </a:lnTo>
                <a:lnTo>
                  <a:pt x="388" y="297"/>
                </a:lnTo>
                <a:lnTo>
                  <a:pt x="411" y="274"/>
                </a:lnTo>
                <a:lnTo>
                  <a:pt x="411" y="274"/>
                </a:lnTo>
                <a:lnTo>
                  <a:pt x="411" y="228"/>
                </a:lnTo>
                <a:lnTo>
                  <a:pt x="388" y="206"/>
                </a:lnTo>
                <a:lnTo>
                  <a:pt x="69" y="23"/>
                </a:lnTo>
                <a:lnTo>
                  <a:pt x="69" y="23"/>
                </a:lnTo>
                <a:lnTo>
                  <a:pt x="23" y="0"/>
                </a:lnTo>
                <a:lnTo>
                  <a:pt x="0" y="23"/>
                </a:lnTo>
                <a:lnTo>
                  <a:pt x="0" y="23"/>
                </a:lnTo>
                <a:lnTo>
                  <a:pt x="0" y="69"/>
                </a:lnTo>
                <a:lnTo>
                  <a:pt x="23" y="9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7" name="Google Shape;1707;p29"/>
          <p:cNvSpPr/>
          <p:nvPr/>
        </p:nvSpPr>
        <p:spPr>
          <a:xfrm>
            <a:off x="1061760" y="1642539"/>
            <a:ext cx="31402" cy="20884"/>
          </a:xfrm>
          <a:custGeom>
            <a:avLst/>
            <a:gdLst/>
            <a:ahLst/>
            <a:cxnLst/>
            <a:rect l="l" t="t" r="r" b="b"/>
            <a:pathLst>
              <a:path w="412" h="274" extrusionOk="0">
                <a:moveTo>
                  <a:pt x="24" y="0"/>
                </a:moveTo>
                <a:lnTo>
                  <a:pt x="1" y="23"/>
                </a:lnTo>
                <a:lnTo>
                  <a:pt x="1" y="68"/>
                </a:lnTo>
                <a:lnTo>
                  <a:pt x="24" y="91"/>
                </a:lnTo>
                <a:lnTo>
                  <a:pt x="366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28"/>
                </a:lnTo>
                <a:lnTo>
                  <a:pt x="411" y="205"/>
                </a:lnTo>
                <a:lnTo>
                  <a:pt x="69" y="0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8" name="Google Shape;1708;p29"/>
          <p:cNvSpPr/>
          <p:nvPr/>
        </p:nvSpPr>
        <p:spPr>
          <a:xfrm>
            <a:off x="1061760" y="1642539"/>
            <a:ext cx="31402" cy="20884"/>
          </a:xfrm>
          <a:custGeom>
            <a:avLst/>
            <a:gdLst/>
            <a:ahLst/>
            <a:cxnLst/>
            <a:rect l="l" t="t" r="r" b="b"/>
            <a:pathLst>
              <a:path w="412" h="274" fill="none" extrusionOk="0">
                <a:moveTo>
                  <a:pt x="24" y="91"/>
                </a:moveTo>
                <a:lnTo>
                  <a:pt x="366" y="274"/>
                </a:lnTo>
                <a:lnTo>
                  <a:pt x="366" y="274"/>
                </a:lnTo>
                <a:lnTo>
                  <a:pt x="388" y="274"/>
                </a:lnTo>
                <a:lnTo>
                  <a:pt x="411" y="251"/>
                </a:lnTo>
                <a:lnTo>
                  <a:pt x="411" y="251"/>
                </a:lnTo>
                <a:lnTo>
                  <a:pt x="411" y="228"/>
                </a:lnTo>
                <a:lnTo>
                  <a:pt x="411" y="205"/>
                </a:lnTo>
                <a:lnTo>
                  <a:pt x="69" y="0"/>
                </a:lnTo>
                <a:lnTo>
                  <a:pt x="69" y="0"/>
                </a:lnTo>
                <a:lnTo>
                  <a:pt x="24" y="0"/>
                </a:lnTo>
                <a:lnTo>
                  <a:pt x="1" y="23"/>
                </a:lnTo>
                <a:lnTo>
                  <a:pt x="1" y="23"/>
                </a:lnTo>
                <a:lnTo>
                  <a:pt x="1" y="68"/>
                </a:lnTo>
                <a:lnTo>
                  <a:pt x="24" y="9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9" name="Google Shape;1709;p29"/>
          <p:cNvSpPr/>
          <p:nvPr/>
        </p:nvSpPr>
        <p:spPr>
          <a:xfrm>
            <a:off x="1110462" y="1592084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extrusionOk="0">
                <a:moveTo>
                  <a:pt x="23" y="1"/>
                </a:moveTo>
                <a:lnTo>
                  <a:pt x="0" y="24"/>
                </a:lnTo>
                <a:lnTo>
                  <a:pt x="0" y="46"/>
                </a:lnTo>
                <a:lnTo>
                  <a:pt x="23" y="92"/>
                </a:lnTo>
                <a:lnTo>
                  <a:pt x="365" y="274"/>
                </a:lnTo>
                <a:lnTo>
                  <a:pt x="388" y="274"/>
                </a:lnTo>
                <a:lnTo>
                  <a:pt x="411" y="252"/>
                </a:lnTo>
                <a:lnTo>
                  <a:pt x="411" y="229"/>
                </a:lnTo>
                <a:lnTo>
                  <a:pt x="411" y="183"/>
                </a:lnTo>
                <a:lnTo>
                  <a:pt x="69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0" name="Google Shape;1710;p29"/>
          <p:cNvSpPr/>
          <p:nvPr/>
        </p:nvSpPr>
        <p:spPr>
          <a:xfrm>
            <a:off x="1110462" y="1592084"/>
            <a:ext cx="31325" cy="20960"/>
          </a:xfrm>
          <a:custGeom>
            <a:avLst/>
            <a:gdLst/>
            <a:ahLst/>
            <a:cxnLst/>
            <a:rect l="l" t="t" r="r" b="b"/>
            <a:pathLst>
              <a:path w="411" h="275" fill="none" extrusionOk="0">
                <a:moveTo>
                  <a:pt x="23" y="92"/>
                </a:moveTo>
                <a:lnTo>
                  <a:pt x="365" y="274"/>
                </a:lnTo>
                <a:lnTo>
                  <a:pt x="365" y="274"/>
                </a:lnTo>
                <a:lnTo>
                  <a:pt x="388" y="274"/>
                </a:lnTo>
                <a:lnTo>
                  <a:pt x="411" y="252"/>
                </a:lnTo>
                <a:lnTo>
                  <a:pt x="411" y="252"/>
                </a:lnTo>
                <a:lnTo>
                  <a:pt x="411" y="229"/>
                </a:lnTo>
                <a:lnTo>
                  <a:pt x="411" y="183"/>
                </a:lnTo>
                <a:lnTo>
                  <a:pt x="69" y="1"/>
                </a:lnTo>
                <a:lnTo>
                  <a:pt x="69" y="1"/>
                </a:lnTo>
                <a:lnTo>
                  <a:pt x="23" y="1"/>
                </a:lnTo>
                <a:lnTo>
                  <a:pt x="0" y="24"/>
                </a:lnTo>
                <a:lnTo>
                  <a:pt x="0" y="24"/>
                </a:lnTo>
                <a:lnTo>
                  <a:pt x="0" y="46"/>
                </a:lnTo>
                <a:lnTo>
                  <a:pt x="23" y="9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1" name="Google Shape;1711;p29"/>
          <p:cNvSpPr/>
          <p:nvPr/>
        </p:nvSpPr>
        <p:spPr>
          <a:xfrm>
            <a:off x="460421" y="1460003"/>
            <a:ext cx="782220" cy="956072"/>
          </a:xfrm>
          <a:custGeom>
            <a:avLst/>
            <a:gdLst/>
            <a:ahLst/>
            <a:cxnLst/>
            <a:rect l="l" t="t" r="r" b="b"/>
            <a:pathLst>
              <a:path w="10263" h="12544" extrusionOk="0">
                <a:moveTo>
                  <a:pt x="9282" y="3535"/>
                </a:moveTo>
                <a:lnTo>
                  <a:pt x="9259" y="3581"/>
                </a:lnTo>
                <a:lnTo>
                  <a:pt x="9099" y="4197"/>
                </a:lnTo>
                <a:lnTo>
                  <a:pt x="9099" y="4242"/>
                </a:lnTo>
                <a:lnTo>
                  <a:pt x="9145" y="4265"/>
                </a:lnTo>
                <a:lnTo>
                  <a:pt x="9168" y="4242"/>
                </a:lnTo>
                <a:lnTo>
                  <a:pt x="9191" y="4219"/>
                </a:lnTo>
                <a:lnTo>
                  <a:pt x="9350" y="3604"/>
                </a:lnTo>
                <a:lnTo>
                  <a:pt x="9350" y="3558"/>
                </a:lnTo>
                <a:lnTo>
                  <a:pt x="9327" y="3535"/>
                </a:lnTo>
                <a:close/>
                <a:moveTo>
                  <a:pt x="7161" y="5428"/>
                </a:moveTo>
                <a:lnTo>
                  <a:pt x="5871" y="9976"/>
                </a:lnTo>
                <a:lnTo>
                  <a:pt x="5871" y="9976"/>
                </a:lnTo>
                <a:lnTo>
                  <a:pt x="3740" y="9487"/>
                </a:lnTo>
                <a:lnTo>
                  <a:pt x="7161" y="5428"/>
                </a:lnTo>
                <a:close/>
                <a:moveTo>
                  <a:pt x="7252" y="5177"/>
                </a:moveTo>
                <a:lnTo>
                  <a:pt x="7229" y="5200"/>
                </a:lnTo>
                <a:lnTo>
                  <a:pt x="3626" y="9487"/>
                </a:lnTo>
                <a:lnTo>
                  <a:pt x="3626" y="9533"/>
                </a:lnTo>
                <a:lnTo>
                  <a:pt x="3649" y="9556"/>
                </a:lnTo>
                <a:lnTo>
                  <a:pt x="5907" y="10080"/>
                </a:lnTo>
                <a:lnTo>
                  <a:pt x="5930" y="10080"/>
                </a:lnTo>
                <a:lnTo>
                  <a:pt x="5952" y="10035"/>
                </a:lnTo>
                <a:lnTo>
                  <a:pt x="7298" y="5246"/>
                </a:lnTo>
                <a:lnTo>
                  <a:pt x="7298" y="5200"/>
                </a:lnTo>
                <a:lnTo>
                  <a:pt x="7275" y="5177"/>
                </a:lnTo>
                <a:close/>
                <a:moveTo>
                  <a:pt x="10217" y="1"/>
                </a:moveTo>
                <a:lnTo>
                  <a:pt x="10194" y="23"/>
                </a:lnTo>
                <a:lnTo>
                  <a:pt x="23" y="10627"/>
                </a:lnTo>
                <a:lnTo>
                  <a:pt x="0" y="10673"/>
                </a:lnTo>
                <a:lnTo>
                  <a:pt x="46" y="10719"/>
                </a:lnTo>
                <a:lnTo>
                  <a:pt x="7001" y="12543"/>
                </a:lnTo>
                <a:lnTo>
                  <a:pt x="7024" y="12543"/>
                </a:lnTo>
                <a:lnTo>
                  <a:pt x="7047" y="12520"/>
                </a:lnTo>
                <a:lnTo>
                  <a:pt x="8985" y="5018"/>
                </a:lnTo>
                <a:lnTo>
                  <a:pt x="8985" y="4972"/>
                </a:lnTo>
                <a:lnTo>
                  <a:pt x="8963" y="4949"/>
                </a:lnTo>
                <a:lnTo>
                  <a:pt x="8917" y="4972"/>
                </a:lnTo>
                <a:lnTo>
                  <a:pt x="8894" y="4995"/>
                </a:lnTo>
                <a:lnTo>
                  <a:pt x="6979" y="12452"/>
                </a:lnTo>
                <a:lnTo>
                  <a:pt x="137" y="10650"/>
                </a:lnTo>
                <a:lnTo>
                  <a:pt x="10126" y="206"/>
                </a:lnTo>
                <a:lnTo>
                  <a:pt x="9396" y="3102"/>
                </a:lnTo>
                <a:lnTo>
                  <a:pt x="9396" y="3125"/>
                </a:lnTo>
                <a:lnTo>
                  <a:pt x="9419" y="3148"/>
                </a:lnTo>
                <a:lnTo>
                  <a:pt x="9464" y="3148"/>
                </a:lnTo>
                <a:lnTo>
                  <a:pt x="9487" y="3125"/>
                </a:lnTo>
                <a:lnTo>
                  <a:pt x="10262" y="69"/>
                </a:lnTo>
                <a:lnTo>
                  <a:pt x="10262" y="23"/>
                </a:lnTo>
                <a:lnTo>
                  <a:pt x="10240" y="1"/>
                </a:lnTo>
                <a:close/>
              </a:path>
            </a:pathLst>
          </a:custGeom>
          <a:solidFill>
            <a:srgbClr val="0C0E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2" name="Google Shape;1712;p29"/>
          <p:cNvGrpSpPr/>
          <p:nvPr/>
        </p:nvGrpSpPr>
        <p:grpSpPr>
          <a:xfrm>
            <a:off x="1991844" y="508638"/>
            <a:ext cx="4919351" cy="4082732"/>
            <a:chOff x="4691075" y="4108025"/>
            <a:chExt cx="1649350" cy="1368850"/>
          </a:xfrm>
        </p:grpSpPr>
        <p:sp>
          <p:nvSpPr>
            <p:cNvPr id="1713" name="Google Shape;1713;p29"/>
            <p:cNvSpPr/>
            <p:nvPr/>
          </p:nvSpPr>
          <p:spPr>
            <a:xfrm>
              <a:off x="4780575" y="4300725"/>
              <a:ext cx="1559850" cy="1176150"/>
            </a:xfrm>
            <a:custGeom>
              <a:avLst/>
              <a:gdLst/>
              <a:ahLst/>
              <a:cxnLst/>
              <a:rect l="l" t="t" r="r" b="b"/>
              <a:pathLst>
                <a:path w="62394" h="47046" extrusionOk="0">
                  <a:moveTo>
                    <a:pt x="32315" y="0"/>
                  </a:moveTo>
                  <a:lnTo>
                    <a:pt x="1" y="28734"/>
                  </a:lnTo>
                  <a:lnTo>
                    <a:pt x="1" y="43169"/>
                  </a:lnTo>
                  <a:lnTo>
                    <a:pt x="24" y="43557"/>
                  </a:lnTo>
                  <a:lnTo>
                    <a:pt x="92" y="43945"/>
                  </a:lnTo>
                  <a:lnTo>
                    <a:pt x="183" y="44332"/>
                  </a:lnTo>
                  <a:lnTo>
                    <a:pt x="320" y="44674"/>
                  </a:lnTo>
                  <a:lnTo>
                    <a:pt x="480" y="45016"/>
                  </a:lnTo>
                  <a:lnTo>
                    <a:pt x="662" y="45336"/>
                  </a:lnTo>
                  <a:lnTo>
                    <a:pt x="890" y="45632"/>
                  </a:lnTo>
                  <a:lnTo>
                    <a:pt x="1141" y="45929"/>
                  </a:lnTo>
                  <a:lnTo>
                    <a:pt x="1415" y="46179"/>
                  </a:lnTo>
                  <a:lnTo>
                    <a:pt x="1734" y="46385"/>
                  </a:lnTo>
                  <a:lnTo>
                    <a:pt x="2053" y="46590"/>
                  </a:lnTo>
                  <a:lnTo>
                    <a:pt x="2373" y="46750"/>
                  </a:lnTo>
                  <a:lnTo>
                    <a:pt x="2737" y="46886"/>
                  </a:lnTo>
                  <a:lnTo>
                    <a:pt x="3102" y="46978"/>
                  </a:lnTo>
                  <a:lnTo>
                    <a:pt x="3490" y="47046"/>
                  </a:lnTo>
                  <a:lnTo>
                    <a:pt x="3969" y="47046"/>
                  </a:lnTo>
                  <a:lnTo>
                    <a:pt x="57468" y="46065"/>
                  </a:lnTo>
                  <a:lnTo>
                    <a:pt x="57856" y="46043"/>
                  </a:lnTo>
                  <a:lnTo>
                    <a:pt x="58221" y="45974"/>
                  </a:lnTo>
                  <a:lnTo>
                    <a:pt x="58585" y="45883"/>
                  </a:lnTo>
                  <a:lnTo>
                    <a:pt x="58928" y="45746"/>
                  </a:lnTo>
                  <a:lnTo>
                    <a:pt x="59270" y="45587"/>
                  </a:lnTo>
                  <a:lnTo>
                    <a:pt x="59566" y="45404"/>
                  </a:lnTo>
                  <a:lnTo>
                    <a:pt x="59862" y="45176"/>
                  </a:lnTo>
                  <a:lnTo>
                    <a:pt x="60136" y="44948"/>
                  </a:lnTo>
                  <a:lnTo>
                    <a:pt x="60387" y="44674"/>
                  </a:lnTo>
                  <a:lnTo>
                    <a:pt x="60592" y="44378"/>
                  </a:lnTo>
                  <a:lnTo>
                    <a:pt x="60797" y="44081"/>
                  </a:lnTo>
                  <a:lnTo>
                    <a:pt x="60957" y="43739"/>
                  </a:lnTo>
                  <a:lnTo>
                    <a:pt x="61094" y="43397"/>
                  </a:lnTo>
                  <a:lnTo>
                    <a:pt x="61185" y="43055"/>
                  </a:lnTo>
                  <a:lnTo>
                    <a:pt x="61254" y="42668"/>
                  </a:lnTo>
                  <a:lnTo>
                    <a:pt x="61276" y="42280"/>
                  </a:lnTo>
                  <a:lnTo>
                    <a:pt x="62394" y="4539"/>
                  </a:lnTo>
                  <a:lnTo>
                    <a:pt x="62394" y="4128"/>
                  </a:lnTo>
                  <a:lnTo>
                    <a:pt x="62348" y="3740"/>
                  </a:lnTo>
                  <a:lnTo>
                    <a:pt x="62257" y="3376"/>
                  </a:lnTo>
                  <a:lnTo>
                    <a:pt x="62143" y="3011"/>
                  </a:lnTo>
                  <a:lnTo>
                    <a:pt x="61983" y="2646"/>
                  </a:lnTo>
                  <a:lnTo>
                    <a:pt x="61801" y="2327"/>
                  </a:lnTo>
                  <a:lnTo>
                    <a:pt x="61573" y="2030"/>
                  </a:lnTo>
                  <a:lnTo>
                    <a:pt x="61322" y="1734"/>
                  </a:lnTo>
                  <a:lnTo>
                    <a:pt x="61048" y="1483"/>
                  </a:lnTo>
                  <a:lnTo>
                    <a:pt x="60775" y="1255"/>
                  </a:lnTo>
                  <a:lnTo>
                    <a:pt x="60455" y="1049"/>
                  </a:lnTo>
                  <a:lnTo>
                    <a:pt x="60113" y="867"/>
                  </a:lnTo>
                  <a:lnTo>
                    <a:pt x="59748" y="730"/>
                  </a:lnTo>
                  <a:lnTo>
                    <a:pt x="59384" y="616"/>
                  </a:lnTo>
                  <a:lnTo>
                    <a:pt x="58996" y="548"/>
                  </a:lnTo>
                  <a:lnTo>
                    <a:pt x="58585" y="525"/>
                  </a:lnTo>
                  <a:lnTo>
                    <a:pt x="32315" y="0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9"/>
            <p:cNvSpPr/>
            <p:nvPr/>
          </p:nvSpPr>
          <p:spPr>
            <a:xfrm>
              <a:off x="4823350" y="4110875"/>
              <a:ext cx="34800" cy="34225"/>
            </a:xfrm>
            <a:custGeom>
              <a:avLst/>
              <a:gdLst/>
              <a:ahLst/>
              <a:cxnLst/>
              <a:rect l="l" t="t" r="r" b="b"/>
              <a:pathLst>
                <a:path w="1392" h="1369" extrusionOk="0">
                  <a:moveTo>
                    <a:pt x="570" y="1"/>
                  </a:moveTo>
                  <a:lnTo>
                    <a:pt x="434" y="46"/>
                  </a:lnTo>
                  <a:lnTo>
                    <a:pt x="320" y="115"/>
                  </a:lnTo>
                  <a:lnTo>
                    <a:pt x="206" y="183"/>
                  </a:lnTo>
                  <a:lnTo>
                    <a:pt x="137" y="297"/>
                  </a:lnTo>
                  <a:lnTo>
                    <a:pt x="69" y="411"/>
                  </a:lnTo>
                  <a:lnTo>
                    <a:pt x="23" y="548"/>
                  </a:lnTo>
                  <a:lnTo>
                    <a:pt x="0" y="685"/>
                  </a:lnTo>
                  <a:lnTo>
                    <a:pt x="23" y="822"/>
                  </a:lnTo>
                  <a:lnTo>
                    <a:pt x="69" y="936"/>
                  </a:lnTo>
                  <a:lnTo>
                    <a:pt x="137" y="1050"/>
                  </a:lnTo>
                  <a:lnTo>
                    <a:pt x="206" y="1164"/>
                  </a:lnTo>
                  <a:lnTo>
                    <a:pt x="320" y="1255"/>
                  </a:lnTo>
                  <a:lnTo>
                    <a:pt x="434" y="1300"/>
                  </a:lnTo>
                  <a:lnTo>
                    <a:pt x="570" y="1346"/>
                  </a:lnTo>
                  <a:lnTo>
                    <a:pt x="707" y="1369"/>
                  </a:lnTo>
                  <a:lnTo>
                    <a:pt x="844" y="1346"/>
                  </a:lnTo>
                  <a:lnTo>
                    <a:pt x="958" y="1300"/>
                  </a:lnTo>
                  <a:lnTo>
                    <a:pt x="1072" y="1255"/>
                  </a:lnTo>
                  <a:lnTo>
                    <a:pt x="1186" y="1164"/>
                  </a:lnTo>
                  <a:lnTo>
                    <a:pt x="1277" y="1050"/>
                  </a:lnTo>
                  <a:lnTo>
                    <a:pt x="1323" y="936"/>
                  </a:lnTo>
                  <a:lnTo>
                    <a:pt x="1369" y="822"/>
                  </a:lnTo>
                  <a:lnTo>
                    <a:pt x="1391" y="685"/>
                  </a:lnTo>
                  <a:lnTo>
                    <a:pt x="1369" y="548"/>
                  </a:lnTo>
                  <a:lnTo>
                    <a:pt x="1323" y="411"/>
                  </a:lnTo>
                  <a:lnTo>
                    <a:pt x="1277" y="297"/>
                  </a:lnTo>
                  <a:lnTo>
                    <a:pt x="1186" y="183"/>
                  </a:lnTo>
                  <a:lnTo>
                    <a:pt x="1072" y="115"/>
                  </a:lnTo>
                  <a:lnTo>
                    <a:pt x="958" y="46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9"/>
            <p:cNvSpPr/>
            <p:nvPr/>
          </p:nvSpPr>
          <p:spPr>
            <a:xfrm>
              <a:off x="4821075" y="4108025"/>
              <a:ext cx="39350" cy="39375"/>
            </a:xfrm>
            <a:custGeom>
              <a:avLst/>
              <a:gdLst/>
              <a:ahLst/>
              <a:cxnLst/>
              <a:rect l="l" t="t" r="r" b="b"/>
              <a:pathLst>
                <a:path w="1574" h="1575" extrusionOk="0">
                  <a:moveTo>
                    <a:pt x="912" y="206"/>
                  </a:moveTo>
                  <a:lnTo>
                    <a:pt x="1026" y="251"/>
                  </a:lnTo>
                  <a:lnTo>
                    <a:pt x="1117" y="297"/>
                  </a:lnTo>
                  <a:lnTo>
                    <a:pt x="1209" y="365"/>
                  </a:lnTo>
                  <a:lnTo>
                    <a:pt x="1277" y="457"/>
                  </a:lnTo>
                  <a:lnTo>
                    <a:pt x="1323" y="571"/>
                  </a:lnTo>
                  <a:lnTo>
                    <a:pt x="1368" y="662"/>
                  </a:lnTo>
                  <a:lnTo>
                    <a:pt x="1368" y="799"/>
                  </a:lnTo>
                  <a:lnTo>
                    <a:pt x="1368" y="913"/>
                  </a:lnTo>
                  <a:lnTo>
                    <a:pt x="1323" y="1027"/>
                  </a:lnTo>
                  <a:lnTo>
                    <a:pt x="1277" y="1118"/>
                  </a:lnTo>
                  <a:lnTo>
                    <a:pt x="1209" y="1209"/>
                  </a:lnTo>
                  <a:lnTo>
                    <a:pt x="1117" y="1278"/>
                  </a:lnTo>
                  <a:lnTo>
                    <a:pt x="1026" y="1323"/>
                  </a:lnTo>
                  <a:lnTo>
                    <a:pt x="912" y="1369"/>
                  </a:lnTo>
                  <a:lnTo>
                    <a:pt x="661" y="1369"/>
                  </a:lnTo>
                  <a:lnTo>
                    <a:pt x="570" y="1323"/>
                  </a:lnTo>
                  <a:lnTo>
                    <a:pt x="456" y="1278"/>
                  </a:lnTo>
                  <a:lnTo>
                    <a:pt x="365" y="1209"/>
                  </a:lnTo>
                  <a:lnTo>
                    <a:pt x="297" y="1118"/>
                  </a:lnTo>
                  <a:lnTo>
                    <a:pt x="251" y="1027"/>
                  </a:lnTo>
                  <a:lnTo>
                    <a:pt x="205" y="913"/>
                  </a:lnTo>
                  <a:lnTo>
                    <a:pt x="205" y="799"/>
                  </a:lnTo>
                  <a:lnTo>
                    <a:pt x="205" y="662"/>
                  </a:lnTo>
                  <a:lnTo>
                    <a:pt x="251" y="571"/>
                  </a:lnTo>
                  <a:lnTo>
                    <a:pt x="297" y="457"/>
                  </a:lnTo>
                  <a:lnTo>
                    <a:pt x="365" y="365"/>
                  </a:lnTo>
                  <a:lnTo>
                    <a:pt x="456" y="297"/>
                  </a:lnTo>
                  <a:lnTo>
                    <a:pt x="570" y="251"/>
                  </a:lnTo>
                  <a:lnTo>
                    <a:pt x="661" y="206"/>
                  </a:lnTo>
                  <a:close/>
                  <a:moveTo>
                    <a:pt x="798" y="1"/>
                  </a:moveTo>
                  <a:lnTo>
                    <a:pt x="639" y="23"/>
                  </a:lnTo>
                  <a:lnTo>
                    <a:pt x="479" y="69"/>
                  </a:lnTo>
                  <a:lnTo>
                    <a:pt x="342" y="137"/>
                  </a:lnTo>
                  <a:lnTo>
                    <a:pt x="228" y="229"/>
                  </a:lnTo>
                  <a:lnTo>
                    <a:pt x="137" y="343"/>
                  </a:lnTo>
                  <a:lnTo>
                    <a:pt x="68" y="479"/>
                  </a:lnTo>
                  <a:lnTo>
                    <a:pt x="23" y="639"/>
                  </a:lnTo>
                  <a:lnTo>
                    <a:pt x="0" y="799"/>
                  </a:lnTo>
                  <a:lnTo>
                    <a:pt x="23" y="958"/>
                  </a:lnTo>
                  <a:lnTo>
                    <a:pt x="68" y="1095"/>
                  </a:lnTo>
                  <a:lnTo>
                    <a:pt x="137" y="1232"/>
                  </a:lnTo>
                  <a:lnTo>
                    <a:pt x="228" y="1346"/>
                  </a:lnTo>
                  <a:lnTo>
                    <a:pt x="342" y="1437"/>
                  </a:lnTo>
                  <a:lnTo>
                    <a:pt x="479" y="1506"/>
                  </a:lnTo>
                  <a:lnTo>
                    <a:pt x="639" y="1551"/>
                  </a:lnTo>
                  <a:lnTo>
                    <a:pt x="798" y="1574"/>
                  </a:lnTo>
                  <a:lnTo>
                    <a:pt x="958" y="1551"/>
                  </a:lnTo>
                  <a:lnTo>
                    <a:pt x="1095" y="1506"/>
                  </a:lnTo>
                  <a:lnTo>
                    <a:pt x="1232" y="1437"/>
                  </a:lnTo>
                  <a:lnTo>
                    <a:pt x="1346" y="1346"/>
                  </a:lnTo>
                  <a:lnTo>
                    <a:pt x="1437" y="1232"/>
                  </a:lnTo>
                  <a:lnTo>
                    <a:pt x="1505" y="1095"/>
                  </a:lnTo>
                  <a:lnTo>
                    <a:pt x="1551" y="958"/>
                  </a:lnTo>
                  <a:lnTo>
                    <a:pt x="1574" y="799"/>
                  </a:lnTo>
                  <a:lnTo>
                    <a:pt x="1551" y="639"/>
                  </a:lnTo>
                  <a:lnTo>
                    <a:pt x="1505" y="479"/>
                  </a:lnTo>
                  <a:lnTo>
                    <a:pt x="1437" y="343"/>
                  </a:lnTo>
                  <a:lnTo>
                    <a:pt x="1346" y="229"/>
                  </a:lnTo>
                  <a:lnTo>
                    <a:pt x="1232" y="137"/>
                  </a:lnTo>
                  <a:lnTo>
                    <a:pt x="1095" y="69"/>
                  </a:lnTo>
                  <a:lnTo>
                    <a:pt x="958" y="23"/>
                  </a:lnTo>
                  <a:lnTo>
                    <a:pt x="79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9"/>
            <p:cNvSpPr/>
            <p:nvPr/>
          </p:nvSpPr>
          <p:spPr>
            <a:xfrm>
              <a:off x="4781725" y="4125125"/>
              <a:ext cx="44500" cy="95250"/>
            </a:xfrm>
            <a:custGeom>
              <a:avLst/>
              <a:gdLst/>
              <a:ahLst/>
              <a:cxnLst/>
              <a:rect l="l" t="t" r="r" b="b"/>
              <a:pathLst>
                <a:path w="1780" h="3810" extrusionOk="0">
                  <a:moveTo>
                    <a:pt x="1688" y="1"/>
                  </a:moveTo>
                  <a:lnTo>
                    <a:pt x="1642" y="23"/>
                  </a:lnTo>
                  <a:lnTo>
                    <a:pt x="1620" y="23"/>
                  </a:lnTo>
                  <a:lnTo>
                    <a:pt x="1597" y="69"/>
                  </a:lnTo>
                  <a:lnTo>
                    <a:pt x="1" y="3672"/>
                  </a:lnTo>
                  <a:lnTo>
                    <a:pt x="1" y="3718"/>
                  </a:lnTo>
                  <a:lnTo>
                    <a:pt x="1" y="3741"/>
                  </a:lnTo>
                  <a:lnTo>
                    <a:pt x="23" y="3786"/>
                  </a:lnTo>
                  <a:lnTo>
                    <a:pt x="46" y="3809"/>
                  </a:lnTo>
                  <a:lnTo>
                    <a:pt x="137" y="3809"/>
                  </a:lnTo>
                  <a:lnTo>
                    <a:pt x="160" y="3786"/>
                  </a:lnTo>
                  <a:lnTo>
                    <a:pt x="183" y="3741"/>
                  </a:lnTo>
                  <a:lnTo>
                    <a:pt x="1757" y="138"/>
                  </a:lnTo>
                  <a:lnTo>
                    <a:pt x="1779" y="115"/>
                  </a:lnTo>
                  <a:lnTo>
                    <a:pt x="1779" y="69"/>
                  </a:lnTo>
                  <a:lnTo>
                    <a:pt x="1757" y="46"/>
                  </a:lnTo>
                  <a:lnTo>
                    <a:pt x="1711" y="23"/>
                  </a:lnTo>
                  <a:lnTo>
                    <a:pt x="168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9"/>
            <p:cNvSpPr/>
            <p:nvPr/>
          </p:nvSpPr>
          <p:spPr>
            <a:xfrm>
              <a:off x="4781725" y="4125125"/>
              <a:ext cx="44500" cy="95250"/>
            </a:xfrm>
            <a:custGeom>
              <a:avLst/>
              <a:gdLst/>
              <a:ahLst/>
              <a:cxnLst/>
              <a:rect l="l" t="t" r="r" b="b"/>
              <a:pathLst>
                <a:path w="1780" h="3810" fill="none" extrusionOk="0">
                  <a:moveTo>
                    <a:pt x="1597" y="69"/>
                  </a:moveTo>
                  <a:lnTo>
                    <a:pt x="1" y="3672"/>
                  </a:lnTo>
                  <a:lnTo>
                    <a:pt x="1" y="3672"/>
                  </a:lnTo>
                  <a:lnTo>
                    <a:pt x="1" y="3718"/>
                  </a:lnTo>
                  <a:lnTo>
                    <a:pt x="1" y="3741"/>
                  </a:lnTo>
                  <a:lnTo>
                    <a:pt x="23" y="3786"/>
                  </a:lnTo>
                  <a:lnTo>
                    <a:pt x="46" y="3809"/>
                  </a:lnTo>
                  <a:lnTo>
                    <a:pt x="46" y="3809"/>
                  </a:lnTo>
                  <a:lnTo>
                    <a:pt x="92" y="3809"/>
                  </a:lnTo>
                  <a:lnTo>
                    <a:pt x="137" y="3809"/>
                  </a:lnTo>
                  <a:lnTo>
                    <a:pt x="160" y="3786"/>
                  </a:lnTo>
                  <a:lnTo>
                    <a:pt x="183" y="3741"/>
                  </a:lnTo>
                  <a:lnTo>
                    <a:pt x="1757" y="138"/>
                  </a:lnTo>
                  <a:lnTo>
                    <a:pt x="1757" y="138"/>
                  </a:lnTo>
                  <a:lnTo>
                    <a:pt x="1779" y="115"/>
                  </a:lnTo>
                  <a:lnTo>
                    <a:pt x="1779" y="69"/>
                  </a:lnTo>
                  <a:lnTo>
                    <a:pt x="1757" y="46"/>
                  </a:lnTo>
                  <a:lnTo>
                    <a:pt x="1711" y="23"/>
                  </a:lnTo>
                  <a:lnTo>
                    <a:pt x="1711" y="23"/>
                  </a:lnTo>
                  <a:lnTo>
                    <a:pt x="1688" y="1"/>
                  </a:lnTo>
                  <a:lnTo>
                    <a:pt x="1642" y="23"/>
                  </a:lnTo>
                  <a:lnTo>
                    <a:pt x="1620" y="23"/>
                  </a:lnTo>
                  <a:lnTo>
                    <a:pt x="1597" y="6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29"/>
            <p:cNvSpPr/>
            <p:nvPr/>
          </p:nvSpPr>
          <p:spPr>
            <a:xfrm>
              <a:off x="4855275" y="4125125"/>
              <a:ext cx="44500" cy="95250"/>
            </a:xfrm>
            <a:custGeom>
              <a:avLst/>
              <a:gdLst/>
              <a:ahLst/>
              <a:cxnLst/>
              <a:rect l="l" t="t" r="r" b="b"/>
              <a:pathLst>
                <a:path w="1780" h="3810" extrusionOk="0">
                  <a:moveTo>
                    <a:pt x="114" y="1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23" y="69"/>
                  </a:lnTo>
                  <a:lnTo>
                    <a:pt x="0" y="115"/>
                  </a:lnTo>
                  <a:lnTo>
                    <a:pt x="23" y="138"/>
                  </a:lnTo>
                  <a:lnTo>
                    <a:pt x="1597" y="3741"/>
                  </a:lnTo>
                  <a:lnTo>
                    <a:pt x="1619" y="3786"/>
                  </a:lnTo>
                  <a:lnTo>
                    <a:pt x="1642" y="3809"/>
                  </a:lnTo>
                  <a:lnTo>
                    <a:pt x="1733" y="3809"/>
                  </a:lnTo>
                  <a:lnTo>
                    <a:pt x="1756" y="3786"/>
                  </a:lnTo>
                  <a:lnTo>
                    <a:pt x="1779" y="3741"/>
                  </a:lnTo>
                  <a:lnTo>
                    <a:pt x="1779" y="3718"/>
                  </a:lnTo>
                  <a:lnTo>
                    <a:pt x="1779" y="3672"/>
                  </a:lnTo>
                  <a:lnTo>
                    <a:pt x="206" y="69"/>
                  </a:lnTo>
                  <a:lnTo>
                    <a:pt x="183" y="23"/>
                  </a:lnTo>
                  <a:lnTo>
                    <a:pt x="137" y="23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9"/>
            <p:cNvSpPr/>
            <p:nvPr/>
          </p:nvSpPr>
          <p:spPr>
            <a:xfrm>
              <a:off x="4855275" y="4125125"/>
              <a:ext cx="44500" cy="95250"/>
            </a:xfrm>
            <a:custGeom>
              <a:avLst/>
              <a:gdLst/>
              <a:ahLst/>
              <a:cxnLst/>
              <a:rect l="l" t="t" r="r" b="b"/>
              <a:pathLst>
                <a:path w="1780" h="3810" fill="none" extrusionOk="0">
                  <a:moveTo>
                    <a:pt x="23" y="138"/>
                  </a:moveTo>
                  <a:lnTo>
                    <a:pt x="1597" y="3741"/>
                  </a:lnTo>
                  <a:lnTo>
                    <a:pt x="1597" y="3741"/>
                  </a:lnTo>
                  <a:lnTo>
                    <a:pt x="1619" y="3786"/>
                  </a:lnTo>
                  <a:lnTo>
                    <a:pt x="1642" y="3809"/>
                  </a:lnTo>
                  <a:lnTo>
                    <a:pt x="1688" y="3809"/>
                  </a:lnTo>
                  <a:lnTo>
                    <a:pt x="1733" y="3809"/>
                  </a:lnTo>
                  <a:lnTo>
                    <a:pt x="1733" y="3809"/>
                  </a:lnTo>
                  <a:lnTo>
                    <a:pt x="1756" y="3786"/>
                  </a:lnTo>
                  <a:lnTo>
                    <a:pt x="1779" y="3741"/>
                  </a:lnTo>
                  <a:lnTo>
                    <a:pt x="1779" y="3718"/>
                  </a:lnTo>
                  <a:lnTo>
                    <a:pt x="1779" y="3672"/>
                  </a:lnTo>
                  <a:lnTo>
                    <a:pt x="206" y="69"/>
                  </a:lnTo>
                  <a:lnTo>
                    <a:pt x="206" y="69"/>
                  </a:lnTo>
                  <a:lnTo>
                    <a:pt x="183" y="23"/>
                  </a:lnTo>
                  <a:lnTo>
                    <a:pt x="137" y="23"/>
                  </a:lnTo>
                  <a:lnTo>
                    <a:pt x="114" y="1"/>
                  </a:lnTo>
                  <a:lnTo>
                    <a:pt x="69" y="23"/>
                  </a:lnTo>
                  <a:lnTo>
                    <a:pt x="69" y="23"/>
                  </a:lnTo>
                  <a:lnTo>
                    <a:pt x="46" y="46"/>
                  </a:lnTo>
                  <a:lnTo>
                    <a:pt x="23" y="69"/>
                  </a:lnTo>
                  <a:lnTo>
                    <a:pt x="0" y="115"/>
                  </a:lnTo>
                  <a:lnTo>
                    <a:pt x="23" y="13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9"/>
            <p:cNvSpPr/>
            <p:nvPr/>
          </p:nvSpPr>
          <p:spPr>
            <a:xfrm>
              <a:off x="6106650" y="4110875"/>
              <a:ext cx="34250" cy="34225"/>
            </a:xfrm>
            <a:custGeom>
              <a:avLst/>
              <a:gdLst/>
              <a:ahLst/>
              <a:cxnLst/>
              <a:rect l="l" t="t" r="r" b="b"/>
              <a:pathLst>
                <a:path w="1370" h="1369" extrusionOk="0">
                  <a:moveTo>
                    <a:pt x="548" y="1"/>
                  </a:moveTo>
                  <a:lnTo>
                    <a:pt x="411" y="46"/>
                  </a:lnTo>
                  <a:lnTo>
                    <a:pt x="297" y="115"/>
                  </a:lnTo>
                  <a:lnTo>
                    <a:pt x="183" y="183"/>
                  </a:lnTo>
                  <a:lnTo>
                    <a:pt x="115" y="297"/>
                  </a:lnTo>
                  <a:lnTo>
                    <a:pt x="47" y="411"/>
                  </a:lnTo>
                  <a:lnTo>
                    <a:pt x="1" y="548"/>
                  </a:lnTo>
                  <a:lnTo>
                    <a:pt x="1" y="685"/>
                  </a:lnTo>
                  <a:lnTo>
                    <a:pt x="1" y="822"/>
                  </a:lnTo>
                  <a:lnTo>
                    <a:pt x="47" y="936"/>
                  </a:lnTo>
                  <a:lnTo>
                    <a:pt x="115" y="1050"/>
                  </a:lnTo>
                  <a:lnTo>
                    <a:pt x="183" y="1164"/>
                  </a:lnTo>
                  <a:lnTo>
                    <a:pt x="297" y="1255"/>
                  </a:lnTo>
                  <a:lnTo>
                    <a:pt x="411" y="1300"/>
                  </a:lnTo>
                  <a:lnTo>
                    <a:pt x="548" y="1346"/>
                  </a:lnTo>
                  <a:lnTo>
                    <a:pt x="685" y="1369"/>
                  </a:lnTo>
                  <a:lnTo>
                    <a:pt x="822" y="1346"/>
                  </a:lnTo>
                  <a:lnTo>
                    <a:pt x="936" y="1300"/>
                  </a:lnTo>
                  <a:lnTo>
                    <a:pt x="1073" y="1255"/>
                  </a:lnTo>
                  <a:lnTo>
                    <a:pt x="1164" y="1164"/>
                  </a:lnTo>
                  <a:lnTo>
                    <a:pt x="1255" y="1050"/>
                  </a:lnTo>
                  <a:lnTo>
                    <a:pt x="1301" y="936"/>
                  </a:lnTo>
                  <a:lnTo>
                    <a:pt x="1346" y="822"/>
                  </a:lnTo>
                  <a:lnTo>
                    <a:pt x="1369" y="685"/>
                  </a:lnTo>
                  <a:lnTo>
                    <a:pt x="1346" y="548"/>
                  </a:lnTo>
                  <a:lnTo>
                    <a:pt x="1301" y="411"/>
                  </a:lnTo>
                  <a:lnTo>
                    <a:pt x="1255" y="297"/>
                  </a:lnTo>
                  <a:lnTo>
                    <a:pt x="1164" y="183"/>
                  </a:lnTo>
                  <a:lnTo>
                    <a:pt x="1073" y="115"/>
                  </a:lnTo>
                  <a:lnTo>
                    <a:pt x="936" y="46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9"/>
            <p:cNvSpPr/>
            <p:nvPr/>
          </p:nvSpPr>
          <p:spPr>
            <a:xfrm>
              <a:off x="6103800" y="4108025"/>
              <a:ext cx="39375" cy="39375"/>
            </a:xfrm>
            <a:custGeom>
              <a:avLst/>
              <a:gdLst/>
              <a:ahLst/>
              <a:cxnLst/>
              <a:rect l="l" t="t" r="r" b="b"/>
              <a:pathLst>
                <a:path w="1575" h="1575" extrusionOk="0">
                  <a:moveTo>
                    <a:pt x="913" y="206"/>
                  </a:moveTo>
                  <a:lnTo>
                    <a:pt x="1027" y="251"/>
                  </a:lnTo>
                  <a:lnTo>
                    <a:pt x="1118" y="297"/>
                  </a:lnTo>
                  <a:lnTo>
                    <a:pt x="1210" y="365"/>
                  </a:lnTo>
                  <a:lnTo>
                    <a:pt x="1278" y="457"/>
                  </a:lnTo>
                  <a:lnTo>
                    <a:pt x="1324" y="571"/>
                  </a:lnTo>
                  <a:lnTo>
                    <a:pt x="1369" y="662"/>
                  </a:lnTo>
                  <a:lnTo>
                    <a:pt x="1369" y="799"/>
                  </a:lnTo>
                  <a:lnTo>
                    <a:pt x="1369" y="913"/>
                  </a:lnTo>
                  <a:lnTo>
                    <a:pt x="1324" y="1027"/>
                  </a:lnTo>
                  <a:lnTo>
                    <a:pt x="1278" y="1118"/>
                  </a:lnTo>
                  <a:lnTo>
                    <a:pt x="1210" y="1209"/>
                  </a:lnTo>
                  <a:lnTo>
                    <a:pt x="1118" y="1278"/>
                  </a:lnTo>
                  <a:lnTo>
                    <a:pt x="1027" y="1323"/>
                  </a:lnTo>
                  <a:lnTo>
                    <a:pt x="913" y="1369"/>
                  </a:lnTo>
                  <a:lnTo>
                    <a:pt x="662" y="1369"/>
                  </a:lnTo>
                  <a:lnTo>
                    <a:pt x="571" y="1323"/>
                  </a:lnTo>
                  <a:lnTo>
                    <a:pt x="457" y="1278"/>
                  </a:lnTo>
                  <a:lnTo>
                    <a:pt x="366" y="1209"/>
                  </a:lnTo>
                  <a:lnTo>
                    <a:pt x="297" y="1118"/>
                  </a:lnTo>
                  <a:lnTo>
                    <a:pt x="252" y="1027"/>
                  </a:lnTo>
                  <a:lnTo>
                    <a:pt x="206" y="913"/>
                  </a:lnTo>
                  <a:lnTo>
                    <a:pt x="206" y="799"/>
                  </a:lnTo>
                  <a:lnTo>
                    <a:pt x="206" y="662"/>
                  </a:lnTo>
                  <a:lnTo>
                    <a:pt x="252" y="571"/>
                  </a:lnTo>
                  <a:lnTo>
                    <a:pt x="297" y="457"/>
                  </a:lnTo>
                  <a:lnTo>
                    <a:pt x="366" y="365"/>
                  </a:lnTo>
                  <a:lnTo>
                    <a:pt x="457" y="297"/>
                  </a:lnTo>
                  <a:lnTo>
                    <a:pt x="571" y="251"/>
                  </a:lnTo>
                  <a:lnTo>
                    <a:pt x="662" y="206"/>
                  </a:lnTo>
                  <a:close/>
                  <a:moveTo>
                    <a:pt x="799" y="1"/>
                  </a:moveTo>
                  <a:lnTo>
                    <a:pt x="639" y="23"/>
                  </a:lnTo>
                  <a:lnTo>
                    <a:pt x="480" y="69"/>
                  </a:lnTo>
                  <a:lnTo>
                    <a:pt x="343" y="137"/>
                  </a:lnTo>
                  <a:lnTo>
                    <a:pt x="229" y="229"/>
                  </a:lnTo>
                  <a:lnTo>
                    <a:pt x="138" y="343"/>
                  </a:lnTo>
                  <a:lnTo>
                    <a:pt x="69" y="479"/>
                  </a:lnTo>
                  <a:lnTo>
                    <a:pt x="24" y="639"/>
                  </a:lnTo>
                  <a:lnTo>
                    <a:pt x="1" y="799"/>
                  </a:lnTo>
                  <a:lnTo>
                    <a:pt x="24" y="958"/>
                  </a:lnTo>
                  <a:lnTo>
                    <a:pt x="69" y="1095"/>
                  </a:lnTo>
                  <a:lnTo>
                    <a:pt x="138" y="1232"/>
                  </a:lnTo>
                  <a:lnTo>
                    <a:pt x="229" y="1346"/>
                  </a:lnTo>
                  <a:lnTo>
                    <a:pt x="343" y="1437"/>
                  </a:lnTo>
                  <a:lnTo>
                    <a:pt x="480" y="1506"/>
                  </a:lnTo>
                  <a:lnTo>
                    <a:pt x="639" y="1551"/>
                  </a:lnTo>
                  <a:lnTo>
                    <a:pt x="799" y="1574"/>
                  </a:lnTo>
                  <a:lnTo>
                    <a:pt x="959" y="1551"/>
                  </a:lnTo>
                  <a:lnTo>
                    <a:pt x="1096" y="1506"/>
                  </a:lnTo>
                  <a:lnTo>
                    <a:pt x="1232" y="1437"/>
                  </a:lnTo>
                  <a:lnTo>
                    <a:pt x="1346" y="1346"/>
                  </a:lnTo>
                  <a:lnTo>
                    <a:pt x="1438" y="1232"/>
                  </a:lnTo>
                  <a:lnTo>
                    <a:pt x="1506" y="1095"/>
                  </a:lnTo>
                  <a:lnTo>
                    <a:pt x="1552" y="958"/>
                  </a:lnTo>
                  <a:lnTo>
                    <a:pt x="1574" y="799"/>
                  </a:lnTo>
                  <a:lnTo>
                    <a:pt x="1552" y="639"/>
                  </a:lnTo>
                  <a:lnTo>
                    <a:pt x="1506" y="479"/>
                  </a:lnTo>
                  <a:lnTo>
                    <a:pt x="1438" y="343"/>
                  </a:lnTo>
                  <a:lnTo>
                    <a:pt x="1346" y="229"/>
                  </a:lnTo>
                  <a:lnTo>
                    <a:pt x="1232" y="137"/>
                  </a:lnTo>
                  <a:lnTo>
                    <a:pt x="1096" y="69"/>
                  </a:lnTo>
                  <a:lnTo>
                    <a:pt x="959" y="23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9"/>
            <p:cNvSpPr/>
            <p:nvPr/>
          </p:nvSpPr>
          <p:spPr>
            <a:xfrm>
              <a:off x="6138025" y="4125125"/>
              <a:ext cx="44475" cy="95250"/>
            </a:xfrm>
            <a:custGeom>
              <a:avLst/>
              <a:gdLst/>
              <a:ahLst/>
              <a:cxnLst/>
              <a:rect l="l" t="t" r="r" b="b"/>
              <a:pathLst>
                <a:path w="1779" h="3810" extrusionOk="0">
                  <a:moveTo>
                    <a:pt x="114" y="1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23" y="69"/>
                  </a:lnTo>
                  <a:lnTo>
                    <a:pt x="0" y="115"/>
                  </a:lnTo>
                  <a:lnTo>
                    <a:pt x="23" y="138"/>
                  </a:lnTo>
                  <a:lnTo>
                    <a:pt x="1597" y="3741"/>
                  </a:lnTo>
                  <a:lnTo>
                    <a:pt x="1619" y="3786"/>
                  </a:lnTo>
                  <a:lnTo>
                    <a:pt x="1642" y="3809"/>
                  </a:lnTo>
                  <a:lnTo>
                    <a:pt x="1733" y="3809"/>
                  </a:lnTo>
                  <a:lnTo>
                    <a:pt x="1756" y="3786"/>
                  </a:lnTo>
                  <a:lnTo>
                    <a:pt x="1779" y="3741"/>
                  </a:lnTo>
                  <a:lnTo>
                    <a:pt x="1779" y="3718"/>
                  </a:lnTo>
                  <a:lnTo>
                    <a:pt x="1779" y="3672"/>
                  </a:lnTo>
                  <a:lnTo>
                    <a:pt x="205" y="69"/>
                  </a:lnTo>
                  <a:lnTo>
                    <a:pt x="183" y="23"/>
                  </a:lnTo>
                  <a:lnTo>
                    <a:pt x="137" y="23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9"/>
            <p:cNvSpPr/>
            <p:nvPr/>
          </p:nvSpPr>
          <p:spPr>
            <a:xfrm>
              <a:off x="6138025" y="4125125"/>
              <a:ext cx="44475" cy="95250"/>
            </a:xfrm>
            <a:custGeom>
              <a:avLst/>
              <a:gdLst/>
              <a:ahLst/>
              <a:cxnLst/>
              <a:rect l="l" t="t" r="r" b="b"/>
              <a:pathLst>
                <a:path w="1779" h="3810" fill="none" extrusionOk="0">
                  <a:moveTo>
                    <a:pt x="23" y="138"/>
                  </a:moveTo>
                  <a:lnTo>
                    <a:pt x="1597" y="3741"/>
                  </a:lnTo>
                  <a:lnTo>
                    <a:pt x="1597" y="3741"/>
                  </a:lnTo>
                  <a:lnTo>
                    <a:pt x="1619" y="3786"/>
                  </a:lnTo>
                  <a:lnTo>
                    <a:pt x="1642" y="3809"/>
                  </a:lnTo>
                  <a:lnTo>
                    <a:pt x="1688" y="3809"/>
                  </a:lnTo>
                  <a:lnTo>
                    <a:pt x="1733" y="3809"/>
                  </a:lnTo>
                  <a:lnTo>
                    <a:pt x="1733" y="3809"/>
                  </a:lnTo>
                  <a:lnTo>
                    <a:pt x="1756" y="3786"/>
                  </a:lnTo>
                  <a:lnTo>
                    <a:pt x="1779" y="3741"/>
                  </a:lnTo>
                  <a:lnTo>
                    <a:pt x="1779" y="3718"/>
                  </a:lnTo>
                  <a:lnTo>
                    <a:pt x="1779" y="3672"/>
                  </a:lnTo>
                  <a:lnTo>
                    <a:pt x="205" y="69"/>
                  </a:lnTo>
                  <a:lnTo>
                    <a:pt x="205" y="69"/>
                  </a:lnTo>
                  <a:lnTo>
                    <a:pt x="183" y="23"/>
                  </a:lnTo>
                  <a:lnTo>
                    <a:pt x="137" y="23"/>
                  </a:lnTo>
                  <a:lnTo>
                    <a:pt x="114" y="1"/>
                  </a:lnTo>
                  <a:lnTo>
                    <a:pt x="69" y="23"/>
                  </a:lnTo>
                  <a:lnTo>
                    <a:pt x="69" y="23"/>
                  </a:lnTo>
                  <a:lnTo>
                    <a:pt x="46" y="46"/>
                  </a:lnTo>
                  <a:lnTo>
                    <a:pt x="23" y="69"/>
                  </a:lnTo>
                  <a:lnTo>
                    <a:pt x="0" y="115"/>
                  </a:lnTo>
                  <a:lnTo>
                    <a:pt x="23" y="13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9"/>
            <p:cNvSpPr/>
            <p:nvPr/>
          </p:nvSpPr>
          <p:spPr>
            <a:xfrm>
              <a:off x="6064475" y="4125125"/>
              <a:ext cx="44500" cy="95250"/>
            </a:xfrm>
            <a:custGeom>
              <a:avLst/>
              <a:gdLst/>
              <a:ahLst/>
              <a:cxnLst/>
              <a:rect l="l" t="t" r="r" b="b"/>
              <a:pathLst>
                <a:path w="1780" h="3810" extrusionOk="0">
                  <a:moveTo>
                    <a:pt x="1688" y="1"/>
                  </a:moveTo>
                  <a:lnTo>
                    <a:pt x="1642" y="23"/>
                  </a:lnTo>
                  <a:lnTo>
                    <a:pt x="1620" y="23"/>
                  </a:lnTo>
                  <a:lnTo>
                    <a:pt x="1597" y="69"/>
                  </a:lnTo>
                  <a:lnTo>
                    <a:pt x="0" y="3672"/>
                  </a:lnTo>
                  <a:lnTo>
                    <a:pt x="0" y="3718"/>
                  </a:lnTo>
                  <a:lnTo>
                    <a:pt x="0" y="3741"/>
                  </a:lnTo>
                  <a:lnTo>
                    <a:pt x="23" y="3786"/>
                  </a:lnTo>
                  <a:lnTo>
                    <a:pt x="69" y="3809"/>
                  </a:lnTo>
                  <a:lnTo>
                    <a:pt x="137" y="3809"/>
                  </a:lnTo>
                  <a:lnTo>
                    <a:pt x="160" y="3786"/>
                  </a:lnTo>
                  <a:lnTo>
                    <a:pt x="183" y="3741"/>
                  </a:lnTo>
                  <a:lnTo>
                    <a:pt x="1779" y="138"/>
                  </a:lnTo>
                  <a:lnTo>
                    <a:pt x="1779" y="115"/>
                  </a:lnTo>
                  <a:lnTo>
                    <a:pt x="1779" y="69"/>
                  </a:lnTo>
                  <a:lnTo>
                    <a:pt x="1756" y="46"/>
                  </a:lnTo>
                  <a:lnTo>
                    <a:pt x="1711" y="23"/>
                  </a:lnTo>
                  <a:lnTo>
                    <a:pt x="168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9"/>
            <p:cNvSpPr/>
            <p:nvPr/>
          </p:nvSpPr>
          <p:spPr>
            <a:xfrm>
              <a:off x="6064475" y="4125125"/>
              <a:ext cx="44500" cy="95250"/>
            </a:xfrm>
            <a:custGeom>
              <a:avLst/>
              <a:gdLst/>
              <a:ahLst/>
              <a:cxnLst/>
              <a:rect l="l" t="t" r="r" b="b"/>
              <a:pathLst>
                <a:path w="1780" h="3810" fill="none" extrusionOk="0">
                  <a:moveTo>
                    <a:pt x="1597" y="69"/>
                  </a:moveTo>
                  <a:lnTo>
                    <a:pt x="0" y="3672"/>
                  </a:lnTo>
                  <a:lnTo>
                    <a:pt x="0" y="3672"/>
                  </a:lnTo>
                  <a:lnTo>
                    <a:pt x="0" y="3718"/>
                  </a:lnTo>
                  <a:lnTo>
                    <a:pt x="0" y="3741"/>
                  </a:lnTo>
                  <a:lnTo>
                    <a:pt x="23" y="3786"/>
                  </a:lnTo>
                  <a:lnTo>
                    <a:pt x="69" y="3809"/>
                  </a:lnTo>
                  <a:lnTo>
                    <a:pt x="69" y="3809"/>
                  </a:lnTo>
                  <a:lnTo>
                    <a:pt x="92" y="3809"/>
                  </a:lnTo>
                  <a:lnTo>
                    <a:pt x="137" y="3809"/>
                  </a:lnTo>
                  <a:lnTo>
                    <a:pt x="160" y="3786"/>
                  </a:lnTo>
                  <a:lnTo>
                    <a:pt x="183" y="3741"/>
                  </a:lnTo>
                  <a:lnTo>
                    <a:pt x="1779" y="138"/>
                  </a:lnTo>
                  <a:lnTo>
                    <a:pt x="1779" y="138"/>
                  </a:lnTo>
                  <a:lnTo>
                    <a:pt x="1779" y="115"/>
                  </a:lnTo>
                  <a:lnTo>
                    <a:pt x="1779" y="69"/>
                  </a:lnTo>
                  <a:lnTo>
                    <a:pt x="1756" y="46"/>
                  </a:lnTo>
                  <a:lnTo>
                    <a:pt x="1711" y="23"/>
                  </a:lnTo>
                  <a:lnTo>
                    <a:pt x="1711" y="23"/>
                  </a:lnTo>
                  <a:lnTo>
                    <a:pt x="1688" y="1"/>
                  </a:lnTo>
                  <a:lnTo>
                    <a:pt x="1642" y="23"/>
                  </a:lnTo>
                  <a:lnTo>
                    <a:pt x="1620" y="23"/>
                  </a:lnTo>
                  <a:lnTo>
                    <a:pt x="1597" y="6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9"/>
            <p:cNvSpPr/>
            <p:nvPr/>
          </p:nvSpPr>
          <p:spPr>
            <a:xfrm>
              <a:off x="4693925" y="4218050"/>
              <a:ext cx="1576950" cy="1176750"/>
            </a:xfrm>
            <a:custGeom>
              <a:avLst/>
              <a:gdLst/>
              <a:ahLst/>
              <a:cxnLst/>
              <a:rect l="l" t="t" r="r" b="b"/>
              <a:pathLst>
                <a:path w="63078" h="47070" extrusionOk="0">
                  <a:moveTo>
                    <a:pt x="2623" y="1"/>
                  </a:moveTo>
                  <a:lnTo>
                    <a:pt x="2350" y="46"/>
                  </a:lnTo>
                  <a:lnTo>
                    <a:pt x="2053" y="115"/>
                  </a:lnTo>
                  <a:lnTo>
                    <a:pt x="1779" y="229"/>
                  </a:lnTo>
                  <a:lnTo>
                    <a:pt x="1529" y="343"/>
                  </a:lnTo>
                  <a:lnTo>
                    <a:pt x="1278" y="503"/>
                  </a:lnTo>
                  <a:lnTo>
                    <a:pt x="1073" y="662"/>
                  </a:lnTo>
                  <a:lnTo>
                    <a:pt x="844" y="845"/>
                  </a:lnTo>
                  <a:lnTo>
                    <a:pt x="662" y="1073"/>
                  </a:lnTo>
                  <a:lnTo>
                    <a:pt x="502" y="1301"/>
                  </a:lnTo>
                  <a:lnTo>
                    <a:pt x="343" y="1529"/>
                  </a:lnTo>
                  <a:lnTo>
                    <a:pt x="229" y="1780"/>
                  </a:lnTo>
                  <a:lnTo>
                    <a:pt x="115" y="2053"/>
                  </a:lnTo>
                  <a:lnTo>
                    <a:pt x="46" y="2350"/>
                  </a:lnTo>
                  <a:lnTo>
                    <a:pt x="1" y="2623"/>
                  </a:lnTo>
                  <a:lnTo>
                    <a:pt x="1" y="2943"/>
                  </a:lnTo>
                  <a:lnTo>
                    <a:pt x="1" y="44127"/>
                  </a:lnTo>
                  <a:lnTo>
                    <a:pt x="1" y="44424"/>
                  </a:lnTo>
                  <a:lnTo>
                    <a:pt x="46" y="44720"/>
                  </a:lnTo>
                  <a:lnTo>
                    <a:pt x="115" y="44994"/>
                  </a:lnTo>
                  <a:lnTo>
                    <a:pt x="229" y="45268"/>
                  </a:lnTo>
                  <a:lnTo>
                    <a:pt x="343" y="45518"/>
                  </a:lnTo>
                  <a:lnTo>
                    <a:pt x="502" y="45769"/>
                  </a:lnTo>
                  <a:lnTo>
                    <a:pt x="662" y="45997"/>
                  </a:lnTo>
                  <a:lnTo>
                    <a:pt x="844" y="46203"/>
                  </a:lnTo>
                  <a:lnTo>
                    <a:pt x="1073" y="46385"/>
                  </a:lnTo>
                  <a:lnTo>
                    <a:pt x="1278" y="46567"/>
                  </a:lnTo>
                  <a:lnTo>
                    <a:pt x="1529" y="46704"/>
                  </a:lnTo>
                  <a:lnTo>
                    <a:pt x="1779" y="46841"/>
                  </a:lnTo>
                  <a:lnTo>
                    <a:pt x="2053" y="46932"/>
                  </a:lnTo>
                  <a:lnTo>
                    <a:pt x="2350" y="47001"/>
                  </a:lnTo>
                  <a:lnTo>
                    <a:pt x="2623" y="47046"/>
                  </a:lnTo>
                  <a:lnTo>
                    <a:pt x="2942" y="47069"/>
                  </a:lnTo>
                  <a:lnTo>
                    <a:pt x="60136" y="47069"/>
                  </a:lnTo>
                  <a:lnTo>
                    <a:pt x="60432" y="47046"/>
                  </a:lnTo>
                  <a:lnTo>
                    <a:pt x="60729" y="47001"/>
                  </a:lnTo>
                  <a:lnTo>
                    <a:pt x="61002" y="46932"/>
                  </a:lnTo>
                  <a:lnTo>
                    <a:pt x="61276" y="46841"/>
                  </a:lnTo>
                  <a:lnTo>
                    <a:pt x="61527" y="46704"/>
                  </a:lnTo>
                  <a:lnTo>
                    <a:pt x="61778" y="46567"/>
                  </a:lnTo>
                  <a:lnTo>
                    <a:pt x="62006" y="46385"/>
                  </a:lnTo>
                  <a:lnTo>
                    <a:pt x="62211" y="46203"/>
                  </a:lnTo>
                  <a:lnTo>
                    <a:pt x="62394" y="45997"/>
                  </a:lnTo>
                  <a:lnTo>
                    <a:pt x="62576" y="45769"/>
                  </a:lnTo>
                  <a:lnTo>
                    <a:pt x="62713" y="45518"/>
                  </a:lnTo>
                  <a:lnTo>
                    <a:pt x="62850" y="45268"/>
                  </a:lnTo>
                  <a:lnTo>
                    <a:pt x="62941" y="44994"/>
                  </a:lnTo>
                  <a:lnTo>
                    <a:pt x="63009" y="44720"/>
                  </a:lnTo>
                  <a:lnTo>
                    <a:pt x="63055" y="44424"/>
                  </a:lnTo>
                  <a:lnTo>
                    <a:pt x="63078" y="44127"/>
                  </a:lnTo>
                  <a:lnTo>
                    <a:pt x="63078" y="2943"/>
                  </a:lnTo>
                  <a:lnTo>
                    <a:pt x="63055" y="2623"/>
                  </a:lnTo>
                  <a:lnTo>
                    <a:pt x="63009" y="2350"/>
                  </a:lnTo>
                  <a:lnTo>
                    <a:pt x="62941" y="2053"/>
                  </a:lnTo>
                  <a:lnTo>
                    <a:pt x="62850" y="1780"/>
                  </a:lnTo>
                  <a:lnTo>
                    <a:pt x="62713" y="1529"/>
                  </a:lnTo>
                  <a:lnTo>
                    <a:pt x="62576" y="1301"/>
                  </a:lnTo>
                  <a:lnTo>
                    <a:pt x="62394" y="1073"/>
                  </a:lnTo>
                  <a:lnTo>
                    <a:pt x="62211" y="845"/>
                  </a:lnTo>
                  <a:lnTo>
                    <a:pt x="62006" y="662"/>
                  </a:lnTo>
                  <a:lnTo>
                    <a:pt x="61778" y="503"/>
                  </a:lnTo>
                  <a:lnTo>
                    <a:pt x="61527" y="343"/>
                  </a:lnTo>
                  <a:lnTo>
                    <a:pt x="61276" y="229"/>
                  </a:lnTo>
                  <a:lnTo>
                    <a:pt x="61002" y="115"/>
                  </a:lnTo>
                  <a:lnTo>
                    <a:pt x="60729" y="46"/>
                  </a:lnTo>
                  <a:lnTo>
                    <a:pt x="60432" y="1"/>
                  </a:ln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9"/>
            <p:cNvSpPr/>
            <p:nvPr/>
          </p:nvSpPr>
          <p:spPr>
            <a:xfrm>
              <a:off x="4693925" y="4239150"/>
              <a:ext cx="294200" cy="1133975"/>
            </a:xfrm>
            <a:custGeom>
              <a:avLst/>
              <a:gdLst/>
              <a:ahLst/>
              <a:cxnLst/>
              <a:rect l="l" t="t" r="r" b="b"/>
              <a:pathLst>
                <a:path w="11768" h="45359" extrusionOk="0">
                  <a:moveTo>
                    <a:pt x="844" y="1"/>
                  </a:moveTo>
                  <a:lnTo>
                    <a:pt x="662" y="229"/>
                  </a:lnTo>
                  <a:lnTo>
                    <a:pt x="502" y="457"/>
                  </a:lnTo>
                  <a:lnTo>
                    <a:pt x="343" y="685"/>
                  </a:lnTo>
                  <a:lnTo>
                    <a:pt x="229" y="936"/>
                  </a:lnTo>
                  <a:lnTo>
                    <a:pt x="115" y="1209"/>
                  </a:lnTo>
                  <a:lnTo>
                    <a:pt x="46" y="1506"/>
                  </a:lnTo>
                  <a:lnTo>
                    <a:pt x="1" y="1779"/>
                  </a:lnTo>
                  <a:lnTo>
                    <a:pt x="1" y="2099"/>
                  </a:lnTo>
                  <a:lnTo>
                    <a:pt x="1" y="43283"/>
                  </a:lnTo>
                  <a:lnTo>
                    <a:pt x="1" y="43580"/>
                  </a:lnTo>
                  <a:lnTo>
                    <a:pt x="46" y="43876"/>
                  </a:lnTo>
                  <a:lnTo>
                    <a:pt x="115" y="44150"/>
                  </a:lnTo>
                  <a:lnTo>
                    <a:pt x="229" y="44424"/>
                  </a:lnTo>
                  <a:lnTo>
                    <a:pt x="343" y="44674"/>
                  </a:lnTo>
                  <a:lnTo>
                    <a:pt x="502" y="44925"/>
                  </a:lnTo>
                  <a:lnTo>
                    <a:pt x="662" y="45153"/>
                  </a:lnTo>
                  <a:lnTo>
                    <a:pt x="844" y="45359"/>
                  </a:lnTo>
                  <a:lnTo>
                    <a:pt x="3763" y="42440"/>
                  </a:lnTo>
                  <a:lnTo>
                    <a:pt x="11768" y="22873"/>
                  </a:lnTo>
                  <a:lnTo>
                    <a:pt x="3763" y="2920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rgbClr val="CCA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9"/>
            <p:cNvSpPr/>
            <p:nvPr/>
          </p:nvSpPr>
          <p:spPr>
            <a:xfrm>
              <a:off x="6085575" y="4239150"/>
              <a:ext cx="185300" cy="1133975"/>
            </a:xfrm>
            <a:custGeom>
              <a:avLst/>
              <a:gdLst/>
              <a:ahLst/>
              <a:cxnLst/>
              <a:rect l="l" t="t" r="r" b="b"/>
              <a:pathLst>
                <a:path w="7412" h="45359" extrusionOk="0">
                  <a:moveTo>
                    <a:pt x="6545" y="1"/>
                  </a:moveTo>
                  <a:lnTo>
                    <a:pt x="3626" y="2920"/>
                  </a:lnTo>
                  <a:lnTo>
                    <a:pt x="0" y="21665"/>
                  </a:lnTo>
                  <a:lnTo>
                    <a:pt x="3626" y="42440"/>
                  </a:lnTo>
                  <a:lnTo>
                    <a:pt x="6545" y="45359"/>
                  </a:lnTo>
                  <a:lnTo>
                    <a:pt x="6728" y="45153"/>
                  </a:lnTo>
                  <a:lnTo>
                    <a:pt x="6910" y="44925"/>
                  </a:lnTo>
                  <a:lnTo>
                    <a:pt x="7047" y="44674"/>
                  </a:lnTo>
                  <a:lnTo>
                    <a:pt x="7184" y="44424"/>
                  </a:lnTo>
                  <a:lnTo>
                    <a:pt x="7275" y="44150"/>
                  </a:lnTo>
                  <a:lnTo>
                    <a:pt x="7343" y="43876"/>
                  </a:lnTo>
                  <a:lnTo>
                    <a:pt x="7389" y="43580"/>
                  </a:lnTo>
                  <a:lnTo>
                    <a:pt x="7412" y="43283"/>
                  </a:lnTo>
                  <a:lnTo>
                    <a:pt x="7412" y="2099"/>
                  </a:lnTo>
                  <a:lnTo>
                    <a:pt x="7389" y="1779"/>
                  </a:lnTo>
                  <a:lnTo>
                    <a:pt x="7343" y="1506"/>
                  </a:lnTo>
                  <a:lnTo>
                    <a:pt x="7275" y="1209"/>
                  </a:lnTo>
                  <a:lnTo>
                    <a:pt x="7184" y="936"/>
                  </a:lnTo>
                  <a:lnTo>
                    <a:pt x="7047" y="685"/>
                  </a:lnTo>
                  <a:lnTo>
                    <a:pt x="6910" y="457"/>
                  </a:lnTo>
                  <a:lnTo>
                    <a:pt x="6728" y="229"/>
                  </a:lnTo>
                  <a:lnTo>
                    <a:pt x="6545" y="1"/>
                  </a:lnTo>
                  <a:close/>
                </a:path>
              </a:pathLst>
            </a:custGeom>
            <a:solidFill>
              <a:srgbClr val="CCA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9"/>
            <p:cNvSpPr/>
            <p:nvPr/>
          </p:nvSpPr>
          <p:spPr>
            <a:xfrm>
              <a:off x="4691075" y="4215200"/>
              <a:ext cx="1582075" cy="1181875"/>
            </a:xfrm>
            <a:custGeom>
              <a:avLst/>
              <a:gdLst/>
              <a:ahLst/>
              <a:cxnLst/>
              <a:rect l="l" t="t" r="r" b="b"/>
              <a:pathLst>
                <a:path w="63283" h="47275" extrusionOk="0">
                  <a:moveTo>
                    <a:pt x="60250" y="206"/>
                  </a:moveTo>
                  <a:lnTo>
                    <a:pt x="60524" y="229"/>
                  </a:lnTo>
                  <a:lnTo>
                    <a:pt x="60820" y="274"/>
                  </a:lnTo>
                  <a:lnTo>
                    <a:pt x="61094" y="343"/>
                  </a:lnTo>
                  <a:lnTo>
                    <a:pt x="61344" y="434"/>
                  </a:lnTo>
                  <a:lnTo>
                    <a:pt x="61595" y="548"/>
                  </a:lnTo>
                  <a:lnTo>
                    <a:pt x="61823" y="685"/>
                  </a:lnTo>
                  <a:lnTo>
                    <a:pt x="62051" y="845"/>
                  </a:lnTo>
                  <a:lnTo>
                    <a:pt x="62257" y="1050"/>
                  </a:lnTo>
                  <a:lnTo>
                    <a:pt x="62439" y="1232"/>
                  </a:lnTo>
                  <a:lnTo>
                    <a:pt x="62599" y="1460"/>
                  </a:lnTo>
                  <a:lnTo>
                    <a:pt x="62736" y="1688"/>
                  </a:lnTo>
                  <a:lnTo>
                    <a:pt x="62872" y="1939"/>
                  </a:lnTo>
                  <a:lnTo>
                    <a:pt x="62964" y="2213"/>
                  </a:lnTo>
                  <a:lnTo>
                    <a:pt x="63032" y="2486"/>
                  </a:lnTo>
                  <a:lnTo>
                    <a:pt x="63078" y="2760"/>
                  </a:lnTo>
                  <a:lnTo>
                    <a:pt x="63078" y="3057"/>
                  </a:lnTo>
                  <a:lnTo>
                    <a:pt x="63078" y="44241"/>
                  </a:lnTo>
                  <a:lnTo>
                    <a:pt x="63078" y="44515"/>
                  </a:lnTo>
                  <a:lnTo>
                    <a:pt x="63032" y="44812"/>
                  </a:lnTo>
                  <a:lnTo>
                    <a:pt x="62964" y="45085"/>
                  </a:lnTo>
                  <a:lnTo>
                    <a:pt x="62872" y="45336"/>
                  </a:lnTo>
                  <a:lnTo>
                    <a:pt x="62736" y="45587"/>
                  </a:lnTo>
                  <a:lnTo>
                    <a:pt x="62599" y="45815"/>
                  </a:lnTo>
                  <a:lnTo>
                    <a:pt x="62439" y="46043"/>
                  </a:lnTo>
                  <a:lnTo>
                    <a:pt x="62257" y="46248"/>
                  </a:lnTo>
                  <a:lnTo>
                    <a:pt x="62051" y="46431"/>
                  </a:lnTo>
                  <a:lnTo>
                    <a:pt x="61823" y="46590"/>
                  </a:lnTo>
                  <a:lnTo>
                    <a:pt x="61595" y="46727"/>
                  </a:lnTo>
                  <a:lnTo>
                    <a:pt x="61344" y="46864"/>
                  </a:lnTo>
                  <a:lnTo>
                    <a:pt x="61094" y="46955"/>
                  </a:lnTo>
                  <a:lnTo>
                    <a:pt x="60820" y="47024"/>
                  </a:lnTo>
                  <a:lnTo>
                    <a:pt x="60524" y="47069"/>
                  </a:lnTo>
                  <a:lnTo>
                    <a:pt x="2760" y="47069"/>
                  </a:lnTo>
                  <a:lnTo>
                    <a:pt x="2464" y="47024"/>
                  </a:lnTo>
                  <a:lnTo>
                    <a:pt x="2213" y="46955"/>
                  </a:lnTo>
                  <a:lnTo>
                    <a:pt x="1939" y="46864"/>
                  </a:lnTo>
                  <a:lnTo>
                    <a:pt x="1688" y="46727"/>
                  </a:lnTo>
                  <a:lnTo>
                    <a:pt x="1460" y="46590"/>
                  </a:lnTo>
                  <a:lnTo>
                    <a:pt x="1232" y="46431"/>
                  </a:lnTo>
                  <a:lnTo>
                    <a:pt x="1027" y="46248"/>
                  </a:lnTo>
                  <a:lnTo>
                    <a:pt x="844" y="46043"/>
                  </a:lnTo>
                  <a:lnTo>
                    <a:pt x="685" y="45815"/>
                  </a:lnTo>
                  <a:lnTo>
                    <a:pt x="548" y="45587"/>
                  </a:lnTo>
                  <a:lnTo>
                    <a:pt x="434" y="45336"/>
                  </a:lnTo>
                  <a:lnTo>
                    <a:pt x="343" y="45085"/>
                  </a:lnTo>
                  <a:lnTo>
                    <a:pt x="252" y="44812"/>
                  </a:lnTo>
                  <a:lnTo>
                    <a:pt x="229" y="44515"/>
                  </a:lnTo>
                  <a:lnTo>
                    <a:pt x="206" y="44241"/>
                  </a:lnTo>
                  <a:lnTo>
                    <a:pt x="206" y="3057"/>
                  </a:lnTo>
                  <a:lnTo>
                    <a:pt x="229" y="2760"/>
                  </a:lnTo>
                  <a:lnTo>
                    <a:pt x="252" y="2486"/>
                  </a:lnTo>
                  <a:lnTo>
                    <a:pt x="343" y="2213"/>
                  </a:lnTo>
                  <a:lnTo>
                    <a:pt x="434" y="1939"/>
                  </a:lnTo>
                  <a:lnTo>
                    <a:pt x="548" y="1688"/>
                  </a:lnTo>
                  <a:lnTo>
                    <a:pt x="685" y="1460"/>
                  </a:lnTo>
                  <a:lnTo>
                    <a:pt x="844" y="1232"/>
                  </a:lnTo>
                  <a:lnTo>
                    <a:pt x="1027" y="1050"/>
                  </a:lnTo>
                  <a:lnTo>
                    <a:pt x="1232" y="845"/>
                  </a:lnTo>
                  <a:lnTo>
                    <a:pt x="1460" y="685"/>
                  </a:lnTo>
                  <a:lnTo>
                    <a:pt x="1688" y="548"/>
                  </a:lnTo>
                  <a:lnTo>
                    <a:pt x="1939" y="434"/>
                  </a:lnTo>
                  <a:lnTo>
                    <a:pt x="2213" y="343"/>
                  </a:lnTo>
                  <a:lnTo>
                    <a:pt x="2464" y="274"/>
                  </a:lnTo>
                  <a:lnTo>
                    <a:pt x="2760" y="229"/>
                  </a:lnTo>
                  <a:lnTo>
                    <a:pt x="3056" y="206"/>
                  </a:lnTo>
                  <a:close/>
                  <a:moveTo>
                    <a:pt x="3056" y="1"/>
                  </a:moveTo>
                  <a:lnTo>
                    <a:pt x="2737" y="24"/>
                  </a:lnTo>
                  <a:lnTo>
                    <a:pt x="2441" y="69"/>
                  </a:lnTo>
                  <a:lnTo>
                    <a:pt x="2144" y="138"/>
                  </a:lnTo>
                  <a:lnTo>
                    <a:pt x="1871" y="252"/>
                  </a:lnTo>
                  <a:lnTo>
                    <a:pt x="1597" y="366"/>
                  </a:lnTo>
                  <a:lnTo>
                    <a:pt x="1346" y="525"/>
                  </a:lnTo>
                  <a:lnTo>
                    <a:pt x="1118" y="708"/>
                  </a:lnTo>
                  <a:lnTo>
                    <a:pt x="890" y="890"/>
                  </a:lnTo>
                  <a:lnTo>
                    <a:pt x="708" y="1118"/>
                  </a:lnTo>
                  <a:lnTo>
                    <a:pt x="525" y="1346"/>
                  </a:lnTo>
                  <a:lnTo>
                    <a:pt x="366" y="1597"/>
                  </a:lnTo>
                  <a:lnTo>
                    <a:pt x="252" y="1871"/>
                  </a:lnTo>
                  <a:lnTo>
                    <a:pt x="138" y="2144"/>
                  </a:lnTo>
                  <a:lnTo>
                    <a:pt x="69" y="2441"/>
                  </a:lnTo>
                  <a:lnTo>
                    <a:pt x="23" y="2737"/>
                  </a:lnTo>
                  <a:lnTo>
                    <a:pt x="1" y="3057"/>
                  </a:lnTo>
                  <a:lnTo>
                    <a:pt x="1" y="44241"/>
                  </a:lnTo>
                  <a:lnTo>
                    <a:pt x="23" y="44538"/>
                  </a:lnTo>
                  <a:lnTo>
                    <a:pt x="69" y="44857"/>
                  </a:lnTo>
                  <a:lnTo>
                    <a:pt x="138" y="45131"/>
                  </a:lnTo>
                  <a:lnTo>
                    <a:pt x="252" y="45427"/>
                  </a:lnTo>
                  <a:lnTo>
                    <a:pt x="366" y="45678"/>
                  </a:lnTo>
                  <a:lnTo>
                    <a:pt x="525" y="45929"/>
                  </a:lnTo>
                  <a:lnTo>
                    <a:pt x="708" y="46180"/>
                  </a:lnTo>
                  <a:lnTo>
                    <a:pt x="890" y="46385"/>
                  </a:lnTo>
                  <a:lnTo>
                    <a:pt x="1118" y="46590"/>
                  </a:lnTo>
                  <a:lnTo>
                    <a:pt x="1346" y="46750"/>
                  </a:lnTo>
                  <a:lnTo>
                    <a:pt x="1597" y="46910"/>
                  </a:lnTo>
                  <a:lnTo>
                    <a:pt x="1871" y="47046"/>
                  </a:lnTo>
                  <a:lnTo>
                    <a:pt x="2144" y="47138"/>
                  </a:lnTo>
                  <a:lnTo>
                    <a:pt x="2441" y="47206"/>
                  </a:lnTo>
                  <a:lnTo>
                    <a:pt x="2737" y="47252"/>
                  </a:lnTo>
                  <a:lnTo>
                    <a:pt x="3056" y="47274"/>
                  </a:lnTo>
                  <a:lnTo>
                    <a:pt x="60250" y="47274"/>
                  </a:lnTo>
                  <a:lnTo>
                    <a:pt x="60546" y="47252"/>
                  </a:lnTo>
                  <a:lnTo>
                    <a:pt x="60866" y="47206"/>
                  </a:lnTo>
                  <a:lnTo>
                    <a:pt x="61139" y="47138"/>
                  </a:lnTo>
                  <a:lnTo>
                    <a:pt x="61436" y="47046"/>
                  </a:lnTo>
                  <a:lnTo>
                    <a:pt x="61687" y="46910"/>
                  </a:lnTo>
                  <a:lnTo>
                    <a:pt x="61937" y="46750"/>
                  </a:lnTo>
                  <a:lnTo>
                    <a:pt x="62165" y="46590"/>
                  </a:lnTo>
                  <a:lnTo>
                    <a:pt x="62393" y="46385"/>
                  </a:lnTo>
                  <a:lnTo>
                    <a:pt x="62599" y="46180"/>
                  </a:lnTo>
                  <a:lnTo>
                    <a:pt x="62758" y="45929"/>
                  </a:lnTo>
                  <a:lnTo>
                    <a:pt x="62918" y="45678"/>
                  </a:lnTo>
                  <a:lnTo>
                    <a:pt x="63055" y="45427"/>
                  </a:lnTo>
                  <a:lnTo>
                    <a:pt x="63146" y="45131"/>
                  </a:lnTo>
                  <a:lnTo>
                    <a:pt x="63214" y="44857"/>
                  </a:lnTo>
                  <a:lnTo>
                    <a:pt x="63260" y="44538"/>
                  </a:lnTo>
                  <a:lnTo>
                    <a:pt x="63283" y="44241"/>
                  </a:lnTo>
                  <a:lnTo>
                    <a:pt x="63283" y="3057"/>
                  </a:lnTo>
                  <a:lnTo>
                    <a:pt x="63260" y="2737"/>
                  </a:lnTo>
                  <a:lnTo>
                    <a:pt x="63214" y="2441"/>
                  </a:lnTo>
                  <a:lnTo>
                    <a:pt x="63146" y="2144"/>
                  </a:lnTo>
                  <a:lnTo>
                    <a:pt x="63055" y="1871"/>
                  </a:lnTo>
                  <a:lnTo>
                    <a:pt x="62918" y="1597"/>
                  </a:lnTo>
                  <a:lnTo>
                    <a:pt x="62758" y="1346"/>
                  </a:lnTo>
                  <a:lnTo>
                    <a:pt x="62599" y="1118"/>
                  </a:lnTo>
                  <a:lnTo>
                    <a:pt x="62393" y="890"/>
                  </a:lnTo>
                  <a:lnTo>
                    <a:pt x="62165" y="708"/>
                  </a:lnTo>
                  <a:lnTo>
                    <a:pt x="61937" y="525"/>
                  </a:lnTo>
                  <a:lnTo>
                    <a:pt x="61687" y="366"/>
                  </a:lnTo>
                  <a:lnTo>
                    <a:pt x="61436" y="252"/>
                  </a:lnTo>
                  <a:lnTo>
                    <a:pt x="61139" y="138"/>
                  </a:lnTo>
                  <a:lnTo>
                    <a:pt x="60866" y="69"/>
                  </a:lnTo>
                  <a:lnTo>
                    <a:pt x="60546" y="24"/>
                  </a:lnTo>
                  <a:lnTo>
                    <a:pt x="602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9"/>
            <p:cNvSpPr/>
            <p:nvPr/>
          </p:nvSpPr>
          <p:spPr>
            <a:xfrm>
              <a:off x="4788000" y="4312125"/>
              <a:ext cx="1388250" cy="988025"/>
            </a:xfrm>
            <a:custGeom>
              <a:avLst/>
              <a:gdLst/>
              <a:ahLst/>
              <a:cxnLst/>
              <a:rect l="l" t="t" r="r" b="b"/>
              <a:pathLst>
                <a:path w="55530" h="39521" extrusionOk="0">
                  <a:moveTo>
                    <a:pt x="0" y="1"/>
                  </a:moveTo>
                  <a:lnTo>
                    <a:pt x="0" y="39521"/>
                  </a:lnTo>
                  <a:lnTo>
                    <a:pt x="55529" y="39521"/>
                  </a:lnTo>
                  <a:lnTo>
                    <a:pt x="55529" y="1"/>
                  </a:lnTo>
                  <a:close/>
                </a:path>
              </a:pathLst>
            </a:custGeom>
            <a:solidFill>
              <a:srgbClr val="70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1" name="Google Shape;1731;p29"/>
            <p:cNvSpPr/>
            <p:nvPr/>
          </p:nvSpPr>
          <p:spPr>
            <a:xfrm>
              <a:off x="4785725" y="4309850"/>
              <a:ext cx="1392800" cy="993150"/>
            </a:xfrm>
            <a:custGeom>
              <a:avLst/>
              <a:gdLst/>
              <a:ahLst/>
              <a:cxnLst/>
              <a:rect l="l" t="t" r="r" b="b"/>
              <a:pathLst>
                <a:path w="55712" h="39726" extrusionOk="0">
                  <a:moveTo>
                    <a:pt x="55529" y="206"/>
                  </a:moveTo>
                  <a:lnTo>
                    <a:pt x="55529" y="39520"/>
                  </a:lnTo>
                  <a:lnTo>
                    <a:pt x="183" y="39520"/>
                  </a:lnTo>
                  <a:lnTo>
                    <a:pt x="183" y="206"/>
                  </a:lnTo>
                  <a:close/>
                  <a:moveTo>
                    <a:pt x="46" y="0"/>
                  </a:moveTo>
                  <a:lnTo>
                    <a:pt x="23" y="23"/>
                  </a:lnTo>
                  <a:lnTo>
                    <a:pt x="0" y="69"/>
                  </a:lnTo>
                  <a:lnTo>
                    <a:pt x="0" y="92"/>
                  </a:lnTo>
                  <a:lnTo>
                    <a:pt x="0" y="39612"/>
                  </a:lnTo>
                  <a:lnTo>
                    <a:pt x="0" y="39657"/>
                  </a:lnTo>
                  <a:lnTo>
                    <a:pt x="23" y="39680"/>
                  </a:lnTo>
                  <a:lnTo>
                    <a:pt x="46" y="39703"/>
                  </a:lnTo>
                  <a:lnTo>
                    <a:pt x="91" y="39726"/>
                  </a:lnTo>
                  <a:lnTo>
                    <a:pt x="55620" y="39726"/>
                  </a:lnTo>
                  <a:lnTo>
                    <a:pt x="55666" y="39703"/>
                  </a:lnTo>
                  <a:lnTo>
                    <a:pt x="55689" y="39680"/>
                  </a:lnTo>
                  <a:lnTo>
                    <a:pt x="55711" y="39657"/>
                  </a:lnTo>
                  <a:lnTo>
                    <a:pt x="55711" y="39612"/>
                  </a:lnTo>
                  <a:lnTo>
                    <a:pt x="55711" y="92"/>
                  </a:lnTo>
                  <a:lnTo>
                    <a:pt x="55711" y="69"/>
                  </a:lnTo>
                  <a:lnTo>
                    <a:pt x="55689" y="23"/>
                  </a:lnTo>
                  <a:lnTo>
                    <a:pt x="55666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2" name="Google Shape;1732;p29"/>
          <p:cNvSpPr txBox="1">
            <a:spLocks noGrp="1"/>
          </p:cNvSpPr>
          <p:nvPr>
            <p:ph type="subTitle" idx="1"/>
          </p:nvPr>
        </p:nvSpPr>
        <p:spPr>
          <a:xfrm>
            <a:off x="2970535" y="3562387"/>
            <a:ext cx="3604249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dirty="0"/>
              <a:t>Teacher: Sawsan AlHadhrami</a:t>
            </a:r>
            <a:endParaRPr sz="2000" dirty="0"/>
          </a:p>
        </p:txBody>
      </p:sp>
      <p:sp>
        <p:nvSpPr>
          <p:cNvPr id="1733" name="Google Shape;1733;p29"/>
          <p:cNvSpPr txBox="1">
            <a:spLocks noGrp="1"/>
          </p:cNvSpPr>
          <p:nvPr>
            <p:ph type="ctrTitle"/>
          </p:nvPr>
        </p:nvSpPr>
        <p:spPr>
          <a:xfrm>
            <a:off x="1489243" y="1555171"/>
            <a:ext cx="5689056" cy="191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Narrative Writing</a:t>
            </a:r>
            <a:br>
              <a:rPr lang="en" sz="4400" dirty="0"/>
            </a:br>
            <a:br>
              <a:rPr lang="en" sz="4400" dirty="0"/>
            </a:br>
            <a:r>
              <a:rPr lang="en" sz="6000" dirty="0"/>
              <a:t>(story)</a:t>
            </a:r>
            <a:endParaRPr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34"/>
          <p:cNvSpPr txBox="1">
            <a:spLocks noGrp="1"/>
          </p:cNvSpPr>
          <p:nvPr>
            <p:ph type="ctrTitle" idx="6"/>
          </p:nvPr>
        </p:nvSpPr>
        <p:spPr>
          <a:xfrm>
            <a:off x="655055" y="207200"/>
            <a:ext cx="78667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/>
            <a:r>
              <a:rPr lang="en-US" sz="4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Open Sans"/>
              </a:rPr>
              <a:t>The basic structure of a story: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1843" name="Google Shape;1843;p34"/>
          <p:cNvSpPr txBox="1">
            <a:spLocks noGrp="1"/>
          </p:cNvSpPr>
          <p:nvPr>
            <p:ph type="subTitle" idx="1"/>
          </p:nvPr>
        </p:nvSpPr>
        <p:spPr>
          <a:xfrm>
            <a:off x="656530" y="3953133"/>
            <a:ext cx="2297100" cy="8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fontAlgn="base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6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1Lionsys Reqa" pitchFamily="2" charset="-78"/>
              </a:rPr>
              <a:t>*Characters</a:t>
            </a:r>
          </a:p>
          <a:p>
            <a:pPr marR="0" lvl="0" fontAlgn="base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1Lionsys Reqa" pitchFamily="2" charset="-78"/>
              </a:rPr>
              <a:t>(people/ animals)</a:t>
            </a:r>
            <a:endParaRPr lang="en-US" sz="1600" dirty="0">
              <a:solidFill>
                <a:srgbClr val="00206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1Lionsys Reqa" pitchFamily="2" charset="-78"/>
            </a:endParaRPr>
          </a:p>
          <a:p>
            <a:pPr marR="0" lvl="0" fontAlgn="base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6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1Lionsys Reqa" pitchFamily="2" charset="-78"/>
              </a:rPr>
              <a:t>*Setting</a:t>
            </a:r>
          </a:p>
          <a:p>
            <a:pPr marR="0" lvl="0" fontAlgn="base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1Lionsys Reqa" pitchFamily="2" charset="-78"/>
              </a:rPr>
              <a:t>(place/time)</a:t>
            </a:r>
            <a:endParaRPr lang="en-US" sz="1800" dirty="0">
              <a:solidFill>
                <a:srgbClr val="00206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1Lionsys Reqa" pitchFamily="2" charset="-78"/>
            </a:endParaRPr>
          </a:p>
        </p:txBody>
      </p:sp>
      <p:sp>
        <p:nvSpPr>
          <p:cNvPr id="1844" name="Google Shape;1844;p34"/>
          <p:cNvSpPr txBox="1">
            <a:spLocks noGrp="1"/>
          </p:cNvSpPr>
          <p:nvPr>
            <p:ph type="subTitle" idx="5"/>
          </p:nvPr>
        </p:nvSpPr>
        <p:spPr>
          <a:xfrm>
            <a:off x="5533653" y="3829419"/>
            <a:ext cx="2809994" cy="82702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1" fontAlgn="base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914400" algn="l"/>
              </a:tabLst>
            </a:pPr>
            <a:r>
              <a:rPr lang="en-US" sz="16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</a:p>
          <a:p>
            <a:pPr lvl="1" fontAlgn="base">
              <a:lnSpc>
                <a:spcPts val="1950"/>
              </a:lnSpc>
              <a:buSzPts val="1000"/>
              <a:tabLst>
                <a:tab pos="914400" algn="l"/>
              </a:tabLst>
            </a:pPr>
            <a:r>
              <a:rPr lang="en-US" sz="16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How the story ends?</a:t>
            </a:r>
            <a:endParaRPr lang="en-US" sz="1400" dirty="0">
              <a:solidFill>
                <a:srgbClr val="00206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1" algn="l" fontAlgn="base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914400" algn="l"/>
              </a:tabLst>
            </a:pPr>
            <a:endParaRPr lang="en-US" sz="1600" dirty="0">
              <a:solidFill>
                <a:srgbClr val="00206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45" name="Google Shape;1845;p34"/>
          <p:cNvSpPr txBox="1">
            <a:spLocks noGrp="1"/>
          </p:cNvSpPr>
          <p:nvPr>
            <p:ph type="ctrTitle"/>
          </p:nvPr>
        </p:nvSpPr>
        <p:spPr>
          <a:xfrm>
            <a:off x="980450" y="3492650"/>
            <a:ext cx="1901100" cy="2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beginning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846" name="Google Shape;1846;p34"/>
          <p:cNvSpPr txBox="1">
            <a:spLocks noGrp="1"/>
          </p:cNvSpPr>
          <p:nvPr>
            <p:ph type="ctrTitle" idx="2"/>
          </p:nvPr>
        </p:nvSpPr>
        <p:spPr>
          <a:xfrm>
            <a:off x="3607456" y="2127075"/>
            <a:ext cx="1901100" cy="2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middle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847" name="Google Shape;1847;p34"/>
          <p:cNvSpPr txBox="1">
            <a:spLocks noGrp="1"/>
          </p:cNvSpPr>
          <p:nvPr>
            <p:ph type="subTitle" idx="3"/>
          </p:nvPr>
        </p:nvSpPr>
        <p:spPr>
          <a:xfrm>
            <a:off x="2762437" y="2396655"/>
            <a:ext cx="3082739" cy="8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1" rtl="0" fontAlgn="base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914400" algn="l"/>
              </a:tabLst>
            </a:pPr>
            <a:r>
              <a:rPr lang="en-US" sz="16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events</a:t>
            </a:r>
            <a:endParaRPr lang="en-US" sz="1600" dirty="0">
              <a:solidFill>
                <a:srgbClr val="00206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 rtl="0" fontAlgn="base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914400" algn="l"/>
              </a:tabLst>
            </a:pPr>
            <a:r>
              <a:rPr lang="en-US" sz="16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(what happened)</a:t>
            </a:r>
          </a:p>
          <a:p>
            <a:pPr marR="0" lvl="1" rtl="0" fontAlgn="base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914400" algn="l"/>
              </a:tabLst>
            </a:pPr>
            <a:r>
              <a:rPr lang="en-US" dirty="0">
                <a:solidFill>
                  <a:srgbClr val="00206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(Past/past Continuous)</a:t>
            </a:r>
            <a:endParaRPr lang="en-US" sz="1400" dirty="0">
              <a:solidFill>
                <a:schemeClr val="bg1"/>
              </a:solidFill>
              <a:effectLst/>
              <a:highlight>
                <a:srgbClr val="FFFF00"/>
              </a:highlight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48" name="Google Shape;1848;p34"/>
          <p:cNvSpPr txBox="1">
            <a:spLocks noGrp="1"/>
          </p:cNvSpPr>
          <p:nvPr>
            <p:ph type="ctrTitle" idx="4"/>
          </p:nvPr>
        </p:nvSpPr>
        <p:spPr>
          <a:xfrm>
            <a:off x="6238387" y="3492650"/>
            <a:ext cx="1901100" cy="2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end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849" name="Google Shape;1849;p34"/>
          <p:cNvGrpSpPr/>
          <p:nvPr/>
        </p:nvGrpSpPr>
        <p:grpSpPr>
          <a:xfrm rot="578364">
            <a:off x="3799990" y="3373315"/>
            <a:ext cx="1912083" cy="2461083"/>
            <a:chOff x="7490828" y="1640786"/>
            <a:chExt cx="926423" cy="1192419"/>
          </a:xfrm>
        </p:grpSpPr>
        <p:sp>
          <p:nvSpPr>
            <p:cNvPr id="1850" name="Google Shape;1850;p34"/>
            <p:cNvSpPr/>
            <p:nvPr/>
          </p:nvSpPr>
          <p:spPr>
            <a:xfrm>
              <a:off x="7506453" y="1772867"/>
              <a:ext cx="910799" cy="1060338"/>
            </a:xfrm>
            <a:custGeom>
              <a:avLst/>
              <a:gdLst/>
              <a:ahLst/>
              <a:cxnLst/>
              <a:rect l="l" t="t" r="r" b="b"/>
              <a:pathLst>
                <a:path w="11950" h="13912" extrusionOk="0">
                  <a:moveTo>
                    <a:pt x="10376" y="0"/>
                  </a:moveTo>
                  <a:lnTo>
                    <a:pt x="10513" y="251"/>
                  </a:lnTo>
                  <a:lnTo>
                    <a:pt x="10650" y="502"/>
                  </a:lnTo>
                  <a:lnTo>
                    <a:pt x="10764" y="753"/>
                  </a:lnTo>
                  <a:lnTo>
                    <a:pt x="10855" y="1004"/>
                  </a:lnTo>
                  <a:lnTo>
                    <a:pt x="10924" y="1277"/>
                  </a:lnTo>
                  <a:lnTo>
                    <a:pt x="10992" y="1551"/>
                  </a:lnTo>
                  <a:lnTo>
                    <a:pt x="11015" y="1825"/>
                  </a:lnTo>
                  <a:lnTo>
                    <a:pt x="11038" y="2098"/>
                  </a:lnTo>
                  <a:lnTo>
                    <a:pt x="11038" y="2372"/>
                  </a:lnTo>
                  <a:lnTo>
                    <a:pt x="11015" y="2646"/>
                  </a:lnTo>
                  <a:lnTo>
                    <a:pt x="10969" y="2919"/>
                  </a:lnTo>
                  <a:lnTo>
                    <a:pt x="10901" y="3193"/>
                  </a:lnTo>
                  <a:lnTo>
                    <a:pt x="10810" y="3467"/>
                  </a:lnTo>
                  <a:lnTo>
                    <a:pt x="10718" y="3740"/>
                  </a:lnTo>
                  <a:lnTo>
                    <a:pt x="10582" y="3991"/>
                  </a:lnTo>
                  <a:lnTo>
                    <a:pt x="10445" y="4265"/>
                  </a:lnTo>
                  <a:lnTo>
                    <a:pt x="10285" y="4470"/>
                  </a:lnTo>
                  <a:lnTo>
                    <a:pt x="10126" y="4675"/>
                  </a:lnTo>
                  <a:lnTo>
                    <a:pt x="9966" y="4858"/>
                  </a:lnTo>
                  <a:lnTo>
                    <a:pt x="9783" y="5017"/>
                  </a:lnTo>
                  <a:lnTo>
                    <a:pt x="9601" y="5200"/>
                  </a:lnTo>
                  <a:lnTo>
                    <a:pt x="9419" y="5337"/>
                  </a:lnTo>
                  <a:lnTo>
                    <a:pt x="9213" y="5473"/>
                  </a:lnTo>
                  <a:lnTo>
                    <a:pt x="9008" y="5587"/>
                  </a:lnTo>
                  <a:lnTo>
                    <a:pt x="8780" y="5701"/>
                  </a:lnTo>
                  <a:lnTo>
                    <a:pt x="8575" y="5793"/>
                  </a:lnTo>
                  <a:lnTo>
                    <a:pt x="8347" y="5884"/>
                  </a:lnTo>
                  <a:lnTo>
                    <a:pt x="8119" y="5930"/>
                  </a:lnTo>
                  <a:lnTo>
                    <a:pt x="7868" y="5998"/>
                  </a:lnTo>
                  <a:lnTo>
                    <a:pt x="7640" y="6021"/>
                  </a:lnTo>
                  <a:lnTo>
                    <a:pt x="7412" y="6044"/>
                  </a:lnTo>
                  <a:lnTo>
                    <a:pt x="7161" y="6066"/>
                  </a:lnTo>
                  <a:lnTo>
                    <a:pt x="6887" y="6044"/>
                  </a:lnTo>
                  <a:lnTo>
                    <a:pt x="6636" y="6021"/>
                  </a:lnTo>
                  <a:lnTo>
                    <a:pt x="6363" y="5975"/>
                  </a:lnTo>
                  <a:lnTo>
                    <a:pt x="6112" y="5907"/>
                  </a:lnTo>
                  <a:lnTo>
                    <a:pt x="5838" y="5816"/>
                  </a:lnTo>
                  <a:lnTo>
                    <a:pt x="5587" y="5724"/>
                  </a:lnTo>
                  <a:lnTo>
                    <a:pt x="5337" y="5587"/>
                  </a:lnTo>
                  <a:lnTo>
                    <a:pt x="5086" y="5451"/>
                  </a:lnTo>
                  <a:lnTo>
                    <a:pt x="4881" y="5314"/>
                  </a:lnTo>
                  <a:lnTo>
                    <a:pt x="5131" y="5633"/>
                  </a:lnTo>
                  <a:lnTo>
                    <a:pt x="5405" y="5930"/>
                  </a:lnTo>
                  <a:lnTo>
                    <a:pt x="92" y="13136"/>
                  </a:lnTo>
                  <a:lnTo>
                    <a:pt x="46" y="13227"/>
                  </a:lnTo>
                  <a:lnTo>
                    <a:pt x="0" y="13295"/>
                  </a:lnTo>
                  <a:lnTo>
                    <a:pt x="0" y="13409"/>
                  </a:lnTo>
                  <a:lnTo>
                    <a:pt x="0" y="13501"/>
                  </a:lnTo>
                  <a:lnTo>
                    <a:pt x="23" y="13569"/>
                  </a:lnTo>
                  <a:lnTo>
                    <a:pt x="69" y="13660"/>
                  </a:lnTo>
                  <a:lnTo>
                    <a:pt x="114" y="13751"/>
                  </a:lnTo>
                  <a:lnTo>
                    <a:pt x="183" y="13797"/>
                  </a:lnTo>
                  <a:lnTo>
                    <a:pt x="320" y="13865"/>
                  </a:lnTo>
                  <a:lnTo>
                    <a:pt x="479" y="13911"/>
                  </a:lnTo>
                  <a:lnTo>
                    <a:pt x="593" y="13888"/>
                  </a:lnTo>
                  <a:lnTo>
                    <a:pt x="685" y="13843"/>
                  </a:lnTo>
                  <a:lnTo>
                    <a:pt x="776" y="13797"/>
                  </a:lnTo>
                  <a:lnTo>
                    <a:pt x="867" y="13706"/>
                  </a:lnTo>
                  <a:lnTo>
                    <a:pt x="6180" y="6500"/>
                  </a:lnTo>
                  <a:lnTo>
                    <a:pt x="6408" y="6614"/>
                  </a:lnTo>
                  <a:lnTo>
                    <a:pt x="6636" y="6728"/>
                  </a:lnTo>
                  <a:lnTo>
                    <a:pt x="6865" y="6796"/>
                  </a:lnTo>
                  <a:lnTo>
                    <a:pt x="7115" y="6865"/>
                  </a:lnTo>
                  <a:lnTo>
                    <a:pt x="7343" y="6933"/>
                  </a:lnTo>
                  <a:lnTo>
                    <a:pt x="7594" y="6956"/>
                  </a:lnTo>
                  <a:lnTo>
                    <a:pt x="7822" y="6979"/>
                  </a:lnTo>
                  <a:lnTo>
                    <a:pt x="8073" y="7001"/>
                  </a:lnTo>
                  <a:lnTo>
                    <a:pt x="8506" y="6979"/>
                  </a:lnTo>
                  <a:lnTo>
                    <a:pt x="8963" y="6887"/>
                  </a:lnTo>
                  <a:lnTo>
                    <a:pt x="9373" y="6773"/>
                  </a:lnTo>
                  <a:lnTo>
                    <a:pt x="9783" y="6591"/>
                  </a:lnTo>
                  <a:lnTo>
                    <a:pt x="10171" y="6363"/>
                  </a:lnTo>
                  <a:lnTo>
                    <a:pt x="10536" y="6112"/>
                  </a:lnTo>
                  <a:lnTo>
                    <a:pt x="10718" y="5952"/>
                  </a:lnTo>
                  <a:lnTo>
                    <a:pt x="10878" y="5793"/>
                  </a:lnTo>
                  <a:lnTo>
                    <a:pt x="11038" y="5610"/>
                  </a:lnTo>
                  <a:lnTo>
                    <a:pt x="11197" y="5428"/>
                  </a:lnTo>
                  <a:lnTo>
                    <a:pt x="11403" y="5086"/>
                  </a:lnTo>
                  <a:lnTo>
                    <a:pt x="11585" y="4744"/>
                  </a:lnTo>
                  <a:lnTo>
                    <a:pt x="11722" y="4402"/>
                  </a:lnTo>
                  <a:lnTo>
                    <a:pt x="11836" y="4037"/>
                  </a:lnTo>
                  <a:lnTo>
                    <a:pt x="11904" y="3672"/>
                  </a:lnTo>
                  <a:lnTo>
                    <a:pt x="11950" y="3284"/>
                  </a:lnTo>
                  <a:lnTo>
                    <a:pt x="11927" y="2919"/>
                  </a:lnTo>
                  <a:lnTo>
                    <a:pt x="11904" y="2554"/>
                  </a:lnTo>
                  <a:lnTo>
                    <a:pt x="11836" y="2190"/>
                  </a:lnTo>
                  <a:lnTo>
                    <a:pt x="11722" y="1825"/>
                  </a:lnTo>
                  <a:lnTo>
                    <a:pt x="11585" y="1483"/>
                  </a:lnTo>
                  <a:lnTo>
                    <a:pt x="11403" y="1141"/>
                  </a:lnTo>
                  <a:lnTo>
                    <a:pt x="11197" y="844"/>
                  </a:lnTo>
                  <a:lnTo>
                    <a:pt x="10946" y="548"/>
                  </a:lnTo>
                  <a:lnTo>
                    <a:pt x="10673" y="251"/>
                  </a:lnTo>
                  <a:lnTo>
                    <a:pt x="10376" y="0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4"/>
            <p:cNvSpPr/>
            <p:nvPr/>
          </p:nvSpPr>
          <p:spPr>
            <a:xfrm>
              <a:off x="8052154" y="2183059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4"/>
            <p:cNvSpPr/>
            <p:nvPr/>
          </p:nvSpPr>
          <p:spPr>
            <a:xfrm>
              <a:off x="7980893" y="2170865"/>
              <a:ext cx="71340" cy="12271"/>
            </a:xfrm>
            <a:custGeom>
              <a:avLst/>
              <a:gdLst/>
              <a:ahLst/>
              <a:cxnLst/>
              <a:rect l="l" t="t" r="r" b="b"/>
              <a:pathLst>
                <a:path w="936" h="16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29" y="69"/>
                  </a:lnTo>
                  <a:lnTo>
                    <a:pt x="480" y="115"/>
                  </a:lnTo>
                  <a:lnTo>
                    <a:pt x="708" y="137"/>
                  </a:lnTo>
                  <a:lnTo>
                    <a:pt x="936" y="160"/>
                  </a:lnTo>
                  <a:lnTo>
                    <a:pt x="936" y="160"/>
                  </a:lnTo>
                  <a:lnTo>
                    <a:pt x="708" y="137"/>
                  </a:lnTo>
                  <a:lnTo>
                    <a:pt x="480" y="115"/>
                  </a:lnTo>
                  <a:lnTo>
                    <a:pt x="229" y="6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4"/>
            <p:cNvSpPr/>
            <p:nvPr/>
          </p:nvSpPr>
          <p:spPr>
            <a:xfrm>
              <a:off x="7494258" y="2144799"/>
              <a:ext cx="446787" cy="655318"/>
            </a:xfrm>
            <a:custGeom>
              <a:avLst/>
              <a:gdLst/>
              <a:ahLst/>
              <a:cxnLst/>
              <a:rect l="l" t="t" r="r" b="b"/>
              <a:pathLst>
                <a:path w="5862" h="8598" extrusionOk="0">
                  <a:moveTo>
                    <a:pt x="5041" y="1"/>
                  </a:moveTo>
                  <a:lnTo>
                    <a:pt x="69" y="7845"/>
                  </a:lnTo>
                  <a:lnTo>
                    <a:pt x="24" y="7936"/>
                  </a:lnTo>
                  <a:lnTo>
                    <a:pt x="1" y="8028"/>
                  </a:lnTo>
                  <a:lnTo>
                    <a:pt x="1" y="8119"/>
                  </a:lnTo>
                  <a:lnTo>
                    <a:pt x="1" y="8210"/>
                  </a:lnTo>
                  <a:lnTo>
                    <a:pt x="46" y="8301"/>
                  </a:lnTo>
                  <a:lnTo>
                    <a:pt x="92" y="8393"/>
                  </a:lnTo>
                  <a:lnTo>
                    <a:pt x="138" y="8461"/>
                  </a:lnTo>
                  <a:lnTo>
                    <a:pt x="229" y="8507"/>
                  </a:lnTo>
                  <a:lnTo>
                    <a:pt x="297" y="8552"/>
                  </a:lnTo>
                  <a:lnTo>
                    <a:pt x="388" y="8575"/>
                  </a:lnTo>
                  <a:lnTo>
                    <a:pt x="502" y="8598"/>
                  </a:lnTo>
                  <a:lnTo>
                    <a:pt x="594" y="8575"/>
                  </a:lnTo>
                  <a:lnTo>
                    <a:pt x="662" y="8552"/>
                  </a:lnTo>
                  <a:lnTo>
                    <a:pt x="753" y="8507"/>
                  </a:lnTo>
                  <a:lnTo>
                    <a:pt x="822" y="8438"/>
                  </a:lnTo>
                  <a:lnTo>
                    <a:pt x="890" y="8370"/>
                  </a:lnTo>
                  <a:lnTo>
                    <a:pt x="5861" y="525"/>
                  </a:lnTo>
                  <a:lnTo>
                    <a:pt x="5041" y="1"/>
                  </a:lnTo>
                  <a:close/>
                </a:path>
              </a:pathLst>
            </a:custGeom>
            <a:solidFill>
              <a:srgbClr val="D99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4"/>
            <p:cNvSpPr/>
            <p:nvPr/>
          </p:nvSpPr>
          <p:spPr>
            <a:xfrm>
              <a:off x="7490828" y="2141293"/>
              <a:ext cx="453723" cy="662330"/>
            </a:xfrm>
            <a:custGeom>
              <a:avLst/>
              <a:gdLst/>
              <a:ahLst/>
              <a:cxnLst/>
              <a:rect l="l" t="t" r="r" b="b"/>
              <a:pathLst>
                <a:path w="5953" h="8690" extrusionOk="0">
                  <a:moveTo>
                    <a:pt x="5108" y="115"/>
                  </a:moveTo>
                  <a:lnTo>
                    <a:pt x="5838" y="571"/>
                  </a:lnTo>
                  <a:lnTo>
                    <a:pt x="890" y="8393"/>
                  </a:lnTo>
                  <a:lnTo>
                    <a:pt x="821" y="8484"/>
                  </a:lnTo>
                  <a:lnTo>
                    <a:pt x="730" y="8530"/>
                  </a:lnTo>
                  <a:lnTo>
                    <a:pt x="639" y="8575"/>
                  </a:lnTo>
                  <a:lnTo>
                    <a:pt x="525" y="8598"/>
                  </a:lnTo>
                  <a:lnTo>
                    <a:pt x="411" y="8575"/>
                  </a:lnTo>
                  <a:lnTo>
                    <a:pt x="297" y="8530"/>
                  </a:lnTo>
                  <a:lnTo>
                    <a:pt x="205" y="8461"/>
                  </a:lnTo>
                  <a:lnTo>
                    <a:pt x="137" y="8370"/>
                  </a:lnTo>
                  <a:lnTo>
                    <a:pt x="91" y="8256"/>
                  </a:lnTo>
                  <a:lnTo>
                    <a:pt x="91" y="8165"/>
                  </a:lnTo>
                  <a:lnTo>
                    <a:pt x="114" y="8028"/>
                  </a:lnTo>
                  <a:lnTo>
                    <a:pt x="160" y="7914"/>
                  </a:lnTo>
                  <a:lnTo>
                    <a:pt x="5108" y="115"/>
                  </a:lnTo>
                  <a:close/>
                  <a:moveTo>
                    <a:pt x="5086" y="1"/>
                  </a:moveTo>
                  <a:lnTo>
                    <a:pt x="5063" y="24"/>
                  </a:lnTo>
                  <a:lnTo>
                    <a:pt x="69" y="7868"/>
                  </a:lnTo>
                  <a:lnTo>
                    <a:pt x="23" y="8005"/>
                  </a:lnTo>
                  <a:lnTo>
                    <a:pt x="0" y="8165"/>
                  </a:lnTo>
                  <a:lnTo>
                    <a:pt x="23" y="8279"/>
                  </a:lnTo>
                  <a:lnTo>
                    <a:pt x="69" y="8416"/>
                  </a:lnTo>
                  <a:lnTo>
                    <a:pt x="137" y="8507"/>
                  </a:lnTo>
                  <a:lnTo>
                    <a:pt x="251" y="8598"/>
                  </a:lnTo>
                  <a:lnTo>
                    <a:pt x="388" y="8667"/>
                  </a:lnTo>
                  <a:lnTo>
                    <a:pt x="525" y="8689"/>
                  </a:lnTo>
                  <a:lnTo>
                    <a:pt x="661" y="8667"/>
                  </a:lnTo>
                  <a:lnTo>
                    <a:pt x="775" y="8621"/>
                  </a:lnTo>
                  <a:lnTo>
                    <a:pt x="890" y="8553"/>
                  </a:lnTo>
                  <a:lnTo>
                    <a:pt x="958" y="8439"/>
                  </a:lnTo>
                  <a:lnTo>
                    <a:pt x="5952" y="594"/>
                  </a:lnTo>
                  <a:lnTo>
                    <a:pt x="5952" y="548"/>
                  </a:lnTo>
                  <a:lnTo>
                    <a:pt x="5929" y="525"/>
                  </a:lnTo>
                  <a:lnTo>
                    <a:pt x="510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4"/>
            <p:cNvSpPr/>
            <p:nvPr/>
          </p:nvSpPr>
          <p:spPr>
            <a:xfrm>
              <a:off x="7758497" y="1644216"/>
              <a:ext cx="589237" cy="589314"/>
            </a:xfrm>
            <a:custGeom>
              <a:avLst/>
              <a:gdLst/>
              <a:ahLst/>
              <a:cxnLst/>
              <a:rect l="l" t="t" r="r" b="b"/>
              <a:pathLst>
                <a:path w="7731" h="7732" extrusionOk="0">
                  <a:moveTo>
                    <a:pt x="3854" y="685"/>
                  </a:moveTo>
                  <a:lnTo>
                    <a:pt x="4173" y="708"/>
                  </a:lnTo>
                  <a:lnTo>
                    <a:pt x="4492" y="753"/>
                  </a:lnTo>
                  <a:lnTo>
                    <a:pt x="4812" y="822"/>
                  </a:lnTo>
                  <a:lnTo>
                    <a:pt x="5108" y="936"/>
                  </a:lnTo>
                  <a:lnTo>
                    <a:pt x="5405" y="1073"/>
                  </a:lnTo>
                  <a:lnTo>
                    <a:pt x="5678" y="1255"/>
                  </a:lnTo>
                  <a:lnTo>
                    <a:pt x="5929" y="1438"/>
                  </a:lnTo>
                  <a:lnTo>
                    <a:pt x="6157" y="1643"/>
                  </a:lnTo>
                  <a:lnTo>
                    <a:pt x="6340" y="1871"/>
                  </a:lnTo>
                  <a:lnTo>
                    <a:pt x="6522" y="2122"/>
                  </a:lnTo>
                  <a:lnTo>
                    <a:pt x="6682" y="2395"/>
                  </a:lnTo>
                  <a:lnTo>
                    <a:pt x="6819" y="2669"/>
                  </a:lnTo>
                  <a:lnTo>
                    <a:pt x="6910" y="2965"/>
                  </a:lnTo>
                  <a:lnTo>
                    <a:pt x="6978" y="3262"/>
                  </a:lnTo>
                  <a:lnTo>
                    <a:pt x="7024" y="3558"/>
                  </a:lnTo>
                  <a:lnTo>
                    <a:pt x="7047" y="3878"/>
                  </a:lnTo>
                  <a:lnTo>
                    <a:pt x="7024" y="4197"/>
                  </a:lnTo>
                  <a:lnTo>
                    <a:pt x="6978" y="4516"/>
                  </a:lnTo>
                  <a:lnTo>
                    <a:pt x="6910" y="4835"/>
                  </a:lnTo>
                  <a:lnTo>
                    <a:pt x="6796" y="5132"/>
                  </a:lnTo>
                  <a:lnTo>
                    <a:pt x="6659" y="5428"/>
                  </a:lnTo>
                  <a:lnTo>
                    <a:pt x="6476" y="5679"/>
                  </a:lnTo>
                  <a:lnTo>
                    <a:pt x="6294" y="5930"/>
                  </a:lnTo>
                  <a:lnTo>
                    <a:pt x="6089" y="6158"/>
                  </a:lnTo>
                  <a:lnTo>
                    <a:pt x="5861" y="6363"/>
                  </a:lnTo>
                  <a:lnTo>
                    <a:pt x="5610" y="6546"/>
                  </a:lnTo>
                  <a:lnTo>
                    <a:pt x="5336" y="6705"/>
                  </a:lnTo>
                  <a:lnTo>
                    <a:pt x="5063" y="6819"/>
                  </a:lnTo>
                  <a:lnTo>
                    <a:pt x="4766" y="6933"/>
                  </a:lnTo>
                  <a:lnTo>
                    <a:pt x="4470" y="7002"/>
                  </a:lnTo>
                  <a:lnTo>
                    <a:pt x="4173" y="7047"/>
                  </a:lnTo>
                  <a:lnTo>
                    <a:pt x="3854" y="7070"/>
                  </a:lnTo>
                  <a:lnTo>
                    <a:pt x="3535" y="7047"/>
                  </a:lnTo>
                  <a:lnTo>
                    <a:pt x="3215" y="7002"/>
                  </a:lnTo>
                  <a:lnTo>
                    <a:pt x="2896" y="6911"/>
                  </a:lnTo>
                  <a:lnTo>
                    <a:pt x="2600" y="6797"/>
                  </a:lnTo>
                  <a:lnTo>
                    <a:pt x="2303" y="6660"/>
                  </a:lnTo>
                  <a:lnTo>
                    <a:pt x="2052" y="6500"/>
                  </a:lnTo>
                  <a:lnTo>
                    <a:pt x="1802" y="6318"/>
                  </a:lnTo>
                  <a:lnTo>
                    <a:pt x="1574" y="6090"/>
                  </a:lnTo>
                  <a:lnTo>
                    <a:pt x="1368" y="5862"/>
                  </a:lnTo>
                  <a:lnTo>
                    <a:pt x="1186" y="5611"/>
                  </a:lnTo>
                  <a:lnTo>
                    <a:pt x="1026" y="5360"/>
                  </a:lnTo>
                  <a:lnTo>
                    <a:pt x="912" y="5063"/>
                  </a:lnTo>
                  <a:lnTo>
                    <a:pt x="798" y="4790"/>
                  </a:lnTo>
                  <a:lnTo>
                    <a:pt x="730" y="4493"/>
                  </a:lnTo>
                  <a:lnTo>
                    <a:pt x="684" y="4174"/>
                  </a:lnTo>
                  <a:lnTo>
                    <a:pt x="661" y="3878"/>
                  </a:lnTo>
                  <a:lnTo>
                    <a:pt x="684" y="3558"/>
                  </a:lnTo>
                  <a:lnTo>
                    <a:pt x="730" y="3239"/>
                  </a:lnTo>
                  <a:lnTo>
                    <a:pt x="821" y="2920"/>
                  </a:lnTo>
                  <a:lnTo>
                    <a:pt x="935" y="2623"/>
                  </a:lnTo>
                  <a:lnTo>
                    <a:pt x="1072" y="2327"/>
                  </a:lnTo>
                  <a:lnTo>
                    <a:pt x="1231" y="2053"/>
                  </a:lnTo>
                  <a:lnTo>
                    <a:pt x="1414" y="1802"/>
                  </a:lnTo>
                  <a:lnTo>
                    <a:pt x="1642" y="1574"/>
                  </a:lnTo>
                  <a:lnTo>
                    <a:pt x="1870" y="1392"/>
                  </a:lnTo>
                  <a:lnTo>
                    <a:pt x="2121" y="1209"/>
                  </a:lnTo>
                  <a:lnTo>
                    <a:pt x="2372" y="1050"/>
                  </a:lnTo>
                  <a:lnTo>
                    <a:pt x="2668" y="913"/>
                  </a:lnTo>
                  <a:lnTo>
                    <a:pt x="2942" y="822"/>
                  </a:lnTo>
                  <a:lnTo>
                    <a:pt x="3238" y="753"/>
                  </a:lnTo>
                  <a:lnTo>
                    <a:pt x="3558" y="708"/>
                  </a:lnTo>
                  <a:lnTo>
                    <a:pt x="3854" y="685"/>
                  </a:lnTo>
                  <a:close/>
                  <a:moveTo>
                    <a:pt x="3740" y="1"/>
                  </a:move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close/>
                </a:path>
              </a:pathLst>
            </a:custGeom>
            <a:solidFill>
              <a:srgbClr val="BC7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4"/>
            <p:cNvSpPr/>
            <p:nvPr/>
          </p:nvSpPr>
          <p:spPr>
            <a:xfrm>
              <a:off x="7758497" y="1644216"/>
              <a:ext cx="589237" cy="589314"/>
            </a:xfrm>
            <a:custGeom>
              <a:avLst/>
              <a:gdLst/>
              <a:ahLst/>
              <a:cxnLst/>
              <a:rect l="l" t="t" r="r" b="b"/>
              <a:pathLst>
                <a:path w="7731" h="7732" fill="none" extrusionOk="0">
                  <a:moveTo>
                    <a:pt x="5929" y="594"/>
                  </a:move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lnTo>
                    <a:pt x="3740" y="1"/>
                  </a:ln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4"/>
            <p:cNvSpPr/>
            <p:nvPr/>
          </p:nvSpPr>
          <p:spPr>
            <a:xfrm>
              <a:off x="7808875" y="1696347"/>
              <a:ext cx="486725" cy="486801"/>
            </a:xfrm>
            <a:custGeom>
              <a:avLst/>
              <a:gdLst/>
              <a:ahLst/>
              <a:cxnLst/>
              <a:rect l="l" t="t" r="r" b="b"/>
              <a:pathLst>
                <a:path w="6386" h="6387" fill="none" extrusionOk="0">
                  <a:moveTo>
                    <a:pt x="6249" y="4151"/>
                  </a:moveTo>
                  <a:lnTo>
                    <a:pt x="6249" y="4151"/>
                  </a:lnTo>
                  <a:lnTo>
                    <a:pt x="6135" y="4448"/>
                  </a:lnTo>
                  <a:lnTo>
                    <a:pt x="5998" y="4744"/>
                  </a:lnTo>
                  <a:lnTo>
                    <a:pt x="5815" y="4995"/>
                  </a:lnTo>
                  <a:lnTo>
                    <a:pt x="5633" y="5246"/>
                  </a:lnTo>
                  <a:lnTo>
                    <a:pt x="5428" y="5474"/>
                  </a:lnTo>
                  <a:lnTo>
                    <a:pt x="5200" y="5679"/>
                  </a:lnTo>
                  <a:lnTo>
                    <a:pt x="4949" y="5862"/>
                  </a:lnTo>
                  <a:lnTo>
                    <a:pt x="4675" y="6021"/>
                  </a:lnTo>
                  <a:lnTo>
                    <a:pt x="4402" y="6135"/>
                  </a:lnTo>
                  <a:lnTo>
                    <a:pt x="4105" y="6249"/>
                  </a:lnTo>
                  <a:lnTo>
                    <a:pt x="3809" y="6318"/>
                  </a:lnTo>
                  <a:lnTo>
                    <a:pt x="3512" y="6363"/>
                  </a:lnTo>
                  <a:lnTo>
                    <a:pt x="3193" y="6386"/>
                  </a:lnTo>
                  <a:lnTo>
                    <a:pt x="2874" y="6363"/>
                  </a:lnTo>
                  <a:lnTo>
                    <a:pt x="2554" y="6318"/>
                  </a:lnTo>
                  <a:lnTo>
                    <a:pt x="2235" y="6227"/>
                  </a:lnTo>
                  <a:lnTo>
                    <a:pt x="2235" y="6227"/>
                  </a:lnTo>
                  <a:lnTo>
                    <a:pt x="1939" y="6113"/>
                  </a:lnTo>
                  <a:lnTo>
                    <a:pt x="1642" y="5976"/>
                  </a:lnTo>
                  <a:lnTo>
                    <a:pt x="1391" y="5816"/>
                  </a:lnTo>
                  <a:lnTo>
                    <a:pt x="1141" y="5634"/>
                  </a:lnTo>
                  <a:lnTo>
                    <a:pt x="913" y="5406"/>
                  </a:lnTo>
                  <a:lnTo>
                    <a:pt x="707" y="5178"/>
                  </a:lnTo>
                  <a:lnTo>
                    <a:pt x="525" y="4927"/>
                  </a:lnTo>
                  <a:lnTo>
                    <a:pt x="365" y="4676"/>
                  </a:lnTo>
                  <a:lnTo>
                    <a:pt x="251" y="4379"/>
                  </a:lnTo>
                  <a:lnTo>
                    <a:pt x="137" y="4106"/>
                  </a:lnTo>
                  <a:lnTo>
                    <a:pt x="69" y="3809"/>
                  </a:lnTo>
                  <a:lnTo>
                    <a:pt x="23" y="3490"/>
                  </a:lnTo>
                  <a:lnTo>
                    <a:pt x="0" y="3194"/>
                  </a:lnTo>
                  <a:lnTo>
                    <a:pt x="23" y="2874"/>
                  </a:lnTo>
                  <a:lnTo>
                    <a:pt x="69" y="2555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274" y="1939"/>
                  </a:lnTo>
                  <a:lnTo>
                    <a:pt x="411" y="1643"/>
                  </a:lnTo>
                  <a:lnTo>
                    <a:pt x="570" y="1369"/>
                  </a:lnTo>
                  <a:lnTo>
                    <a:pt x="753" y="1118"/>
                  </a:lnTo>
                  <a:lnTo>
                    <a:pt x="981" y="890"/>
                  </a:lnTo>
                  <a:lnTo>
                    <a:pt x="1209" y="708"/>
                  </a:lnTo>
                  <a:lnTo>
                    <a:pt x="1460" y="525"/>
                  </a:lnTo>
                  <a:lnTo>
                    <a:pt x="1711" y="366"/>
                  </a:lnTo>
                  <a:lnTo>
                    <a:pt x="2007" y="229"/>
                  </a:lnTo>
                  <a:lnTo>
                    <a:pt x="2281" y="138"/>
                  </a:lnTo>
                  <a:lnTo>
                    <a:pt x="2577" y="69"/>
                  </a:lnTo>
                  <a:lnTo>
                    <a:pt x="2897" y="24"/>
                  </a:lnTo>
                  <a:lnTo>
                    <a:pt x="3193" y="1"/>
                  </a:lnTo>
                  <a:lnTo>
                    <a:pt x="3512" y="24"/>
                  </a:lnTo>
                  <a:lnTo>
                    <a:pt x="3831" y="69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447" y="252"/>
                  </a:lnTo>
                  <a:lnTo>
                    <a:pt x="4744" y="389"/>
                  </a:lnTo>
                  <a:lnTo>
                    <a:pt x="5017" y="571"/>
                  </a:lnTo>
                  <a:lnTo>
                    <a:pt x="5268" y="754"/>
                  </a:lnTo>
                  <a:lnTo>
                    <a:pt x="5496" y="959"/>
                  </a:lnTo>
                  <a:lnTo>
                    <a:pt x="5679" y="1187"/>
                  </a:lnTo>
                  <a:lnTo>
                    <a:pt x="5861" y="1438"/>
                  </a:lnTo>
                  <a:lnTo>
                    <a:pt x="6021" y="1711"/>
                  </a:lnTo>
                  <a:lnTo>
                    <a:pt x="6158" y="1985"/>
                  </a:lnTo>
                  <a:lnTo>
                    <a:pt x="6249" y="2281"/>
                  </a:lnTo>
                  <a:lnTo>
                    <a:pt x="6317" y="2578"/>
                  </a:lnTo>
                  <a:lnTo>
                    <a:pt x="6363" y="2874"/>
                  </a:lnTo>
                  <a:lnTo>
                    <a:pt x="6386" y="3194"/>
                  </a:lnTo>
                  <a:lnTo>
                    <a:pt x="6363" y="3513"/>
                  </a:lnTo>
                  <a:lnTo>
                    <a:pt x="6317" y="3832"/>
                  </a:lnTo>
                  <a:lnTo>
                    <a:pt x="6249" y="415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4"/>
            <p:cNvSpPr/>
            <p:nvPr/>
          </p:nvSpPr>
          <p:spPr>
            <a:xfrm>
              <a:off x="7808875" y="1696347"/>
              <a:ext cx="342445" cy="333833"/>
            </a:xfrm>
            <a:custGeom>
              <a:avLst/>
              <a:gdLst/>
              <a:ahLst/>
              <a:cxnLst/>
              <a:rect l="l" t="t" r="r" b="b"/>
              <a:pathLst>
                <a:path w="4493" h="4380" extrusionOk="0">
                  <a:moveTo>
                    <a:pt x="3398" y="1"/>
                  </a:move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close/>
                  <a:moveTo>
                    <a:pt x="2053" y="206"/>
                  </a:moveTo>
                  <a:lnTo>
                    <a:pt x="1733" y="343"/>
                  </a:lnTo>
                  <a:lnTo>
                    <a:pt x="1437" y="525"/>
                  </a:lnTo>
                  <a:lnTo>
                    <a:pt x="1434" y="535"/>
                  </a:lnTo>
                  <a:lnTo>
                    <a:pt x="1434" y="535"/>
                  </a:lnTo>
                  <a:lnTo>
                    <a:pt x="1551" y="457"/>
                  </a:lnTo>
                  <a:lnTo>
                    <a:pt x="1756" y="343"/>
                  </a:lnTo>
                  <a:lnTo>
                    <a:pt x="1984" y="252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2053" y="206"/>
                  </a:lnTo>
                  <a:close/>
                  <a:moveTo>
                    <a:pt x="2942" y="1"/>
                  </a:move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close/>
                  <a:moveTo>
                    <a:pt x="1434" y="535"/>
                  </a:move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44" y="4363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4" y="535"/>
                  </a:lnTo>
                  <a:close/>
                  <a:moveTo>
                    <a:pt x="244" y="4363"/>
                  </a:moveTo>
                  <a:lnTo>
                    <a:pt x="228" y="4379"/>
                  </a:lnTo>
                  <a:lnTo>
                    <a:pt x="251" y="4379"/>
                  </a:lnTo>
                  <a:lnTo>
                    <a:pt x="244" y="4363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4"/>
            <p:cNvSpPr/>
            <p:nvPr/>
          </p:nvSpPr>
          <p:spPr>
            <a:xfrm>
              <a:off x="7808875" y="1696347"/>
              <a:ext cx="342445" cy="333833"/>
            </a:xfrm>
            <a:custGeom>
              <a:avLst/>
              <a:gdLst/>
              <a:ahLst/>
              <a:cxnLst/>
              <a:rect l="l" t="t" r="r" b="b"/>
              <a:pathLst>
                <a:path w="4493" h="4380" fill="none" extrusionOk="0">
                  <a:moveTo>
                    <a:pt x="3193" y="1"/>
                  </a:move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2942" y="1"/>
                  </a:ln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1984" y="252"/>
                  </a:lnTo>
                  <a:lnTo>
                    <a:pt x="1756" y="343"/>
                  </a:lnTo>
                  <a:lnTo>
                    <a:pt x="1551" y="457"/>
                  </a:ln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28" y="4379"/>
                  </a:lnTo>
                  <a:lnTo>
                    <a:pt x="251" y="4357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7" y="525"/>
                  </a:lnTo>
                  <a:lnTo>
                    <a:pt x="1437" y="525"/>
                  </a:lnTo>
                  <a:lnTo>
                    <a:pt x="1733" y="343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1802" y="1004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lnTo>
                    <a:pt x="3170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398" y="1"/>
                  </a:ln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4"/>
            <p:cNvSpPr/>
            <p:nvPr/>
          </p:nvSpPr>
          <p:spPr>
            <a:xfrm>
              <a:off x="7826252" y="1715477"/>
              <a:ext cx="469347" cy="467671"/>
            </a:xfrm>
            <a:custGeom>
              <a:avLst/>
              <a:gdLst/>
              <a:ahLst/>
              <a:cxnLst/>
              <a:rect l="l" t="t" r="r" b="b"/>
              <a:pathLst>
                <a:path w="6158" h="6136" extrusionOk="0">
                  <a:moveTo>
                    <a:pt x="821" y="1483"/>
                  </a:moveTo>
                  <a:lnTo>
                    <a:pt x="753" y="1574"/>
                  </a:lnTo>
                  <a:lnTo>
                    <a:pt x="570" y="1871"/>
                  </a:lnTo>
                  <a:lnTo>
                    <a:pt x="411" y="2167"/>
                  </a:lnTo>
                  <a:lnTo>
                    <a:pt x="274" y="2487"/>
                  </a:lnTo>
                  <a:lnTo>
                    <a:pt x="160" y="2806"/>
                  </a:lnTo>
                  <a:lnTo>
                    <a:pt x="69" y="3125"/>
                  </a:lnTo>
                  <a:lnTo>
                    <a:pt x="23" y="3444"/>
                  </a:lnTo>
                  <a:lnTo>
                    <a:pt x="0" y="3786"/>
                  </a:lnTo>
                  <a:lnTo>
                    <a:pt x="23" y="4106"/>
                  </a:lnTo>
                  <a:lnTo>
                    <a:pt x="821" y="1483"/>
                  </a:lnTo>
                  <a:close/>
                  <a:moveTo>
                    <a:pt x="2828" y="160"/>
                  </a:moveTo>
                  <a:lnTo>
                    <a:pt x="2486" y="274"/>
                  </a:lnTo>
                  <a:lnTo>
                    <a:pt x="2167" y="411"/>
                  </a:lnTo>
                  <a:lnTo>
                    <a:pt x="1870" y="571"/>
                  </a:lnTo>
                  <a:lnTo>
                    <a:pt x="1574" y="753"/>
                  </a:lnTo>
                  <a:lnTo>
                    <a:pt x="342" y="4744"/>
                  </a:lnTo>
                  <a:lnTo>
                    <a:pt x="548" y="5018"/>
                  </a:lnTo>
                  <a:lnTo>
                    <a:pt x="799" y="5269"/>
                  </a:lnTo>
                  <a:lnTo>
                    <a:pt x="1049" y="5497"/>
                  </a:lnTo>
                  <a:lnTo>
                    <a:pt x="1247" y="5618"/>
                  </a:lnTo>
                  <a:lnTo>
                    <a:pt x="1141" y="5542"/>
                  </a:lnTo>
                  <a:lnTo>
                    <a:pt x="2828" y="160"/>
                  </a:lnTo>
                  <a:close/>
                  <a:moveTo>
                    <a:pt x="1247" y="5618"/>
                  </a:moveTo>
                  <a:lnTo>
                    <a:pt x="1300" y="5656"/>
                  </a:lnTo>
                  <a:lnTo>
                    <a:pt x="1505" y="5770"/>
                  </a:lnTo>
                  <a:lnTo>
                    <a:pt x="1346" y="5679"/>
                  </a:lnTo>
                  <a:lnTo>
                    <a:pt x="1247" y="5618"/>
                  </a:lnTo>
                  <a:close/>
                  <a:moveTo>
                    <a:pt x="3763" y="1"/>
                  </a:moveTo>
                  <a:lnTo>
                    <a:pt x="1893" y="5930"/>
                  </a:lnTo>
                  <a:lnTo>
                    <a:pt x="1688" y="5862"/>
                  </a:lnTo>
                  <a:lnTo>
                    <a:pt x="1505" y="5770"/>
                  </a:lnTo>
                  <a:lnTo>
                    <a:pt x="1665" y="5862"/>
                  </a:lnTo>
                  <a:lnTo>
                    <a:pt x="2007" y="5976"/>
                  </a:lnTo>
                  <a:lnTo>
                    <a:pt x="2030" y="5976"/>
                  </a:lnTo>
                  <a:lnTo>
                    <a:pt x="2258" y="6044"/>
                  </a:lnTo>
                  <a:lnTo>
                    <a:pt x="2373" y="6065"/>
                  </a:lnTo>
                  <a:lnTo>
                    <a:pt x="2373" y="6065"/>
                  </a:lnTo>
                  <a:lnTo>
                    <a:pt x="4265" y="24"/>
                  </a:lnTo>
                  <a:lnTo>
                    <a:pt x="3877" y="1"/>
                  </a:lnTo>
                  <a:close/>
                  <a:moveTo>
                    <a:pt x="2373" y="6065"/>
                  </a:moveTo>
                  <a:lnTo>
                    <a:pt x="2372" y="6067"/>
                  </a:lnTo>
                  <a:lnTo>
                    <a:pt x="2623" y="6112"/>
                  </a:lnTo>
                  <a:lnTo>
                    <a:pt x="2874" y="6135"/>
                  </a:lnTo>
                  <a:lnTo>
                    <a:pt x="2876" y="6126"/>
                  </a:lnTo>
                  <a:lnTo>
                    <a:pt x="2876" y="6126"/>
                  </a:lnTo>
                  <a:lnTo>
                    <a:pt x="2737" y="6112"/>
                  </a:lnTo>
                  <a:lnTo>
                    <a:pt x="2509" y="6090"/>
                  </a:lnTo>
                  <a:lnTo>
                    <a:pt x="2373" y="6065"/>
                  </a:lnTo>
                  <a:close/>
                  <a:moveTo>
                    <a:pt x="4698" y="252"/>
                  </a:moveTo>
                  <a:lnTo>
                    <a:pt x="2876" y="6126"/>
                  </a:lnTo>
                  <a:lnTo>
                    <a:pt x="2876" y="6126"/>
                  </a:lnTo>
                  <a:lnTo>
                    <a:pt x="2965" y="6135"/>
                  </a:lnTo>
                  <a:lnTo>
                    <a:pt x="3216" y="6112"/>
                  </a:lnTo>
                  <a:lnTo>
                    <a:pt x="3467" y="6090"/>
                  </a:lnTo>
                  <a:lnTo>
                    <a:pt x="3718" y="6044"/>
                  </a:lnTo>
                  <a:lnTo>
                    <a:pt x="3968" y="5976"/>
                  </a:lnTo>
                  <a:lnTo>
                    <a:pt x="4196" y="5884"/>
                  </a:lnTo>
                  <a:lnTo>
                    <a:pt x="4424" y="5770"/>
                  </a:lnTo>
                  <a:lnTo>
                    <a:pt x="4630" y="5656"/>
                  </a:lnTo>
                  <a:lnTo>
                    <a:pt x="4835" y="5520"/>
                  </a:lnTo>
                  <a:lnTo>
                    <a:pt x="5040" y="5360"/>
                  </a:lnTo>
                  <a:lnTo>
                    <a:pt x="5223" y="5200"/>
                  </a:lnTo>
                  <a:lnTo>
                    <a:pt x="5382" y="5018"/>
                  </a:lnTo>
                  <a:lnTo>
                    <a:pt x="5542" y="4813"/>
                  </a:lnTo>
                  <a:lnTo>
                    <a:pt x="5701" y="4607"/>
                  </a:lnTo>
                  <a:lnTo>
                    <a:pt x="5816" y="4379"/>
                  </a:lnTo>
                  <a:lnTo>
                    <a:pt x="5930" y="4128"/>
                  </a:lnTo>
                  <a:lnTo>
                    <a:pt x="6021" y="3900"/>
                  </a:lnTo>
                  <a:lnTo>
                    <a:pt x="6089" y="3650"/>
                  </a:lnTo>
                  <a:lnTo>
                    <a:pt x="6112" y="3422"/>
                  </a:lnTo>
                  <a:lnTo>
                    <a:pt x="6158" y="3171"/>
                  </a:lnTo>
                  <a:lnTo>
                    <a:pt x="6158" y="2943"/>
                  </a:lnTo>
                  <a:lnTo>
                    <a:pt x="6158" y="2715"/>
                  </a:lnTo>
                  <a:lnTo>
                    <a:pt x="6135" y="2487"/>
                  </a:lnTo>
                  <a:lnTo>
                    <a:pt x="6089" y="2258"/>
                  </a:lnTo>
                  <a:lnTo>
                    <a:pt x="6021" y="2030"/>
                  </a:lnTo>
                  <a:lnTo>
                    <a:pt x="5952" y="1825"/>
                  </a:lnTo>
                  <a:lnTo>
                    <a:pt x="5861" y="1620"/>
                  </a:lnTo>
                  <a:lnTo>
                    <a:pt x="5770" y="1415"/>
                  </a:lnTo>
                  <a:lnTo>
                    <a:pt x="5656" y="1209"/>
                  </a:lnTo>
                  <a:lnTo>
                    <a:pt x="5519" y="1027"/>
                  </a:lnTo>
                  <a:lnTo>
                    <a:pt x="5382" y="845"/>
                  </a:lnTo>
                  <a:lnTo>
                    <a:pt x="5223" y="685"/>
                  </a:lnTo>
                  <a:lnTo>
                    <a:pt x="5063" y="525"/>
                  </a:lnTo>
                  <a:lnTo>
                    <a:pt x="4881" y="389"/>
                  </a:lnTo>
                  <a:lnTo>
                    <a:pt x="4698" y="252"/>
                  </a:lnTo>
                  <a:close/>
                </a:path>
              </a:pathLst>
            </a:custGeom>
            <a:solidFill>
              <a:srgbClr val="C5D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4"/>
            <p:cNvSpPr/>
            <p:nvPr/>
          </p:nvSpPr>
          <p:spPr>
            <a:xfrm>
              <a:off x="7826252" y="1828505"/>
              <a:ext cx="62651" cy="199919"/>
            </a:xfrm>
            <a:custGeom>
              <a:avLst/>
              <a:gdLst/>
              <a:ahLst/>
              <a:cxnLst/>
              <a:rect l="l" t="t" r="r" b="b"/>
              <a:pathLst>
                <a:path w="822" h="2623" fill="none" extrusionOk="0">
                  <a:moveTo>
                    <a:pt x="821" y="0"/>
                  </a:moveTo>
                  <a:lnTo>
                    <a:pt x="821" y="0"/>
                  </a:lnTo>
                  <a:lnTo>
                    <a:pt x="753" y="91"/>
                  </a:lnTo>
                  <a:lnTo>
                    <a:pt x="753" y="91"/>
                  </a:lnTo>
                  <a:lnTo>
                    <a:pt x="570" y="388"/>
                  </a:lnTo>
                  <a:lnTo>
                    <a:pt x="411" y="684"/>
                  </a:lnTo>
                  <a:lnTo>
                    <a:pt x="274" y="1004"/>
                  </a:lnTo>
                  <a:lnTo>
                    <a:pt x="160" y="1323"/>
                  </a:lnTo>
                  <a:lnTo>
                    <a:pt x="69" y="1642"/>
                  </a:lnTo>
                  <a:lnTo>
                    <a:pt x="23" y="1961"/>
                  </a:lnTo>
                  <a:lnTo>
                    <a:pt x="0" y="2303"/>
                  </a:lnTo>
                  <a:lnTo>
                    <a:pt x="23" y="2623"/>
                  </a:lnTo>
                  <a:lnTo>
                    <a:pt x="8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4"/>
            <p:cNvSpPr/>
            <p:nvPr/>
          </p:nvSpPr>
          <p:spPr>
            <a:xfrm>
              <a:off x="7828005" y="1715477"/>
              <a:ext cx="467594" cy="467671"/>
            </a:xfrm>
            <a:custGeom>
              <a:avLst/>
              <a:gdLst/>
              <a:ahLst/>
              <a:cxnLst/>
              <a:rect l="l" t="t" r="r" b="b"/>
              <a:pathLst>
                <a:path w="6135" h="6136" fill="none" extrusionOk="0">
                  <a:moveTo>
                    <a:pt x="3854" y="1"/>
                  </a:moveTo>
                  <a:lnTo>
                    <a:pt x="3854" y="1"/>
                  </a:lnTo>
                  <a:lnTo>
                    <a:pt x="3740" y="1"/>
                  </a:lnTo>
                  <a:lnTo>
                    <a:pt x="1870" y="5930"/>
                  </a:lnTo>
                  <a:lnTo>
                    <a:pt x="1870" y="5930"/>
                  </a:lnTo>
                  <a:lnTo>
                    <a:pt x="1665" y="5862"/>
                  </a:lnTo>
                  <a:lnTo>
                    <a:pt x="1482" y="5770"/>
                  </a:lnTo>
                  <a:lnTo>
                    <a:pt x="1277" y="5656"/>
                  </a:lnTo>
                  <a:lnTo>
                    <a:pt x="1118" y="5542"/>
                  </a:lnTo>
                  <a:lnTo>
                    <a:pt x="2805" y="160"/>
                  </a:lnTo>
                  <a:lnTo>
                    <a:pt x="2805" y="160"/>
                  </a:lnTo>
                  <a:lnTo>
                    <a:pt x="2463" y="274"/>
                  </a:lnTo>
                  <a:lnTo>
                    <a:pt x="2144" y="411"/>
                  </a:lnTo>
                  <a:lnTo>
                    <a:pt x="1847" y="571"/>
                  </a:lnTo>
                  <a:lnTo>
                    <a:pt x="1551" y="753"/>
                  </a:lnTo>
                  <a:lnTo>
                    <a:pt x="319" y="4744"/>
                  </a:lnTo>
                  <a:lnTo>
                    <a:pt x="319" y="4744"/>
                  </a:lnTo>
                  <a:lnTo>
                    <a:pt x="137" y="444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137" y="4448"/>
                  </a:lnTo>
                  <a:lnTo>
                    <a:pt x="319" y="4744"/>
                  </a:lnTo>
                  <a:lnTo>
                    <a:pt x="525" y="5018"/>
                  </a:lnTo>
                  <a:lnTo>
                    <a:pt x="776" y="5269"/>
                  </a:lnTo>
                  <a:lnTo>
                    <a:pt x="1026" y="5497"/>
                  </a:lnTo>
                  <a:lnTo>
                    <a:pt x="1323" y="5679"/>
                  </a:lnTo>
                  <a:lnTo>
                    <a:pt x="1642" y="5862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2007" y="5976"/>
                  </a:lnTo>
                  <a:lnTo>
                    <a:pt x="2007" y="5976"/>
                  </a:lnTo>
                  <a:lnTo>
                    <a:pt x="2235" y="6044"/>
                  </a:lnTo>
                  <a:lnTo>
                    <a:pt x="2486" y="6090"/>
                  </a:lnTo>
                  <a:lnTo>
                    <a:pt x="2714" y="6112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3193" y="6112"/>
                  </a:lnTo>
                  <a:lnTo>
                    <a:pt x="3444" y="6090"/>
                  </a:lnTo>
                  <a:lnTo>
                    <a:pt x="3695" y="6044"/>
                  </a:lnTo>
                  <a:lnTo>
                    <a:pt x="3945" y="5976"/>
                  </a:lnTo>
                  <a:lnTo>
                    <a:pt x="4173" y="5884"/>
                  </a:lnTo>
                  <a:lnTo>
                    <a:pt x="4401" y="5770"/>
                  </a:lnTo>
                  <a:lnTo>
                    <a:pt x="4607" y="5656"/>
                  </a:lnTo>
                  <a:lnTo>
                    <a:pt x="4812" y="5520"/>
                  </a:lnTo>
                  <a:lnTo>
                    <a:pt x="5017" y="5360"/>
                  </a:lnTo>
                  <a:lnTo>
                    <a:pt x="5200" y="5200"/>
                  </a:lnTo>
                  <a:lnTo>
                    <a:pt x="5359" y="5018"/>
                  </a:lnTo>
                  <a:lnTo>
                    <a:pt x="5519" y="4813"/>
                  </a:lnTo>
                  <a:lnTo>
                    <a:pt x="5678" y="4607"/>
                  </a:lnTo>
                  <a:lnTo>
                    <a:pt x="5793" y="4379"/>
                  </a:lnTo>
                  <a:lnTo>
                    <a:pt x="5907" y="4128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6066" y="3650"/>
                  </a:lnTo>
                  <a:lnTo>
                    <a:pt x="6089" y="3422"/>
                  </a:lnTo>
                  <a:lnTo>
                    <a:pt x="6135" y="3171"/>
                  </a:lnTo>
                  <a:lnTo>
                    <a:pt x="6135" y="2943"/>
                  </a:lnTo>
                  <a:lnTo>
                    <a:pt x="6135" y="2943"/>
                  </a:lnTo>
                  <a:lnTo>
                    <a:pt x="6135" y="2715"/>
                  </a:lnTo>
                  <a:lnTo>
                    <a:pt x="6112" y="2487"/>
                  </a:lnTo>
                  <a:lnTo>
                    <a:pt x="6066" y="2258"/>
                  </a:lnTo>
                  <a:lnTo>
                    <a:pt x="5998" y="2030"/>
                  </a:lnTo>
                  <a:lnTo>
                    <a:pt x="5929" y="1825"/>
                  </a:lnTo>
                  <a:lnTo>
                    <a:pt x="5838" y="1620"/>
                  </a:lnTo>
                  <a:lnTo>
                    <a:pt x="5747" y="1415"/>
                  </a:lnTo>
                  <a:lnTo>
                    <a:pt x="5633" y="1209"/>
                  </a:lnTo>
                  <a:lnTo>
                    <a:pt x="5496" y="1027"/>
                  </a:lnTo>
                  <a:lnTo>
                    <a:pt x="5359" y="845"/>
                  </a:lnTo>
                  <a:lnTo>
                    <a:pt x="5200" y="685"/>
                  </a:lnTo>
                  <a:lnTo>
                    <a:pt x="5040" y="525"/>
                  </a:lnTo>
                  <a:lnTo>
                    <a:pt x="4858" y="389"/>
                  </a:lnTo>
                  <a:lnTo>
                    <a:pt x="4675" y="252"/>
                  </a:lnTo>
                  <a:lnTo>
                    <a:pt x="4470" y="138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470" y="138"/>
                  </a:lnTo>
                  <a:lnTo>
                    <a:pt x="4675" y="252"/>
                  </a:lnTo>
                  <a:lnTo>
                    <a:pt x="2851" y="6135"/>
                  </a:lnTo>
                  <a:lnTo>
                    <a:pt x="2851" y="6135"/>
                  </a:lnTo>
                  <a:lnTo>
                    <a:pt x="2600" y="6112"/>
                  </a:lnTo>
                  <a:lnTo>
                    <a:pt x="2349" y="6067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38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4"/>
            <p:cNvSpPr/>
            <p:nvPr/>
          </p:nvSpPr>
          <p:spPr>
            <a:xfrm>
              <a:off x="8125169" y="1706788"/>
              <a:ext cx="170422" cy="215619"/>
            </a:xfrm>
            <a:custGeom>
              <a:avLst/>
              <a:gdLst/>
              <a:ahLst/>
              <a:cxnLst/>
              <a:rect l="l" t="t" r="r" b="b"/>
              <a:pathLst>
                <a:path w="2236" h="2829" extrusionOk="0">
                  <a:moveTo>
                    <a:pt x="1" y="1"/>
                  </a:moveTo>
                  <a:lnTo>
                    <a:pt x="343" y="138"/>
                  </a:lnTo>
                  <a:lnTo>
                    <a:pt x="252" y="92"/>
                  </a:lnTo>
                  <a:lnTo>
                    <a:pt x="1" y="1"/>
                  </a:lnTo>
                  <a:close/>
                  <a:moveTo>
                    <a:pt x="343" y="138"/>
                  </a:moveTo>
                  <a:lnTo>
                    <a:pt x="480" y="206"/>
                  </a:lnTo>
                  <a:lnTo>
                    <a:pt x="571" y="252"/>
                  </a:lnTo>
                  <a:lnTo>
                    <a:pt x="571" y="252"/>
                  </a:lnTo>
                  <a:lnTo>
                    <a:pt x="343" y="138"/>
                  </a:lnTo>
                  <a:lnTo>
                    <a:pt x="343" y="138"/>
                  </a:lnTo>
                  <a:close/>
                  <a:moveTo>
                    <a:pt x="571" y="252"/>
                  </a:moveTo>
                  <a:lnTo>
                    <a:pt x="760" y="357"/>
                  </a:lnTo>
                  <a:lnTo>
                    <a:pt x="708" y="320"/>
                  </a:lnTo>
                  <a:lnTo>
                    <a:pt x="571" y="252"/>
                  </a:lnTo>
                  <a:close/>
                  <a:moveTo>
                    <a:pt x="760" y="357"/>
                  </a:moveTo>
                  <a:lnTo>
                    <a:pt x="822" y="400"/>
                  </a:lnTo>
                  <a:lnTo>
                    <a:pt x="776" y="366"/>
                  </a:lnTo>
                  <a:lnTo>
                    <a:pt x="760" y="357"/>
                  </a:lnTo>
                  <a:close/>
                  <a:moveTo>
                    <a:pt x="822" y="400"/>
                  </a:moveTo>
                  <a:lnTo>
                    <a:pt x="959" y="503"/>
                  </a:lnTo>
                  <a:lnTo>
                    <a:pt x="981" y="520"/>
                  </a:lnTo>
                  <a:lnTo>
                    <a:pt x="981" y="520"/>
                  </a:lnTo>
                  <a:lnTo>
                    <a:pt x="936" y="480"/>
                  </a:lnTo>
                  <a:lnTo>
                    <a:pt x="822" y="400"/>
                  </a:lnTo>
                  <a:close/>
                  <a:moveTo>
                    <a:pt x="981" y="520"/>
                  </a:moveTo>
                  <a:lnTo>
                    <a:pt x="1118" y="639"/>
                  </a:lnTo>
                  <a:lnTo>
                    <a:pt x="1301" y="799"/>
                  </a:lnTo>
                  <a:lnTo>
                    <a:pt x="1141" y="639"/>
                  </a:lnTo>
                  <a:lnTo>
                    <a:pt x="981" y="520"/>
                  </a:lnTo>
                  <a:close/>
                  <a:moveTo>
                    <a:pt x="1460" y="959"/>
                  </a:move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08" y="1888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460" y="959"/>
                  </a:lnTo>
                  <a:close/>
                  <a:moveTo>
                    <a:pt x="2008" y="1888"/>
                  </a:moveTo>
                  <a:lnTo>
                    <a:pt x="2076" y="2076"/>
                  </a:lnTo>
                  <a:lnTo>
                    <a:pt x="2030" y="1939"/>
                  </a:lnTo>
                  <a:lnTo>
                    <a:pt x="2008" y="1888"/>
                  </a:lnTo>
                  <a:close/>
                  <a:moveTo>
                    <a:pt x="2076" y="2076"/>
                  </a:moveTo>
                  <a:lnTo>
                    <a:pt x="2076" y="2076"/>
                  </a:lnTo>
                  <a:lnTo>
                    <a:pt x="2076" y="2076"/>
                  </a:lnTo>
                  <a:lnTo>
                    <a:pt x="2076" y="2076"/>
                  </a:lnTo>
                  <a:close/>
                  <a:moveTo>
                    <a:pt x="2076" y="2076"/>
                  </a:moveTo>
                  <a:lnTo>
                    <a:pt x="2144" y="2304"/>
                  </a:lnTo>
                  <a:lnTo>
                    <a:pt x="2190" y="2555"/>
                  </a:lnTo>
                  <a:lnTo>
                    <a:pt x="2231" y="2778"/>
                  </a:lnTo>
                  <a:lnTo>
                    <a:pt x="2213" y="2601"/>
                  </a:lnTo>
                  <a:lnTo>
                    <a:pt x="2167" y="2372"/>
                  </a:lnTo>
                  <a:lnTo>
                    <a:pt x="2099" y="2144"/>
                  </a:lnTo>
                  <a:lnTo>
                    <a:pt x="2076" y="2076"/>
                  </a:lnTo>
                  <a:close/>
                  <a:moveTo>
                    <a:pt x="2231" y="2778"/>
                  </a:moveTo>
                  <a:lnTo>
                    <a:pt x="2236" y="2829"/>
                  </a:lnTo>
                  <a:lnTo>
                    <a:pt x="2236" y="2806"/>
                  </a:lnTo>
                  <a:lnTo>
                    <a:pt x="2231" y="2778"/>
                  </a:lnTo>
                  <a:close/>
                </a:path>
              </a:pathLst>
            </a:custGeom>
            <a:solidFill>
              <a:srgbClr val="DAAD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4"/>
            <p:cNvSpPr/>
            <p:nvPr/>
          </p:nvSpPr>
          <p:spPr>
            <a:xfrm>
              <a:off x="8052154" y="2183059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4"/>
            <p:cNvSpPr/>
            <p:nvPr/>
          </p:nvSpPr>
          <p:spPr>
            <a:xfrm>
              <a:off x="7979216" y="2170865"/>
              <a:ext cx="1753" cy="76"/>
            </a:xfrm>
            <a:custGeom>
              <a:avLst/>
              <a:gdLst/>
              <a:ahLst/>
              <a:cxnLst/>
              <a:rect l="l" t="t" r="r" b="b"/>
              <a:pathLst>
                <a:path w="23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4"/>
            <p:cNvSpPr/>
            <p:nvPr/>
          </p:nvSpPr>
          <p:spPr>
            <a:xfrm>
              <a:off x="8052154" y="2012718"/>
              <a:ext cx="232997" cy="170422"/>
            </a:xfrm>
            <a:custGeom>
              <a:avLst/>
              <a:gdLst/>
              <a:ahLst/>
              <a:cxnLst/>
              <a:rect l="l" t="t" r="r" b="b"/>
              <a:pathLst>
                <a:path w="3057" h="2236" fill="none" extrusionOk="0">
                  <a:moveTo>
                    <a:pt x="3057" y="0"/>
                  </a:moveTo>
                  <a:lnTo>
                    <a:pt x="3057" y="0"/>
                  </a:lnTo>
                  <a:lnTo>
                    <a:pt x="2966" y="228"/>
                  </a:lnTo>
                  <a:lnTo>
                    <a:pt x="2852" y="479"/>
                  </a:lnTo>
                  <a:lnTo>
                    <a:pt x="2737" y="707"/>
                  </a:lnTo>
                  <a:lnTo>
                    <a:pt x="2578" y="913"/>
                  </a:lnTo>
                  <a:lnTo>
                    <a:pt x="2418" y="1118"/>
                  </a:lnTo>
                  <a:lnTo>
                    <a:pt x="2259" y="1300"/>
                  </a:lnTo>
                  <a:lnTo>
                    <a:pt x="2076" y="1460"/>
                  </a:lnTo>
                  <a:lnTo>
                    <a:pt x="1871" y="1620"/>
                  </a:lnTo>
                  <a:lnTo>
                    <a:pt x="1666" y="1756"/>
                  </a:lnTo>
                  <a:lnTo>
                    <a:pt x="1460" y="1870"/>
                  </a:lnTo>
                  <a:lnTo>
                    <a:pt x="1232" y="1984"/>
                  </a:lnTo>
                  <a:lnTo>
                    <a:pt x="1004" y="2076"/>
                  </a:lnTo>
                  <a:lnTo>
                    <a:pt x="754" y="2144"/>
                  </a:lnTo>
                  <a:lnTo>
                    <a:pt x="503" y="2190"/>
                  </a:lnTo>
                  <a:lnTo>
                    <a:pt x="252" y="2212"/>
                  </a:lnTo>
                  <a:lnTo>
                    <a:pt x="1" y="2235"/>
                  </a:lnTo>
                  <a:lnTo>
                    <a:pt x="1" y="2235"/>
                  </a:lnTo>
                  <a:lnTo>
                    <a:pt x="252" y="2212"/>
                  </a:lnTo>
                  <a:lnTo>
                    <a:pt x="503" y="2190"/>
                  </a:lnTo>
                  <a:lnTo>
                    <a:pt x="754" y="2144"/>
                  </a:lnTo>
                  <a:lnTo>
                    <a:pt x="1004" y="2076"/>
                  </a:lnTo>
                  <a:lnTo>
                    <a:pt x="1232" y="1984"/>
                  </a:lnTo>
                  <a:lnTo>
                    <a:pt x="1460" y="1870"/>
                  </a:lnTo>
                  <a:lnTo>
                    <a:pt x="1666" y="1756"/>
                  </a:lnTo>
                  <a:lnTo>
                    <a:pt x="1871" y="1620"/>
                  </a:lnTo>
                  <a:lnTo>
                    <a:pt x="2076" y="1460"/>
                  </a:lnTo>
                  <a:lnTo>
                    <a:pt x="2259" y="1300"/>
                  </a:lnTo>
                  <a:lnTo>
                    <a:pt x="2418" y="1118"/>
                  </a:lnTo>
                  <a:lnTo>
                    <a:pt x="2578" y="913"/>
                  </a:lnTo>
                  <a:lnTo>
                    <a:pt x="2737" y="707"/>
                  </a:lnTo>
                  <a:lnTo>
                    <a:pt x="2852" y="479"/>
                  </a:lnTo>
                  <a:lnTo>
                    <a:pt x="2966" y="228"/>
                  </a:lnTo>
                  <a:lnTo>
                    <a:pt x="305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4"/>
            <p:cNvSpPr/>
            <p:nvPr/>
          </p:nvSpPr>
          <p:spPr>
            <a:xfrm>
              <a:off x="7808875" y="1866689"/>
              <a:ext cx="12195" cy="73093"/>
            </a:xfrm>
            <a:custGeom>
              <a:avLst/>
              <a:gdLst/>
              <a:ahLst/>
              <a:cxnLst/>
              <a:rect l="l" t="t" r="r" b="b"/>
              <a:pathLst>
                <a:path w="160" h="959" fill="none" extrusionOk="0">
                  <a:moveTo>
                    <a:pt x="160" y="1"/>
                  </a:moveTo>
                  <a:lnTo>
                    <a:pt x="160" y="1"/>
                  </a:lnTo>
                  <a:lnTo>
                    <a:pt x="160" y="1"/>
                  </a:lnTo>
                  <a:lnTo>
                    <a:pt x="92" y="229"/>
                  </a:lnTo>
                  <a:lnTo>
                    <a:pt x="46" y="480"/>
                  </a:lnTo>
                  <a:lnTo>
                    <a:pt x="23" y="708"/>
                  </a:lnTo>
                  <a:lnTo>
                    <a:pt x="0" y="959"/>
                  </a:lnTo>
                  <a:lnTo>
                    <a:pt x="0" y="959"/>
                  </a:lnTo>
                  <a:lnTo>
                    <a:pt x="23" y="708"/>
                  </a:lnTo>
                  <a:lnTo>
                    <a:pt x="46" y="480"/>
                  </a:lnTo>
                  <a:lnTo>
                    <a:pt x="92" y="229"/>
                  </a:lnTo>
                  <a:lnTo>
                    <a:pt x="160" y="1"/>
                  </a:lnTo>
                  <a:lnTo>
                    <a:pt x="16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4"/>
            <p:cNvSpPr/>
            <p:nvPr/>
          </p:nvSpPr>
          <p:spPr>
            <a:xfrm>
              <a:off x="7820993" y="1865012"/>
              <a:ext cx="76" cy="1753"/>
            </a:xfrm>
            <a:custGeom>
              <a:avLst/>
              <a:gdLst/>
              <a:ahLst/>
              <a:cxnLst/>
              <a:rect l="l" t="t" r="r" b="b"/>
              <a:pathLst>
                <a:path w="1" h="23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4"/>
            <p:cNvSpPr/>
            <p:nvPr/>
          </p:nvSpPr>
          <p:spPr>
            <a:xfrm>
              <a:off x="8125169" y="1706788"/>
              <a:ext cx="170422" cy="232997"/>
            </a:xfrm>
            <a:custGeom>
              <a:avLst/>
              <a:gdLst/>
              <a:ahLst/>
              <a:cxnLst/>
              <a:rect l="l" t="t" r="r" b="b"/>
              <a:pathLst>
                <a:path w="2236" h="305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343" y="138"/>
                  </a:lnTo>
                  <a:lnTo>
                    <a:pt x="343" y="138"/>
                  </a:lnTo>
                  <a:lnTo>
                    <a:pt x="571" y="252"/>
                  </a:lnTo>
                  <a:lnTo>
                    <a:pt x="776" y="366"/>
                  </a:lnTo>
                  <a:lnTo>
                    <a:pt x="959" y="503"/>
                  </a:lnTo>
                  <a:lnTo>
                    <a:pt x="1141" y="639"/>
                  </a:lnTo>
                  <a:lnTo>
                    <a:pt x="1301" y="799"/>
                  </a:lnTo>
                  <a:lnTo>
                    <a:pt x="1460" y="959"/>
                  </a:ln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30" y="1939"/>
                  </a:lnTo>
                  <a:lnTo>
                    <a:pt x="2099" y="2144"/>
                  </a:lnTo>
                  <a:lnTo>
                    <a:pt x="2167" y="2372"/>
                  </a:lnTo>
                  <a:lnTo>
                    <a:pt x="2213" y="2601"/>
                  </a:lnTo>
                  <a:lnTo>
                    <a:pt x="2236" y="2829"/>
                  </a:lnTo>
                  <a:lnTo>
                    <a:pt x="2236" y="3057"/>
                  </a:lnTo>
                  <a:lnTo>
                    <a:pt x="2236" y="3057"/>
                  </a:lnTo>
                  <a:lnTo>
                    <a:pt x="2236" y="2806"/>
                  </a:lnTo>
                  <a:lnTo>
                    <a:pt x="2190" y="2555"/>
                  </a:lnTo>
                  <a:lnTo>
                    <a:pt x="2144" y="2304"/>
                  </a:lnTo>
                  <a:lnTo>
                    <a:pt x="2076" y="2076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301" y="799"/>
                  </a:lnTo>
                  <a:lnTo>
                    <a:pt x="1118" y="639"/>
                  </a:lnTo>
                  <a:lnTo>
                    <a:pt x="936" y="480"/>
                  </a:lnTo>
                  <a:lnTo>
                    <a:pt x="708" y="320"/>
                  </a:lnTo>
                  <a:lnTo>
                    <a:pt x="480" y="206"/>
                  </a:lnTo>
                  <a:lnTo>
                    <a:pt x="252" y="92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4"/>
            <p:cNvSpPr/>
            <p:nvPr/>
          </p:nvSpPr>
          <p:spPr>
            <a:xfrm>
              <a:off x="8123416" y="1706788"/>
              <a:ext cx="1829" cy="76"/>
            </a:xfrm>
            <a:custGeom>
              <a:avLst/>
              <a:gdLst/>
              <a:ahLst/>
              <a:cxnLst/>
              <a:rect l="l" t="t" r="r" b="b"/>
              <a:pathLst>
                <a:path w="24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4"/>
            <p:cNvSpPr/>
            <p:nvPr/>
          </p:nvSpPr>
          <p:spPr>
            <a:xfrm>
              <a:off x="7820993" y="1696347"/>
              <a:ext cx="231244" cy="168746"/>
            </a:xfrm>
            <a:custGeom>
              <a:avLst/>
              <a:gdLst/>
              <a:ahLst/>
              <a:cxnLst/>
              <a:rect l="l" t="t" r="r" b="b"/>
              <a:pathLst>
                <a:path w="3034" h="2214" fill="none" extrusionOk="0">
                  <a:moveTo>
                    <a:pt x="3034" y="1"/>
                  </a:moveTo>
                  <a:lnTo>
                    <a:pt x="3034" y="1"/>
                  </a:lnTo>
                  <a:lnTo>
                    <a:pt x="2783" y="1"/>
                  </a:lnTo>
                  <a:lnTo>
                    <a:pt x="2532" y="47"/>
                  </a:lnTo>
                  <a:lnTo>
                    <a:pt x="2281" y="92"/>
                  </a:lnTo>
                  <a:lnTo>
                    <a:pt x="2053" y="161"/>
                  </a:lnTo>
                  <a:lnTo>
                    <a:pt x="1825" y="252"/>
                  </a:lnTo>
                  <a:lnTo>
                    <a:pt x="1597" y="343"/>
                  </a:lnTo>
                  <a:lnTo>
                    <a:pt x="1392" y="457"/>
                  </a:lnTo>
                  <a:lnTo>
                    <a:pt x="1187" y="594"/>
                  </a:lnTo>
                  <a:lnTo>
                    <a:pt x="982" y="754"/>
                  </a:lnTo>
                  <a:lnTo>
                    <a:pt x="799" y="913"/>
                  </a:lnTo>
                  <a:lnTo>
                    <a:pt x="617" y="1096"/>
                  </a:lnTo>
                  <a:lnTo>
                    <a:pt x="480" y="1301"/>
                  </a:lnTo>
                  <a:lnTo>
                    <a:pt x="320" y="1506"/>
                  </a:lnTo>
                  <a:lnTo>
                    <a:pt x="206" y="1734"/>
                  </a:lnTo>
                  <a:lnTo>
                    <a:pt x="92" y="1962"/>
                  </a:lnTo>
                  <a:lnTo>
                    <a:pt x="1" y="2213"/>
                  </a:lnTo>
                  <a:lnTo>
                    <a:pt x="1" y="2213"/>
                  </a:lnTo>
                  <a:lnTo>
                    <a:pt x="92" y="1962"/>
                  </a:lnTo>
                  <a:lnTo>
                    <a:pt x="206" y="1734"/>
                  </a:lnTo>
                  <a:lnTo>
                    <a:pt x="320" y="1506"/>
                  </a:lnTo>
                  <a:lnTo>
                    <a:pt x="480" y="1301"/>
                  </a:lnTo>
                  <a:lnTo>
                    <a:pt x="617" y="1096"/>
                  </a:lnTo>
                  <a:lnTo>
                    <a:pt x="799" y="913"/>
                  </a:lnTo>
                  <a:lnTo>
                    <a:pt x="982" y="754"/>
                  </a:lnTo>
                  <a:lnTo>
                    <a:pt x="1187" y="594"/>
                  </a:lnTo>
                  <a:lnTo>
                    <a:pt x="1392" y="457"/>
                  </a:lnTo>
                  <a:lnTo>
                    <a:pt x="1597" y="343"/>
                  </a:lnTo>
                  <a:lnTo>
                    <a:pt x="1825" y="252"/>
                  </a:lnTo>
                  <a:lnTo>
                    <a:pt x="2053" y="161"/>
                  </a:lnTo>
                  <a:lnTo>
                    <a:pt x="2281" y="92"/>
                  </a:lnTo>
                  <a:lnTo>
                    <a:pt x="2532" y="47"/>
                  </a:lnTo>
                  <a:lnTo>
                    <a:pt x="2783" y="1"/>
                  </a:lnTo>
                  <a:lnTo>
                    <a:pt x="303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4"/>
            <p:cNvSpPr/>
            <p:nvPr/>
          </p:nvSpPr>
          <p:spPr>
            <a:xfrm>
              <a:off x="8052154" y="1696347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4"/>
            <p:cNvSpPr/>
            <p:nvPr/>
          </p:nvSpPr>
          <p:spPr>
            <a:xfrm>
              <a:off x="7494258" y="2574121"/>
              <a:ext cx="175605" cy="225985"/>
            </a:xfrm>
            <a:custGeom>
              <a:avLst/>
              <a:gdLst/>
              <a:ahLst/>
              <a:cxnLst/>
              <a:rect l="l" t="t" r="r" b="b"/>
              <a:pathLst>
                <a:path w="2304" h="2965" extrusionOk="0">
                  <a:moveTo>
                    <a:pt x="1483" y="0"/>
                  </a:moveTo>
                  <a:lnTo>
                    <a:pt x="69" y="2212"/>
                  </a:lnTo>
                  <a:lnTo>
                    <a:pt x="24" y="2303"/>
                  </a:lnTo>
                  <a:lnTo>
                    <a:pt x="1" y="2395"/>
                  </a:lnTo>
                  <a:lnTo>
                    <a:pt x="1" y="2486"/>
                  </a:lnTo>
                  <a:lnTo>
                    <a:pt x="1" y="2577"/>
                  </a:lnTo>
                  <a:lnTo>
                    <a:pt x="46" y="2668"/>
                  </a:lnTo>
                  <a:lnTo>
                    <a:pt x="92" y="2760"/>
                  </a:lnTo>
                  <a:lnTo>
                    <a:pt x="138" y="2828"/>
                  </a:lnTo>
                  <a:lnTo>
                    <a:pt x="229" y="2874"/>
                  </a:lnTo>
                  <a:lnTo>
                    <a:pt x="297" y="2919"/>
                  </a:lnTo>
                  <a:lnTo>
                    <a:pt x="388" y="2942"/>
                  </a:lnTo>
                  <a:lnTo>
                    <a:pt x="502" y="2965"/>
                  </a:lnTo>
                  <a:lnTo>
                    <a:pt x="594" y="2942"/>
                  </a:lnTo>
                  <a:lnTo>
                    <a:pt x="662" y="2919"/>
                  </a:lnTo>
                  <a:lnTo>
                    <a:pt x="753" y="2874"/>
                  </a:lnTo>
                  <a:lnTo>
                    <a:pt x="822" y="2805"/>
                  </a:lnTo>
                  <a:lnTo>
                    <a:pt x="890" y="2737"/>
                  </a:lnTo>
                  <a:lnTo>
                    <a:pt x="2304" y="502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B4C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4"/>
            <p:cNvSpPr/>
            <p:nvPr/>
          </p:nvSpPr>
          <p:spPr>
            <a:xfrm>
              <a:off x="8151234" y="1717230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4"/>
            <p:cNvSpPr/>
            <p:nvPr/>
          </p:nvSpPr>
          <p:spPr>
            <a:xfrm>
              <a:off x="8151234" y="1717230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4"/>
            <p:cNvSpPr/>
            <p:nvPr/>
          </p:nvSpPr>
          <p:spPr>
            <a:xfrm>
              <a:off x="8007035" y="1717230"/>
              <a:ext cx="177358" cy="465918"/>
            </a:xfrm>
            <a:custGeom>
              <a:avLst/>
              <a:gdLst/>
              <a:ahLst/>
              <a:cxnLst/>
              <a:rect l="l" t="t" r="r" b="b"/>
              <a:pathLst>
                <a:path w="2327" h="6113" extrusionOk="0">
                  <a:moveTo>
                    <a:pt x="1893" y="1"/>
                  </a:move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4"/>
            <p:cNvSpPr/>
            <p:nvPr/>
          </p:nvSpPr>
          <p:spPr>
            <a:xfrm>
              <a:off x="8007035" y="1717230"/>
              <a:ext cx="177358" cy="465918"/>
            </a:xfrm>
            <a:custGeom>
              <a:avLst/>
              <a:gdLst/>
              <a:ahLst/>
              <a:cxnLst/>
              <a:rect l="l" t="t" r="r" b="b"/>
              <a:pathLst>
                <a:path w="2327" h="6113" fill="none" extrusionOk="0">
                  <a:moveTo>
                    <a:pt x="1893" y="1"/>
                  </a:moveTo>
                  <a:lnTo>
                    <a:pt x="0" y="6044"/>
                  </a:ln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lnTo>
                    <a:pt x="1893" y="1"/>
                  </a:lnTo>
                  <a:lnTo>
                    <a:pt x="18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4"/>
            <p:cNvSpPr/>
            <p:nvPr/>
          </p:nvSpPr>
          <p:spPr>
            <a:xfrm>
              <a:off x="7826252" y="1712047"/>
              <a:ext cx="139097" cy="318132"/>
            </a:xfrm>
            <a:custGeom>
              <a:avLst/>
              <a:gdLst/>
              <a:ahLst/>
              <a:cxnLst/>
              <a:rect l="l" t="t" r="r" b="b"/>
              <a:pathLst>
                <a:path w="1825" h="4174" extrusionOk="0">
                  <a:moveTo>
                    <a:pt x="1825" y="0"/>
                  </a:moveTo>
                  <a:lnTo>
                    <a:pt x="1505" y="137"/>
                  </a:lnTo>
                  <a:lnTo>
                    <a:pt x="1209" y="319"/>
                  </a:lnTo>
                  <a:lnTo>
                    <a:pt x="821" y="1528"/>
                  </a:lnTo>
                  <a:lnTo>
                    <a:pt x="1004" y="1323"/>
                  </a:lnTo>
                  <a:lnTo>
                    <a:pt x="1186" y="1140"/>
                  </a:lnTo>
                  <a:lnTo>
                    <a:pt x="1369" y="958"/>
                  </a:lnTo>
                  <a:lnTo>
                    <a:pt x="1574" y="798"/>
                  </a:lnTo>
                  <a:lnTo>
                    <a:pt x="1825" y="0"/>
                  </a:lnTo>
                  <a:close/>
                  <a:moveTo>
                    <a:pt x="23" y="4151"/>
                  </a:moveTo>
                  <a:lnTo>
                    <a:pt x="0" y="4173"/>
                  </a:lnTo>
                  <a:lnTo>
                    <a:pt x="23" y="4173"/>
                  </a:lnTo>
                  <a:lnTo>
                    <a:pt x="23" y="415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4"/>
            <p:cNvSpPr/>
            <p:nvPr/>
          </p:nvSpPr>
          <p:spPr>
            <a:xfrm>
              <a:off x="7826252" y="2028342"/>
              <a:ext cx="1829" cy="1829"/>
            </a:xfrm>
            <a:custGeom>
              <a:avLst/>
              <a:gdLst/>
              <a:ahLst/>
              <a:cxnLst/>
              <a:rect l="l" t="t" r="r" b="b"/>
              <a:pathLst>
                <a:path w="24" h="24" fill="none" extrusionOk="0">
                  <a:moveTo>
                    <a:pt x="23" y="1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4"/>
            <p:cNvSpPr/>
            <p:nvPr/>
          </p:nvSpPr>
          <p:spPr>
            <a:xfrm>
              <a:off x="7888825" y="1712047"/>
              <a:ext cx="76522" cy="116537"/>
            </a:xfrm>
            <a:custGeom>
              <a:avLst/>
              <a:gdLst/>
              <a:ahLst/>
              <a:cxnLst/>
              <a:rect l="l" t="t" r="r" b="b"/>
              <a:pathLst>
                <a:path w="1004" h="1529" fill="none" extrusionOk="0">
                  <a:moveTo>
                    <a:pt x="1004" y="0"/>
                  </a:moveTo>
                  <a:lnTo>
                    <a:pt x="1004" y="0"/>
                  </a:lnTo>
                  <a:lnTo>
                    <a:pt x="684" y="137"/>
                  </a:lnTo>
                  <a:lnTo>
                    <a:pt x="388" y="319"/>
                  </a:lnTo>
                  <a:lnTo>
                    <a:pt x="0" y="1528"/>
                  </a:lnTo>
                  <a:lnTo>
                    <a:pt x="0" y="1528"/>
                  </a:lnTo>
                  <a:lnTo>
                    <a:pt x="183" y="1323"/>
                  </a:lnTo>
                  <a:lnTo>
                    <a:pt x="365" y="1140"/>
                  </a:lnTo>
                  <a:lnTo>
                    <a:pt x="548" y="958"/>
                  </a:lnTo>
                  <a:lnTo>
                    <a:pt x="753" y="798"/>
                  </a:lnTo>
                  <a:lnTo>
                    <a:pt x="100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4"/>
            <p:cNvSpPr/>
            <p:nvPr/>
          </p:nvSpPr>
          <p:spPr>
            <a:xfrm>
              <a:off x="7828005" y="1772867"/>
              <a:ext cx="118213" cy="304260"/>
            </a:xfrm>
            <a:custGeom>
              <a:avLst/>
              <a:gdLst/>
              <a:ahLst/>
              <a:cxnLst/>
              <a:rect l="l" t="t" r="r" b="b"/>
              <a:pathLst>
                <a:path w="1551" h="3992" extrusionOk="0">
                  <a:moveTo>
                    <a:pt x="1551" y="0"/>
                  </a:move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4"/>
            <p:cNvSpPr/>
            <p:nvPr/>
          </p:nvSpPr>
          <p:spPr>
            <a:xfrm>
              <a:off x="7828005" y="1772867"/>
              <a:ext cx="118213" cy="304260"/>
            </a:xfrm>
            <a:custGeom>
              <a:avLst/>
              <a:gdLst/>
              <a:ahLst/>
              <a:cxnLst/>
              <a:rect l="l" t="t" r="r" b="b"/>
              <a:pathLst>
                <a:path w="1551" h="3992" fill="none" extrusionOk="0">
                  <a:moveTo>
                    <a:pt x="1551" y="0"/>
                  </a:moveTo>
                  <a:lnTo>
                    <a:pt x="1551" y="0"/>
                  </a:ln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4"/>
            <p:cNvSpPr/>
            <p:nvPr/>
          </p:nvSpPr>
          <p:spPr>
            <a:xfrm>
              <a:off x="8041789" y="1696347"/>
              <a:ext cx="74769" cy="31402"/>
            </a:xfrm>
            <a:custGeom>
              <a:avLst/>
              <a:gdLst/>
              <a:ahLst/>
              <a:cxnLst/>
              <a:rect l="l" t="t" r="r" b="b"/>
              <a:pathLst>
                <a:path w="981" h="412" extrusionOk="0">
                  <a:moveTo>
                    <a:pt x="114" y="1"/>
                  </a:move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4"/>
            <p:cNvSpPr/>
            <p:nvPr/>
          </p:nvSpPr>
          <p:spPr>
            <a:xfrm>
              <a:off x="8041789" y="1696347"/>
              <a:ext cx="74769" cy="31402"/>
            </a:xfrm>
            <a:custGeom>
              <a:avLst/>
              <a:gdLst/>
              <a:ahLst/>
              <a:cxnLst/>
              <a:rect l="l" t="t" r="r" b="b"/>
              <a:pathLst>
                <a:path w="981" h="412" fill="none" extrusionOk="0">
                  <a:moveTo>
                    <a:pt x="137" y="1"/>
                  </a:moveTo>
                  <a:lnTo>
                    <a:pt x="137" y="1"/>
                  </a:lnTo>
                  <a:lnTo>
                    <a:pt x="114" y="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lnTo>
                    <a:pt x="1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4"/>
            <p:cNvSpPr/>
            <p:nvPr/>
          </p:nvSpPr>
          <p:spPr>
            <a:xfrm>
              <a:off x="7913138" y="1715477"/>
              <a:ext cx="199995" cy="451970"/>
            </a:xfrm>
            <a:custGeom>
              <a:avLst/>
              <a:gdLst/>
              <a:ahLst/>
              <a:cxnLst/>
              <a:rect l="l" t="t" r="r" b="b"/>
              <a:pathLst>
                <a:path w="2624" h="5930" extrusionOk="0">
                  <a:moveTo>
                    <a:pt x="2623" y="1"/>
                  </a:move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4"/>
            <p:cNvSpPr/>
            <p:nvPr/>
          </p:nvSpPr>
          <p:spPr>
            <a:xfrm>
              <a:off x="7913138" y="1715477"/>
              <a:ext cx="199995" cy="451970"/>
            </a:xfrm>
            <a:custGeom>
              <a:avLst/>
              <a:gdLst/>
              <a:ahLst/>
              <a:cxnLst/>
              <a:rect l="l" t="t" r="r" b="b"/>
              <a:pathLst>
                <a:path w="2624" h="5930" fill="none" extrusionOk="0">
                  <a:moveTo>
                    <a:pt x="2623" y="1"/>
                  </a:moveTo>
                  <a:lnTo>
                    <a:pt x="2623" y="1"/>
                  </a:ln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4"/>
            <p:cNvSpPr/>
            <p:nvPr/>
          </p:nvSpPr>
          <p:spPr>
            <a:xfrm>
              <a:off x="7753238" y="1640786"/>
              <a:ext cx="598003" cy="597926"/>
            </a:xfrm>
            <a:custGeom>
              <a:avLst/>
              <a:gdLst/>
              <a:ahLst/>
              <a:cxnLst/>
              <a:rect l="l" t="t" r="r" b="b"/>
              <a:pathLst>
                <a:path w="7846" h="7845" extrusionOk="0">
                  <a:moveTo>
                    <a:pt x="2281" y="365"/>
                  </a:moveTo>
                  <a:lnTo>
                    <a:pt x="2053" y="479"/>
                  </a:lnTo>
                  <a:lnTo>
                    <a:pt x="1848" y="593"/>
                  </a:lnTo>
                  <a:lnTo>
                    <a:pt x="1825" y="616"/>
                  </a:lnTo>
                  <a:lnTo>
                    <a:pt x="1848" y="662"/>
                  </a:lnTo>
                  <a:lnTo>
                    <a:pt x="1871" y="684"/>
                  </a:lnTo>
                  <a:lnTo>
                    <a:pt x="1893" y="684"/>
                  </a:lnTo>
                  <a:lnTo>
                    <a:pt x="2099" y="548"/>
                  </a:lnTo>
                  <a:lnTo>
                    <a:pt x="2304" y="456"/>
                  </a:lnTo>
                  <a:lnTo>
                    <a:pt x="2327" y="434"/>
                  </a:lnTo>
                  <a:lnTo>
                    <a:pt x="2327" y="388"/>
                  </a:lnTo>
                  <a:lnTo>
                    <a:pt x="2304" y="365"/>
                  </a:lnTo>
                  <a:close/>
                  <a:moveTo>
                    <a:pt x="4151" y="776"/>
                  </a:moveTo>
                  <a:lnTo>
                    <a:pt x="4402" y="798"/>
                  </a:lnTo>
                  <a:lnTo>
                    <a:pt x="4630" y="844"/>
                  </a:lnTo>
                  <a:lnTo>
                    <a:pt x="4858" y="912"/>
                  </a:lnTo>
                  <a:lnTo>
                    <a:pt x="5109" y="1004"/>
                  </a:lnTo>
                  <a:lnTo>
                    <a:pt x="5337" y="1118"/>
                  </a:lnTo>
                  <a:lnTo>
                    <a:pt x="5565" y="1232"/>
                  </a:lnTo>
                  <a:lnTo>
                    <a:pt x="5770" y="1369"/>
                  </a:lnTo>
                  <a:lnTo>
                    <a:pt x="5975" y="1528"/>
                  </a:lnTo>
                  <a:lnTo>
                    <a:pt x="6158" y="1688"/>
                  </a:lnTo>
                  <a:lnTo>
                    <a:pt x="6317" y="1870"/>
                  </a:lnTo>
                  <a:lnTo>
                    <a:pt x="6477" y="2075"/>
                  </a:lnTo>
                  <a:lnTo>
                    <a:pt x="6614" y="2281"/>
                  </a:lnTo>
                  <a:lnTo>
                    <a:pt x="6728" y="2486"/>
                  </a:lnTo>
                  <a:lnTo>
                    <a:pt x="6842" y="2714"/>
                  </a:lnTo>
                  <a:lnTo>
                    <a:pt x="6910" y="2942"/>
                  </a:lnTo>
                  <a:lnTo>
                    <a:pt x="6979" y="3170"/>
                  </a:lnTo>
                  <a:lnTo>
                    <a:pt x="7024" y="3421"/>
                  </a:lnTo>
                  <a:lnTo>
                    <a:pt x="7070" y="3672"/>
                  </a:lnTo>
                  <a:lnTo>
                    <a:pt x="7070" y="3923"/>
                  </a:lnTo>
                  <a:lnTo>
                    <a:pt x="7070" y="4151"/>
                  </a:lnTo>
                  <a:lnTo>
                    <a:pt x="7047" y="4379"/>
                  </a:lnTo>
                  <a:lnTo>
                    <a:pt x="7002" y="4630"/>
                  </a:lnTo>
                  <a:lnTo>
                    <a:pt x="6933" y="4858"/>
                  </a:lnTo>
                  <a:lnTo>
                    <a:pt x="6842" y="5108"/>
                  </a:lnTo>
                  <a:lnTo>
                    <a:pt x="6728" y="5336"/>
                  </a:lnTo>
                  <a:lnTo>
                    <a:pt x="6614" y="5565"/>
                  </a:lnTo>
                  <a:lnTo>
                    <a:pt x="6477" y="5770"/>
                  </a:lnTo>
                  <a:lnTo>
                    <a:pt x="6317" y="5952"/>
                  </a:lnTo>
                  <a:lnTo>
                    <a:pt x="6158" y="6135"/>
                  </a:lnTo>
                  <a:lnTo>
                    <a:pt x="5975" y="6317"/>
                  </a:lnTo>
                  <a:lnTo>
                    <a:pt x="5770" y="6454"/>
                  </a:lnTo>
                  <a:lnTo>
                    <a:pt x="5565" y="6591"/>
                  </a:lnTo>
                  <a:lnTo>
                    <a:pt x="5360" y="6728"/>
                  </a:lnTo>
                  <a:lnTo>
                    <a:pt x="5132" y="6819"/>
                  </a:lnTo>
                  <a:lnTo>
                    <a:pt x="4904" y="6910"/>
                  </a:lnTo>
                  <a:lnTo>
                    <a:pt x="4676" y="6978"/>
                  </a:lnTo>
                  <a:lnTo>
                    <a:pt x="4425" y="7024"/>
                  </a:lnTo>
                  <a:lnTo>
                    <a:pt x="4174" y="7047"/>
                  </a:lnTo>
                  <a:lnTo>
                    <a:pt x="3923" y="7070"/>
                  </a:lnTo>
                  <a:lnTo>
                    <a:pt x="3695" y="7047"/>
                  </a:lnTo>
                  <a:lnTo>
                    <a:pt x="3467" y="7024"/>
                  </a:lnTo>
                  <a:lnTo>
                    <a:pt x="3216" y="6978"/>
                  </a:lnTo>
                  <a:lnTo>
                    <a:pt x="2988" y="6910"/>
                  </a:lnTo>
                  <a:lnTo>
                    <a:pt x="2737" y="6819"/>
                  </a:lnTo>
                  <a:lnTo>
                    <a:pt x="2509" y="6728"/>
                  </a:lnTo>
                  <a:lnTo>
                    <a:pt x="2281" y="6591"/>
                  </a:lnTo>
                  <a:lnTo>
                    <a:pt x="2076" y="6454"/>
                  </a:lnTo>
                  <a:lnTo>
                    <a:pt x="1893" y="6294"/>
                  </a:lnTo>
                  <a:lnTo>
                    <a:pt x="1711" y="6135"/>
                  </a:lnTo>
                  <a:lnTo>
                    <a:pt x="1528" y="5952"/>
                  </a:lnTo>
                  <a:lnTo>
                    <a:pt x="1392" y="5770"/>
                  </a:lnTo>
                  <a:lnTo>
                    <a:pt x="1255" y="5565"/>
                  </a:lnTo>
                  <a:lnTo>
                    <a:pt x="1118" y="5336"/>
                  </a:lnTo>
                  <a:lnTo>
                    <a:pt x="1027" y="5131"/>
                  </a:lnTo>
                  <a:lnTo>
                    <a:pt x="936" y="4903"/>
                  </a:lnTo>
                  <a:lnTo>
                    <a:pt x="867" y="4652"/>
                  </a:lnTo>
                  <a:lnTo>
                    <a:pt x="822" y="4424"/>
                  </a:lnTo>
                  <a:lnTo>
                    <a:pt x="799" y="4173"/>
                  </a:lnTo>
                  <a:lnTo>
                    <a:pt x="776" y="3923"/>
                  </a:lnTo>
                  <a:lnTo>
                    <a:pt x="799" y="3695"/>
                  </a:lnTo>
                  <a:lnTo>
                    <a:pt x="822" y="3444"/>
                  </a:lnTo>
                  <a:lnTo>
                    <a:pt x="867" y="3216"/>
                  </a:lnTo>
                  <a:lnTo>
                    <a:pt x="936" y="2988"/>
                  </a:lnTo>
                  <a:lnTo>
                    <a:pt x="1027" y="2737"/>
                  </a:lnTo>
                  <a:lnTo>
                    <a:pt x="1118" y="2509"/>
                  </a:lnTo>
                  <a:lnTo>
                    <a:pt x="1255" y="2281"/>
                  </a:lnTo>
                  <a:lnTo>
                    <a:pt x="1392" y="2075"/>
                  </a:lnTo>
                  <a:lnTo>
                    <a:pt x="1528" y="1870"/>
                  </a:lnTo>
                  <a:lnTo>
                    <a:pt x="1711" y="1688"/>
                  </a:lnTo>
                  <a:lnTo>
                    <a:pt x="1893" y="1528"/>
                  </a:lnTo>
                  <a:lnTo>
                    <a:pt x="2076" y="1369"/>
                  </a:lnTo>
                  <a:lnTo>
                    <a:pt x="2281" y="1232"/>
                  </a:lnTo>
                  <a:lnTo>
                    <a:pt x="2509" y="1118"/>
                  </a:lnTo>
                  <a:lnTo>
                    <a:pt x="2714" y="1004"/>
                  </a:lnTo>
                  <a:lnTo>
                    <a:pt x="2942" y="935"/>
                  </a:lnTo>
                  <a:lnTo>
                    <a:pt x="3193" y="867"/>
                  </a:lnTo>
                  <a:lnTo>
                    <a:pt x="3421" y="821"/>
                  </a:lnTo>
                  <a:lnTo>
                    <a:pt x="3672" y="776"/>
                  </a:lnTo>
                  <a:close/>
                  <a:moveTo>
                    <a:pt x="3672" y="684"/>
                  </a:moveTo>
                  <a:lnTo>
                    <a:pt x="3421" y="730"/>
                  </a:lnTo>
                  <a:lnTo>
                    <a:pt x="3170" y="776"/>
                  </a:lnTo>
                  <a:lnTo>
                    <a:pt x="2920" y="844"/>
                  </a:lnTo>
                  <a:lnTo>
                    <a:pt x="2692" y="935"/>
                  </a:lnTo>
                  <a:lnTo>
                    <a:pt x="2463" y="1026"/>
                  </a:lnTo>
                  <a:lnTo>
                    <a:pt x="2235" y="1163"/>
                  </a:lnTo>
                  <a:lnTo>
                    <a:pt x="2030" y="1300"/>
                  </a:lnTo>
                  <a:lnTo>
                    <a:pt x="1825" y="1460"/>
                  </a:lnTo>
                  <a:lnTo>
                    <a:pt x="1643" y="1619"/>
                  </a:lnTo>
                  <a:lnTo>
                    <a:pt x="1460" y="1802"/>
                  </a:lnTo>
                  <a:lnTo>
                    <a:pt x="1300" y="2007"/>
                  </a:lnTo>
                  <a:lnTo>
                    <a:pt x="1164" y="2235"/>
                  </a:lnTo>
                  <a:lnTo>
                    <a:pt x="1050" y="2463"/>
                  </a:lnTo>
                  <a:lnTo>
                    <a:pt x="936" y="2691"/>
                  </a:lnTo>
                  <a:lnTo>
                    <a:pt x="844" y="2942"/>
                  </a:lnTo>
                  <a:lnTo>
                    <a:pt x="776" y="3193"/>
                  </a:lnTo>
                  <a:lnTo>
                    <a:pt x="730" y="3444"/>
                  </a:lnTo>
                  <a:lnTo>
                    <a:pt x="708" y="3672"/>
                  </a:lnTo>
                  <a:lnTo>
                    <a:pt x="685" y="3923"/>
                  </a:lnTo>
                  <a:lnTo>
                    <a:pt x="708" y="4173"/>
                  </a:lnTo>
                  <a:lnTo>
                    <a:pt x="730" y="4424"/>
                  </a:lnTo>
                  <a:lnTo>
                    <a:pt x="776" y="4675"/>
                  </a:lnTo>
                  <a:lnTo>
                    <a:pt x="844" y="4926"/>
                  </a:lnTo>
                  <a:lnTo>
                    <a:pt x="936" y="5154"/>
                  </a:lnTo>
                  <a:lnTo>
                    <a:pt x="1050" y="5382"/>
                  </a:lnTo>
                  <a:lnTo>
                    <a:pt x="1164" y="5610"/>
                  </a:lnTo>
                  <a:lnTo>
                    <a:pt x="1300" y="5815"/>
                  </a:lnTo>
                  <a:lnTo>
                    <a:pt x="1460" y="6021"/>
                  </a:lnTo>
                  <a:lnTo>
                    <a:pt x="1643" y="6203"/>
                  </a:lnTo>
                  <a:lnTo>
                    <a:pt x="1825" y="6385"/>
                  </a:lnTo>
                  <a:lnTo>
                    <a:pt x="2030" y="6545"/>
                  </a:lnTo>
                  <a:lnTo>
                    <a:pt x="2235" y="6682"/>
                  </a:lnTo>
                  <a:lnTo>
                    <a:pt x="2463" y="6796"/>
                  </a:lnTo>
                  <a:lnTo>
                    <a:pt x="2714" y="6910"/>
                  </a:lnTo>
                  <a:lnTo>
                    <a:pt x="2965" y="7001"/>
                  </a:lnTo>
                  <a:lnTo>
                    <a:pt x="3193" y="7070"/>
                  </a:lnTo>
                  <a:lnTo>
                    <a:pt x="3444" y="7115"/>
                  </a:lnTo>
                  <a:lnTo>
                    <a:pt x="3695" y="7138"/>
                  </a:lnTo>
                  <a:lnTo>
                    <a:pt x="3923" y="7161"/>
                  </a:lnTo>
                  <a:lnTo>
                    <a:pt x="4197" y="7138"/>
                  </a:lnTo>
                  <a:lnTo>
                    <a:pt x="4447" y="7115"/>
                  </a:lnTo>
                  <a:lnTo>
                    <a:pt x="4698" y="7070"/>
                  </a:lnTo>
                  <a:lnTo>
                    <a:pt x="4926" y="7001"/>
                  </a:lnTo>
                  <a:lnTo>
                    <a:pt x="5177" y="6910"/>
                  </a:lnTo>
                  <a:lnTo>
                    <a:pt x="5405" y="6796"/>
                  </a:lnTo>
                  <a:lnTo>
                    <a:pt x="5610" y="6682"/>
                  </a:lnTo>
                  <a:lnTo>
                    <a:pt x="5816" y="6545"/>
                  </a:lnTo>
                  <a:lnTo>
                    <a:pt x="6021" y="6385"/>
                  </a:lnTo>
                  <a:lnTo>
                    <a:pt x="6203" y="6203"/>
                  </a:lnTo>
                  <a:lnTo>
                    <a:pt x="6386" y="6021"/>
                  </a:lnTo>
                  <a:lnTo>
                    <a:pt x="6545" y="5815"/>
                  </a:lnTo>
                  <a:lnTo>
                    <a:pt x="6682" y="5610"/>
                  </a:lnTo>
                  <a:lnTo>
                    <a:pt x="6819" y="5382"/>
                  </a:lnTo>
                  <a:lnTo>
                    <a:pt x="6933" y="5131"/>
                  </a:lnTo>
                  <a:lnTo>
                    <a:pt x="7024" y="4880"/>
                  </a:lnTo>
                  <a:lnTo>
                    <a:pt x="7070" y="4652"/>
                  </a:lnTo>
                  <a:lnTo>
                    <a:pt x="7116" y="4402"/>
                  </a:lnTo>
                  <a:lnTo>
                    <a:pt x="7161" y="4151"/>
                  </a:lnTo>
                  <a:lnTo>
                    <a:pt x="7161" y="3923"/>
                  </a:lnTo>
                  <a:lnTo>
                    <a:pt x="7161" y="3649"/>
                  </a:lnTo>
                  <a:lnTo>
                    <a:pt x="7116" y="3398"/>
                  </a:lnTo>
                  <a:lnTo>
                    <a:pt x="7070" y="3147"/>
                  </a:lnTo>
                  <a:lnTo>
                    <a:pt x="7002" y="2919"/>
                  </a:lnTo>
                  <a:lnTo>
                    <a:pt x="6910" y="2668"/>
                  </a:lnTo>
                  <a:lnTo>
                    <a:pt x="6819" y="2440"/>
                  </a:lnTo>
                  <a:lnTo>
                    <a:pt x="6682" y="2235"/>
                  </a:lnTo>
                  <a:lnTo>
                    <a:pt x="6545" y="2030"/>
                  </a:lnTo>
                  <a:lnTo>
                    <a:pt x="6386" y="1825"/>
                  </a:lnTo>
                  <a:lnTo>
                    <a:pt x="6226" y="1642"/>
                  </a:lnTo>
                  <a:lnTo>
                    <a:pt x="6044" y="1460"/>
                  </a:lnTo>
                  <a:lnTo>
                    <a:pt x="5839" y="1300"/>
                  </a:lnTo>
                  <a:lnTo>
                    <a:pt x="5610" y="1163"/>
                  </a:lnTo>
                  <a:lnTo>
                    <a:pt x="5382" y="1026"/>
                  </a:lnTo>
                  <a:lnTo>
                    <a:pt x="5154" y="912"/>
                  </a:lnTo>
                  <a:lnTo>
                    <a:pt x="4904" y="821"/>
                  </a:lnTo>
                  <a:lnTo>
                    <a:pt x="4653" y="776"/>
                  </a:lnTo>
                  <a:lnTo>
                    <a:pt x="4402" y="707"/>
                  </a:lnTo>
                  <a:lnTo>
                    <a:pt x="4174" y="684"/>
                  </a:lnTo>
                  <a:close/>
                  <a:moveTo>
                    <a:pt x="3923" y="0"/>
                  </a:moveTo>
                  <a:lnTo>
                    <a:pt x="3604" y="23"/>
                  </a:lnTo>
                  <a:lnTo>
                    <a:pt x="3262" y="69"/>
                  </a:lnTo>
                  <a:lnTo>
                    <a:pt x="2942" y="137"/>
                  </a:lnTo>
                  <a:lnTo>
                    <a:pt x="2600" y="228"/>
                  </a:lnTo>
                  <a:lnTo>
                    <a:pt x="2578" y="251"/>
                  </a:lnTo>
                  <a:lnTo>
                    <a:pt x="2578" y="297"/>
                  </a:lnTo>
                  <a:lnTo>
                    <a:pt x="2600" y="320"/>
                  </a:lnTo>
                  <a:lnTo>
                    <a:pt x="2646" y="320"/>
                  </a:lnTo>
                  <a:lnTo>
                    <a:pt x="2965" y="228"/>
                  </a:lnTo>
                  <a:lnTo>
                    <a:pt x="3284" y="137"/>
                  </a:lnTo>
                  <a:lnTo>
                    <a:pt x="3604" y="114"/>
                  </a:lnTo>
                  <a:lnTo>
                    <a:pt x="3923" y="91"/>
                  </a:lnTo>
                  <a:lnTo>
                    <a:pt x="4197" y="91"/>
                  </a:lnTo>
                  <a:lnTo>
                    <a:pt x="4447" y="137"/>
                  </a:lnTo>
                  <a:lnTo>
                    <a:pt x="4721" y="183"/>
                  </a:lnTo>
                  <a:lnTo>
                    <a:pt x="4972" y="228"/>
                  </a:lnTo>
                  <a:lnTo>
                    <a:pt x="5223" y="320"/>
                  </a:lnTo>
                  <a:lnTo>
                    <a:pt x="5496" y="434"/>
                  </a:lnTo>
                  <a:lnTo>
                    <a:pt x="5725" y="548"/>
                  </a:lnTo>
                  <a:lnTo>
                    <a:pt x="5975" y="684"/>
                  </a:lnTo>
                  <a:lnTo>
                    <a:pt x="6181" y="821"/>
                  </a:lnTo>
                  <a:lnTo>
                    <a:pt x="6386" y="981"/>
                  </a:lnTo>
                  <a:lnTo>
                    <a:pt x="6568" y="1140"/>
                  </a:lnTo>
                  <a:lnTo>
                    <a:pt x="6728" y="1323"/>
                  </a:lnTo>
                  <a:lnTo>
                    <a:pt x="6888" y="1505"/>
                  </a:lnTo>
                  <a:lnTo>
                    <a:pt x="7047" y="1688"/>
                  </a:lnTo>
                  <a:lnTo>
                    <a:pt x="7184" y="1893"/>
                  </a:lnTo>
                  <a:lnTo>
                    <a:pt x="7298" y="2098"/>
                  </a:lnTo>
                  <a:lnTo>
                    <a:pt x="7412" y="2304"/>
                  </a:lnTo>
                  <a:lnTo>
                    <a:pt x="7503" y="2532"/>
                  </a:lnTo>
                  <a:lnTo>
                    <a:pt x="7572" y="2760"/>
                  </a:lnTo>
                  <a:lnTo>
                    <a:pt x="7640" y="2988"/>
                  </a:lnTo>
                  <a:lnTo>
                    <a:pt x="7686" y="3216"/>
                  </a:lnTo>
                  <a:lnTo>
                    <a:pt x="7731" y="3444"/>
                  </a:lnTo>
                  <a:lnTo>
                    <a:pt x="7754" y="3695"/>
                  </a:lnTo>
                  <a:lnTo>
                    <a:pt x="7754" y="3923"/>
                  </a:lnTo>
                  <a:lnTo>
                    <a:pt x="7754" y="4173"/>
                  </a:lnTo>
                  <a:lnTo>
                    <a:pt x="7708" y="4447"/>
                  </a:lnTo>
                  <a:lnTo>
                    <a:pt x="7663" y="4698"/>
                  </a:lnTo>
                  <a:lnTo>
                    <a:pt x="7617" y="4972"/>
                  </a:lnTo>
                  <a:lnTo>
                    <a:pt x="7526" y="5222"/>
                  </a:lnTo>
                  <a:lnTo>
                    <a:pt x="7412" y="5473"/>
                  </a:lnTo>
                  <a:lnTo>
                    <a:pt x="7298" y="5724"/>
                  </a:lnTo>
                  <a:lnTo>
                    <a:pt x="7161" y="5975"/>
                  </a:lnTo>
                  <a:lnTo>
                    <a:pt x="7024" y="6180"/>
                  </a:lnTo>
                  <a:lnTo>
                    <a:pt x="6865" y="6363"/>
                  </a:lnTo>
                  <a:lnTo>
                    <a:pt x="6705" y="6545"/>
                  </a:lnTo>
                  <a:lnTo>
                    <a:pt x="6523" y="6728"/>
                  </a:lnTo>
                  <a:lnTo>
                    <a:pt x="6340" y="6887"/>
                  </a:lnTo>
                  <a:lnTo>
                    <a:pt x="6158" y="7024"/>
                  </a:lnTo>
                  <a:lnTo>
                    <a:pt x="5953" y="7161"/>
                  </a:lnTo>
                  <a:lnTo>
                    <a:pt x="5747" y="7275"/>
                  </a:lnTo>
                  <a:lnTo>
                    <a:pt x="5542" y="7389"/>
                  </a:lnTo>
                  <a:lnTo>
                    <a:pt x="5314" y="7480"/>
                  </a:lnTo>
                  <a:lnTo>
                    <a:pt x="5086" y="7571"/>
                  </a:lnTo>
                  <a:lnTo>
                    <a:pt x="4858" y="7617"/>
                  </a:lnTo>
                  <a:lnTo>
                    <a:pt x="4630" y="7685"/>
                  </a:lnTo>
                  <a:lnTo>
                    <a:pt x="4402" y="7708"/>
                  </a:lnTo>
                  <a:lnTo>
                    <a:pt x="4151" y="7731"/>
                  </a:lnTo>
                  <a:lnTo>
                    <a:pt x="3923" y="7754"/>
                  </a:lnTo>
                  <a:lnTo>
                    <a:pt x="3672" y="7731"/>
                  </a:lnTo>
                  <a:lnTo>
                    <a:pt x="3398" y="7708"/>
                  </a:lnTo>
                  <a:lnTo>
                    <a:pt x="3148" y="7663"/>
                  </a:lnTo>
                  <a:lnTo>
                    <a:pt x="2874" y="7594"/>
                  </a:lnTo>
                  <a:lnTo>
                    <a:pt x="2623" y="7503"/>
                  </a:lnTo>
                  <a:lnTo>
                    <a:pt x="2372" y="7412"/>
                  </a:lnTo>
                  <a:lnTo>
                    <a:pt x="2121" y="7298"/>
                  </a:lnTo>
                  <a:lnTo>
                    <a:pt x="1871" y="7138"/>
                  </a:lnTo>
                  <a:lnTo>
                    <a:pt x="1665" y="7001"/>
                  </a:lnTo>
                  <a:lnTo>
                    <a:pt x="1483" y="6842"/>
                  </a:lnTo>
                  <a:lnTo>
                    <a:pt x="1278" y="6682"/>
                  </a:lnTo>
                  <a:lnTo>
                    <a:pt x="1118" y="6522"/>
                  </a:lnTo>
                  <a:lnTo>
                    <a:pt x="958" y="6340"/>
                  </a:lnTo>
                  <a:lnTo>
                    <a:pt x="822" y="6135"/>
                  </a:lnTo>
                  <a:lnTo>
                    <a:pt x="685" y="5929"/>
                  </a:lnTo>
                  <a:lnTo>
                    <a:pt x="571" y="5724"/>
                  </a:lnTo>
                  <a:lnTo>
                    <a:pt x="457" y="5519"/>
                  </a:lnTo>
                  <a:lnTo>
                    <a:pt x="365" y="5314"/>
                  </a:lnTo>
                  <a:lnTo>
                    <a:pt x="274" y="5086"/>
                  </a:lnTo>
                  <a:lnTo>
                    <a:pt x="229" y="4858"/>
                  </a:lnTo>
                  <a:lnTo>
                    <a:pt x="160" y="4630"/>
                  </a:lnTo>
                  <a:lnTo>
                    <a:pt x="137" y="4379"/>
                  </a:lnTo>
                  <a:lnTo>
                    <a:pt x="115" y="4151"/>
                  </a:lnTo>
                  <a:lnTo>
                    <a:pt x="92" y="3923"/>
                  </a:lnTo>
                  <a:lnTo>
                    <a:pt x="115" y="3649"/>
                  </a:lnTo>
                  <a:lnTo>
                    <a:pt x="137" y="3398"/>
                  </a:lnTo>
                  <a:lnTo>
                    <a:pt x="183" y="3124"/>
                  </a:lnTo>
                  <a:lnTo>
                    <a:pt x="251" y="2874"/>
                  </a:lnTo>
                  <a:lnTo>
                    <a:pt x="320" y="2600"/>
                  </a:lnTo>
                  <a:lnTo>
                    <a:pt x="434" y="2349"/>
                  </a:lnTo>
                  <a:lnTo>
                    <a:pt x="548" y="2121"/>
                  </a:lnTo>
                  <a:lnTo>
                    <a:pt x="708" y="1870"/>
                  </a:lnTo>
                  <a:lnTo>
                    <a:pt x="844" y="1665"/>
                  </a:lnTo>
                  <a:lnTo>
                    <a:pt x="1004" y="1460"/>
                  </a:lnTo>
                  <a:lnTo>
                    <a:pt x="1164" y="1277"/>
                  </a:lnTo>
                  <a:lnTo>
                    <a:pt x="1346" y="1095"/>
                  </a:lnTo>
                  <a:lnTo>
                    <a:pt x="1346" y="1072"/>
                  </a:lnTo>
                  <a:lnTo>
                    <a:pt x="1346" y="1049"/>
                  </a:lnTo>
                  <a:lnTo>
                    <a:pt x="1300" y="1026"/>
                  </a:lnTo>
                  <a:lnTo>
                    <a:pt x="1278" y="1026"/>
                  </a:lnTo>
                  <a:lnTo>
                    <a:pt x="1095" y="1209"/>
                  </a:lnTo>
                  <a:lnTo>
                    <a:pt x="936" y="1414"/>
                  </a:lnTo>
                  <a:lnTo>
                    <a:pt x="776" y="1597"/>
                  </a:lnTo>
                  <a:lnTo>
                    <a:pt x="616" y="1825"/>
                  </a:lnTo>
                  <a:lnTo>
                    <a:pt x="479" y="2075"/>
                  </a:lnTo>
                  <a:lnTo>
                    <a:pt x="343" y="2326"/>
                  </a:lnTo>
                  <a:lnTo>
                    <a:pt x="251" y="2577"/>
                  </a:lnTo>
                  <a:lnTo>
                    <a:pt x="160" y="2851"/>
                  </a:lnTo>
                  <a:lnTo>
                    <a:pt x="92" y="3102"/>
                  </a:lnTo>
                  <a:lnTo>
                    <a:pt x="46" y="3375"/>
                  </a:lnTo>
                  <a:lnTo>
                    <a:pt x="23" y="3649"/>
                  </a:lnTo>
                  <a:lnTo>
                    <a:pt x="1" y="3923"/>
                  </a:lnTo>
                  <a:lnTo>
                    <a:pt x="23" y="4151"/>
                  </a:lnTo>
                  <a:lnTo>
                    <a:pt x="46" y="4402"/>
                  </a:lnTo>
                  <a:lnTo>
                    <a:pt x="69" y="4630"/>
                  </a:lnTo>
                  <a:lnTo>
                    <a:pt x="137" y="4880"/>
                  </a:lnTo>
                  <a:lnTo>
                    <a:pt x="206" y="5108"/>
                  </a:lnTo>
                  <a:lnTo>
                    <a:pt x="274" y="5336"/>
                  </a:lnTo>
                  <a:lnTo>
                    <a:pt x="365" y="5565"/>
                  </a:lnTo>
                  <a:lnTo>
                    <a:pt x="479" y="5770"/>
                  </a:lnTo>
                  <a:lnTo>
                    <a:pt x="594" y="5998"/>
                  </a:lnTo>
                  <a:lnTo>
                    <a:pt x="730" y="6203"/>
                  </a:lnTo>
                  <a:lnTo>
                    <a:pt x="890" y="6385"/>
                  </a:lnTo>
                  <a:lnTo>
                    <a:pt x="1050" y="6568"/>
                  </a:lnTo>
                  <a:lnTo>
                    <a:pt x="1232" y="6750"/>
                  </a:lnTo>
                  <a:lnTo>
                    <a:pt x="1414" y="6933"/>
                  </a:lnTo>
                  <a:lnTo>
                    <a:pt x="1620" y="7070"/>
                  </a:lnTo>
                  <a:lnTo>
                    <a:pt x="1825" y="7229"/>
                  </a:lnTo>
                  <a:lnTo>
                    <a:pt x="2076" y="7366"/>
                  </a:lnTo>
                  <a:lnTo>
                    <a:pt x="2327" y="7503"/>
                  </a:lnTo>
                  <a:lnTo>
                    <a:pt x="2600" y="7594"/>
                  </a:lnTo>
                  <a:lnTo>
                    <a:pt x="2851" y="7685"/>
                  </a:lnTo>
                  <a:lnTo>
                    <a:pt x="3125" y="7754"/>
                  </a:lnTo>
                  <a:lnTo>
                    <a:pt x="3376" y="7799"/>
                  </a:lnTo>
                  <a:lnTo>
                    <a:pt x="3649" y="7822"/>
                  </a:lnTo>
                  <a:lnTo>
                    <a:pt x="3923" y="7845"/>
                  </a:lnTo>
                  <a:lnTo>
                    <a:pt x="4174" y="7822"/>
                  </a:lnTo>
                  <a:lnTo>
                    <a:pt x="4402" y="7799"/>
                  </a:lnTo>
                  <a:lnTo>
                    <a:pt x="4653" y="7777"/>
                  </a:lnTo>
                  <a:lnTo>
                    <a:pt x="4881" y="7708"/>
                  </a:lnTo>
                  <a:lnTo>
                    <a:pt x="5109" y="7640"/>
                  </a:lnTo>
                  <a:lnTo>
                    <a:pt x="5337" y="7571"/>
                  </a:lnTo>
                  <a:lnTo>
                    <a:pt x="5565" y="7480"/>
                  </a:lnTo>
                  <a:lnTo>
                    <a:pt x="5793" y="7366"/>
                  </a:lnTo>
                  <a:lnTo>
                    <a:pt x="5998" y="7252"/>
                  </a:lnTo>
                  <a:lnTo>
                    <a:pt x="6203" y="7115"/>
                  </a:lnTo>
                  <a:lnTo>
                    <a:pt x="6409" y="6956"/>
                  </a:lnTo>
                  <a:lnTo>
                    <a:pt x="6591" y="6796"/>
                  </a:lnTo>
                  <a:lnTo>
                    <a:pt x="6774" y="6614"/>
                  </a:lnTo>
                  <a:lnTo>
                    <a:pt x="6933" y="6431"/>
                  </a:lnTo>
                  <a:lnTo>
                    <a:pt x="7093" y="6226"/>
                  </a:lnTo>
                  <a:lnTo>
                    <a:pt x="7230" y="6021"/>
                  </a:lnTo>
                  <a:lnTo>
                    <a:pt x="7389" y="5770"/>
                  </a:lnTo>
                  <a:lnTo>
                    <a:pt x="7503" y="5519"/>
                  </a:lnTo>
                  <a:lnTo>
                    <a:pt x="7617" y="5245"/>
                  </a:lnTo>
                  <a:lnTo>
                    <a:pt x="7686" y="4994"/>
                  </a:lnTo>
                  <a:lnTo>
                    <a:pt x="7754" y="4721"/>
                  </a:lnTo>
                  <a:lnTo>
                    <a:pt x="7800" y="4470"/>
                  </a:lnTo>
                  <a:lnTo>
                    <a:pt x="7845" y="4196"/>
                  </a:lnTo>
                  <a:lnTo>
                    <a:pt x="7845" y="3923"/>
                  </a:lnTo>
                  <a:lnTo>
                    <a:pt x="7845" y="3672"/>
                  </a:lnTo>
                  <a:lnTo>
                    <a:pt x="7823" y="3444"/>
                  </a:lnTo>
                  <a:lnTo>
                    <a:pt x="7777" y="3193"/>
                  </a:lnTo>
                  <a:lnTo>
                    <a:pt x="7731" y="2965"/>
                  </a:lnTo>
                  <a:lnTo>
                    <a:pt x="7663" y="2737"/>
                  </a:lnTo>
                  <a:lnTo>
                    <a:pt x="7572" y="2509"/>
                  </a:lnTo>
                  <a:lnTo>
                    <a:pt x="7480" y="2281"/>
                  </a:lnTo>
                  <a:lnTo>
                    <a:pt x="7366" y="2053"/>
                  </a:lnTo>
                  <a:lnTo>
                    <a:pt x="7252" y="1847"/>
                  </a:lnTo>
                  <a:lnTo>
                    <a:pt x="7116" y="1642"/>
                  </a:lnTo>
                  <a:lnTo>
                    <a:pt x="6979" y="1437"/>
                  </a:lnTo>
                  <a:lnTo>
                    <a:pt x="6796" y="1254"/>
                  </a:lnTo>
                  <a:lnTo>
                    <a:pt x="6637" y="1072"/>
                  </a:lnTo>
                  <a:lnTo>
                    <a:pt x="6431" y="912"/>
                  </a:lnTo>
                  <a:lnTo>
                    <a:pt x="6249" y="753"/>
                  </a:lnTo>
                  <a:lnTo>
                    <a:pt x="6021" y="616"/>
                  </a:lnTo>
                  <a:lnTo>
                    <a:pt x="5770" y="456"/>
                  </a:lnTo>
                  <a:lnTo>
                    <a:pt x="5519" y="342"/>
                  </a:lnTo>
                  <a:lnTo>
                    <a:pt x="5268" y="228"/>
                  </a:lnTo>
                  <a:lnTo>
                    <a:pt x="4995" y="160"/>
                  </a:lnTo>
                  <a:lnTo>
                    <a:pt x="4744" y="91"/>
                  </a:lnTo>
                  <a:lnTo>
                    <a:pt x="4470" y="46"/>
                  </a:lnTo>
                  <a:lnTo>
                    <a:pt x="4197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4"/>
            <p:cNvSpPr/>
            <p:nvPr/>
          </p:nvSpPr>
          <p:spPr>
            <a:xfrm>
              <a:off x="7490828" y="2570615"/>
              <a:ext cx="182541" cy="232997"/>
            </a:xfrm>
            <a:custGeom>
              <a:avLst/>
              <a:gdLst/>
              <a:ahLst/>
              <a:cxnLst/>
              <a:rect l="l" t="t" r="r" b="b"/>
              <a:pathLst>
                <a:path w="2395" h="3057" extrusionOk="0">
                  <a:moveTo>
                    <a:pt x="1554" y="100"/>
                  </a:moveTo>
                  <a:lnTo>
                    <a:pt x="2281" y="571"/>
                  </a:lnTo>
                  <a:lnTo>
                    <a:pt x="890" y="2760"/>
                  </a:lnTo>
                  <a:lnTo>
                    <a:pt x="821" y="2851"/>
                  </a:lnTo>
                  <a:lnTo>
                    <a:pt x="730" y="2897"/>
                  </a:lnTo>
                  <a:lnTo>
                    <a:pt x="639" y="2942"/>
                  </a:lnTo>
                  <a:lnTo>
                    <a:pt x="525" y="2965"/>
                  </a:lnTo>
                  <a:lnTo>
                    <a:pt x="411" y="2942"/>
                  </a:lnTo>
                  <a:lnTo>
                    <a:pt x="297" y="2897"/>
                  </a:lnTo>
                  <a:lnTo>
                    <a:pt x="205" y="2828"/>
                  </a:lnTo>
                  <a:lnTo>
                    <a:pt x="137" y="2737"/>
                  </a:lnTo>
                  <a:lnTo>
                    <a:pt x="91" y="2623"/>
                  </a:lnTo>
                  <a:lnTo>
                    <a:pt x="91" y="2532"/>
                  </a:lnTo>
                  <a:lnTo>
                    <a:pt x="114" y="2395"/>
                  </a:lnTo>
                  <a:lnTo>
                    <a:pt x="160" y="2281"/>
                  </a:lnTo>
                  <a:lnTo>
                    <a:pt x="1554" y="100"/>
                  </a:lnTo>
                  <a:close/>
                  <a:moveTo>
                    <a:pt x="1482" y="1"/>
                  </a:moveTo>
                  <a:lnTo>
                    <a:pt x="69" y="2235"/>
                  </a:lnTo>
                  <a:lnTo>
                    <a:pt x="23" y="2372"/>
                  </a:lnTo>
                  <a:lnTo>
                    <a:pt x="0" y="2532"/>
                  </a:lnTo>
                  <a:lnTo>
                    <a:pt x="23" y="2646"/>
                  </a:lnTo>
                  <a:lnTo>
                    <a:pt x="69" y="2783"/>
                  </a:lnTo>
                  <a:lnTo>
                    <a:pt x="137" y="2874"/>
                  </a:lnTo>
                  <a:lnTo>
                    <a:pt x="251" y="2965"/>
                  </a:lnTo>
                  <a:lnTo>
                    <a:pt x="388" y="3034"/>
                  </a:lnTo>
                  <a:lnTo>
                    <a:pt x="525" y="3056"/>
                  </a:lnTo>
                  <a:lnTo>
                    <a:pt x="661" y="3034"/>
                  </a:lnTo>
                  <a:lnTo>
                    <a:pt x="775" y="2988"/>
                  </a:lnTo>
                  <a:lnTo>
                    <a:pt x="890" y="2920"/>
                  </a:lnTo>
                  <a:lnTo>
                    <a:pt x="958" y="2806"/>
                  </a:lnTo>
                  <a:lnTo>
                    <a:pt x="2372" y="571"/>
                  </a:lnTo>
                  <a:lnTo>
                    <a:pt x="2395" y="548"/>
                  </a:lnTo>
                  <a:lnTo>
                    <a:pt x="2372" y="502"/>
                  </a:lnTo>
                  <a:lnTo>
                    <a:pt x="155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0" name="Google Shape;1890;p34"/>
          <p:cNvSpPr/>
          <p:nvPr/>
        </p:nvSpPr>
        <p:spPr>
          <a:xfrm>
            <a:off x="4331844" y="1426735"/>
            <a:ext cx="548700" cy="548700"/>
          </a:xfrm>
          <a:prstGeom prst="ellipse">
            <a:avLst/>
          </a:prstGeom>
          <a:solidFill>
            <a:srgbClr val="445B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3" name="Google Shape;1893;p34"/>
          <p:cNvSpPr/>
          <p:nvPr/>
        </p:nvSpPr>
        <p:spPr>
          <a:xfrm>
            <a:off x="6938650" y="2849525"/>
            <a:ext cx="548700" cy="505499"/>
          </a:xfrm>
          <a:prstGeom prst="ellipse">
            <a:avLst/>
          </a:prstGeom>
          <a:solidFill>
            <a:srgbClr val="E85D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893;p34">
            <a:extLst>
              <a:ext uri="{FF2B5EF4-FFF2-40B4-BE49-F238E27FC236}">
                <a16:creationId xmlns:a16="http://schemas.microsoft.com/office/drawing/2014/main" id="{B08EE313-42F0-4E0F-8A9A-AADB7C95636C}"/>
              </a:ext>
            </a:extLst>
          </p:cNvPr>
          <p:cNvSpPr/>
          <p:nvPr/>
        </p:nvSpPr>
        <p:spPr>
          <a:xfrm>
            <a:off x="1628576" y="2871302"/>
            <a:ext cx="548700" cy="505499"/>
          </a:xfrm>
          <a:prstGeom prst="ellipse">
            <a:avLst/>
          </a:prstGeom>
          <a:solidFill>
            <a:srgbClr val="E85D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" grpId="0" build="p"/>
      <p:bldP spid="1844" grpId="0" build="p"/>
      <p:bldP spid="1845" grpId="0"/>
      <p:bldP spid="1846" grpId="0"/>
      <p:bldP spid="1847" grpId="0" build="p"/>
      <p:bldP spid="18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" name="Google Shape;2522;p49"/>
          <p:cNvSpPr txBox="1">
            <a:spLocks noGrp="1"/>
          </p:cNvSpPr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Open Sans"/>
              </a:rPr>
              <a:t>Sequence Words;</a:t>
            </a:r>
            <a:endParaRPr dirty="0"/>
          </a:p>
        </p:txBody>
      </p:sp>
      <p:sp>
        <p:nvSpPr>
          <p:cNvPr id="2523" name="Google Shape;2523;p49"/>
          <p:cNvSpPr txBox="1"/>
          <p:nvPr/>
        </p:nvSpPr>
        <p:spPr>
          <a:xfrm>
            <a:off x="4181813" y="3594933"/>
            <a:ext cx="2208900" cy="1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First,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IBM Plex Sans"/>
                <a:ea typeface="IBM Plex Sans"/>
                <a:cs typeface="IBM Plex Sans"/>
                <a:sym typeface="IBM Plex Sans"/>
              </a:rPr>
              <a:t>Next,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After that,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IBM Plex Sans"/>
                <a:ea typeface="IBM Plex Sans"/>
                <a:cs typeface="IBM Plex Sans"/>
                <a:sym typeface="IBM Plex Sans"/>
              </a:rPr>
              <a:t>Then,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Later on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1600" dirty="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524" name="Google Shape;2524;p49"/>
          <p:cNvSpPr txBox="1"/>
          <p:nvPr/>
        </p:nvSpPr>
        <p:spPr>
          <a:xfrm>
            <a:off x="1368025" y="3399212"/>
            <a:ext cx="2208900" cy="1544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One day,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IBM Plex Sans"/>
                <a:ea typeface="IBM Plex Sans"/>
                <a:cs typeface="IBM Plex Sans"/>
                <a:sym typeface="IBM Plex Sans"/>
              </a:rPr>
              <a:t>Once upon a time,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IBM Plex Sans"/>
                <a:ea typeface="IBM Plex Sans"/>
                <a:cs typeface="IBM Plex Sans"/>
                <a:sym typeface="IBM Plex Sans"/>
              </a:rPr>
              <a:t>Last week,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IBM Plex Sans"/>
                <a:ea typeface="IBM Plex Sans"/>
                <a:cs typeface="IBM Plex Sans"/>
                <a:sym typeface="IBM Plex Sans"/>
              </a:rPr>
              <a:t>Many years ago,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1600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525" name="Google Shape;2525;p49"/>
          <p:cNvSpPr txBox="1"/>
          <p:nvPr/>
        </p:nvSpPr>
        <p:spPr>
          <a:xfrm>
            <a:off x="6741950" y="3563487"/>
            <a:ext cx="2208900" cy="8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Finally,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IBM Plex Sans"/>
                <a:ea typeface="IBM Plex Sans"/>
                <a:cs typeface="IBM Plex Sans"/>
                <a:sym typeface="IBM Plex Sans"/>
              </a:rPr>
              <a:t>At the end,</a:t>
            </a:r>
            <a:endParaRPr sz="1800" dirty="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528" name="Google Shape;2528;p49"/>
          <p:cNvSpPr txBox="1"/>
          <p:nvPr/>
        </p:nvSpPr>
        <p:spPr>
          <a:xfrm>
            <a:off x="6377550" y="3551315"/>
            <a:ext cx="142980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002060"/>
                </a:solidFill>
                <a:latin typeface="Comic Sans MS" panose="030F0702030302020204" pitchFamily="66" charset="0"/>
              </a:rPr>
              <a:t>end</a:t>
            </a:r>
            <a:endParaRPr lang="en-US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rgbClr val="000000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2529" name="Google Shape;2529;p49"/>
          <p:cNvSpPr txBox="1"/>
          <p:nvPr/>
        </p:nvSpPr>
        <p:spPr>
          <a:xfrm>
            <a:off x="3856463" y="2116338"/>
            <a:ext cx="142980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Story</a:t>
            </a:r>
          </a:p>
        </p:txBody>
      </p:sp>
      <p:sp>
        <p:nvSpPr>
          <p:cNvPr id="2530" name="Google Shape;2530;p49"/>
          <p:cNvSpPr/>
          <p:nvPr/>
        </p:nvSpPr>
        <p:spPr>
          <a:xfrm flipH="1">
            <a:off x="4595700" y="2512050"/>
            <a:ext cx="29225" cy="710769"/>
          </a:xfrm>
          <a:custGeom>
            <a:avLst/>
            <a:gdLst/>
            <a:ahLst/>
            <a:cxnLst/>
            <a:rect l="l" t="t" r="r" b="b"/>
            <a:pathLst>
              <a:path w="389" h="28041" extrusionOk="0">
                <a:moveTo>
                  <a:pt x="389" y="0"/>
                </a:moveTo>
                <a:cubicBezTo>
                  <a:pt x="389" y="9348"/>
                  <a:pt x="0" y="18693"/>
                  <a:pt x="0" y="28041"/>
                </a:cubicBezTo>
              </a:path>
            </a:pathLst>
          </a:custGeom>
          <a:noFill/>
          <a:ln w="9525" cap="flat" cmpd="sng">
            <a:solidFill>
              <a:srgbClr val="70CC62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531" name="Google Shape;2531;p49"/>
          <p:cNvSpPr/>
          <p:nvPr/>
        </p:nvSpPr>
        <p:spPr>
          <a:xfrm>
            <a:off x="2171275" y="2502325"/>
            <a:ext cx="2229700" cy="652350"/>
          </a:xfrm>
          <a:custGeom>
            <a:avLst/>
            <a:gdLst/>
            <a:ahLst/>
            <a:cxnLst/>
            <a:rect l="l" t="t" r="r" b="b"/>
            <a:pathLst>
              <a:path w="89188" h="26094" extrusionOk="0">
                <a:moveTo>
                  <a:pt x="89188" y="0"/>
                </a:moveTo>
                <a:cubicBezTo>
                  <a:pt x="82629" y="13118"/>
                  <a:pt x="60580" y="9303"/>
                  <a:pt x="45957" y="8179"/>
                </a:cubicBezTo>
                <a:cubicBezTo>
                  <a:pt x="34401" y="7291"/>
                  <a:pt x="22290" y="7240"/>
                  <a:pt x="11295" y="10905"/>
                </a:cubicBezTo>
                <a:cubicBezTo>
                  <a:pt x="5309" y="12900"/>
                  <a:pt x="1734" y="20027"/>
                  <a:pt x="0" y="26094"/>
                </a:cubicBezTo>
              </a:path>
            </a:pathLst>
          </a:custGeom>
          <a:noFill/>
          <a:ln w="9525" cap="flat" cmpd="sng">
            <a:solidFill>
              <a:srgbClr val="E85D85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532" name="Google Shape;2532;p49"/>
          <p:cNvSpPr/>
          <p:nvPr/>
        </p:nvSpPr>
        <p:spPr>
          <a:xfrm>
            <a:off x="4917025" y="2512050"/>
            <a:ext cx="2132325" cy="632900"/>
          </a:xfrm>
          <a:custGeom>
            <a:avLst/>
            <a:gdLst/>
            <a:ahLst/>
            <a:cxnLst/>
            <a:rect l="l" t="t" r="r" b="b"/>
            <a:pathLst>
              <a:path w="85293" h="25316" extrusionOk="0">
                <a:moveTo>
                  <a:pt x="0" y="0"/>
                </a:moveTo>
                <a:cubicBezTo>
                  <a:pt x="4161" y="10406"/>
                  <a:pt x="19269" y="15892"/>
                  <a:pt x="30378" y="14411"/>
                </a:cubicBezTo>
                <a:cubicBezTo>
                  <a:pt x="39793" y="13156"/>
                  <a:pt x="48933" y="8874"/>
                  <a:pt x="58420" y="9348"/>
                </a:cubicBezTo>
                <a:cubicBezTo>
                  <a:pt x="68827" y="9868"/>
                  <a:pt x="75976" y="20651"/>
                  <a:pt x="85293" y="25316"/>
                </a:cubicBezTo>
              </a:path>
            </a:pathLst>
          </a:custGeom>
          <a:noFill/>
          <a:ln w="9525" cap="flat" cmpd="sng">
            <a:solidFill>
              <a:srgbClr val="445B8E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13" name="Google Shape;1846;p34">
            <a:extLst>
              <a:ext uri="{FF2B5EF4-FFF2-40B4-BE49-F238E27FC236}">
                <a16:creationId xmlns:a16="http://schemas.microsoft.com/office/drawing/2014/main" id="{94773E37-6CDC-4BA9-A50B-732D960A3645}"/>
              </a:ext>
            </a:extLst>
          </p:cNvPr>
          <p:cNvSpPr txBox="1">
            <a:spLocks/>
          </p:cNvSpPr>
          <p:nvPr/>
        </p:nvSpPr>
        <p:spPr>
          <a:xfrm>
            <a:off x="3966475" y="3320469"/>
            <a:ext cx="1901100" cy="2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middle</a:t>
            </a:r>
          </a:p>
        </p:txBody>
      </p:sp>
      <p:sp>
        <p:nvSpPr>
          <p:cNvPr id="14" name="Google Shape;1845;p34">
            <a:extLst>
              <a:ext uri="{FF2B5EF4-FFF2-40B4-BE49-F238E27FC236}">
                <a16:creationId xmlns:a16="http://schemas.microsoft.com/office/drawing/2014/main" id="{68061655-295C-4E62-AD41-E7EFF92831A1}"/>
              </a:ext>
            </a:extLst>
          </p:cNvPr>
          <p:cNvSpPr txBox="1">
            <a:spLocks/>
          </p:cNvSpPr>
          <p:nvPr/>
        </p:nvSpPr>
        <p:spPr>
          <a:xfrm>
            <a:off x="1220725" y="3242600"/>
            <a:ext cx="1901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oogaloo"/>
              <a:buNone/>
              <a:defRPr sz="4000" b="0" i="0" u="none" strike="noStrike" cap="none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beginning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3" grpId="0"/>
      <p:bldP spid="2524" grpId="0"/>
      <p:bldP spid="2525" grpId="0"/>
      <p:bldP spid="2528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E135CE1-E77F-45E8-A982-861318B4C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89" y="65801"/>
            <a:ext cx="7643899" cy="99745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33705E3-CE62-4385-BF35-A6E4A088E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707" y="933789"/>
            <a:ext cx="2412228" cy="189447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B5103EF-1FA4-4AFE-B690-BEE1E44A5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860" y="957059"/>
            <a:ext cx="2506440" cy="1905667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4AE166D-5895-4B5A-8C8E-594D229CF7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823" y="933789"/>
            <a:ext cx="2506440" cy="1894471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853E0D30-C5F6-4777-8793-9E720F53E4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444" y="3056323"/>
            <a:ext cx="2228709" cy="179212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E94453DE-FF66-4A09-BAC4-42C483D261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6860" y="3080273"/>
            <a:ext cx="2506440" cy="179212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F3069E11-C614-4B18-9725-E0078A615B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4007" y="3065679"/>
            <a:ext cx="2478809" cy="180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66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صورة 21">
            <a:extLst>
              <a:ext uri="{FF2B5EF4-FFF2-40B4-BE49-F238E27FC236}">
                <a16:creationId xmlns:a16="http://schemas.microsoft.com/office/drawing/2014/main" id="{4D76BF49-13DF-44BA-8E52-79BDE0A06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0" y="1286823"/>
            <a:ext cx="4244405" cy="2965589"/>
          </a:xfrm>
          <a:prstGeom prst="rect">
            <a:avLst/>
          </a:prstGeom>
        </p:spPr>
      </p:pic>
      <p:sp>
        <p:nvSpPr>
          <p:cNvPr id="1813" name="Google Shape;1813;p32"/>
          <p:cNvSpPr txBox="1">
            <a:spLocks noGrp="1"/>
          </p:cNvSpPr>
          <p:nvPr>
            <p:ph type="subTitle" idx="1"/>
          </p:nvPr>
        </p:nvSpPr>
        <p:spPr>
          <a:xfrm>
            <a:off x="4290215" y="1928755"/>
            <a:ext cx="4667694" cy="20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highlight>
                  <a:srgbClr val="FFFF00"/>
                </a:highlight>
              </a:rPr>
              <a:t>One day</a:t>
            </a:r>
            <a:r>
              <a:rPr lang="en-US" sz="3200" dirty="0"/>
              <a:t>, Sara and Said </a:t>
            </a:r>
            <a:r>
              <a:rPr lang="en-US" sz="3200" u="sng" dirty="0">
                <a:solidFill>
                  <a:srgbClr val="7030A0"/>
                </a:solidFill>
              </a:rPr>
              <a:t>saw</a:t>
            </a:r>
            <a:r>
              <a:rPr lang="en-US" sz="3200" dirty="0"/>
              <a:t> a cat on the tree in the garden.</a:t>
            </a:r>
            <a:endParaRPr sz="3200" dirty="0"/>
          </a:p>
        </p:txBody>
      </p:sp>
      <p:grpSp>
        <p:nvGrpSpPr>
          <p:cNvPr id="1814" name="Google Shape;1814;p32"/>
          <p:cNvGrpSpPr/>
          <p:nvPr/>
        </p:nvGrpSpPr>
        <p:grpSpPr>
          <a:xfrm>
            <a:off x="3193708" y="3073228"/>
            <a:ext cx="4214672" cy="2273706"/>
            <a:chOff x="2924347" y="964250"/>
            <a:chExt cx="4643328" cy="2491218"/>
          </a:xfrm>
        </p:grpSpPr>
        <p:sp>
          <p:nvSpPr>
            <p:cNvPr id="1815" name="Google Shape;1815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188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fill="none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234" y="46"/>
                  </a:lnTo>
                  <a:lnTo>
                    <a:pt x="15188" y="1"/>
                  </a:lnTo>
                  <a:lnTo>
                    <a:pt x="15188" y="1"/>
                  </a:lnTo>
                  <a:lnTo>
                    <a:pt x="1518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2" y="1"/>
                  </a:move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56A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fill="none" extrusionOk="0">
                  <a:moveTo>
                    <a:pt x="92" y="1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2"/>
            <p:cNvSpPr/>
            <p:nvPr/>
          </p:nvSpPr>
          <p:spPr>
            <a:xfrm>
              <a:off x="3127690" y="3323307"/>
              <a:ext cx="95729" cy="88717"/>
            </a:xfrm>
            <a:custGeom>
              <a:avLst/>
              <a:gdLst/>
              <a:ahLst/>
              <a:cxnLst/>
              <a:rect l="l" t="t" r="r" b="b"/>
              <a:pathLst>
                <a:path w="1256" h="1164" extrusionOk="0">
                  <a:moveTo>
                    <a:pt x="183" y="0"/>
                  </a:moveTo>
                  <a:lnTo>
                    <a:pt x="1" y="229"/>
                  </a:lnTo>
                  <a:lnTo>
                    <a:pt x="1073" y="1164"/>
                  </a:lnTo>
                  <a:lnTo>
                    <a:pt x="1255" y="93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2"/>
            <p:cNvSpPr/>
            <p:nvPr/>
          </p:nvSpPr>
          <p:spPr>
            <a:xfrm>
              <a:off x="3094688" y="3340684"/>
              <a:ext cx="114784" cy="109601"/>
            </a:xfrm>
            <a:custGeom>
              <a:avLst/>
              <a:gdLst/>
              <a:ahLst/>
              <a:cxnLst/>
              <a:rect l="l" t="t" r="r" b="b"/>
              <a:pathLst>
                <a:path w="1506" h="1438" extrusionOk="0">
                  <a:moveTo>
                    <a:pt x="434" y="1"/>
                  </a:moveTo>
                  <a:lnTo>
                    <a:pt x="92" y="411"/>
                  </a:lnTo>
                  <a:lnTo>
                    <a:pt x="23" y="502"/>
                  </a:lnTo>
                  <a:lnTo>
                    <a:pt x="1" y="639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707" y="1369"/>
                  </a:lnTo>
                  <a:lnTo>
                    <a:pt x="821" y="1437"/>
                  </a:lnTo>
                  <a:lnTo>
                    <a:pt x="935" y="1437"/>
                  </a:lnTo>
                  <a:lnTo>
                    <a:pt x="1050" y="1414"/>
                  </a:lnTo>
                  <a:lnTo>
                    <a:pt x="1164" y="1346"/>
                  </a:lnTo>
                  <a:lnTo>
                    <a:pt x="1506" y="936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2"/>
            <p:cNvSpPr/>
            <p:nvPr/>
          </p:nvSpPr>
          <p:spPr>
            <a:xfrm>
              <a:off x="3916747" y="2323893"/>
              <a:ext cx="172175" cy="186123"/>
            </a:xfrm>
            <a:custGeom>
              <a:avLst/>
              <a:gdLst/>
              <a:ahLst/>
              <a:cxnLst/>
              <a:rect l="l" t="t" r="r" b="b"/>
              <a:pathLst>
                <a:path w="2259" h="2442" extrusionOk="0">
                  <a:moveTo>
                    <a:pt x="2259" y="1"/>
                  </a:moveTo>
                  <a:lnTo>
                    <a:pt x="1" y="1506"/>
                  </a:lnTo>
                  <a:lnTo>
                    <a:pt x="1073" y="2441"/>
                  </a:lnTo>
                  <a:lnTo>
                    <a:pt x="2259" y="1"/>
                  </a:lnTo>
                  <a:close/>
                </a:path>
              </a:pathLst>
            </a:custGeom>
            <a:solidFill>
              <a:srgbClr val="F2C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2"/>
            <p:cNvSpPr/>
            <p:nvPr/>
          </p:nvSpPr>
          <p:spPr>
            <a:xfrm>
              <a:off x="3141637" y="2438674"/>
              <a:ext cx="856913" cy="955996"/>
            </a:xfrm>
            <a:custGeom>
              <a:avLst/>
              <a:gdLst/>
              <a:ahLst/>
              <a:cxnLst/>
              <a:rect l="l" t="t" r="r" b="b"/>
              <a:pathLst>
                <a:path w="11243" h="12543" extrusionOk="0">
                  <a:moveTo>
                    <a:pt x="10171" y="0"/>
                  </a:moveTo>
                  <a:lnTo>
                    <a:pt x="0" y="11607"/>
                  </a:lnTo>
                  <a:lnTo>
                    <a:pt x="1072" y="12542"/>
                  </a:lnTo>
                  <a:lnTo>
                    <a:pt x="11243" y="935"/>
                  </a:lnTo>
                  <a:lnTo>
                    <a:pt x="11220" y="867"/>
                  </a:lnTo>
                  <a:lnTo>
                    <a:pt x="11152" y="707"/>
                  </a:lnTo>
                  <a:lnTo>
                    <a:pt x="11038" y="502"/>
                  </a:lnTo>
                  <a:lnTo>
                    <a:pt x="10946" y="411"/>
                  </a:lnTo>
                  <a:lnTo>
                    <a:pt x="10855" y="296"/>
                  </a:lnTo>
                  <a:lnTo>
                    <a:pt x="10741" y="205"/>
                  </a:lnTo>
                  <a:lnTo>
                    <a:pt x="10627" y="137"/>
                  </a:lnTo>
                  <a:lnTo>
                    <a:pt x="10422" y="46"/>
                  </a:lnTo>
                  <a:lnTo>
                    <a:pt x="1023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2"/>
            <p:cNvSpPr/>
            <p:nvPr/>
          </p:nvSpPr>
          <p:spPr>
            <a:xfrm>
              <a:off x="4040216" y="2323893"/>
              <a:ext cx="48703" cy="53962"/>
            </a:xfrm>
            <a:custGeom>
              <a:avLst/>
              <a:gdLst/>
              <a:ahLst/>
              <a:cxnLst/>
              <a:rect l="l" t="t" r="r" b="b"/>
              <a:pathLst>
                <a:path w="639" h="708" extrusionOk="0">
                  <a:moveTo>
                    <a:pt x="639" y="1"/>
                  </a:moveTo>
                  <a:lnTo>
                    <a:pt x="0" y="434"/>
                  </a:lnTo>
                  <a:lnTo>
                    <a:pt x="297" y="708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2"/>
            <p:cNvSpPr/>
            <p:nvPr/>
          </p:nvSpPr>
          <p:spPr>
            <a:xfrm>
              <a:off x="3141637" y="2438674"/>
              <a:ext cx="810040" cy="907293"/>
            </a:xfrm>
            <a:custGeom>
              <a:avLst/>
              <a:gdLst/>
              <a:ahLst/>
              <a:cxnLst/>
              <a:rect l="l" t="t" r="r" b="b"/>
              <a:pathLst>
                <a:path w="10628" h="11904" extrusionOk="0">
                  <a:moveTo>
                    <a:pt x="10171" y="0"/>
                  </a:moveTo>
                  <a:lnTo>
                    <a:pt x="0" y="11607"/>
                  </a:lnTo>
                  <a:lnTo>
                    <a:pt x="342" y="11904"/>
                  </a:lnTo>
                  <a:lnTo>
                    <a:pt x="10627" y="137"/>
                  </a:lnTo>
                  <a:lnTo>
                    <a:pt x="10467" y="68"/>
                  </a:lnTo>
                  <a:lnTo>
                    <a:pt x="10308" y="23"/>
                  </a:lnTo>
                  <a:lnTo>
                    <a:pt x="10171" y="0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2"/>
            <p:cNvSpPr/>
            <p:nvPr/>
          </p:nvSpPr>
          <p:spPr>
            <a:xfrm>
              <a:off x="3198951" y="2476858"/>
              <a:ext cx="799598" cy="917811"/>
            </a:xfrm>
            <a:custGeom>
              <a:avLst/>
              <a:gdLst/>
              <a:ahLst/>
              <a:cxnLst/>
              <a:rect l="l" t="t" r="r" b="b"/>
              <a:pathLst>
                <a:path w="10491" h="12042" extrusionOk="0">
                  <a:moveTo>
                    <a:pt x="10286" y="1"/>
                  </a:moveTo>
                  <a:lnTo>
                    <a:pt x="1" y="11768"/>
                  </a:lnTo>
                  <a:lnTo>
                    <a:pt x="320" y="12041"/>
                  </a:lnTo>
                  <a:lnTo>
                    <a:pt x="10491" y="434"/>
                  </a:lnTo>
                  <a:lnTo>
                    <a:pt x="10445" y="297"/>
                  </a:lnTo>
                  <a:lnTo>
                    <a:pt x="10377" y="160"/>
                  </a:lnTo>
                  <a:lnTo>
                    <a:pt x="10286" y="1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2"/>
            <p:cNvSpPr/>
            <p:nvPr/>
          </p:nvSpPr>
          <p:spPr>
            <a:xfrm>
              <a:off x="3124260" y="3319801"/>
              <a:ext cx="102589" cy="95729"/>
            </a:xfrm>
            <a:custGeom>
              <a:avLst/>
              <a:gdLst/>
              <a:ahLst/>
              <a:cxnLst/>
              <a:rect l="l" t="t" r="r" b="b"/>
              <a:pathLst>
                <a:path w="1346" h="1256" extrusionOk="0">
                  <a:moveTo>
                    <a:pt x="251" y="115"/>
                  </a:moveTo>
                  <a:lnTo>
                    <a:pt x="1254" y="1004"/>
                  </a:lnTo>
                  <a:lnTo>
                    <a:pt x="1115" y="1164"/>
                  </a:lnTo>
                  <a:lnTo>
                    <a:pt x="114" y="275"/>
                  </a:lnTo>
                  <a:lnTo>
                    <a:pt x="251" y="115"/>
                  </a:lnTo>
                  <a:close/>
                  <a:moveTo>
                    <a:pt x="228" y="1"/>
                  </a:moveTo>
                  <a:lnTo>
                    <a:pt x="205" y="24"/>
                  </a:lnTo>
                  <a:lnTo>
                    <a:pt x="23" y="252"/>
                  </a:lnTo>
                  <a:lnTo>
                    <a:pt x="0" y="275"/>
                  </a:lnTo>
                  <a:lnTo>
                    <a:pt x="23" y="297"/>
                  </a:lnTo>
                  <a:lnTo>
                    <a:pt x="1095" y="1255"/>
                  </a:lnTo>
                  <a:lnTo>
                    <a:pt x="1118" y="1255"/>
                  </a:lnTo>
                  <a:lnTo>
                    <a:pt x="1163" y="1232"/>
                  </a:lnTo>
                  <a:lnTo>
                    <a:pt x="1346" y="1027"/>
                  </a:lnTo>
                  <a:lnTo>
                    <a:pt x="1346" y="981"/>
                  </a:lnTo>
                  <a:lnTo>
                    <a:pt x="1346" y="959"/>
                  </a:lnTo>
                  <a:lnTo>
                    <a:pt x="274" y="24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2"/>
            <p:cNvSpPr/>
            <p:nvPr/>
          </p:nvSpPr>
          <p:spPr>
            <a:xfrm>
              <a:off x="3092935" y="3337178"/>
              <a:ext cx="120043" cy="118290"/>
            </a:xfrm>
            <a:custGeom>
              <a:avLst/>
              <a:gdLst/>
              <a:ahLst/>
              <a:cxnLst/>
              <a:rect l="l" t="t" r="r" b="b"/>
              <a:pathLst>
                <a:path w="1575" h="1552" extrusionOk="0">
                  <a:moveTo>
                    <a:pt x="457" y="1"/>
                  </a:moveTo>
                  <a:lnTo>
                    <a:pt x="434" y="24"/>
                  </a:lnTo>
                  <a:lnTo>
                    <a:pt x="69" y="411"/>
                  </a:lnTo>
                  <a:lnTo>
                    <a:pt x="69" y="457"/>
                  </a:lnTo>
                  <a:lnTo>
                    <a:pt x="69" y="480"/>
                  </a:lnTo>
                  <a:lnTo>
                    <a:pt x="115" y="503"/>
                  </a:lnTo>
                  <a:lnTo>
                    <a:pt x="138" y="480"/>
                  </a:lnTo>
                  <a:lnTo>
                    <a:pt x="457" y="115"/>
                  </a:lnTo>
                  <a:lnTo>
                    <a:pt x="1460" y="982"/>
                  </a:lnTo>
                  <a:lnTo>
                    <a:pt x="1141" y="1346"/>
                  </a:lnTo>
                  <a:lnTo>
                    <a:pt x="1050" y="1415"/>
                  </a:lnTo>
                  <a:lnTo>
                    <a:pt x="936" y="1460"/>
                  </a:lnTo>
                  <a:lnTo>
                    <a:pt x="844" y="1438"/>
                  </a:lnTo>
                  <a:lnTo>
                    <a:pt x="753" y="1392"/>
                  </a:lnTo>
                  <a:lnTo>
                    <a:pt x="160" y="867"/>
                  </a:lnTo>
                  <a:lnTo>
                    <a:pt x="115" y="799"/>
                  </a:lnTo>
                  <a:lnTo>
                    <a:pt x="92" y="753"/>
                  </a:lnTo>
                  <a:lnTo>
                    <a:pt x="69" y="731"/>
                  </a:lnTo>
                  <a:lnTo>
                    <a:pt x="24" y="708"/>
                  </a:lnTo>
                  <a:lnTo>
                    <a:pt x="1" y="731"/>
                  </a:lnTo>
                  <a:lnTo>
                    <a:pt x="1" y="776"/>
                  </a:lnTo>
                  <a:lnTo>
                    <a:pt x="46" y="867"/>
                  </a:lnTo>
                  <a:lnTo>
                    <a:pt x="115" y="936"/>
                  </a:lnTo>
                  <a:lnTo>
                    <a:pt x="708" y="1460"/>
                  </a:lnTo>
                  <a:lnTo>
                    <a:pt x="822" y="1529"/>
                  </a:lnTo>
                  <a:lnTo>
                    <a:pt x="936" y="1552"/>
                  </a:lnTo>
                  <a:lnTo>
                    <a:pt x="1004" y="1529"/>
                  </a:lnTo>
                  <a:lnTo>
                    <a:pt x="1095" y="1506"/>
                  </a:lnTo>
                  <a:lnTo>
                    <a:pt x="1164" y="1460"/>
                  </a:lnTo>
                  <a:lnTo>
                    <a:pt x="1209" y="1415"/>
                  </a:lnTo>
                  <a:lnTo>
                    <a:pt x="1574" y="1004"/>
                  </a:lnTo>
                  <a:lnTo>
                    <a:pt x="1574" y="982"/>
                  </a:lnTo>
                  <a:lnTo>
                    <a:pt x="1551" y="959"/>
                  </a:lnTo>
                  <a:lnTo>
                    <a:pt x="48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2"/>
            <p:cNvSpPr/>
            <p:nvPr/>
          </p:nvSpPr>
          <p:spPr>
            <a:xfrm>
              <a:off x="3981073" y="2320463"/>
              <a:ext cx="111354" cy="192983"/>
            </a:xfrm>
            <a:custGeom>
              <a:avLst/>
              <a:gdLst/>
              <a:ahLst/>
              <a:cxnLst/>
              <a:rect l="l" t="t" r="r" b="b"/>
              <a:pathLst>
                <a:path w="1461" h="2532" extrusionOk="0">
                  <a:moveTo>
                    <a:pt x="1415" y="0"/>
                  </a:moveTo>
                  <a:lnTo>
                    <a:pt x="1392" y="23"/>
                  </a:lnTo>
                  <a:lnTo>
                    <a:pt x="24" y="912"/>
                  </a:lnTo>
                  <a:lnTo>
                    <a:pt x="1" y="958"/>
                  </a:lnTo>
                  <a:lnTo>
                    <a:pt x="1" y="981"/>
                  </a:lnTo>
                  <a:lnTo>
                    <a:pt x="46" y="1004"/>
                  </a:lnTo>
                  <a:lnTo>
                    <a:pt x="69" y="1004"/>
                  </a:lnTo>
                  <a:lnTo>
                    <a:pt x="1301" y="183"/>
                  </a:lnTo>
                  <a:lnTo>
                    <a:pt x="1301" y="183"/>
                  </a:lnTo>
                  <a:lnTo>
                    <a:pt x="206" y="2463"/>
                  </a:lnTo>
                  <a:lnTo>
                    <a:pt x="206" y="2486"/>
                  </a:lnTo>
                  <a:lnTo>
                    <a:pt x="229" y="2532"/>
                  </a:lnTo>
                  <a:lnTo>
                    <a:pt x="252" y="2532"/>
                  </a:lnTo>
                  <a:lnTo>
                    <a:pt x="274" y="2509"/>
                  </a:lnTo>
                  <a:lnTo>
                    <a:pt x="1460" y="69"/>
                  </a:lnTo>
                  <a:lnTo>
                    <a:pt x="1460" y="46"/>
                  </a:lnTo>
                  <a:lnTo>
                    <a:pt x="1437" y="23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2"/>
            <p:cNvSpPr/>
            <p:nvPr/>
          </p:nvSpPr>
          <p:spPr>
            <a:xfrm>
              <a:off x="3138131" y="2435168"/>
              <a:ext cx="863925" cy="963008"/>
            </a:xfrm>
            <a:custGeom>
              <a:avLst/>
              <a:gdLst/>
              <a:ahLst/>
              <a:cxnLst/>
              <a:rect l="l" t="t" r="r" b="b"/>
              <a:pathLst>
                <a:path w="11335" h="12635" extrusionOk="0">
                  <a:moveTo>
                    <a:pt x="10242" y="92"/>
                  </a:moveTo>
                  <a:lnTo>
                    <a:pt x="10331" y="114"/>
                  </a:lnTo>
                  <a:lnTo>
                    <a:pt x="10491" y="160"/>
                  </a:lnTo>
                  <a:lnTo>
                    <a:pt x="10673" y="251"/>
                  </a:lnTo>
                  <a:lnTo>
                    <a:pt x="10878" y="388"/>
                  </a:lnTo>
                  <a:lnTo>
                    <a:pt x="10970" y="479"/>
                  </a:lnTo>
                  <a:lnTo>
                    <a:pt x="11038" y="571"/>
                  </a:lnTo>
                  <a:lnTo>
                    <a:pt x="11175" y="776"/>
                  </a:lnTo>
                  <a:lnTo>
                    <a:pt x="11243" y="935"/>
                  </a:lnTo>
                  <a:lnTo>
                    <a:pt x="11243" y="961"/>
                  </a:lnTo>
                  <a:lnTo>
                    <a:pt x="11243" y="961"/>
                  </a:lnTo>
                  <a:lnTo>
                    <a:pt x="1118" y="12543"/>
                  </a:lnTo>
                  <a:lnTo>
                    <a:pt x="115" y="11653"/>
                  </a:lnTo>
                  <a:lnTo>
                    <a:pt x="10242" y="92"/>
                  </a:lnTo>
                  <a:close/>
                  <a:moveTo>
                    <a:pt x="10194" y="0"/>
                  </a:moveTo>
                  <a:lnTo>
                    <a:pt x="23" y="11631"/>
                  </a:lnTo>
                  <a:lnTo>
                    <a:pt x="1" y="11653"/>
                  </a:lnTo>
                  <a:lnTo>
                    <a:pt x="23" y="11699"/>
                  </a:lnTo>
                  <a:lnTo>
                    <a:pt x="1095" y="12634"/>
                  </a:lnTo>
                  <a:lnTo>
                    <a:pt x="1164" y="12634"/>
                  </a:lnTo>
                  <a:lnTo>
                    <a:pt x="11334" y="1004"/>
                  </a:lnTo>
                  <a:lnTo>
                    <a:pt x="11334" y="958"/>
                  </a:lnTo>
                  <a:lnTo>
                    <a:pt x="11312" y="890"/>
                  </a:lnTo>
                  <a:lnTo>
                    <a:pt x="11243" y="730"/>
                  </a:lnTo>
                  <a:lnTo>
                    <a:pt x="11129" y="525"/>
                  </a:lnTo>
                  <a:lnTo>
                    <a:pt x="11038" y="411"/>
                  </a:lnTo>
                  <a:lnTo>
                    <a:pt x="10924" y="320"/>
                  </a:lnTo>
                  <a:lnTo>
                    <a:pt x="10810" y="228"/>
                  </a:lnTo>
                  <a:lnTo>
                    <a:pt x="10696" y="160"/>
                  </a:lnTo>
                  <a:lnTo>
                    <a:pt x="10468" y="4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2"/>
            <p:cNvSpPr/>
            <p:nvPr/>
          </p:nvSpPr>
          <p:spPr>
            <a:xfrm>
              <a:off x="4036710" y="2320463"/>
              <a:ext cx="55715" cy="60898"/>
            </a:xfrm>
            <a:custGeom>
              <a:avLst/>
              <a:gdLst/>
              <a:ahLst/>
              <a:cxnLst/>
              <a:rect l="l" t="t" r="r" b="b"/>
              <a:pathLst>
                <a:path w="731" h="799" extrusionOk="0">
                  <a:moveTo>
                    <a:pt x="571" y="183"/>
                  </a:moveTo>
                  <a:lnTo>
                    <a:pt x="320" y="684"/>
                  </a:lnTo>
                  <a:lnTo>
                    <a:pt x="115" y="479"/>
                  </a:lnTo>
                  <a:lnTo>
                    <a:pt x="571" y="183"/>
                  </a:lnTo>
                  <a:close/>
                  <a:moveTo>
                    <a:pt x="685" y="0"/>
                  </a:moveTo>
                  <a:lnTo>
                    <a:pt x="662" y="23"/>
                  </a:lnTo>
                  <a:lnTo>
                    <a:pt x="23" y="456"/>
                  </a:lnTo>
                  <a:lnTo>
                    <a:pt x="0" y="479"/>
                  </a:lnTo>
                  <a:lnTo>
                    <a:pt x="0" y="525"/>
                  </a:lnTo>
                  <a:lnTo>
                    <a:pt x="320" y="798"/>
                  </a:lnTo>
                  <a:lnTo>
                    <a:pt x="365" y="798"/>
                  </a:lnTo>
                  <a:lnTo>
                    <a:pt x="388" y="776"/>
                  </a:lnTo>
                  <a:lnTo>
                    <a:pt x="730" y="69"/>
                  </a:lnTo>
                  <a:lnTo>
                    <a:pt x="730" y="46"/>
                  </a:lnTo>
                  <a:lnTo>
                    <a:pt x="707" y="23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2"/>
            <p:cNvSpPr/>
            <p:nvPr/>
          </p:nvSpPr>
          <p:spPr>
            <a:xfrm>
              <a:off x="4132375" y="964250"/>
              <a:ext cx="3435300" cy="1334300"/>
            </a:xfrm>
            <a:custGeom>
              <a:avLst/>
              <a:gdLst/>
              <a:ahLst/>
              <a:cxnLst/>
              <a:rect l="l" t="t" r="r" b="b"/>
              <a:pathLst>
                <a:path w="137412" h="53372" extrusionOk="0">
                  <a:moveTo>
                    <a:pt x="0" y="53372"/>
                  </a:moveTo>
                  <a:cubicBezTo>
                    <a:pt x="6618" y="51719"/>
                    <a:pt x="9148" y="43247"/>
                    <a:pt x="13566" y="38049"/>
                  </a:cubicBezTo>
                  <a:cubicBezTo>
                    <a:pt x="21303" y="28946"/>
                    <a:pt x="31735" y="17608"/>
                    <a:pt x="29392" y="5894"/>
                  </a:cubicBezTo>
                  <a:cubicBezTo>
                    <a:pt x="28704" y="2455"/>
                    <a:pt x="24076" y="-348"/>
                    <a:pt x="20600" y="116"/>
                  </a:cubicBezTo>
                  <a:cubicBezTo>
                    <a:pt x="15968" y="734"/>
                    <a:pt x="12569" y="6755"/>
                    <a:pt x="12310" y="11421"/>
                  </a:cubicBezTo>
                  <a:cubicBezTo>
                    <a:pt x="12078" y="15601"/>
                    <a:pt x="12276" y="21260"/>
                    <a:pt x="15827" y="23479"/>
                  </a:cubicBezTo>
                  <a:cubicBezTo>
                    <a:pt x="26073" y="29881"/>
                    <a:pt x="39959" y="26712"/>
                    <a:pt x="52001" y="25739"/>
                  </a:cubicBezTo>
                  <a:cubicBezTo>
                    <a:pt x="80382" y="23446"/>
                    <a:pt x="109136" y="21136"/>
                    <a:pt x="137412" y="24483"/>
                  </a:cubicBezTo>
                </a:path>
              </a:pathLst>
            </a:custGeom>
            <a:noFill/>
            <a:ln w="9525" cap="flat" cmpd="sng">
              <a:solidFill>
                <a:srgbClr val="E85D8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pic>
        <p:nvPicPr>
          <p:cNvPr id="23" name="صورة 22">
            <a:extLst>
              <a:ext uri="{FF2B5EF4-FFF2-40B4-BE49-F238E27FC236}">
                <a16:creationId xmlns:a16="http://schemas.microsoft.com/office/drawing/2014/main" id="{E2C1A82D-E43F-4782-9FC9-441F454CB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50" y="61823"/>
            <a:ext cx="7643899" cy="1096627"/>
          </a:xfrm>
          <a:prstGeom prst="rect">
            <a:avLst/>
          </a:prstGeom>
        </p:spPr>
      </p:pic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B70D3D39-B51E-42C0-ADE0-33D57C84C692}"/>
              </a:ext>
            </a:extLst>
          </p:cNvPr>
          <p:cNvSpPr/>
          <p:nvPr/>
        </p:nvSpPr>
        <p:spPr>
          <a:xfrm>
            <a:off x="1499191" y="188309"/>
            <a:ext cx="627322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4" name="شكل بيضاوي 23">
            <a:extLst>
              <a:ext uri="{FF2B5EF4-FFF2-40B4-BE49-F238E27FC236}">
                <a16:creationId xmlns:a16="http://schemas.microsoft.com/office/drawing/2014/main" id="{F8BFFEA6-0779-4495-A8ED-3F567AA47E81}"/>
              </a:ext>
            </a:extLst>
          </p:cNvPr>
          <p:cNvSpPr/>
          <p:nvPr/>
        </p:nvSpPr>
        <p:spPr>
          <a:xfrm>
            <a:off x="3148019" y="188309"/>
            <a:ext cx="1020725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720C0A5-7101-4803-9629-A9D7DB3D63B3}"/>
              </a:ext>
            </a:extLst>
          </p:cNvPr>
          <p:cNvSpPr txBox="1"/>
          <p:nvPr/>
        </p:nvSpPr>
        <p:spPr>
          <a:xfrm>
            <a:off x="2126513" y="178514"/>
            <a:ext cx="503664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800" dirty="0">
                <a:highlight>
                  <a:srgbClr val="FFFF00"/>
                </a:highlight>
              </a:rPr>
              <a:t>saw</a:t>
            </a:r>
            <a:endParaRPr lang="ar-OM" sz="1800" dirty="0"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3" grpId="0" build="p"/>
      <p:bldP spid="2" grpId="0" animBg="1"/>
      <p:bldP spid="24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32"/>
          <p:cNvSpPr txBox="1">
            <a:spLocks noGrp="1"/>
          </p:cNvSpPr>
          <p:nvPr>
            <p:ph type="subTitle" idx="1"/>
          </p:nvPr>
        </p:nvSpPr>
        <p:spPr>
          <a:xfrm>
            <a:off x="3931094" y="1926205"/>
            <a:ext cx="4977865" cy="20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3200" dirty="0">
                <a:highlight>
                  <a:srgbClr val="FFFF00"/>
                </a:highlight>
              </a:rPr>
              <a:t>After that, </a:t>
            </a:r>
            <a:r>
              <a:rPr lang="en-US" sz="3200" dirty="0"/>
              <a:t>they </a:t>
            </a:r>
            <a:r>
              <a:rPr lang="en-US" sz="3200" u="sng" dirty="0">
                <a:solidFill>
                  <a:srgbClr val="7030A0"/>
                </a:solidFill>
              </a:rPr>
              <a:t>tried</a:t>
            </a:r>
            <a:r>
              <a:rPr lang="en-US" sz="3200" dirty="0"/>
              <a:t> to</a:t>
            </a:r>
          </a:p>
          <a:p>
            <a:pPr algn="l"/>
            <a:r>
              <a:rPr lang="en-US" sz="3200" u="sng" dirty="0">
                <a:solidFill>
                  <a:srgbClr val="7030A0"/>
                </a:solidFill>
              </a:rPr>
              <a:t>help</a:t>
            </a:r>
            <a:r>
              <a:rPr lang="en-US" sz="3200" dirty="0"/>
              <a:t> it, but they </a:t>
            </a:r>
            <a:r>
              <a:rPr lang="en-US" sz="3200" u="sng" dirty="0">
                <a:solidFill>
                  <a:srgbClr val="7030A0"/>
                </a:solidFill>
              </a:rPr>
              <a:t>couldn’t</a:t>
            </a:r>
            <a:r>
              <a:rPr lang="en-US" sz="3200" dirty="0"/>
              <a:t>.</a:t>
            </a:r>
          </a:p>
        </p:txBody>
      </p:sp>
      <p:grpSp>
        <p:nvGrpSpPr>
          <p:cNvPr id="1814" name="Google Shape;1814;p32"/>
          <p:cNvGrpSpPr/>
          <p:nvPr/>
        </p:nvGrpSpPr>
        <p:grpSpPr>
          <a:xfrm>
            <a:off x="3193708" y="3073228"/>
            <a:ext cx="4214672" cy="2273706"/>
            <a:chOff x="2924347" y="964250"/>
            <a:chExt cx="4643328" cy="2491218"/>
          </a:xfrm>
        </p:grpSpPr>
        <p:sp>
          <p:nvSpPr>
            <p:cNvPr id="1815" name="Google Shape;1815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188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fill="none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234" y="46"/>
                  </a:lnTo>
                  <a:lnTo>
                    <a:pt x="15188" y="1"/>
                  </a:lnTo>
                  <a:lnTo>
                    <a:pt x="15188" y="1"/>
                  </a:lnTo>
                  <a:lnTo>
                    <a:pt x="1518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2" y="1"/>
                  </a:move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56A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fill="none" extrusionOk="0">
                  <a:moveTo>
                    <a:pt x="92" y="1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2"/>
            <p:cNvSpPr/>
            <p:nvPr/>
          </p:nvSpPr>
          <p:spPr>
            <a:xfrm>
              <a:off x="3127690" y="3323307"/>
              <a:ext cx="95729" cy="88717"/>
            </a:xfrm>
            <a:custGeom>
              <a:avLst/>
              <a:gdLst/>
              <a:ahLst/>
              <a:cxnLst/>
              <a:rect l="l" t="t" r="r" b="b"/>
              <a:pathLst>
                <a:path w="1256" h="1164" extrusionOk="0">
                  <a:moveTo>
                    <a:pt x="183" y="0"/>
                  </a:moveTo>
                  <a:lnTo>
                    <a:pt x="1" y="229"/>
                  </a:lnTo>
                  <a:lnTo>
                    <a:pt x="1073" y="1164"/>
                  </a:lnTo>
                  <a:lnTo>
                    <a:pt x="1255" y="93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2"/>
            <p:cNvSpPr/>
            <p:nvPr/>
          </p:nvSpPr>
          <p:spPr>
            <a:xfrm>
              <a:off x="3094688" y="3340684"/>
              <a:ext cx="114784" cy="109601"/>
            </a:xfrm>
            <a:custGeom>
              <a:avLst/>
              <a:gdLst/>
              <a:ahLst/>
              <a:cxnLst/>
              <a:rect l="l" t="t" r="r" b="b"/>
              <a:pathLst>
                <a:path w="1506" h="1438" extrusionOk="0">
                  <a:moveTo>
                    <a:pt x="434" y="1"/>
                  </a:moveTo>
                  <a:lnTo>
                    <a:pt x="92" y="411"/>
                  </a:lnTo>
                  <a:lnTo>
                    <a:pt x="23" y="502"/>
                  </a:lnTo>
                  <a:lnTo>
                    <a:pt x="1" y="639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707" y="1369"/>
                  </a:lnTo>
                  <a:lnTo>
                    <a:pt x="821" y="1437"/>
                  </a:lnTo>
                  <a:lnTo>
                    <a:pt x="935" y="1437"/>
                  </a:lnTo>
                  <a:lnTo>
                    <a:pt x="1050" y="1414"/>
                  </a:lnTo>
                  <a:lnTo>
                    <a:pt x="1164" y="1346"/>
                  </a:lnTo>
                  <a:lnTo>
                    <a:pt x="1506" y="936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2"/>
            <p:cNvSpPr/>
            <p:nvPr/>
          </p:nvSpPr>
          <p:spPr>
            <a:xfrm>
              <a:off x="3916747" y="2323893"/>
              <a:ext cx="172175" cy="186123"/>
            </a:xfrm>
            <a:custGeom>
              <a:avLst/>
              <a:gdLst/>
              <a:ahLst/>
              <a:cxnLst/>
              <a:rect l="l" t="t" r="r" b="b"/>
              <a:pathLst>
                <a:path w="2259" h="2442" extrusionOk="0">
                  <a:moveTo>
                    <a:pt x="2259" y="1"/>
                  </a:moveTo>
                  <a:lnTo>
                    <a:pt x="1" y="1506"/>
                  </a:lnTo>
                  <a:lnTo>
                    <a:pt x="1073" y="2441"/>
                  </a:lnTo>
                  <a:lnTo>
                    <a:pt x="2259" y="1"/>
                  </a:lnTo>
                  <a:close/>
                </a:path>
              </a:pathLst>
            </a:custGeom>
            <a:solidFill>
              <a:srgbClr val="F2C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2"/>
            <p:cNvSpPr/>
            <p:nvPr/>
          </p:nvSpPr>
          <p:spPr>
            <a:xfrm>
              <a:off x="3141637" y="2438674"/>
              <a:ext cx="856913" cy="955996"/>
            </a:xfrm>
            <a:custGeom>
              <a:avLst/>
              <a:gdLst/>
              <a:ahLst/>
              <a:cxnLst/>
              <a:rect l="l" t="t" r="r" b="b"/>
              <a:pathLst>
                <a:path w="11243" h="12543" extrusionOk="0">
                  <a:moveTo>
                    <a:pt x="10171" y="0"/>
                  </a:moveTo>
                  <a:lnTo>
                    <a:pt x="0" y="11607"/>
                  </a:lnTo>
                  <a:lnTo>
                    <a:pt x="1072" y="12542"/>
                  </a:lnTo>
                  <a:lnTo>
                    <a:pt x="11243" y="935"/>
                  </a:lnTo>
                  <a:lnTo>
                    <a:pt x="11220" y="867"/>
                  </a:lnTo>
                  <a:lnTo>
                    <a:pt x="11152" y="707"/>
                  </a:lnTo>
                  <a:lnTo>
                    <a:pt x="11038" y="502"/>
                  </a:lnTo>
                  <a:lnTo>
                    <a:pt x="10946" y="411"/>
                  </a:lnTo>
                  <a:lnTo>
                    <a:pt x="10855" y="296"/>
                  </a:lnTo>
                  <a:lnTo>
                    <a:pt x="10741" y="205"/>
                  </a:lnTo>
                  <a:lnTo>
                    <a:pt x="10627" y="137"/>
                  </a:lnTo>
                  <a:lnTo>
                    <a:pt x="10422" y="46"/>
                  </a:lnTo>
                  <a:lnTo>
                    <a:pt x="1023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2"/>
            <p:cNvSpPr/>
            <p:nvPr/>
          </p:nvSpPr>
          <p:spPr>
            <a:xfrm>
              <a:off x="4040216" y="2323893"/>
              <a:ext cx="48703" cy="53962"/>
            </a:xfrm>
            <a:custGeom>
              <a:avLst/>
              <a:gdLst/>
              <a:ahLst/>
              <a:cxnLst/>
              <a:rect l="l" t="t" r="r" b="b"/>
              <a:pathLst>
                <a:path w="639" h="708" extrusionOk="0">
                  <a:moveTo>
                    <a:pt x="639" y="1"/>
                  </a:moveTo>
                  <a:lnTo>
                    <a:pt x="0" y="434"/>
                  </a:lnTo>
                  <a:lnTo>
                    <a:pt x="297" y="708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2"/>
            <p:cNvSpPr/>
            <p:nvPr/>
          </p:nvSpPr>
          <p:spPr>
            <a:xfrm>
              <a:off x="3141637" y="2438674"/>
              <a:ext cx="810040" cy="907293"/>
            </a:xfrm>
            <a:custGeom>
              <a:avLst/>
              <a:gdLst/>
              <a:ahLst/>
              <a:cxnLst/>
              <a:rect l="l" t="t" r="r" b="b"/>
              <a:pathLst>
                <a:path w="10628" h="11904" extrusionOk="0">
                  <a:moveTo>
                    <a:pt x="10171" y="0"/>
                  </a:moveTo>
                  <a:lnTo>
                    <a:pt x="0" y="11607"/>
                  </a:lnTo>
                  <a:lnTo>
                    <a:pt x="342" y="11904"/>
                  </a:lnTo>
                  <a:lnTo>
                    <a:pt x="10627" y="137"/>
                  </a:lnTo>
                  <a:lnTo>
                    <a:pt x="10467" y="68"/>
                  </a:lnTo>
                  <a:lnTo>
                    <a:pt x="10308" y="23"/>
                  </a:lnTo>
                  <a:lnTo>
                    <a:pt x="10171" y="0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2"/>
            <p:cNvSpPr/>
            <p:nvPr/>
          </p:nvSpPr>
          <p:spPr>
            <a:xfrm>
              <a:off x="3198951" y="2476858"/>
              <a:ext cx="799598" cy="917811"/>
            </a:xfrm>
            <a:custGeom>
              <a:avLst/>
              <a:gdLst/>
              <a:ahLst/>
              <a:cxnLst/>
              <a:rect l="l" t="t" r="r" b="b"/>
              <a:pathLst>
                <a:path w="10491" h="12042" extrusionOk="0">
                  <a:moveTo>
                    <a:pt x="10286" y="1"/>
                  </a:moveTo>
                  <a:lnTo>
                    <a:pt x="1" y="11768"/>
                  </a:lnTo>
                  <a:lnTo>
                    <a:pt x="320" y="12041"/>
                  </a:lnTo>
                  <a:lnTo>
                    <a:pt x="10491" y="434"/>
                  </a:lnTo>
                  <a:lnTo>
                    <a:pt x="10445" y="297"/>
                  </a:lnTo>
                  <a:lnTo>
                    <a:pt x="10377" y="160"/>
                  </a:lnTo>
                  <a:lnTo>
                    <a:pt x="10286" y="1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2"/>
            <p:cNvSpPr/>
            <p:nvPr/>
          </p:nvSpPr>
          <p:spPr>
            <a:xfrm>
              <a:off x="3124260" y="3319801"/>
              <a:ext cx="102589" cy="95729"/>
            </a:xfrm>
            <a:custGeom>
              <a:avLst/>
              <a:gdLst/>
              <a:ahLst/>
              <a:cxnLst/>
              <a:rect l="l" t="t" r="r" b="b"/>
              <a:pathLst>
                <a:path w="1346" h="1256" extrusionOk="0">
                  <a:moveTo>
                    <a:pt x="251" y="115"/>
                  </a:moveTo>
                  <a:lnTo>
                    <a:pt x="1254" y="1004"/>
                  </a:lnTo>
                  <a:lnTo>
                    <a:pt x="1115" y="1164"/>
                  </a:lnTo>
                  <a:lnTo>
                    <a:pt x="114" y="275"/>
                  </a:lnTo>
                  <a:lnTo>
                    <a:pt x="251" y="115"/>
                  </a:lnTo>
                  <a:close/>
                  <a:moveTo>
                    <a:pt x="228" y="1"/>
                  </a:moveTo>
                  <a:lnTo>
                    <a:pt x="205" y="24"/>
                  </a:lnTo>
                  <a:lnTo>
                    <a:pt x="23" y="252"/>
                  </a:lnTo>
                  <a:lnTo>
                    <a:pt x="0" y="275"/>
                  </a:lnTo>
                  <a:lnTo>
                    <a:pt x="23" y="297"/>
                  </a:lnTo>
                  <a:lnTo>
                    <a:pt x="1095" y="1255"/>
                  </a:lnTo>
                  <a:lnTo>
                    <a:pt x="1118" y="1255"/>
                  </a:lnTo>
                  <a:lnTo>
                    <a:pt x="1163" y="1232"/>
                  </a:lnTo>
                  <a:lnTo>
                    <a:pt x="1346" y="1027"/>
                  </a:lnTo>
                  <a:lnTo>
                    <a:pt x="1346" y="981"/>
                  </a:lnTo>
                  <a:lnTo>
                    <a:pt x="1346" y="959"/>
                  </a:lnTo>
                  <a:lnTo>
                    <a:pt x="274" y="24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2"/>
            <p:cNvSpPr/>
            <p:nvPr/>
          </p:nvSpPr>
          <p:spPr>
            <a:xfrm>
              <a:off x="3092935" y="3337178"/>
              <a:ext cx="120043" cy="118290"/>
            </a:xfrm>
            <a:custGeom>
              <a:avLst/>
              <a:gdLst/>
              <a:ahLst/>
              <a:cxnLst/>
              <a:rect l="l" t="t" r="r" b="b"/>
              <a:pathLst>
                <a:path w="1575" h="1552" extrusionOk="0">
                  <a:moveTo>
                    <a:pt x="457" y="1"/>
                  </a:moveTo>
                  <a:lnTo>
                    <a:pt x="434" y="24"/>
                  </a:lnTo>
                  <a:lnTo>
                    <a:pt x="69" y="411"/>
                  </a:lnTo>
                  <a:lnTo>
                    <a:pt x="69" y="457"/>
                  </a:lnTo>
                  <a:lnTo>
                    <a:pt x="69" y="480"/>
                  </a:lnTo>
                  <a:lnTo>
                    <a:pt x="115" y="503"/>
                  </a:lnTo>
                  <a:lnTo>
                    <a:pt x="138" y="480"/>
                  </a:lnTo>
                  <a:lnTo>
                    <a:pt x="457" y="115"/>
                  </a:lnTo>
                  <a:lnTo>
                    <a:pt x="1460" y="982"/>
                  </a:lnTo>
                  <a:lnTo>
                    <a:pt x="1141" y="1346"/>
                  </a:lnTo>
                  <a:lnTo>
                    <a:pt x="1050" y="1415"/>
                  </a:lnTo>
                  <a:lnTo>
                    <a:pt x="936" y="1460"/>
                  </a:lnTo>
                  <a:lnTo>
                    <a:pt x="844" y="1438"/>
                  </a:lnTo>
                  <a:lnTo>
                    <a:pt x="753" y="1392"/>
                  </a:lnTo>
                  <a:lnTo>
                    <a:pt x="160" y="867"/>
                  </a:lnTo>
                  <a:lnTo>
                    <a:pt x="115" y="799"/>
                  </a:lnTo>
                  <a:lnTo>
                    <a:pt x="92" y="753"/>
                  </a:lnTo>
                  <a:lnTo>
                    <a:pt x="69" y="731"/>
                  </a:lnTo>
                  <a:lnTo>
                    <a:pt x="24" y="708"/>
                  </a:lnTo>
                  <a:lnTo>
                    <a:pt x="1" y="731"/>
                  </a:lnTo>
                  <a:lnTo>
                    <a:pt x="1" y="776"/>
                  </a:lnTo>
                  <a:lnTo>
                    <a:pt x="46" y="867"/>
                  </a:lnTo>
                  <a:lnTo>
                    <a:pt x="115" y="936"/>
                  </a:lnTo>
                  <a:lnTo>
                    <a:pt x="708" y="1460"/>
                  </a:lnTo>
                  <a:lnTo>
                    <a:pt x="822" y="1529"/>
                  </a:lnTo>
                  <a:lnTo>
                    <a:pt x="936" y="1552"/>
                  </a:lnTo>
                  <a:lnTo>
                    <a:pt x="1004" y="1529"/>
                  </a:lnTo>
                  <a:lnTo>
                    <a:pt x="1095" y="1506"/>
                  </a:lnTo>
                  <a:lnTo>
                    <a:pt x="1164" y="1460"/>
                  </a:lnTo>
                  <a:lnTo>
                    <a:pt x="1209" y="1415"/>
                  </a:lnTo>
                  <a:lnTo>
                    <a:pt x="1574" y="1004"/>
                  </a:lnTo>
                  <a:lnTo>
                    <a:pt x="1574" y="982"/>
                  </a:lnTo>
                  <a:lnTo>
                    <a:pt x="1551" y="959"/>
                  </a:lnTo>
                  <a:lnTo>
                    <a:pt x="48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2"/>
            <p:cNvSpPr/>
            <p:nvPr/>
          </p:nvSpPr>
          <p:spPr>
            <a:xfrm>
              <a:off x="3981073" y="2320463"/>
              <a:ext cx="111354" cy="192983"/>
            </a:xfrm>
            <a:custGeom>
              <a:avLst/>
              <a:gdLst/>
              <a:ahLst/>
              <a:cxnLst/>
              <a:rect l="l" t="t" r="r" b="b"/>
              <a:pathLst>
                <a:path w="1461" h="2532" extrusionOk="0">
                  <a:moveTo>
                    <a:pt x="1415" y="0"/>
                  </a:moveTo>
                  <a:lnTo>
                    <a:pt x="1392" y="23"/>
                  </a:lnTo>
                  <a:lnTo>
                    <a:pt x="24" y="912"/>
                  </a:lnTo>
                  <a:lnTo>
                    <a:pt x="1" y="958"/>
                  </a:lnTo>
                  <a:lnTo>
                    <a:pt x="1" y="981"/>
                  </a:lnTo>
                  <a:lnTo>
                    <a:pt x="46" y="1004"/>
                  </a:lnTo>
                  <a:lnTo>
                    <a:pt x="69" y="1004"/>
                  </a:lnTo>
                  <a:lnTo>
                    <a:pt x="1301" y="183"/>
                  </a:lnTo>
                  <a:lnTo>
                    <a:pt x="1301" y="183"/>
                  </a:lnTo>
                  <a:lnTo>
                    <a:pt x="206" y="2463"/>
                  </a:lnTo>
                  <a:lnTo>
                    <a:pt x="206" y="2486"/>
                  </a:lnTo>
                  <a:lnTo>
                    <a:pt x="229" y="2532"/>
                  </a:lnTo>
                  <a:lnTo>
                    <a:pt x="252" y="2532"/>
                  </a:lnTo>
                  <a:lnTo>
                    <a:pt x="274" y="2509"/>
                  </a:lnTo>
                  <a:lnTo>
                    <a:pt x="1460" y="69"/>
                  </a:lnTo>
                  <a:lnTo>
                    <a:pt x="1460" y="46"/>
                  </a:lnTo>
                  <a:lnTo>
                    <a:pt x="1437" y="23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2"/>
            <p:cNvSpPr/>
            <p:nvPr/>
          </p:nvSpPr>
          <p:spPr>
            <a:xfrm>
              <a:off x="3138131" y="2435168"/>
              <a:ext cx="863925" cy="963008"/>
            </a:xfrm>
            <a:custGeom>
              <a:avLst/>
              <a:gdLst/>
              <a:ahLst/>
              <a:cxnLst/>
              <a:rect l="l" t="t" r="r" b="b"/>
              <a:pathLst>
                <a:path w="11335" h="12635" extrusionOk="0">
                  <a:moveTo>
                    <a:pt x="10242" y="92"/>
                  </a:moveTo>
                  <a:lnTo>
                    <a:pt x="10331" y="114"/>
                  </a:lnTo>
                  <a:lnTo>
                    <a:pt x="10491" y="160"/>
                  </a:lnTo>
                  <a:lnTo>
                    <a:pt x="10673" y="251"/>
                  </a:lnTo>
                  <a:lnTo>
                    <a:pt x="10878" y="388"/>
                  </a:lnTo>
                  <a:lnTo>
                    <a:pt x="10970" y="479"/>
                  </a:lnTo>
                  <a:lnTo>
                    <a:pt x="11038" y="571"/>
                  </a:lnTo>
                  <a:lnTo>
                    <a:pt x="11175" y="776"/>
                  </a:lnTo>
                  <a:lnTo>
                    <a:pt x="11243" y="935"/>
                  </a:lnTo>
                  <a:lnTo>
                    <a:pt x="11243" y="961"/>
                  </a:lnTo>
                  <a:lnTo>
                    <a:pt x="11243" y="961"/>
                  </a:lnTo>
                  <a:lnTo>
                    <a:pt x="1118" y="12543"/>
                  </a:lnTo>
                  <a:lnTo>
                    <a:pt x="115" y="11653"/>
                  </a:lnTo>
                  <a:lnTo>
                    <a:pt x="10242" y="92"/>
                  </a:lnTo>
                  <a:close/>
                  <a:moveTo>
                    <a:pt x="10194" y="0"/>
                  </a:moveTo>
                  <a:lnTo>
                    <a:pt x="23" y="11631"/>
                  </a:lnTo>
                  <a:lnTo>
                    <a:pt x="1" y="11653"/>
                  </a:lnTo>
                  <a:lnTo>
                    <a:pt x="23" y="11699"/>
                  </a:lnTo>
                  <a:lnTo>
                    <a:pt x="1095" y="12634"/>
                  </a:lnTo>
                  <a:lnTo>
                    <a:pt x="1164" y="12634"/>
                  </a:lnTo>
                  <a:lnTo>
                    <a:pt x="11334" y="1004"/>
                  </a:lnTo>
                  <a:lnTo>
                    <a:pt x="11334" y="958"/>
                  </a:lnTo>
                  <a:lnTo>
                    <a:pt x="11312" y="890"/>
                  </a:lnTo>
                  <a:lnTo>
                    <a:pt x="11243" y="730"/>
                  </a:lnTo>
                  <a:lnTo>
                    <a:pt x="11129" y="525"/>
                  </a:lnTo>
                  <a:lnTo>
                    <a:pt x="11038" y="411"/>
                  </a:lnTo>
                  <a:lnTo>
                    <a:pt x="10924" y="320"/>
                  </a:lnTo>
                  <a:lnTo>
                    <a:pt x="10810" y="228"/>
                  </a:lnTo>
                  <a:lnTo>
                    <a:pt x="10696" y="160"/>
                  </a:lnTo>
                  <a:lnTo>
                    <a:pt x="10468" y="4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2"/>
            <p:cNvSpPr/>
            <p:nvPr/>
          </p:nvSpPr>
          <p:spPr>
            <a:xfrm>
              <a:off x="4036710" y="2320463"/>
              <a:ext cx="55715" cy="60898"/>
            </a:xfrm>
            <a:custGeom>
              <a:avLst/>
              <a:gdLst/>
              <a:ahLst/>
              <a:cxnLst/>
              <a:rect l="l" t="t" r="r" b="b"/>
              <a:pathLst>
                <a:path w="731" h="799" extrusionOk="0">
                  <a:moveTo>
                    <a:pt x="571" y="183"/>
                  </a:moveTo>
                  <a:lnTo>
                    <a:pt x="320" y="684"/>
                  </a:lnTo>
                  <a:lnTo>
                    <a:pt x="115" y="479"/>
                  </a:lnTo>
                  <a:lnTo>
                    <a:pt x="571" y="183"/>
                  </a:lnTo>
                  <a:close/>
                  <a:moveTo>
                    <a:pt x="685" y="0"/>
                  </a:moveTo>
                  <a:lnTo>
                    <a:pt x="662" y="23"/>
                  </a:lnTo>
                  <a:lnTo>
                    <a:pt x="23" y="456"/>
                  </a:lnTo>
                  <a:lnTo>
                    <a:pt x="0" y="479"/>
                  </a:lnTo>
                  <a:lnTo>
                    <a:pt x="0" y="525"/>
                  </a:lnTo>
                  <a:lnTo>
                    <a:pt x="320" y="798"/>
                  </a:lnTo>
                  <a:lnTo>
                    <a:pt x="365" y="798"/>
                  </a:lnTo>
                  <a:lnTo>
                    <a:pt x="388" y="776"/>
                  </a:lnTo>
                  <a:lnTo>
                    <a:pt x="730" y="69"/>
                  </a:lnTo>
                  <a:lnTo>
                    <a:pt x="730" y="46"/>
                  </a:lnTo>
                  <a:lnTo>
                    <a:pt x="707" y="23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2"/>
            <p:cNvSpPr/>
            <p:nvPr/>
          </p:nvSpPr>
          <p:spPr>
            <a:xfrm>
              <a:off x="4132375" y="964250"/>
              <a:ext cx="3435300" cy="1334300"/>
            </a:xfrm>
            <a:custGeom>
              <a:avLst/>
              <a:gdLst/>
              <a:ahLst/>
              <a:cxnLst/>
              <a:rect l="l" t="t" r="r" b="b"/>
              <a:pathLst>
                <a:path w="137412" h="53372" extrusionOk="0">
                  <a:moveTo>
                    <a:pt x="0" y="53372"/>
                  </a:moveTo>
                  <a:cubicBezTo>
                    <a:pt x="6618" y="51719"/>
                    <a:pt x="9148" y="43247"/>
                    <a:pt x="13566" y="38049"/>
                  </a:cubicBezTo>
                  <a:cubicBezTo>
                    <a:pt x="21303" y="28946"/>
                    <a:pt x="31735" y="17608"/>
                    <a:pt x="29392" y="5894"/>
                  </a:cubicBezTo>
                  <a:cubicBezTo>
                    <a:pt x="28704" y="2455"/>
                    <a:pt x="24076" y="-348"/>
                    <a:pt x="20600" y="116"/>
                  </a:cubicBezTo>
                  <a:cubicBezTo>
                    <a:pt x="15968" y="734"/>
                    <a:pt x="12569" y="6755"/>
                    <a:pt x="12310" y="11421"/>
                  </a:cubicBezTo>
                  <a:cubicBezTo>
                    <a:pt x="12078" y="15601"/>
                    <a:pt x="12276" y="21260"/>
                    <a:pt x="15827" y="23479"/>
                  </a:cubicBezTo>
                  <a:cubicBezTo>
                    <a:pt x="26073" y="29881"/>
                    <a:pt x="39959" y="26712"/>
                    <a:pt x="52001" y="25739"/>
                  </a:cubicBezTo>
                  <a:cubicBezTo>
                    <a:pt x="80382" y="23446"/>
                    <a:pt x="109136" y="21136"/>
                    <a:pt x="137412" y="24483"/>
                  </a:cubicBezTo>
                </a:path>
              </a:pathLst>
            </a:custGeom>
            <a:noFill/>
            <a:ln w="9525" cap="flat" cmpd="sng">
              <a:solidFill>
                <a:srgbClr val="E85D8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pic>
        <p:nvPicPr>
          <p:cNvPr id="23" name="صورة 22">
            <a:extLst>
              <a:ext uri="{FF2B5EF4-FFF2-40B4-BE49-F238E27FC236}">
                <a16:creationId xmlns:a16="http://schemas.microsoft.com/office/drawing/2014/main" id="{E2C1A82D-E43F-4782-9FC9-441F454CB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50" y="61823"/>
            <a:ext cx="7643899" cy="1096627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B2E406E6-139F-42F5-A414-13560E5DB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2" y="1256810"/>
            <a:ext cx="4015031" cy="2987649"/>
          </a:xfrm>
          <a:prstGeom prst="rect">
            <a:avLst/>
          </a:prstGeom>
        </p:spPr>
      </p:pic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59750A69-8DC8-443E-9078-6D97CCEFBC9A}"/>
              </a:ext>
            </a:extLst>
          </p:cNvPr>
          <p:cNvSpPr/>
          <p:nvPr/>
        </p:nvSpPr>
        <p:spPr>
          <a:xfrm>
            <a:off x="4859079" y="188309"/>
            <a:ext cx="808073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" name="شكل بيضاوي 25">
            <a:extLst>
              <a:ext uri="{FF2B5EF4-FFF2-40B4-BE49-F238E27FC236}">
                <a16:creationId xmlns:a16="http://schemas.microsoft.com/office/drawing/2014/main" id="{3E3275E7-65FE-46BA-9798-69511C0D6BAD}"/>
              </a:ext>
            </a:extLst>
          </p:cNvPr>
          <p:cNvSpPr/>
          <p:nvPr/>
        </p:nvSpPr>
        <p:spPr>
          <a:xfrm>
            <a:off x="4859078" y="640495"/>
            <a:ext cx="808073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3BF191E9-3BBB-4680-BAB4-C489E2D0E010}"/>
              </a:ext>
            </a:extLst>
          </p:cNvPr>
          <p:cNvSpPr/>
          <p:nvPr/>
        </p:nvSpPr>
        <p:spPr>
          <a:xfrm>
            <a:off x="7037018" y="188309"/>
            <a:ext cx="521830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32E344D7-F07C-4270-A808-7B5083CBFEBD}"/>
              </a:ext>
            </a:extLst>
          </p:cNvPr>
          <p:cNvSpPr txBox="1"/>
          <p:nvPr/>
        </p:nvSpPr>
        <p:spPr>
          <a:xfrm>
            <a:off x="5631295" y="159093"/>
            <a:ext cx="63350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>
                <a:highlight>
                  <a:srgbClr val="FFFF00"/>
                </a:highlight>
              </a:rPr>
              <a:t>tried</a:t>
            </a:r>
            <a:endParaRPr lang="ar-OM" sz="1800" dirty="0">
              <a:highlight>
                <a:srgbClr val="FFFF00"/>
              </a:highlight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68C240CE-F873-4B25-B9E4-754F44941B17}"/>
              </a:ext>
            </a:extLst>
          </p:cNvPr>
          <p:cNvSpPr txBox="1"/>
          <p:nvPr/>
        </p:nvSpPr>
        <p:spPr>
          <a:xfrm>
            <a:off x="7489281" y="159093"/>
            <a:ext cx="7873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800" dirty="0">
                <a:highlight>
                  <a:srgbClr val="FFFF00"/>
                </a:highlight>
              </a:rPr>
              <a:t>Could</a:t>
            </a:r>
            <a:endParaRPr lang="ar-OM" sz="1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9747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3" grpId="0" build="p"/>
      <p:bldP spid="25" grpId="0" animBg="1"/>
      <p:bldP spid="26" grpId="0" animBg="1"/>
      <p:bldP spid="27" grpId="0" animBg="1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32"/>
          <p:cNvSpPr txBox="1">
            <a:spLocks noGrp="1"/>
          </p:cNvSpPr>
          <p:nvPr>
            <p:ph type="subTitle" idx="1"/>
          </p:nvPr>
        </p:nvSpPr>
        <p:spPr>
          <a:xfrm>
            <a:off x="3465171" y="1620525"/>
            <a:ext cx="5071047" cy="20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br>
              <a:rPr lang="en-US" sz="3200" dirty="0"/>
            </a:br>
            <a:r>
              <a:rPr lang="en-US" sz="3200" dirty="0">
                <a:highlight>
                  <a:srgbClr val="FFFF00"/>
                </a:highlight>
              </a:rPr>
              <a:t>Next, </a:t>
            </a:r>
            <a:r>
              <a:rPr lang="en-US" sz="3200" dirty="0"/>
              <a:t>they </a:t>
            </a:r>
            <a:r>
              <a:rPr lang="en-US" sz="3200" u="sng" dirty="0">
                <a:solidFill>
                  <a:srgbClr val="7030A0"/>
                </a:solidFill>
              </a:rPr>
              <a:t>had got </a:t>
            </a:r>
            <a:r>
              <a:rPr lang="en-US" sz="3200" dirty="0"/>
              <a:t>a great idea. </a:t>
            </a:r>
          </a:p>
        </p:txBody>
      </p:sp>
      <p:grpSp>
        <p:nvGrpSpPr>
          <p:cNvPr id="1814" name="Google Shape;1814;p32"/>
          <p:cNvGrpSpPr/>
          <p:nvPr/>
        </p:nvGrpSpPr>
        <p:grpSpPr>
          <a:xfrm>
            <a:off x="3193708" y="3073228"/>
            <a:ext cx="4214672" cy="2273706"/>
            <a:chOff x="2924347" y="964250"/>
            <a:chExt cx="4643328" cy="2491218"/>
          </a:xfrm>
        </p:grpSpPr>
        <p:sp>
          <p:nvSpPr>
            <p:cNvPr id="1815" name="Google Shape;1815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188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fill="none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234" y="46"/>
                  </a:lnTo>
                  <a:lnTo>
                    <a:pt x="15188" y="1"/>
                  </a:lnTo>
                  <a:lnTo>
                    <a:pt x="15188" y="1"/>
                  </a:lnTo>
                  <a:lnTo>
                    <a:pt x="1518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2" y="1"/>
                  </a:move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56A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fill="none" extrusionOk="0">
                  <a:moveTo>
                    <a:pt x="92" y="1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2"/>
            <p:cNvSpPr/>
            <p:nvPr/>
          </p:nvSpPr>
          <p:spPr>
            <a:xfrm>
              <a:off x="3127690" y="3323307"/>
              <a:ext cx="95729" cy="88717"/>
            </a:xfrm>
            <a:custGeom>
              <a:avLst/>
              <a:gdLst/>
              <a:ahLst/>
              <a:cxnLst/>
              <a:rect l="l" t="t" r="r" b="b"/>
              <a:pathLst>
                <a:path w="1256" h="1164" extrusionOk="0">
                  <a:moveTo>
                    <a:pt x="183" y="0"/>
                  </a:moveTo>
                  <a:lnTo>
                    <a:pt x="1" y="229"/>
                  </a:lnTo>
                  <a:lnTo>
                    <a:pt x="1073" y="1164"/>
                  </a:lnTo>
                  <a:lnTo>
                    <a:pt x="1255" y="93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2"/>
            <p:cNvSpPr/>
            <p:nvPr/>
          </p:nvSpPr>
          <p:spPr>
            <a:xfrm>
              <a:off x="3094688" y="3340684"/>
              <a:ext cx="114784" cy="109601"/>
            </a:xfrm>
            <a:custGeom>
              <a:avLst/>
              <a:gdLst/>
              <a:ahLst/>
              <a:cxnLst/>
              <a:rect l="l" t="t" r="r" b="b"/>
              <a:pathLst>
                <a:path w="1506" h="1438" extrusionOk="0">
                  <a:moveTo>
                    <a:pt x="434" y="1"/>
                  </a:moveTo>
                  <a:lnTo>
                    <a:pt x="92" y="411"/>
                  </a:lnTo>
                  <a:lnTo>
                    <a:pt x="23" y="502"/>
                  </a:lnTo>
                  <a:lnTo>
                    <a:pt x="1" y="639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707" y="1369"/>
                  </a:lnTo>
                  <a:lnTo>
                    <a:pt x="821" y="1437"/>
                  </a:lnTo>
                  <a:lnTo>
                    <a:pt x="935" y="1437"/>
                  </a:lnTo>
                  <a:lnTo>
                    <a:pt x="1050" y="1414"/>
                  </a:lnTo>
                  <a:lnTo>
                    <a:pt x="1164" y="1346"/>
                  </a:lnTo>
                  <a:lnTo>
                    <a:pt x="1506" y="936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2"/>
            <p:cNvSpPr/>
            <p:nvPr/>
          </p:nvSpPr>
          <p:spPr>
            <a:xfrm>
              <a:off x="3916747" y="2323893"/>
              <a:ext cx="172175" cy="186123"/>
            </a:xfrm>
            <a:custGeom>
              <a:avLst/>
              <a:gdLst/>
              <a:ahLst/>
              <a:cxnLst/>
              <a:rect l="l" t="t" r="r" b="b"/>
              <a:pathLst>
                <a:path w="2259" h="2442" extrusionOk="0">
                  <a:moveTo>
                    <a:pt x="2259" y="1"/>
                  </a:moveTo>
                  <a:lnTo>
                    <a:pt x="1" y="1506"/>
                  </a:lnTo>
                  <a:lnTo>
                    <a:pt x="1073" y="2441"/>
                  </a:lnTo>
                  <a:lnTo>
                    <a:pt x="2259" y="1"/>
                  </a:lnTo>
                  <a:close/>
                </a:path>
              </a:pathLst>
            </a:custGeom>
            <a:solidFill>
              <a:srgbClr val="F2C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2"/>
            <p:cNvSpPr/>
            <p:nvPr/>
          </p:nvSpPr>
          <p:spPr>
            <a:xfrm>
              <a:off x="3141637" y="2438674"/>
              <a:ext cx="856913" cy="955996"/>
            </a:xfrm>
            <a:custGeom>
              <a:avLst/>
              <a:gdLst/>
              <a:ahLst/>
              <a:cxnLst/>
              <a:rect l="l" t="t" r="r" b="b"/>
              <a:pathLst>
                <a:path w="11243" h="12543" extrusionOk="0">
                  <a:moveTo>
                    <a:pt x="10171" y="0"/>
                  </a:moveTo>
                  <a:lnTo>
                    <a:pt x="0" y="11607"/>
                  </a:lnTo>
                  <a:lnTo>
                    <a:pt x="1072" y="12542"/>
                  </a:lnTo>
                  <a:lnTo>
                    <a:pt x="11243" y="935"/>
                  </a:lnTo>
                  <a:lnTo>
                    <a:pt x="11220" y="867"/>
                  </a:lnTo>
                  <a:lnTo>
                    <a:pt x="11152" y="707"/>
                  </a:lnTo>
                  <a:lnTo>
                    <a:pt x="11038" y="502"/>
                  </a:lnTo>
                  <a:lnTo>
                    <a:pt x="10946" y="411"/>
                  </a:lnTo>
                  <a:lnTo>
                    <a:pt x="10855" y="296"/>
                  </a:lnTo>
                  <a:lnTo>
                    <a:pt x="10741" y="205"/>
                  </a:lnTo>
                  <a:lnTo>
                    <a:pt x="10627" y="137"/>
                  </a:lnTo>
                  <a:lnTo>
                    <a:pt x="10422" y="46"/>
                  </a:lnTo>
                  <a:lnTo>
                    <a:pt x="1023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2"/>
            <p:cNvSpPr/>
            <p:nvPr/>
          </p:nvSpPr>
          <p:spPr>
            <a:xfrm>
              <a:off x="4040216" y="2323893"/>
              <a:ext cx="48703" cy="53962"/>
            </a:xfrm>
            <a:custGeom>
              <a:avLst/>
              <a:gdLst/>
              <a:ahLst/>
              <a:cxnLst/>
              <a:rect l="l" t="t" r="r" b="b"/>
              <a:pathLst>
                <a:path w="639" h="708" extrusionOk="0">
                  <a:moveTo>
                    <a:pt x="639" y="1"/>
                  </a:moveTo>
                  <a:lnTo>
                    <a:pt x="0" y="434"/>
                  </a:lnTo>
                  <a:lnTo>
                    <a:pt x="297" y="708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2"/>
            <p:cNvSpPr/>
            <p:nvPr/>
          </p:nvSpPr>
          <p:spPr>
            <a:xfrm>
              <a:off x="3141637" y="2438674"/>
              <a:ext cx="810040" cy="907293"/>
            </a:xfrm>
            <a:custGeom>
              <a:avLst/>
              <a:gdLst/>
              <a:ahLst/>
              <a:cxnLst/>
              <a:rect l="l" t="t" r="r" b="b"/>
              <a:pathLst>
                <a:path w="10628" h="11904" extrusionOk="0">
                  <a:moveTo>
                    <a:pt x="10171" y="0"/>
                  </a:moveTo>
                  <a:lnTo>
                    <a:pt x="0" y="11607"/>
                  </a:lnTo>
                  <a:lnTo>
                    <a:pt x="342" y="11904"/>
                  </a:lnTo>
                  <a:lnTo>
                    <a:pt x="10627" y="137"/>
                  </a:lnTo>
                  <a:lnTo>
                    <a:pt x="10467" y="68"/>
                  </a:lnTo>
                  <a:lnTo>
                    <a:pt x="10308" y="23"/>
                  </a:lnTo>
                  <a:lnTo>
                    <a:pt x="10171" y="0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2"/>
            <p:cNvSpPr/>
            <p:nvPr/>
          </p:nvSpPr>
          <p:spPr>
            <a:xfrm>
              <a:off x="3198951" y="2476858"/>
              <a:ext cx="799598" cy="917811"/>
            </a:xfrm>
            <a:custGeom>
              <a:avLst/>
              <a:gdLst/>
              <a:ahLst/>
              <a:cxnLst/>
              <a:rect l="l" t="t" r="r" b="b"/>
              <a:pathLst>
                <a:path w="10491" h="12042" extrusionOk="0">
                  <a:moveTo>
                    <a:pt x="10286" y="1"/>
                  </a:moveTo>
                  <a:lnTo>
                    <a:pt x="1" y="11768"/>
                  </a:lnTo>
                  <a:lnTo>
                    <a:pt x="320" y="12041"/>
                  </a:lnTo>
                  <a:lnTo>
                    <a:pt x="10491" y="434"/>
                  </a:lnTo>
                  <a:lnTo>
                    <a:pt x="10445" y="297"/>
                  </a:lnTo>
                  <a:lnTo>
                    <a:pt x="10377" y="160"/>
                  </a:lnTo>
                  <a:lnTo>
                    <a:pt x="10286" y="1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2"/>
            <p:cNvSpPr/>
            <p:nvPr/>
          </p:nvSpPr>
          <p:spPr>
            <a:xfrm>
              <a:off x="3124260" y="3319801"/>
              <a:ext cx="102589" cy="95729"/>
            </a:xfrm>
            <a:custGeom>
              <a:avLst/>
              <a:gdLst/>
              <a:ahLst/>
              <a:cxnLst/>
              <a:rect l="l" t="t" r="r" b="b"/>
              <a:pathLst>
                <a:path w="1346" h="1256" extrusionOk="0">
                  <a:moveTo>
                    <a:pt x="251" y="115"/>
                  </a:moveTo>
                  <a:lnTo>
                    <a:pt x="1254" y="1004"/>
                  </a:lnTo>
                  <a:lnTo>
                    <a:pt x="1115" y="1164"/>
                  </a:lnTo>
                  <a:lnTo>
                    <a:pt x="114" y="275"/>
                  </a:lnTo>
                  <a:lnTo>
                    <a:pt x="251" y="115"/>
                  </a:lnTo>
                  <a:close/>
                  <a:moveTo>
                    <a:pt x="228" y="1"/>
                  </a:moveTo>
                  <a:lnTo>
                    <a:pt x="205" y="24"/>
                  </a:lnTo>
                  <a:lnTo>
                    <a:pt x="23" y="252"/>
                  </a:lnTo>
                  <a:lnTo>
                    <a:pt x="0" y="275"/>
                  </a:lnTo>
                  <a:lnTo>
                    <a:pt x="23" y="297"/>
                  </a:lnTo>
                  <a:lnTo>
                    <a:pt x="1095" y="1255"/>
                  </a:lnTo>
                  <a:lnTo>
                    <a:pt x="1118" y="1255"/>
                  </a:lnTo>
                  <a:lnTo>
                    <a:pt x="1163" y="1232"/>
                  </a:lnTo>
                  <a:lnTo>
                    <a:pt x="1346" y="1027"/>
                  </a:lnTo>
                  <a:lnTo>
                    <a:pt x="1346" y="981"/>
                  </a:lnTo>
                  <a:lnTo>
                    <a:pt x="1346" y="959"/>
                  </a:lnTo>
                  <a:lnTo>
                    <a:pt x="274" y="24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2"/>
            <p:cNvSpPr/>
            <p:nvPr/>
          </p:nvSpPr>
          <p:spPr>
            <a:xfrm>
              <a:off x="3092935" y="3337178"/>
              <a:ext cx="120043" cy="118290"/>
            </a:xfrm>
            <a:custGeom>
              <a:avLst/>
              <a:gdLst/>
              <a:ahLst/>
              <a:cxnLst/>
              <a:rect l="l" t="t" r="r" b="b"/>
              <a:pathLst>
                <a:path w="1575" h="1552" extrusionOk="0">
                  <a:moveTo>
                    <a:pt x="457" y="1"/>
                  </a:moveTo>
                  <a:lnTo>
                    <a:pt x="434" y="24"/>
                  </a:lnTo>
                  <a:lnTo>
                    <a:pt x="69" y="411"/>
                  </a:lnTo>
                  <a:lnTo>
                    <a:pt x="69" y="457"/>
                  </a:lnTo>
                  <a:lnTo>
                    <a:pt x="69" y="480"/>
                  </a:lnTo>
                  <a:lnTo>
                    <a:pt x="115" y="503"/>
                  </a:lnTo>
                  <a:lnTo>
                    <a:pt x="138" y="480"/>
                  </a:lnTo>
                  <a:lnTo>
                    <a:pt x="457" y="115"/>
                  </a:lnTo>
                  <a:lnTo>
                    <a:pt x="1460" y="982"/>
                  </a:lnTo>
                  <a:lnTo>
                    <a:pt x="1141" y="1346"/>
                  </a:lnTo>
                  <a:lnTo>
                    <a:pt x="1050" y="1415"/>
                  </a:lnTo>
                  <a:lnTo>
                    <a:pt x="936" y="1460"/>
                  </a:lnTo>
                  <a:lnTo>
                    <a:pt x="844" y="1438"/>
                  </a:lnTo>
                  <a:lnTo>
                    <a:pt x="753" y="1392"/>
                  </a:lnTo>
                  <a:lnTo>
                    <a:pt x="160" y="867"/>
                  </a:lnTo>
                  <a:lnTo>
                    <a:pt x="115" y="799"/>
                  </a:lnTo>
                  <a:lnTo>
                    <a:pt x="92" y="753"/>
                  </a:lnTo>
                  <a:lnTo>
                    <a:pt x="69" y="731"/>
                  </a:lnTo>
                  <a:lnTo>
                    <a:pt x="24" y="708"/>
                  </a:lnTo>
                  <a:lnTo>
                    <a:pt x="1" y="731"/>
                  </a:lnTo>
                  <a:lnTo>
                    <a:pt x="1" y="776"/>
                  </a:lnTo>
                  <a:lnTo>
                    <a:pt x="46" y="867"/>
                  </a:lnTo>
                  <a:lnTo>
                    <a:pt x="115" y="936"/>
                  </a:lnTo>
                  <a:lnTo>
                    <a:pt x="708" y="1460"/>
                  </a:lnTo>
                  <a:lnTo>
                    <a:pt x="822" y="1529"/>
                  </a:lnTo>
                  <a:lnTo>
                    <a:pt x="936" y="1552"/>
                  </a:lnTo>
                  <a:lnTo>
                    <a:pt x="1004" y="1529"/>
                  </a:lnTo>
                  <a:lnTo>
                    <a:pt x="1095" y="1506"/>
                  </a:lnTo>
                  <a:lnTo>
                    <a:pt x="1164" y="1460"/>
                  </a:lnTo>
                  <a:lnTo>
                    <a:pt x="1209" y="1415"/>
                  </a:lnTo>
                  <a:lnTo>
                    <a:pt x="1574" y="1004"/>
                  </a:lnTo>
                  <a:lnTo>
                    <a:pt x="1574" y="982"/>
                  </a:lnTo>
                  <a:lnTo>
                    <a:pt x="1551" y="959"/>
                  </a:lnTo>
                  <a:lnTo>
                    <a:pt x="48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2"/>
            <p:cNvSpPr/>
            <p:nvPr/>
          </p:nvSpPr>
          <p:spPr>
            <a:xfrm>
              <a:off x="3981073" y="2320463"/>
              <a:ext cx="111354" cy="192983"/>
            </a:xfrm>
            <a:custGeom>
              <a:avLst/>
              <a:gdLst/>
              <a:ahLst/>
              <a:cxnLst/>
              <a:rect l="l" t="t" r="r" b="b"/>
              <a:pathLst>
                <a:path w="1461" h="2532" extrusionOk="0">
                  <a:moveTo>
                    <a:pt x="1415" y="0"/>
                  </a:moveTo>
                  <a:lnTo>
                    <a:pt x="1392" y="23"/>
                  </a:lnTo>
                  <a:lnTo>
                    <a:pt x="24" y="912"/>
                  </a:lnTo>
                  <a:lnTo>
                    <a:pt x="1" y="958"/>
                  </a:lnTo>
                  <a:lnTo>
                    <a:pt x="1" y="981"/>
                  </a:lnTo>
                  <a:lnTo>
                    <a:pt x="46" y="1004"/>
                  </a:lnTo>
                  <a:lnTo>
                    <a:pt x="69" y="1004"/>
                  </a:lnTo>
                  <a:lnTo>
                    <a:pt x="1301" y="183"/>
                  </a:lnTo>
                  <a:lnTo>
                    <a:pt x="1301" y="183"/>
                  </a:lnTo>
                  <a:lnTo>
                    <a:pt x="206" y="2463"/>
                  </a:lnTo>
                  <a:lnTo>
                    <a:pt x="206" y="2486"/>
                  </a:lnTo>
                  <a:lnTo>
                    <a:pt x="229" y="2532"/>
                  </a:lnTo>
                  <a:lnTo>
                    <a:pt x="252" y="2532"/>
                  </a:lnTo>
                  <a:lnTo>
                    <a:pt x="274" y="2509"/>
                  </a:lnTo>
                  <a:lnTo>
                    <a:pt x="1460" y="69"/>
                  </a:lnTo>
                  <a:lnTo>
                    <a:pt x="1460" y="46"/>
                  </a:lnTo>
                  <a:lnTo>
                    <a:pt x="1437" y="23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2"/>
            <p:cNvSpPr/>
            <p:nvPr/>
          </p:nvSpPr>
          <p:spPr>
            <a:xfrm>
              <a:off x="3138131" y="2435168"/>
              <a:ext cx="863925" cy="963008"/>
            </a:xfrm>
            <a:custGeom>
              <a:avLst/>
              <a:gdLst/>
              <a:ahLst/>
              <a:cxnLst/>
              <a:rect l="l" t="t" r="r" b="b"/>
              <a:pathLst>
                <a:path w="11335" h="12635" extrusionOk="0">
                  <a:moveTo>
                    <a:pt x="10242" y="92"/>
                  </a:moveTo>
                  <a:lnTo>
                    <a:pt x="10331" y="114"/>
                  </a:lnTo>
                  <a:lnTo>
                    <a:pt x="10491" y="160"/>
                  </a:lnTo>
                  <a:lnTo>
                    <a:pt x="10673" y="251"/>
                  </a:lnTo>
                  <a:lnTo>
                    <a:pt x="10878" y="388"/>
                  </a:lnTo>
                  <a:lnTo>
                    <a:pt x="10970" y="479"/>
                  </a:lnTo>
                  <a:lnTo>
                    <a:pt x="11038" y="571"/>
                  </a:lnTo>
                  <a:lnTo>
                    <a:pt x="11175" y="776"/>
                  </a:lnTo>
                  <a:lnTo>
                    <a:pt x="11243" y="935"/>
                  </a:lnTo>
                  <a:lnTo>
                    <a:pt x="11243" y="961"/>
                  </a:lnTo>
                  <a:lnTo>
                    <a:pt x="11243" y="961"/>
                  </a:lnTo>
                  <a:lnTo>
                    <a:pt x="1118" y="12543"/>
                  </a:lnTo>
                  <a:lnTo>
                    <a:pt x="115" y="11653"/>
                  </a:lnTo>
                  <a:lnTo>
                    <a:pt x="10242" y="92"/>
                  </a:lnTo>
                  <a:close/>
                  <a:moveTo>
                    <a:pt x="10194" y="0"/>
                  </a:moveTo>
                  <a:lnTo>
                    <a:pt x="23" y="11631"/>
                  </a:lnTo>
                  <a:lnTo>
                    <a:pt x="1" y="11653"/>
                  </a:lnTo>
                  <a:lnTo>
                    <a:pt x="23" y="11699"/>
                  </a:lnTo>
                  <a:lnTo>
                    <a:pt x="1095" y="12634"/>
                  </a:lnTo>
                  <a:lnTo>
                    <a:pt x="1164" y="12634"/>
                  </a:lnTo>
                  <a:lnTo>
                    <a:pt x="11334" y="1004"/>
                  </a:lnTo>
                  <a:lnTo>
                    <a:pt x="11334" y="958"/>
                  </a:lnTo>
                  <a:lnTo>
                    <a:pt x="11312" y="890"/>
                  </a:lnTo>
                  <a:lnTo>
                    <a:pt x="11243" y="730"/>
                  </a:lnTo>
                  <a:lnTo>
                    <a:pt x="11129" y="525"/>
                  </a:lnTo>
                  <a:lnTo>
                    <a:pt x="11038" y="411"/>
                  </a:lnTo>
                  <a:lnTo>
                    <a:pt x="10924" y="320"/>
                  </a:lnTo>
                  <a:lnTo>
                    <a:pt x="10810" y="228"/>
                  </a:lnTo>
                  <a:lnTo>
                    <a:pt x="10696" y="160"/>
                  </a:lnTo>
                  <a:lnTo>
                    <a:pt x="10468" y="4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2"/>
            <p:cNvSpPr/>
            <p:nvPr/>
          </p:nvSpPr>
          <p:spPr>
            <a:xfrm>
              <a:off x="4036710" y="2320463"/>
              <a:ext cx="55715" cy="60898"/>
            </a:xfrm>
            <a:custGeom>
              <a:avLst/>
              <a:gdLst/>
              <a:ahLst/>
              <a:cxnLst/>
              <a:rect l="l" t="t" r="r" b="b"/>
              <a:pathLst>
                <a:path w="731" h="799" extrusionOk="0">
                  <a:moveTo>
                    <a:pt x="571" y="183"/>
                  </a:moveTo>
                  <a:lnTo>
                    <a:pt x="320" y="684"/>
                  </a:lnTo>
                  <a:lnTo>
                    <a:pt x="115" y="479"/>
                  </a:lnTo>
                  <a:lnTo>
                    <a:pt x="571" y="183"/>
                  </a:lnTo>
                  <a:close/>
                  <a:moveTo>
                    <a:pt x="685" y="0"/>
                  </a:moveTo>
                  <a:lnTo>
                    <a:pt x="662" y="23"/>
                  </a:lnTo>
                  <a:lnTo>
                    <a:pt x="23" y="456"/>
                  </a:lnTo>
                  <a:lnTo>
                    <a:pt x="0" y="479"/>
                  </a:lnTo>
                  <a:lnTo>
                    <a:pt x="0" y="525"/>
                  </a:lnTo>
                  <a:lnTo>
                    <a:pt x="320" y="798"/>
                  </a:lnTo>
                  <a:lnTo>
                    <a:pt x="365" y="798"/>
                  </a:lnTo>
                  <a:lnTo>
                    <a:pt x="388" y="776"/>
                  </a:lnTo>
                  <a:lnTo>
                    <a:pt x="730" y="69"/>
                  </a:lnTo>
                  <a:lnTo>
                    <a:pt x="730" y="46"/>
                  </a:lnTo>
                  <a:lnTo>
                    <a:pt x="707" y="23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2"/>
            <p:cNvSpPr/>
            <p:nvPr/>
          </p:nvSpPr>
          <p:spPr>
            <a:xfrm>
              <a:off x="4132375" y="964250"/>
              <a:ext cx="3435300" cy="1334300"/>
            </a:xfrm>
            <a:custGeom>
              <a:avLst/>
              <a:gdLst/>
              <a:ahLst/>
              <a:cxnLst/>
              <a:rect l="l" t="t" r="r" b="b"/>
              <a:pathLst>
                <a:path w="137412" h="53372" extrusionOk="0">
                  <a:moveTo>
                    <a:pt x="0" y="53372"/>
                  </a:moveTo>
                  <a:cubicBezTo>
                    <a:pt x="6618" y="51719"/>
                    <a:pt x="9148" y="43247"/>
                    <a:pt x="13566" y="38049"/>
                  </a:cubicBezTo>
                  <a:cubicBezTo>
                    <a:pt x="21303" y="28946"/>
                    <a:pt x="31735" y="17608"/>
                    <a:pt x="29392" y="5894"/>
                  </a:cubicBezTo>
                  <a:cubicBezTo>
                    <a:pt x="28704" y="2455"/>
                    <a:pt x="24076" y="-348"/>
                    <a:pt x="20600" y="116"/>
                  </a:cubicBezTo>
                  <a:cubicBezTo>
                    <a:pt x="15968" y="734"/>
                    <a:pt x="12569" y="6755"/>
                    <a:pt x="12310" y="11421"/>
                  </a:cubicBezTo>
                  <a:cubicBezTo>
                    <a:pt x="12078" y="15601"/>
                    <a:pt x="12276" y="21260"/>
                    <a:pt x="15827" y="23479"/>
                  </a:cubicBezTo>
                  <a:cubicBezTo>
                    <a:pt x="26073" y="29881"/>
                    <a:pt x="39959" y="26712"/>
                    <a:pt x="52001" y="25739"/>
                  </a:cubicBezTo>
                  <a:cubicBezTo>
                    <a:pt x="80382" y="23446"/>
                    <a:pt x="109136" y="21136"/>
                    <a:pt x="137412" y="24483"/>
                  </a:cubicBezTo>
                </a:path>
              </a:pathLst>
            </a:custGeom>
            <a:noFill/>
            <a:ln w="9525" cap="flat" cmpd="sng">
              <a:solidFill>
                <a:srgbClr val="E85D8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pic>
        <p:nvPicPr>
          <p:cNvPr id="23" name="صورة 22">
            <a:extLst>
              <a:ext uri="{FF2B5EF4-FFF2-40B4-BE49-F238E27FC236}">
                <a16:creationId xmlns:a16="http://schemas.microsoft.com/office/drawing/2014/main" id="{E2C1A82D-E43F-4782-9FC9-441F454CB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50" y="61823"/>
            <a:ext cx="7643899" cy="1096627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4A478E42-4902-4A53-AFC5-BFA57B654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6" y="1433908"/>
            <a:ext cx="3920613" cy="2832669"/>
          </a:xfrm>
          <a:prstGeom prst="rect">
            <a:avLst/>
          </a:prstGeom>
        </p:spPr>
      </p:pic>
      <p:sp>
        <p:nvSpPr>
          <p:cNvPr id="26" name="شكل بيضاوي 25">
            <a:extLst>
              <a:ext uri="{FF2B5EF4-FFF2-40B4-BE49-F238E27FC236}">
                <a16:creationId xmlns:a16="http://schemas.microsoft.com/office/drawing/2014/main" id="{7426A3DB-196A-4D6B-8CD5-07BDFD66FE2B}"/>
              </a:ext>
            </a:extLst>
          </p:cNvPr>
          <p:cNvSpPr/>
          <p:nvPr/>
        </p:nvSpPr>
        <p:spPr>
          <a:xfrm>
            <a:off x="1477925" y="610136"/>
            <a:ext cx="808073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8917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3" grpId="0" build="p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32"/>
          <p:cNvSpPr txBox="1">
            <a:spLocks noGrp="1"/>
          </p:cNvSpPr>
          <p:nvPr>
            <p:ph type="subTitle" idx="1"/>
          </p:nvPr>
        </p:nvSpPr>
        <p:spPr>
          <a:xfrm>
            <a:off x="4168744" y="1936576"/>
            <a:ext cx="4012401" cy="20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3200" dirty="0"/>
              <a:t>They </a:t>
            </a:r>
            <a:r>
              <a:rPr lang="en-US" sz="3200" u="sng" dirty="0">
                <a:solidFill>
                  <a:srgbClr val="7030A0"/>
                </a:solidFill>
              </a:rPr>
              <a:t>invented</a:t>
            </a:r>
            <a:r>
              <a:rPr lang="en-US" sz="3200" dirty="0"/>
              <a:t> the cat helping machine.</a:t>
            </a:r>
          </a:p>
        </p:txBody>
      </p:sp>
      <p:grpSp>
        <p:nvGrpSpPr>
          <p:cNvPr id="1814" name="Google Shape;1814;p32"/>
          <p:cNvGrpSpPr/>
          <p:nvPr/>
        </p:nvGrpSpPr>
        <p:grpSpPr>
          <a:xfrm>
            <a:off x="3193708" y="3073228"/>
            <a:ext cx="4214672" cy="2273706"/>
            <a:chOff x="2924347" y="964250"/>
            <a:chExt cx="4643328" cy="2491218"/>
          </a:xfrm>
        </p:grpSpPr>
        <p:sp>
          <p:nvSpPr>
            <p:cNvPr id="1815" name="Google Shape;1815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188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fill="none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234" y="46"/>
                  </a:lnTo>
                  <a:lnTo>
                    <a:pt x="15188" y="1"/>
                  </a:lnTo>
                  <a:lnTo>
                    <a:pt x="15188" y="1"/>
                  </a:lnTo>
                  <a:lnTo>
                    <a:pt x="1518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2" y="1"/>
                  </a:move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56A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fill="none" extrusionOk="0">
                  <a:moveTo>
                    <a:pt x="92" y="1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2"/>
            <p:cNvSpPr/>
            <p:nvPr/>
          </p:nvSpPr>
          <p:spPr>
            <a:xfrm>
              <a:off x="3127690" y="3323307"/>
              <a:ext cx="95729" cy="88717"/>
            </a:xfrm>
            <a:custGeom>
              <a:avLst/>
              <a:gdLst/>
              <a:ahLst/>
              <a:cxnLst/>
              <a:rect l="l" t="t" r="r" b="b"/>
              <a:pathLst>
                <a:path w="1256" h="1164" extrusionOk="0">
                  <a:moveTo>
                    <a:pt x="183" y="0"/>
                  </a:moveTo>
                  <a:lnTo>
                    <a:pt x="1" y="229"/>
                  </a:lnTo>
                  <a:lnTo>
                    <a:pt x="1073" y="1164"/>
                  </a:lnTo>
                  <a:lnTo>
                    <a:pt x="1255" y="93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2"/>
            <p:cNvSpPr/>
            <p:nvPr/>
          </p:nvSpPr>
          <p:spPr>
            <a:xfrm>
              <a:off x="3094688" y="3340684"/>
              <a:ext cx="114784" cy="109601"/>
            </a:xfrm>
            <a:custGeom>
              <a:avLst/>
              <a:gdLst/>
              <a:ahLst/>
              <a:cxnLst/>
              <a:rect l="l" t="t" r="r" b="b"/>
              <a:pathLst>
                <a:path w="1506" h="1438" extrusionOk="0">
                  <a:moveTo>
                    <a:pt x="434" y="1"/>
                  </a:moveTo>
                  <a:lnTo>
                    <a:pt x="92" y="411"/>
                  </a:lnTo>
                  <a:lnTo>
                    <a:pt x="23" y="502"/>
                  </a:lnTo>
                  <a:lnTo>
                    <a:pt x="1" y="639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707" y="1369"/>
                  </a:lnTo>
                  <a:lnTo>
                    <a:pt x="821" y="1437"/>
                  </a:lnTo>
                  <a:lnTo>
                    <a:pt x="935" y="1437"/>
                  </a:lnTo>
                  <a:lnTo>
                    <a:pt x="1050" y="1414"/>
                  </a:lnTo>
                  <a:lnTo>
                    <a:pt x="1164" y="1346"/>
                  </a:lnTo>
                  <a:lnTo>
                    <a:pt x="1506" y="936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2"/>
            <p:cNvSpPr/>
            <p:nvPr/>
          </p:nvSpPr>
          <p:spPr>
            <a:xfrm>
              <a:off x="3916747" y="2323893"/>
              <a:ext cx="172175" cy="186123"/>
            </a:xfrm>
            <a:custGeom>
              <a:avLst/>
              <a:gdLst/>
              <a:ahLst/>
              <a:cxnLst/>
              <a:rect l="l" t="t" r="r" b="b"/>
              <a:pathLst>
                <a:path w="2259" h="2442" extrusionOk="0">
                  <a:moveTo>
                    <a:pt x="2259" y="1"/>
                  </a:moveTo>
                  <a:lnTo>
                    <a:pt x="1" y="1506"/>
                  </a:lnTo>
                  <a:lnTo>
                    <a:pt x="1073" y="2441"/>
                  </a:lnTo>
                  <a:lnTo>
                    <a:pt x="2259" y="1"/>
                  </a:lnTo>
                  <a:close/>
                </a:path>
              </a:pathLst>
            </a:custGeom>
            <a:solidFill>
              <a:srgbClr val="F2C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2"/>
            <p:cNvSpPr/>
            <p:nvPr/>
          </p:nvSpPr>
          <p:spPr>
            <a:xfrm>
              <a:off x="3141637" y="2438674"/>
              <a:ext cx="856913" cy="955996"/>
            </a:xfrm>
            <a:custGeom>
              <a:avLst/>
              <a:gdLst/>
              <a:ahLst/>
              <a:cxnLst/>
              <a:rect l="l" t="t" r="r" b="b"/>
              <a:pathLst>
                <a:path w="11243" h="12543" extrusionOk="0">
                  <a:moveTo>
                    <a:pt x="10171" y="0"/>
                  </a:moveTo>
                  <a:lnTo>
                    <a:pt x="0" y="11607"/>
                  </a:lnTo>
                  <a:lnTo>
                    <a:pt x="1072" y="12542"/>
                  </a:lnTo>
                  <a:lnTo>
                    <a:pt x="11243" y="935"/>
                  </a:lnTo>
                  <a:lnTo>
                    <a:pt x="11220" y="867"/>
                  </a:lnTo>
                  <a:lnTo>
                    <a:pt x="11152" y="707"/>
                  </a:lnTo>
                  <a:lnTo>
                    <a:pt x="11038" y="502"/>
                  </a:lnTo>
                  <a:lnTo>
                    <a:pt x="10946" y="411"/>
                  </a:lnTo>
                  <a:lnTo>
                    <a:pt x="10855" y="296"/>
                  </a:lnTo>
                  <a:lnTo>
                    <a:pt x="10741" y="205"/>
                  </a:lnTo>
                  <a:lnTo>
                    <a:pt x="10627" y="137"/>
                  </a:lnTo>
                  <a:lnTo>
                    <a:pt x="10422" y="46"/>
                  </a:lnTo>
                  <a:lnTo>
                    <a:pt x="1023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2"/>
            <p:cNvSpPr/>
            <p:nvPr/>
          </p:nvSpPr>
          <p:spPr>
            <a:xfrm>
              <a:off x="4040216" y="2323893"/>
              <a:ext cx="48703" cy="53962"/>
            </a:xfrm>
            <a:custGeom>
              <a:avLst/>
              <a:gdLst/>
              <a:ahLst/>
              <a:cxnLst/>
              <a:rect l="l" t="t" r="r" b="b"/>
              <a:pathLst>
                <a:path w="639" h="708" extrusionOk="0">
                  <a:moveTo>
                    <a:pt x="639" y="1"/>
                  </a:moveTo>
                  <a:lnTo>
                    <a:pt x="0" y="434"/>
                  </a:lnTo>
                  <a:lnTo>
                    <a:pt x="297" y="708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2"/>
            <p:cNvSpPr/>
            <p:nvPr/>
          </p:nvSpPr>
          <p:spPr>
            <a:xfrm>
              <a:off x="3141637" y="2438674"/>
              <a:ext cx="810040" cy="907293"/>
            </a:xfrm>
            <a:custGeom>
              <a:avLst/>
              <a:gdLst/>
              <a:ahLst/>
              <a:cxnLst/>
              <a:rect l="l" t="t" r="r" b="b"/>
              <a:pathLst>
                <a:path w="10628" h="11904" extrusionOk="0">
                  <a:moveTo>
                    <a:pt x="10171" y="0"/>
                  </a:moveTo>
                  <a:lnTo>
                    <a:pt x="0" y="11607"/>
                  </a:lnTo>
                  <a:lnTo>
                    <a:pt x="342" y="11904"/>
                  </a:lnTo>
                  <a:lnTo>
                    <a:pt x="10627" y="137"/>
                  </a:lnTo>
                  <a:lnTo>
                    <a:pt x="10467" y="68"/>
                  </a:lnTo>
                  <a:lnTo>
                    <a:pt x="10308" y="23"/>
                  </a:lnTo>
                  <a:lnTo>
                    <a:pt x="10171" y="0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2"/>
            <p:cNvSpPr/>
            <p:nvPr/>
          </p:nvSpPr>
          <p:spPr>
            <a:xfrm>
              <a:off x="3198951" y="2476858"/>
              <a:ext cx="799598" cy="917811"/>
            </a:xfrm>
            <a:custGeom>
              <a:avLst/>
              <a:gdLst/>
              <a:ahLst/>
              <a:cxnLst/>
              <a:rect l="l" t="t" r="r" b="b"/>
              <a:pathLst>
                <a:path w="10491" h="12042" extrusionOk="0">
                  <a:moveTo>
                    <a:pt x="10286" y="1"/>
                  </a:moveTo>
                  <a:lnTo>
                    <a:pt x="1" y="11768"/>
                  </a:lnTo>
                  <a:lnTo>
                    <a:pt x="320" y="12041"/>
                  </a:lnTo>
                  <a:lnTo>
                    <a:pt x="10491" y="434"/>
                  </a:lnTo>
                  <a:lnTo>
                    <a:pt x="10445" y="297"/>
                  </a:lnTo>
                  <a:lnTo>
                    <a:pt x="10377" y="160"/>
                  </a:lnTo>
                  <a:lnTo>
                    <a:pt x="10286" y="1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2"/>
            <p:cNvSpPr/>
            <p:nvPr/>
          </p:nvSpPr>
          <p:spPr>
            <a:xfrm>
              <a:off x="3124260" y="3319801"/>
              <a:ext cx="102589" cy="95729"/>
            </a:xfrm>
            <a:custGeom>
              <a:avLst/>
              <a:gdLst/>
              <a:ahLst/>
              <a:cxnLst/>
              <a:rect l="l" t="t" r="r" b="b"/>
              <a:pathLst>
                <a:path w="1346" h="1256" extrusionOk="0">
                  <a:moveTo>
                    <a:pt x="251" y="115"/>
                  </a:moveTo>
                  <a:lnTo>
                    <a:pt x="1254" y="1004"/>
                  </a:lnTo>
                  <a:lnTo>
                    <a:pt x="1115" y="1164"/>
                  </a:lnTo>
                  <a:lnTo>
                    <a:pt x="114" y="275"/>
                  </a:lnTo>
                  <a:lnTo>
                    <a:pt x="251" y="115"/>
                  </a:lnTo>
                  <a:close/>
                  <a:moveTo>
                    <a:pt x="228" y="1"/>
                  </a:moveTo>
                  <a:lnTo>
                    <a:pt x="205" y="24"/>
                  </a:lnTo>
                  <a:lnTo>
                    <a:pt x="23" y="252"/>
                  </a:lnTo>
                  <a:lnTo>
                    <a:pt x="0" y="275"/>
                  </a:lnTo>
                  <a:lnTo>
                    <a:pt x="23" y="297"/>
                  </a:lnTo>
                  <a:lnTo>
                    <a:pt x="1095" y="1255"/>
                  </a:lnTo>
                  <a:lnTo>
                    <a:pt x="1118" y="1255"/>
                  </a:lnTo>
                  <a:lnTo>
                    <a:pt x="1163" y="1232"/>
                  </a:lnTo>
                  <a:lnTo>
                    <a:pt x="1346" y="1027"/>
                  </a:lnTo>
                  <a:lnTo>
                    <a:pt x="1346" y="981"/>
                  </a:lnTo>
                  <a:lnTo>
                    <a:pt x="1346" y="959"/>
                  </a:lnTo>
                  <a:lnTo>
                    <a:pt x="274" y="24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2"/>
            <p:cNvSpPr/>
            <p:nvPr/>
          </p:nvSpPr>
          <p:spPr>
            <a:xfrm>
              <a:off x="3092935" y="3337178"/>
              <a:ext cx="120043" cy="118290"/>
            </a:xfrm>
            <a:custGeom>
              <a:avLst/>
              <a:gdLst/>
              <a:ahLst/>
              <a:cxnLst/>
              <a:rect l="l" t="t" r="r" b="b"/>
              <a:pathLst>
                <a:path w="1575" h="1552" extrusionOk="0">
                  <a:moveTo>
                    <a:pt x="457" y="1"/>
                  </a:moveTo>
                  <a:lnTo>
                    <a:pt x="434" y="24"/>
                  </a:lnTo>
                  <a:lnTo>
                    <a:pt x="69" y="411"/>
                  </a:lnTo>
                  <a:lnTo>
                    <a:pt x="69" y="457"/>
                  </a:lnTo>
                  <a:lnTo>
                    <a:pt x="69" y="480"/>
                  </a:lnTo>
                  <a:lnTo>
                    <a:pt x="115" y="503"/>
                  </a:lnTo>
                  <a:lnTo>
                    <a:pt x="138" y="480"/>
                  </a:lnTo>
                  <a:lnTo>
                    <a:pt x="457" y="115"/>
                  </a:lnTo>
                  <a:lnTo>
                    <a:pt x="1460" y="982"/>
                  </a:lnTo>
                  <a:lnTo>
                    <a:pt x="1141" y="1346"/>
                  </a:lnTo>
                  <a:lnTo>
                    <a:pt x="1050" y="1415"/>
                  </a:lnTo>
                  <a:lnTo>
                    <a:pt x="936" y="1460"/>
                  </a:lnTo>
                  <a:lnTo>
                    <a:pt x="844" y="1438"/>
                  </a:lnTo>
                  <a:lnTo>
                    <a:pt x="753" y="1392"/>
                  </a:lnTo>
                  <a:lnTo>
                    <a:pt x="160" y="867"/>
                  </a:lnTo>
                  <a:lnTo>
                    <a:pt x="115" y="799"/>
                  </a:lnTo>
                  <a:lnTo>
                    <a:pt x="92" y="753"/>
                  </a:lnTo>
                  <a:lnTo>
                    <a:pt x="69" y="731"/>
                  </a:lnTo>
                  <a:lnTo>
                    <a:pt x="24" y="708"/>
                  </a:lnTo>
                  <a:lnTo>
                    <a:pt x="1" y="731"/>
                  </a:lnTo>
                  <a:lnTo>
                    <a:pt x="1" y="776"/>
                  </a:lnTo>
                  <a:lnTo>
                    <a:pt x="46" y="867"/>
                  </a:lnTo>
                  <a:lnTo>
                    <a:pt x="115" y="936"/>
                  </a:lnTo>
                  <a:lnTo>
                    <a:pt x="708" y="1460"/>
                  </a:lnTo>
                  <a:lnTo>
                    <a:pt x="822" y="1529"/>
                  </a:lnTo>
                  <a:lnTo>
                    <a:pt x="936" y="1552"/>
                  </a:lnTo>
                  <a:lnTo>
                    <a:pt x="1004" y="1529"/>
                  </a:lnTo>
                  <a:lnTo>
                    <a:pt x="1095" y="1506"/>
                  </a:lnTo>
                  <a:lnTo>
                    <a:pt x="1164" y="1460"/>
                  </a:lnTo>
                  <a:lnTo>
                    <a:pt x="1209" y="1415"/>
                  </a:lnTo>
                  <a:lnTo>
                    <a:pt x="1574" y="1004"/>
                  </a:lnTo>
                  <a:lnTo>
                    <a:pt x="1574" y="982"/>
                  </a:lnTo>
                  <a:lnTo>
                    <a:pt x="1551" y="959"/>
                  </a:lnTo>
                  <a:lnTo>
                    <a:pt x="48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2"/>
            <p:cNvSpPr/>
            <p:nvPr/>
          </p:nvSpPr>
          <p:spPr>
            <a:xfrm>
              <a:off x="3981073" y="2320463"/>
              <a:ext cx="111354" cy="192983"/>
            </a:xfrm>
            <a:custGeom>
              <a:avLst/>
              <a:gdLst/>
              <a:ahLst/>
              <a:cxnLst/>
              <a:rect l="l" t="t" r="r" b="b"/>
              <a:pathLst>
                <a:path w="1461" h="2532" extrusionOk="0">
                  <a:moveTo>
                    <a:pt x="1415" y="0"/>
                  </a:moveTo>
                  <a:lnTo>
                    <a:pt x="1392" y="23"/>
                  </a:lnTo>
                  <a:lnTo>
                    <a:pt x="24" y="912"/>
                  </a:lnTo>
                  <a:lnTo>
                    <a:pt x="1" y="958"/>
                  </a:lnTo>
                  <a:lnTo>
                    <a:pt x="1" y="981"/>
                  </a:lnTo>
                  <a:lnTo>
                    <a:pt x="46" y="1004"/>
                  </a:lnTo>
                  <a:lnTo>
                    <a:pt x="69" y="1004"/>
                  </a:lnTo>
                  <a:lnTo>
                    <a:pt x="1301" y="183"/>
                  </a:lnTo>
                  <a:lnTo>
                    <a:pt x="1301" y="183"/>
                  </a:lnTo>
                  <a:lnTo>
                    <a:pt x="206" y="2463"/>
                  </a:lnTo>
                  <a:lnTo>
                    <a:pt x="206" y="2486"/>
                  </a:lnTo>
                  <a:lnTo>
                    <a:pt x="229" y="2532"/>
                  </a:lnTo>
                  <a:lnTo>
                    <a:pt x="252" y="2532"/>
                  </a:lnTo>
                  <a:lnTo>
                    <a:pt x="274" y="2509"/>
                  </a:lnTo>
                  <a:lnTo>
                    <a:pt x="1460" y="69"/>
                  </a:lnTo>
                  <a:lnTo>
                    <a:pt x="1460" y="46"/>
                  </a:lnTo>
                  <a:lnTo>
                    <a:pt x="1437" y="23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2"/>
            <p:cNvSpPr/>
            <p:nvPr/>
          </p:nvSpPr>
          <p:spPr>
            <a:xfrm>
              <a:off x="3138131" y="2435168"/>
              <a:ext cx="863925" cy="963008"/>
            </a:xfrm>
            <a:custGeom>
              <a:avLst/>
              <a:gdLst/>
              <a:ahLst/>
              <a:cxnLst/>
              <a:rect l="l" t="t" r="r" b="b"/>
              <a:pathLst>
                <a:path w="11335" h="12635" extrusionOk="0">
                  <a:moveTo>
                    <a:pt x="10242" y="92"/>
                  </a:moveTo>
                  <a:lnTo>
                    <a:pt x="10331" y="114"/>
                  </a:lnTo>
                  <a:lnTo>
                    <a:pt x="10491" y="160"/>
                  </a:lnTo>
                  <a:lnTo>
                    <a:pt x="10673" y="251"/>
                  </a:lnTo>
                  <a:lnTo>
                    <a:pt x="10878" y="388"/>
                  </a:lnTo>
                  <a:lnTo>
                    <a:pt x="10970" y="479"/>
                  </a:lnTo>
                  <a:lnTo>
                    <a:pt x="11038" y="571"/>
                  </a:lnTo>
                  <a:lnTo>
                    <a:pt x="11175" y="776"/>
                  </a:lnTo>
                  <a:lnTo>
                    <a:pt x="11243" y="935"/>
                  </a:lnTo>
                  <a:lnTo>
                    <a:pt x="11243" y="961"/>
                  </a:lnTo>
                  <a:lnTo>
                    <a:pt x="11243" y="961"/>
                  </a:lnTo>
                  <a:lnTo>
                    <a:pt x="1118" y="12543"/>
                  </a:lnTo>
                  <a:lnTo>
                    <a:pt x="115" y="11653"/>
                  </a:lnTo>
                  <a:lnTo>
                    <a:pt x="10242" y="92"/>
                  </a:lnTo>
                  <a:close/>
                  <a:moveTo>
                    <a:pt x="10194" y="0"/>
                  </a:moveTo>
                  <a:lnTo>
                    <a:pt x="23" y="11631"/>
                  </a:lnTo>
                  <a:lnTo>
                    <a:pt x="1" y="11653"/>
                  </a:lnTo>
                  <a:lnTo>
                    <a:pt x="23" y="11699"/>
                  </a:lnTo>
                  <a:lnTo>
                    <a:pt x="1095" y="12634"/>
                  </a:lnTo>
                  <a:lnTo>
                    <a:pt x="1164" y="12634"/>
                  </a:lnTo>
                  <a:lnTo>
                    <a:pt x="11334" y="1004"/>
                  </a:lnTo>
                  <a:lnTo>
                    <a:pt x="11334" y="958"/>
                  </a:lnTo>
                  <a:lnTo>
                    <a:pt x="11312" y="890"/>
                  </a:lnTo>
                  <a:lnTo>
                    <a:pt x="11243" y="730"/>
                  </a:lnTo>
                  <a:lnTo>
                    <a:pt x="11129" y="525"/>
                  </a:lnTo>
                  <a:lnTo>
                    <a:pt x="11038" y="411"/>
                  </a:lnTo>
                  <a:lnTo>
                    <a:pt x="10924" y="320"/>
                  </a:lnTo>
                  <a:lnTo>
                    <a:pt x="10810" y="228"/>
                  </a:lnTo>
                  <a:lnTo>
                    <a:pt x="10696" y="160"/>
                  </a:lnTo>
                  <a:lnTo>
                    <a:pt x="10468" y="4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2"/>
            <p:cNvSpPr/>
            <p:nvPr/>
          </p:nvSpPr>
          <p:spPr>
            <a:xfrm>
              <a:off x="4036710" y="2320463"/>
              <a:ext cx="55715" cy="60898"/>
            </a:xfrm>
            <a:custGeom>
              <a:avLst/>
              <a:gdLst/>
              <a:ahLst/>
              <a:cxnLst/>
              <a:rect l="l" t="t" r="r" b="b"/>
              <a:pathLst>
                <a:path w="731" h="799" extrusionOk="0">
                  <a:moveTo>
                    <a:pt x="571" y="183"/>
                  </a:moveTo>
                  <a:lnTo>
                    <a:pt x="320" y="684"/>
                  </a:lnTo>
                  <a:lnTo>
                    <a:pt x="115" y="479"/>
                  </a:lnTo>
                  <a:lnTo>
                    <a:pt x="571" y="183"/>
                  </a:lnTo>
                  <a:close/>
                  <a:moveTo>
                    <a:pt x="685" y="0"/>
                  </a:moveTo>
                  <a:lnTo>
                    <a:pt x="662" y="23"/>
                  </a:lnTo>
                  <a:lnTo>
                    <a:pt x="23" y="456"/>
                  </a:lnTo>
                  <a:lnTo>
                    <a:pt x="0" y="479"/>
                  </a:lnTo>
                  <a:lnTo>
                    <a:pt x="0" y="525"/>
                  </a:lnTo>
                  <a:lnTo>
                    <a:pt x="320" y="798"/>
                  </a:lnTo>
                  <a:lnTo>
                    <a:pt x="365" y="798"/>
                  </a:lnTo>
                  <a:lnTo>
                    <a:pt x="388" y="776"/>
                  </a:lnTo>
                  <a:lnTo>
                    <a:pt x="730" y="69"/>
                  </a:lnTo>
                  <a:lnTo>
                    <a:pt x="730" y="46"/>
                  </a:lnTo>
                  <a:lnTo>
                    <a:pt x="707" y="23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2"/>
            <p:cNvSpPr/>
            <p:nvPr/>
          </p:nvSpPr>
          <p:spPr>
            <a:xfrm>
              <a:off x="4132375" y="964250"/>
              <a:ext cx="3435300" cy="1334300"/>
            </a:xfrm>
            <a:custGeom>
              <a:avLst/>
              <a:gdLst/>
              <a:ahLst/>
              <a:cxnLst/>
              <a:rect l="l" t="t" r="r" b="b"/>
              <a:pathLst>
                <a:path w="137412" h="53372" extrusionOk="0">
                  <a:moveTo>
                    <a:pt x="0" y="53372"/>
                  </a:moveTo>
                  <a:cubicBezTo>
                    <a:pt x="6618" y="51719"/>
                    <a:pt x="9148" y="43247"/>
                    <a:pt x="13566" y="38049"/>
                  </a:cubicBezTo>
                  <a:cubicBezTo>
                    <a:pt x="21303" y="28946"/>
                    <a:pt x="31735" y="17608"/>
                    <a:pt x="29392" y="5894"/>
                  </a:cubicBezTo>
                  <a:cubicBezTo>
                    <a:pt x="28704" y="2455"/>
                    <a:pt x="24076" y="-348"/>
                    <a:pt x="20600" y="116"/>
                  </a:cubicBezTo>
                  <a:cubicBezTo>
                    <a:pt x="15968" y="734"/>
                    <a:pt x="12569" y="6755"/>
                    <a:pt x="12310" y="11421"/>
                  </a:cubicBezTo>
                  <a:cubicBezTo>
                    <a:pt x="12078" y="15601"/>
                    <a:pt x="12276" y="21260"/>
                    <a:pt x="15827" y="23479"/>
                  </a:cubicBezTo>
                  <a:cubicBezTo>
                    <a:pt x="26073" y="29881"/>
                    <a:pt x="39959" y="26712"/>
                    <a:pt x="52001" y="25739"/>
                  </a:cubicBezTo>
                  <a:cubicBezTo>
                    <a:pt x="80382" y="23446"/>
                    <a:pt x="109136" y="21136"/>
                    <a:pt x="137412" y="24483"/>
                  </a:cubicBezTo>
                </a:path>
              </a:pathLst>
            </a:custGeom>
            <a:noFill/>
            <a:ln w="9525" cap="flat" cmpd="sng">
              <a:solidFill>
                <a:srgbClr val="E85D8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pic>
        <p:nvPicPr>
          <p:cNvPr id="23" name="صورة 22">
            <a:extLst>
              <a:ext uri="{FF2B5EF4-FFF2-40B4-BE49-F238E27FC236}">
                <a16:creationId xmlns:a16="http://schemas.microsoft.com/office/drawing/2014/main" id="{E2C1A82D-E43F-4782-9FC9-441F454CB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50" y="61823"/>
            <a:ext cx="7643899" cy="1096627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9389C4B0-84DD-48A7-8AE4-DA1852CA9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3" y="1429122"/>
            <a:ext cx="4271176" cy="2857198"/>
          </a:xfrm>
          <a:prstGeom prst="rect">
            <a:avLst/>
          </a:prstGeom>
        </p:spPr>
      </p:pic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2206295A-BCFA-4FBA-B1EF-CA2ACA11D49C}"/>
              </a:ext>
            </a:extLst>
          </p:cNvPr>
          <p:cNvSpPr/>
          <p:nvPr/>
        </p:nvSpPr>
        <p:spPr>
          <a:xfrm>
            <a:off x="3286420" y="643472"/>
            <a:ext cx="808073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476A655-4F79-4D38-B8B0-9D9BA02424EB}"/>
              </a:ext>
            </a:extLst>
          </p:cNvPr>
          <p:cNvSpPr txBox="1"/>
          <p:nvPr/>
        </p:nvSpPr>
        <p:spPr>
          <a:xfrm>
            <a:off x="4006493" y="619971"/>
            <a:ext cx="11310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>
                <a:highlight>
                  <a:srgbClr val="FFFF00"/>
                </a:highlight>
              </a:rPr>
              <a:t>invented</a:t>
            </a:r>
            <a:endParaRPr lang="ar-OM" sz="1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2755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3" grpId="0" build="p"/>
      <p:bldP spid="25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32"/>
          <p:cNvSpPr txBox="1">
            <a:spLocks noGrp="1"/>
          </p:cNvSpPr>
          <p:nvPr>
            <p:ph type="subTitle" idx="1"/>
          </p:nvPr>
        </p:nvSpPr>
        <p:spPr>
          <a:xfrm>
            <a:off x="3541599" y="1886298"/>
            <a:ext cx="5049507" cy="20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3200" dirty="0">
                <a:highlight>
                  <a:srgbClr val="FFFF00"/>
                </a:highlight>
              </a:rPr>
              <a:t>Then, </a:t>
            </a:r>
            <a:r>
              <a:rPr lang="en-US" sz="3200" dirty="0"/>
              <a:t>they </a:t>
            </a:r>
            <a:r>
              <a:rPr lang="en-US" sz="3200" u="sng" dirty="0">
                <a:solidFill>
                  <a:srgbClr val="7030A0"/>
                </a:solidFill>
              </a:rPr>
              <a:t>used</a:t>
            </a:r>
            <a:r>
              <a:rPr lang="en-US" sz="3200" dirty="0"/>
              <a:t> the remote control to </a:t>
            </a:r>
            <a:r>
              <a:rPr lang="en-US" sz="3200" u="sng" dirty="0">
                <a:solidFill>
                  <a:srgbClr val="7030A0"/>
                </a:solidFill>
              </a:rPr>
              <a:t>help</a:t>
            </a:r>
            <a:r>
              <a:rPr lang="en-US" sz="3200" dirty="0"/>
              <a:t> the cat.</a:t>
            </a:r>
          </a:p>
        </p:txBody>
      </p:sp>
      <p:grpSp>
        <p:nvGrpSpPr>
          <p:cNvPr id="1814" name="Google Shape;1814;p32"/>
          <p:cNvGrpSpPr/>
          <p:nvPr/>
        </p:nvGrpSpPr>
        <p:grpSpPr>
          <a:xfrm>
            <a:off x="3193708" y="3073228"/>
            <a:ext cx="4214672" cy="2273706"/>
            <a:chOff x="2924347" y="964250"/>
            <a:chExt cx="4643328" cy="2491218"/>
          </a:xfrm>
        </p:grpSpPr>
        <p:sp>
          <p:nvSpPr>
            <p:cNvPr id="1815" name="Google Shape;1815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188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fill="none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234" y="46"/>
                  </a:lnTo>
                  <a:lnTo>
                    <a:pt x="15188" y="1"/>
                  </a:lnTo>
                  <a:lnTo>
                    <a:pt x="15188" y="1"/>
                  </a:lnTo>
                  <a:lnTo>
                    <a:pt x="1518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2" y="1"/>
                  </a:move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56A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fill="none" extrusionOk="0">
                  <a:moveTo>
                    <a:pt x="92" y="1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2"/>
            <p:cNvSpPr/>
            <p:nvPr/>
          </p:nvSpPr>
          <p:spPr>
            <a:xfrm>
              <a:off x="3127690" y="3323307"/>
              <a:ext cx="95729" cy="88717"/>
            </a:xfrm>
            <a:custGeom>
              <a:avLst/>
              <a:gdLst/>
              <a:ahLst/>
              <a:cxnLst/>
              <a:rect l="l" t="t" r="r" b="b"/>
              <a:pathLst>
                <a:path w="1256" h="1164" extrusionOk="0">
                  <a:moveTo>
                    <a:pt x="183" y="0"/>
                  </a:moveTo>
                  <a:lnTo>
                    <a:pt x="1" y="229"/>
                  </a:lnTo>
                  <a:lnTo>
                    <a:pt x="1073" y="1164"/>
                  </a:lnTo>
                  <a:lnTo>
                    <a:pt x="1255" y="93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2"/>
            <p:cNvSpPr/>
            <p:nvPr/>
          </p:nvSpPr>
          <p:spPr>
            <a:xfrm>
              <a:off x="3094688" y="3340684"/>
              <a:ext cx="114784" cy="109601"/>
            </a:xfrm>
            <a:custGeom>
              <a:avLst/>
              <a:gdLst/>
              <a:ahLst/>
              <a:cxnLst/>
              <a:rect l="l" t="t" r="r" b="b"/>
              <a:pathLst>
                <a:path w="1506" h="1438" extrusionOk="0">
                  <a:moveTo>
                    <a:pt x="434" y="1"/>
                  </a:moveTo>
                  <a:lnTo>
                    <a:pt x="92" y="411"/>
                  </a:lnTo>
                  <a:lnTo>
                    <a:pt x="23" y="502"/>
                  </a:lnTo>
                  <a:lnTo>
                    <a:pt x="1" y="639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707" y="1369"/>
                  </a:lnTo>
                  <a:lnTo>
                    <a:pt x="821" y="1437"/>
                  </a:lnTo>
                  <a:lnTo>
                    <a:pt x="935" y="1437"/>
                  </a:lnTo>
                  <a:lnTo>
                    <a:pt x="1050" y="1414"/>
                  </a:lnTo>
                  <a:lnTo>
                    <a:pt x="1164" y="1346"/>
                  </a:lnTo>
                  <a:lnTo>
                    <a:pt x="1506" y="936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2"/>
            <p:cNvSpPr/>
            <p:nvPr/>
          </p:nvSpPr>
          <p:spPr>
            <a:xfrm>
              <a:off x="3916747" y="2323893"/>
              <a:ext cx="172175" cy="186123"/>
            </a:xfrm>
            <a:custGeom>
              <a:avLst/>
              <a:gdLst/>
              <a:ahLst/>
              <a:cxnLst/>
              <a:rect l="l" t="t" r="r" b="b"/>
              <a:pathLst>
                <a:path w="2259" h="2442" extrusionOk="0">
                  <a:moveTo>
                    <a:pt x="2259" y="1"/>
                  </a:moveTo>
                  <a:lnTo>
                    <a:pt x="1" y="1506"/>
                  </a:lnTo>
                  <a:lnTo>
                    <a:pt x="1073" y="2441"/>
                  </a:lnTo>
                  <a:lnTo>
                    <a:pt x="2259" y="1"/>
                  </a:lnTo>
                  <a:close/>
                </a:path>
              </a:pathLst>
            </a:custGeom>
            <a:solidFill>
              <a:srgbClr val="F2C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2"/>
            <p:cNvSpPr/>
            <p:nvPr/>
          </p:nvSpPr>
          <p:spPr>
            <a:xfrm>
              <a:off x="3141637" y="2438674"/>
              <a:ext cx="856913" cy="955996"/>
            </a:xfrm>
            <a:custGeom>
              <a:avLst/>
              <a:gdLst/>
              <a:ahLst/>
              <a:cxnLst/>
              <a:rect l="l" t="t" r="r" b="b"/>
              <a:pathLst>
                <a:path w="11243" h="12543" extrusionOk="0">
                  <a:moveTo>
                    <a:pt x="10171" y="0"/>
                  </a:moveTo>
                  <a:lnTo>
                    <a:pt x="0" y="11607"/>
                  </a:lnTo>
                  <a:lnTo>
                    <a:pt x="1072" y="12542"/>
                  </a:lnTo>
                  <a:lnTo>
                    <a:pt x="11243" y="935"/>
                  </a:lnTo>
                  <a:lnTo>
                    <a:pt x="11220" y="867"/>
                  </a:lnTo>
                  <a:lnTo>
                    <a:pt x="11152" y="707"/>
                  </a:lnTo>
                  <a:lnTo>
                    <a:pt x="11038" y="502"/>
                  </a:lnTo>
                  <a:lnTo>
                    <a:pt x="10946" y="411"/>
                  </a:lnTo>
                  <a:lnTo>
                    <a:pt x="10855" y="296"/>
                  </a:lnTo>
                  <a:lnTo>
                    <a:pt x="10741" y="205"/>
                  </a:lnTo>
                  <a:lnTo>
                    <a:pt x="10627" y="137"/>
                  </a:lnTo>
                  <a:lnTo>
                    <a:pt x="10422" y="46"/>
                  </a:lnTo>
                  <a:lnTo>
                    <a:pt x="1023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2"/>
            <p:cNvSpPr/>
            <p:nvPr/>
          </p:nvSpPr>
          <p:spPr>
            <a:xfrm>
              <a:off x="4040216" y="2323893"/>
              <a:ext cx="48703" cy="53962"/>
            </a:xfrm>
            <a:custGeom>
              <a:avLst/>
              <a:gdLst/>
              <a:ahLst/>
              <a:cxnLst/>
              <a:rect l="l" t="t" r="r" b="b"/>
              <a:pathLst>
                <a:path w="639" h="708" extrusionOk="0">
                  <a:moveTo>
                    <a:pt x="639" y="1"/>
                  </a:moveTo>
                  <a:lnTo>
                    <a:pt x="0" y="434"/>
                  </a:lnTo>
                  <a:lnTo>
                    <a:pt x="297" y="708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2"/>
            <p:cNvSpPr/>
            <p:nvPr/>
          </p:nvSpPr>
          <p:spPr>
            <a:xfrm>
              <a:off x="3141637" y="2438674"/>
              <a:ext cx="810040" cy="907293"/>
            </a:xfrm>
            <a:custGeom>
              <a:avLst/>
              <a:gdLst/>
              <a:ahLst/>
              <a:cxnLst/>
              <a:rect l="l" t="t" r="r" b="b"/>
              <a:pathLst>
                <a:path w="10628" h="11904" extrusionOk="0">
                  <a:moveTo>
                    <a:pt x="10171" y="0"/>
                  </a:moveTo>
                  <a:lnTo>
                    <a:pt x="0" y="11607"/>
                  </a:lnTo>
                  <a:lnTo>
                    <a:pt x="342" y="11904"/>
                  </a:lnTo>
                  <a:lnTo>
                    <a:pt x="10627" y="137"/>
                  </a:lnTo>
                  <a:lnTo>
                    <a:pt x="10467" y="68"/>
                  </a:lnTo>
                  <a:lnTo>
                    <a:pt x="10308" y="23"/>
                  </a:lnTo>
                  <a:lnTo>
                    <a:pt x="10171" y="0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2"/>
            <p:cNvSpPr/>
            <p:nvPr/>
          </p:nvSpPr>
          <p:spPr>
            <a:xfrm>
              <a:off x="3198951" y="2476858"/>
              <a:ext cx="799598" cy="917811"/>
            </a:xfrm>
            <a:custGeom>
              <a:avLst/>
              <a:gdLst/>
              <a:ahLst/>
              <a:cxnLst/>
              <a:rect l="l" t="t" r="r" b="b"/>
              <a:pathLst>
                <a:path w="10491" h="12042" extrusionOk="0">
                  <a:moveTo>
                    <a:pt x="10286" y="1"/>
                  </a:moveTo>
                  <a:lnTo>
                    <a:pt x="1" y="11768"/>
                  </a:lnTo>
                  <a:lnTo>
                    <a:pt x="320" y="12041"/>
                  </a:lnTo>
                  <a:lnTo>
                    <a:pt x="10491" y="434"/>
                  </a:lnTo>
                  <a:lnTo>
                    <a:pt x="10445" y="297"/>
                  </a:lnTo>
                  <a:lnTo>
                    <a:pt x="10377" y="160"/>
                  </a:lnTo>
                  <a:lnTo>
                    <a:pt x="10286" y="1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2"/>
            <p:cNvSpPr/>
            <p:nvPr/>
          </p:nvSpPr>
          <p:spPr>
            <a:xfrm>
              <a:off x="3124260" y="3319801"/>
              <a:ext cx="102589" cy="95729"/>
            </a:xfrm>
            <a:custGeom>
              <a:avLst/>
              <a:gdLst/>
              <a:ahLst/>
              <a:cxnLst/>
              <a:rect l="l" t="t" r="r" b="b"/>
              <a:pathLst>
                <a:path w="1346" h="1256" extrusionOk="0">
                  <a:moveTo>
                    <a:pt x="251" y="115"/>
                  </a:moveTo>
                  <a:lnTo>
                    <a:pt x="1254" y="1004"/>
                  </a:lnTo>
                  <a:lnTo>
                    <a:pt x="1115" y="1164"/>
                  </a:lnTo>
                  <a:lnTo>
                    <a:pt x="114" y="275"/>
                  </a:lnTo>
                  <a:lnTo>
                    <a:pt x="251" y="115"/>
                  </a:lnTo>
                  <a:close/>
                  <a:moveTo>
                    <a:pt x="228" y="1"/>
                  </a:moveTo>
                  <a:lnTo>
                    <a:pt x="205" y="24"/>
                  </a:lnTo>
                  <a:lnTo>
                    <a:pt x="23" y="252"/>
                  </a:lnTo>
                  <a:lnTo>
                    <a:pt x="0" y="275"/>
                  </a:lnTo>
                  <a:lnTo>
                    <a:pt x="23" y="297"/>
                  </a:lnTo>
                  <a:lnTo>
                    <a:pt x="1095" y="1255"/>
                  </a:lnTo>
                  <a:lnTo>
                    <a:pt x="1118" y="1255"/>
                  </a:lnTo>
                  <a:lnTo>
                    <a:pt x="1163" y="1232"/>
                  </a:lnTo>
                  <a:lnTo>
                    <a:pt x="1346" y="1027"/>
                  </a:lnTo>
                  <a:lnTo>
                    <a:pt x="1346" y="981"/>
                  </a:lnTo>
                  <a:lnTo>
                    <a:pt x="1346" y="959"/>
                  </a:lnTo>
                  <a:lnTo>
                    <a:pt x="274" y="24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2"/>
            <p:cNvSpPr/>
            <p:nvPr/>
          </p:nvSpPr>
          <p:spPr>
            <a:xfrm>
              <a:off x="3092935" y="3337178"/>
              <a:ext cx="120043" cy="118290"/>
            </a:xfrm>
            <a:custGeom>
              <a:avLst/>
              <a:gdLst/>
              <a:ahLst/>
              <a:cxnLst/>
              <a:rect l="l" t="t" r="r" b="b"/>
              <a:pathLst>
                <a:path w="1575" h="1552" extrusionOk="0">
                  <a:moveTo>
                    <a:pt x="457" y="1"/>
                  </a:moveTo>
                  <a:lnTo>
                    <a:pt x="434" y="24"/>
                  </a:lnTo>
                  <a:lnTo>
                    <a:pt x="69" y="411"/>
                  </a:lnTo>
                  <a:lnTo>
                    <a:pt x="69" y="457"/>
                  </a:lnTo>
                  <a:lnTo>
                    <a:pt x="69" y="480"/>
                  </a:lnTo>
                  <a:lnTo>
                    <a:pt x="115" y="503"/>
                  </a:lnTo>
                  <a:lnTo>
                    <a:pt x="138" y="480"/>
                  </a:lnTo>
                  <a:lnTo>
                    <a:pt x="457" y="115"/>
                  </a:lnTo>
                  <a:lnTo>
                    <a:pt x="1460" y="982"/>
                  </a:lnTo>
                  <a:lnTo>
                    <a:pt x="1141" y="1346"/>
                  </a:lnTo>
                  <a:lnTo>
                    <a:pt x="1050" y="1415"/>
                  </a:lnTo>
                  <a:lnTo>
                    <a:pt x="936" y="1460"/>
                  </a:lnTo>
                  <a:lnTo>
                    <a:pt x="844" y="1438"/>
                  </a:lnTo>
                  <a:lnTo>
                    <a:pt x="753" y="1392"/>
                  </a:lnTo>
                  <a:lnTo>
                    <a:pt x="160" y="867"/>
                  </a:lnTo>
                  <a:lnTo>
                    <a:pt x="115" y="799"/>
                  </a:lnTo>
                  <a:lnTo>
                    <a:pt x="92" y="753"/>
                  </a:lnTo>
                  <a:lnTo>
                    <a:pt x="69" y="731"/>
                  </a:lnTo>
                  <a:lnTo>
                    <a:pt x="24" y="708"/>
                  </a:lnTo>
                  <a:lnTo>
                    <a:pt x="1" y="731"/>
                  </a:lnTo>
                  <a:lnTo>
                    <a:pt x="1" y="776"/>
                  </a:lnTo>
                  <a:lnTo>
                    <a:pt x="46" y="867"/>
                  </a:lnTo>
                  <a:lnTo>
                    <a:pt x="115" y="936"/>
                  </a:lnTo>
                  <a:lnTo>
                    <a:pt x="708" y="1460"/>
                  </a:lnTo>
                  <a:lnTo>
                    <a:pt x="822" y="1529"/>
                  </a:lnTo>
                  <a:lnTo>
                    <a:pt x="936" y="1552"/>
                  </a:lnTo>
                  <a:lnTo>
                    <a:pt x="1004" y="1529"/>
                  </a:lnTo>
                  <a:lnTo>
                    <a:pt x="1095" y="1506"/>
                  </a:lnTo>
                  <a:lnTo>
                    <a:pt x="1164" y="1460"/>
                  </a:lnTo>
                  <a:lnTo>
                    <a:pt x="1209" y="1415"/>
                  </a:lnTo>
                  <a:lnTo>
                    <a:pt x="1574" y="1004"/>
                  </a:lnTo>
                  <a:lnTo>
                    <a:pt x="1574" y="982"/>
                  </a:lnTo>
                  <a:lnTo>
                    <a:pt x="1551" y="959"/>
                  </a:lnTo>
                  <a:lnTo>
                    <a:pt x="48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2"/>
            <p:cNvSpPr/>
            <p:nvPr/>
          </p:nvSpPr>
          <p:spPr>
            <a:xfrm>
              <a:off x="3981073" y="2320463"/>
              <a:ext cx="111354" cy="192983"/>
            </a:xfrm>
            <a:custGeom>
              <a:avLst/>
              <a:gdLst/>
              <a:ahLst/>
              <a:cxnLst/>
              <a:rect l="l" t="t" r="r" b="b"/>
              <a:pathLst>
                <a:path w="1461" h="2532" extrusionOk="0">
                  <a:moveTo>
                    <a:pt x="1415" y="0"/>
                  </a:moveTo>
                  <a:lnTo>
                    <a:pt x="1392" y="23"/>
                  </a:lnTo>
                  <a:lnTo>
                    <a:pt x="24" y="912"/>
                  </a:lnTo>
                  <a:lnTo>
                    <a:pt x="1" y="958"/>
                  </a:lnTo>
                  <a:lnTo>
                    <a:pt x="1" y="981"/>
                  </a:lnTo>
                  <a:lnTo>
                    <a:pt x="46" y="1004"/>
                  </a:lnTo>
                  <a:lnTo>
                    <a:pt x="69" y="1004"/>
                  </a:lnTo>
                  <a:lnTo>
                    <a:pt x="1301" y="183"/>
                  </a:lnTo>
                  <a:lnTo>
                    <a:pt x="1301" y="183"/>
                  </a:lnTo>
                  <a:lnTo>
                    <a:pt x="206" y="2463"/>
                  </a:lnTo>
                  <a:lnTo>
                    <a:pt x="206" y="2486"/>
                  </a:lnTo>
                  <a:lnTo>
                    <a:pt x="229" y="2532"/>
                  </a:lnTo>
                  <a:lnTo>
                    <a:pt x="252" y="2532"/>
                  </a:lnTo>
                  <a:lnTo>
                    <a:pt x="274" y="2509"/>
                  </a:lnTo>
                  <a:lnTo>
                    <a:pt x="1460" y="69"/>
                  </a:lnTo>
                  <a:lnTo>
                    <a:pt x="1460" y="46"/>
                  </a:lnTo>
                  <a:lnTo>
                    <a:pt x="1437" y="23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2"/>
            <p:cNvSpPr/>
            <p:nvPr/>
          </p:nvSpPr>
          <p:spPr>
            <a:xfrm>
              <a:off x="3138131" y="2435168"/>
              <a:ext cx="863925" cy="963008"/>
            </a:xfrm>
            <a:custGeom>
              <a:avLst/>
              <a:gdLst/>
              <a:ahLst/>
              <a:cxnLst/>
              <a:rect l="l" t="t" r="r" b="b"/>
              <a:pathLst>
                <a:path w="11335" h="12635" extrusionOk="0">
                  <a:moveTo>
                    <a:pt x="10242" y="92"/>
                  </a:moveTo>
                  <a:lnTo>
                    <a:pt x="10331" y="114"/>
                  </a:lnTo>
                  <a:lnTo>
                    <a:pt x="10491" y="160"/>
                  </a:lnTo>
                  <a:lnTo>
                    <a:pt x="10673" y="251"/>
                  </a:lnTo>
                  <a:lnTo>
                    <a:pt x="10878" y="388"/>
                  </a:lnTo>
                  <a:lnTo>
                    <a:pt x="10970" y="479"/>
                  </a:lnTo>
                  <a:lnTo>
                    <a:pt x="11038" y="571"/>
                  </a:lnTo>
                  <a:lnTo>
                    <a:pt x="11175" y="776"/>
                  </a:lnTo>
                  <a:lnTo>
                    <a:pt x="11243" y="935"/>
                  </a:lnTo>
                  <a:lnTo>
                    <a:pt x="11243" y="961"/>
                  </a:lnTo>
                  <a:lnTo>
                    <a:pt x="11243" y="961"/>
                  </a:lnTo>
                  <a:lnTo>
                    <a:pt x="1118" y="12543"/>
                  </a:lnTo>
                  <a:lnTo>
                    <a:pt x="115" y="11653"/>
                  </a:lnTo>
                  <a:lnTo>
                    <a:pt x="10242" y="92"/>
                  </a:lnTo>
                  <a:close/>
                  <a:moveTo>
                    <a:pt x="10194" y="0"/>
                  </a:moveTo>
                  <a:lnTo>
                    <a:pt x="23" y="11631"/>
                  </a:lnTo>
                  <a:lnTo>
                    <a:pt x="1" y="11653"/>
                  </a:lnTo>
                  <a:lnTo>
                    <a:pt x="23" y="11699"/>
                  </a:lnTo>
                  <a:lnTo>
                    <a:pt x="1095" y="12634"/>
                  </a:lnTo>
                  <a:lnTo>
                    <a:pt x="1164" y="12634"/>
                  </a:lnTo>
                  <a:lnTo>
                    <a:pt x="11334" y="1004"/>
                  </a:lnTo>
                  <a:lnTo>
                    <a:pt x="11334" y="958"/>
                  </a:lnTo>
                  <a:lnTo>
                    <a:pt x="11312" y="890"/>
                  </a:lnTo>
                  <a:lnTo>
                    <a:pt x="11243" y="730"/>
                  </a:lnTo>
                  <a:lnTo>
                    <a:pt x="11129" y="525"/>
                  </a:lnTo>
                  <a:lnTo>
                    <a:pt x="11038" y="411"/>
                  </a:lnTo>
                  <a:lnTo>
                    <a:pt x="10924" y="320"/>
                  </a:lnTo>
                  <a:lnTo>
                    <a:pt x="10810" y="228"/>
                  </a:lnTo>
                  <a:lnTo>
                    <a:pt x="10696" y="160"/>
                  </a:lnTo>
                  <a:lnTo>
                    <a:pt x="10468" y="4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2"/>
            <p:cNvSpPr/>
            <p:nvPr/>
          </p:nvSpPr>
          <p:spPr>
            <a:xfrm>
              <a:off x="4036710" y="2320463"/>
              <a:ext cx="55715" cy="60898"/>
            </a:xfrm>
            <a:custGeom>
              <a:avLst/>
              <a:gdLst/>
              <a:ahLst/>
              <a:cxnLst/>
              <a:rect l="l" t="t" r="r" b="b"/>
              <a:pathLst>
                <a:path w="731" h="799" extrusionOk="0">
                  <a:moveTo>
                    <a:pt x="571" y="183"/>
                  </a:moveTo>
                  <a:lnTo>
                    <a:pt x="320" y="684"/>
                  </a:lnTo>
                  <a:lnTo>
                    <a:pt x="115" y="479"/>
                  </a:lnTo>
                  <a:lnTo>
                    <a:pt x="571" y="183"/>
                  </a:lnTo>
                  <a:close/>
                  <a:moveTo>
                    <a:pt x="685" y="0"/>
                  </a:moveTo>
                  <a:lnTo>
                    <a:pt x="662" y="23"/>
                  </a:lnTo>
                  <a:lnTo>
                    <a:pt x="23" y="456"/>
                  </a:lnTo>
                  <a:lnTo>
                    <a:pt x="0" y="479"/>
                  </a:lnTo>
                  <a:lnTo>
                    <a:pt x="0" y="525"/>
                  </a:lnTo>
                  <a:lnTo>
                    <a:pt x="320" y="798"/>
                  </a:lnTo>
                  <a:lnTo>
                    <a:pt x="365" y="798"/>
                  </a:lnTo>
                  <a:lnTo>
                    <a:pt x="388" y="776"/>
                  </a:lnTo>
                  <a:lnTo>
                    <a:pt x="730" y="69"/>
                  </a:lnTo>
                  <a:lnTo>
                    <a:pt x="730" y="46"/>
                  </a:lnTo>
                  <a:lnTo>
                    <a:pt x="707" y="23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2"/>
            <p:cNvSpPr/>
            <p:nvPr/>
          </p:nvSpPr>
          <p:spPr>
            <a:xfrm>
              <a:off x="4132375" y="964250"/>
              <a:ext cx="3435300" cy="1334300"/>
            </a:xfrm>
            <a:custGeom>
              <a:avLst/>
              <a:gdLst/>
              <a:ahLst/>
              <a:cxnLst/>
              <a:rect l="l" t="t" r="r" b="b"/>
              <a:pathLst>
                <a:path w="137412" h="53372" extrusionOk="0">
                  <a:moveTo>
                    <a:pt x="0" y="53372"/>
                  </a:moveTo>
                  <a:cubicBezTo>
                    <a:pt x="6618" y="51719"/>
                    <a:pt x="9148" y="43247"/>
                    <a:pt x="13566" y="38049"/>
                  </a:cubicBezTo>
                  <a:cubicBezTo>
                    <a:pt x="21303" y="28946"/>
                    <a:pt x="31735" y="17608"/>
                    <a:pt x="29392" y="5894"/>
                  </a:cubicBezTo>
                  <a:cubicBezTo>
                    <a:pt x="28704" y="2455"/>
                    <a:pt x="24076" y="-348"/>
                    <a:pt x="20600" y="116"/>
                  </a:cubicBezTo>
                  <a:cubicBezTo>
                    <a:pt x="15968" y="734"/>
                    <a:pt x="12569" y="6755"/>
                    <a:pt x="12310" y="11421"/>
                  </a:cubicBezTo>
                  <a:cubicBezTo>
                    <a:pt x="12078" y="15601"/>
                    <a:pt x="12276" y="21260"/>
                    <a:pt x="15827" y="23479"/>
                  </a:cubicBezTo>
                  <a:cubicBezTo>
                    <a:pt x="26073" y="29881"/>
                    <a:pt x="39959" y="26712"/>
                    <a:pt x="52001" y="25739"/>
                  </a:cubicBezTo>
                  <a:cubicBezTo>
                    <a:pt x="80382" y="23446"/>
                    <a:pt x="109136" y="21136"/>
                    <a:pt x="137412" y="24483"/>
                  </a:cubicBezTo>
                </a:path>
              </a:pathLst>
            </a:custGeom>
            <a:noFill/>
            <a:ln w="9525" cap="flat" cmpd="sng">
              <a:solidFill>
                <a:srgbClr val="E85D8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pic>
        <p:nvPicPr>
          <p:cNvPr id="23" name="صورة 22">
            <a:extLst>
              <a:ext uri="{FF2B5EF4-FFF2-40B4-BE49-F238E27FC236}">
                <a16:creationId xmlns:a16="http://schemas.microsoft.com/office/drawing/2014/main" id="{E2C1A82D-E43F-4782-9FC9-441F454CB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50" y="61823"/>
            <a:ext cx="7643899" cy="1096627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E72CA89A-BBE9-4697-AFDE-CD2F10D20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7" y="1522359"/>
            <a:ext cx="3707352" cy="2760079"/>
          </a:xfrm>
          <a:prstGeom prst="rect">
            <a:avLst/>
          </a:prstGeom>
        </p:spPr>
      </p:pic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CB0B20A3-E7A7-4AEE-95BA-CC053DCE2B5E}"/>
              </a:ext>
            </a:extLst>
          </p:cNvPr>
          <p:cNvSpPr/>
          <p:nvPr/>
        </p:nvSpPr>
        <p:spPr>
          <a:xfrm>
            <a:off x="4881304" y="631652"/>
            <a:ext cx="808073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5490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3" grpId="0" build="p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32"/>
          <p:cNvSpPr txBox="1">
            <a:spLocks noGrp="1"/>
          </p:cNvSpPr>
          <p:nvPr>
            <p:ph type="subTitle" idx="1"/>
          </p:nvPr>
        </p:nvSpPr>
        <p:spPr>
          <a:xfrm>
            <a:off x="3632408" y="1936576"/>
            <a:ext cx="4667694" cy="20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3200" dirty="0">
                <a:highlight>
                  <a:srgbClr val="FFFF00"/>
                </a:highlight>
              </a:rPr>
              <a:t>Finally,</a:t>
            </a:r>
            <a:r>
              <a:rPr lang="en-US" sz="3200" dirty="0"/>
              <a:t> they </a:t>
            </a:r>
            <a:r>
              <a:rPr lang="en-US" sz="3200" u="sng" dirty="0">
                <a:solidFill>
                  <a:srgbClr val="7030A0"/>
                </a:solidFill>
              </a:rPr>
              <a:t>helped</a:t>
            </a:r>
            <a:r>
              <a:rPr lang="en-US" sz="3200" dirty="0"/>
              <a:t> the cat and </a:t>
            </a:r>
            <a:r>
              <a:rPr lang="en-US" sz="3200" u="sng" dirty="0">
                <a:solidFill>
                  <a:srgbClr val="7030A0"/>
                </a:solidFill>
              </a:rPr>
              <a:t>felt</a:t>
            </a:r>
            <a:r>
              <a:rPr lang="en-US" sz="3200" dirty="0"/>
              <a:t> so happy.</a:t>
            </a:r>
          </a:p>
        </p:txBody>
      </p:sp>
      <p:grpSp>
        <p:nvGrpSpPr>
          <p:cNvPr id="1814" name="Google Shape;1814;p32"/>
          <p:cNvGrpSpPr/>
          <p:nvPr/>
        </p:nvGrpSpPr>
        <p:grpSpPr>
          <a:xfrm>
            <a:off x="3193708" y="3073228"/>
            <a:ext cx="4214672" cy="2273706"/>
            <a:chOff x="2924347" y="964250"/>
            <a:chExt cx="4643328" cy="2491218"/>
          </a:xfrm>
        </p:grpSpPr>
        <p:sp>
          <p:nvSpPr>
            <p:cNvPr id="1815" name="Google Shape;1815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188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2"/>
            <p:cNvSpPr/>
            <p:nvPr/>
          </p:nvSpPr>
          <p:spPr>
            <a:xfrm>
              <a:off x="2924347" y="2327399"/>
              <a:ext cx="1161174" cy="945631"/>
            </a:xfrm>
            <a:custGeom>
              <a:avLst/>
              <a:gdLst/>
              <a:ahLst/>
              <a:cxnLst/>
              <a:rect l="l" t="t" r="r" b="b"/>
              <a:pathLst>
                <a:path w="15235" h="12407" fill="none" extrusionOk="0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234" y="46"/>
                  </a:lnTo>
                  <a:lnTo>
                    <a:pt x="15188" y="1"/>
                  </a:lnTo>
                  <a:lnTo>
                    <a:pt x="15188" y="1"/>
                  </a:lnTo>
                  <a:lnTo>
                    <a:pt x="1518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2" y="1"/>
                  </a:move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56A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2"/>
            <p:cNvSpPr/>
            <p:nvPr/>
          </p:nvSpPr>
          <p:spPr>
            <a:xfrm>
              <a:off x="4081906" y="2323893"/>
              <a:ext cx="7012" cy="7088"/>
            </a:xfrm>
            <a:custGeom>
              <a:avLst/>
              <a:gdLst/>
              <a:ahLst/>
              <a:cxnLst/>
              <a:rect l="l" t="t" r="r" b="b"/>
              <a:pathLst>
                <a:path w="92" h="93" fill="none" extrusionOk="0">
                  <a:moveTo>
                    <a:pt x="92" y="1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2"/>
            <p:cNvSpPr/>
            <p:nvPr/>
          </p:nvSpPr>
          <p:spPr>
            <a:xfrm>
              <a:off x="3127690" y="3323307"/>
              <a:ext cx="95729" cy="88717"/>
            </a:xfrm>
            <a:custGeom>
              <a:avLst/>
              <a:gdLst/>
              <a:ahLst/>
              <a:cxnLst/>
              <a:rect l="l" t="t" r="r" b="b"/>
              <a:pathLst>
                <a:path w="1256" h="1164" extrusionOk="0">
                  <a:moveTo>
                    <a:pt x="183" y="0"/>
                  </a:moveTo>
                  <a:lnTo>
                    <a:pt x="1" y="229"/>
                  </a:lnTo>
                  <a:lnTo>
                    <a:pt x="1073" y="1164"/>
                  </a:lnTo>
                  <a:lnTo>
                    <a:pt x="1255" y="93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2"/>
            <p:cNvSpPr/>
            <p:nvPr/>
          </p:nvSpPr>
          <p:spPr>
            <a:xfrm>
              <a:off x="3094688" y="3340684"/>
              <a:ext cx="114784" cy="109601"/>
            </a:xfrm>
            <a:custGeom>
              <a:avLst/>
              <a:gdLst/>
              <a:ahLst/>
              <a:cxnLst/>
              <a:rect l="l" t="t" r="r" b="b"/>
              <a:pathLst>
                <a:path w="1506" h="1438" extrusionOk="0">
                  <a:moveTo>
                    <a:pt x="434" y="1"/>
                  </a:moveTo>
                  <a:lnTo>
                    <a:pt x="92" y="411"/>
                  </a:lnTo>
                  <a:lnTo>
                    <a:pt x="23" y="502"/>
                  </a:lnTo>
                  <a:lnTo>
                    <a:pt x="1" y="639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707" y="1369"/>
                  </a:lnTo>
                  <a:lnTo>
                    <a:pt x="821" y="1437"/>
                  </a:lnTo>
                  <a:lnTo>
                    <a:pt x="935" y="1437"/>
                  </a:lnTo>
                  <a:lnTo>
                    <a:pt x="1050" y="1414"/>
                  </a:lnTo>
                  <a:lnTo>
                    <a:pt x="1164" y="1346"/>
                  </a:lnTo>
                  <a:lnTo>
                    <a:pt x="1506" y="936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2"/>
            <p:cNvSpPr/>
            <p:nvPr/>
          </p:nvSpPr>
          <p:spPr>
            <a:xfrm>
              <a:off x="3916747" y="2323893"/>
              <a:ext cx="172175" cy="186123"/>
            </a:xfrm>
            <a:custGeom>
              <a:avLst/>
              <a:gdLst/>
              <a:ahLst/>
              <a:cxnLst/>
              <a:rect l="l" t="t" r="r" b="b"/>
              <a:pathLst>
                <a:path w="2259" h="2442" extrusionOk="0">
                  <a:moveTo>
                    <a:pt x="2259" y="1"/>
                  </a:moveTo>
                  <a:lnTo>
                    <a:pt x="1" y="1506"/>
                  </a:lnTo>
                  <a:lnTo>
                    <a:pt x="1073" y="2441"/>
                  </a:lnTo>
                  <a:lnTo>
                    <a:pt x="2259" y="1"/>
                  </a:lnTo>
                  <a:close/>
                </a:path>
              </a:pathLst>
            </a:custGeom>
            <a:solidFill>
              <a:srgbClr val="F2C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2"/>
            <p:cNvSpPr/>
            <p:nvPr/>
          </p:nvSpPr>
          <p:spPr>
            <a:xfrm>
              <a:off x="3141637" y="2438674"/>
              <a:ext cx="856913" cy="955996"/>
            </a:xfrm>
            <a:custGeom>
              <a:avLst/>
              <a:gdLst/>
              <a:ahLst/>
              <a:cxnLst/>
              <a:rect l="l" t="t" r="r" b="b"/>
              <a:pathLst>
                <a:path w="11243" h="12543" extrusionOk="0">
                  <a:moveTo>
                    <a:pt x="10171" y="0"/>
                  </a:moveTo>
                  <a:lnTo>
                    <a:pt x="0" y="11607"/>
                  </a:lnTo>
                  <a:lnTo>
                    <a:pt x="1072" y="12542"/>
                  </a:lnTo>
                  <a:lnTo>
                    <a:pt x="11243" y="935"/>
                  </a:lnTo>
                  <a:lnTo>
                    <a:pt x="11220" y="867"/>
                  </a:lnTo>
                  <a:lnTo>
                    <a:pt x="11152" y="707"/>
                  </a:lnTo>
                  <a:lnTo>
                    <a:pt x="11038" y="502"/>
                  </a:lnTo>
                  <a:lnTo>
                    <a:pt x="10946" y="411"/>
                  </a:lnTo>
                  <a:lnTo>
                    <a:pt x="10855" y="296"/>
                  </a:lnTo>
                  <a:lnTo>
                    <a:pt x="10741" y="205"/>
                  </a:lnTo>
                  <a:lnTo>
                    <a:pt x="10627" y="137"/>
                  </a:lnTo>
                  <a:lnTo>
                    <a:pt x="10422" y="46"/>
                  </a:lnTo>
                  <a:lnTo>
                    <a:pt x="1023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2"/>
            <p:cNvSpPr/>
            <p:nvPr/>
          </p:nvSpPr>
          <p:spPr>
            <a:xfrm>
              <a:off x="4040216" y="2323893"/>
              <a:ext cx="48703" cy="53962"/>
            </a:xfrm>
            <a:custGeom>
              <a:avLst/>
              <a:gdLst/>
              <a:ahLst/>
              <a:cxnLst/>
              <a:rect l="l" t="t" r="r" b="b"/>
              <a:pathLst>
                <a:path w="639" h="708" extrusionOk="0">
                  <a:moveTo>
                    <a:pt x="639" y="1"/>
                  </a:moveTo>
                  <a:lnTo>
                    <a:pt x="0" y="434"/>
                  </a:lnTo>
                  <a:lnTo>
                    <a:pt x="297" y="708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2"/>
            <p:cNvSpPr/>
            <p:nvPr/>
          </p:nvSpPr>
          <p:spPr>
            <a:xfrm>
              <a:off x="3141637" y="2438674"/>
              <a:ext cx="810040" cy="907293"/>
            </a:xfrm>
            <a:custGeom>
              <a:avLst/>
              <a:gdLst/>
              <a:ahLst/>
              <a:cxnLst/>
              <a:rect l="l" t="t" r="r" b="b"/>
              <a:pathLst>
                <a:path w="10628" h="11904" extrusionOk="0">
                  <a:moveTo>
                    <a:pt x="10171" y="0"/>
                  </a:moveTo>
                  <a:lnTo>
                    <a:pt x="0" y="11607"/>
                  </a:lnTo>
                  <a:lnTo>
                    <a:pt x="342" y="11904"/>
                  </a:lnTo>
                  <a:lnTo>
                    <a:pt x="10627" y="137"/>
                  </a:lnTo>
                  <a:lnTo>
                    <a:pt x="10467" y="68"/>
                  </a:lnTo>
                  <a:lnTo>
                    <a:pt x="10308" y="23"/>
                  </a:lnTo>
                  <a:lnTo>
                    <a:pt x="10171" y="0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2"/>
            <p:cNvSpPr/>
            <p:nvPr/>
          </p:nvSpPr>
          <p:spPr>
            <a:xfrm>
              <a:off x="3198951" y="2476858"/>
              <a:ext cx="799598" cy="917811"/>
            </a:xfrm>
            <a:custGeom>
              <a:avLst/>
              <a:gdLst/>
              <a:ahLst/>
              <a:cxnLst/>
              <a:rect l="l" t="t" r="r" b="b"/>
              <a:pathLst>
                <a:path w="10491" h="12042" extrusionOk="0">
                  <a:moveTo>
                    <a:pt x="10286" y="1"/>
                  </a:moveTo>
                  <a:lnTo>
                    <a:pt x="1" y="11768"/>
                  </a:lnTo>
                  <a:lnTo>
                    <a:pt x="320" y="12041"/>
                  </a:lnTo>
                  <a:lnTo>
                    <a:pt x="10491" y="434"/>
                  </a:lnTo>
                  <a:lnTo>
                    <a:pt x="10445" y="297"/>
                  </a:lnTo>
                  <a:lnTo>
                    <a:pt x="10377" y="160"/>
                  </a:lnTo>
                  <a:lnTo>
                    <a:pt x="10286" y="1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2"/>
            <p:cNvSpPr/>
            <p:nvPr/>
          </p:nvSpPr>
          <p:spPr>
            <a:xfrm>
              <a:off x="3124260" y="3319801"/>
              <a:ext cx="102589" cy="95729"/>
            </a:xfrm>
            <a:custGeom>
              <a:avLst/>
              <a:gdLst/>
              <a:ahLst/>
              <a:cxnLst/>
              <a:rect l="l" t="t" r="r" b="b"/>
              <a:pathLst>
                <a:path w="1346" h="1256" extrusionOk="0">
                  <a:moveTo>
                    <a:pt x="251" y="115"/>
                  </a:moveTo>
                  <a:lnTo>
                    <a:pt x="1254" y="1004"/>
                  </a:lnTo>
                  <a:lnTo>
                    <a:pt x="1115" y="1164"/>
                  </a:lnTo>
                  <a:lnTo>
                    <a:pt x="114" y="275"/>
                  </a:lnTo>
                  <a:lnTo>
                    <a:pt x="251" y="115"/>
                  </a:lnTo>
                  <a:close/>
                  <a:moveTo>
                    <a:pt x="228" y="1"/>
                  </a:moveTo>
                  <a:lnTo>
                    <a:pt x="205" y="24"/>
                  </a:lnTo>
                  <a:lnTo>
                    <a:pt x="23" y="252"/>
                  </a:lnTo>
                  <a:lnTo>
                    <a:pt x="0" y="275"/>
                  </a:lnTo>
                  <a:lnTo>
                    <a:pt x="23" y="297"/>
                  </a:lnTo>
                  <a:lnTo>
                    <a:pt x="1095" y="1255"/>
                  </a:lnTo>
                  <a:lnTo>
                    <a:pt x="1118" y="1255"/>
                  </a:lnTo>
                  <a:lnTo>
                    <a:pt x="1163" y="1232"/>
                  </a:lnTo>
                  <a:lnTo>
                    <a:pt x="1346" y="1027"/>
                  </a:lnTo>
                  <a:lnTo>
                    <a:pt x="1346" y="981"/>
                  </a:lnTo>
                  <a:lnTo>
                    <a:pt x="1346" y="959"/>
                  </a:lnTo>
                  <a:lnTo>
                    <a:pt x="274" y="24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2"/>
            <p:cNvSpPr/>
            <p:nvPr/>
          </p:nvSpPr>
          <p:spPr>
            <a:xfrm>
              <a:off x="3092935" y="3337178"/>
              <a:ext cx="120043" cy="118290"/>
            </a:xfrm>
            <a:custGeom>
              <a:avLst/>
              <a:gdLst/>
              <a:ahLst/>
              <a:cxnLst/>
              <a:rect l="l" t="t" r="r" b="b"/>
              <a:pathLst>
                <a:path w="1575" h="1552" extrusionOk="0">
                  <a:moveTo>
                    <a:pt x="457" y="1"/>
                  </a:moveTo>
                  <a:lnTo>
                    <a:pt x="434" y="24"/>
                  </a:lnTo>
                  <a:lnTo>
                    <a:pt x="69" y="411"/>
                  </a:lnTo>
                  <a:lnTo>
                    <a:pt x="69" y="457"/>
                  </a:lnTo>
                  <a:lnTo>
                    <a:pt x="69" y="480"/>
                  </a:lnTo>
                  <a:lnTo>
                    <a:pt x="115" y="503"/>
                  </a:lnTo>
                  <a:lnTo>
                    <a:pt x="138" y="480"/>
                  </a:lnTo>
                  <a:lnTo>
                    <a:pt x="457" y="115"/>
                  </a:lnTo>
                  <a:lnTo>
                    <a:pt x="1460" y="982"/>
                  </a:lnTo>
                  <a:lnTo>
                    <a:pt x="1141" y="1346"/>
                  </a:lnTo>
                  <a:lnTo>
                    <a:pt x="1050" y="1415"/>
                  </a:lnTo>
                  <a:lnTo>
                    <a:pt x="936" y="1460"/>
                  </a:lnTo>
                  <a:lnTo>
                    <a:pt x="844" y="1438"/>
                  </a:lnTo>
                  <a:lnTo>
                    <a:pt x="753" y="1392"/>
                  </a:lnTo>
                  <a:lnTo>
                    <a:pt x="160" y="867"/>
                  </a:lnTo>
                  <a:lnTo>
                    <a:pt x="115" y="799"/>
                  </a:lnTo>
                  <a:lnTo>
                    <a:pt x="92" y="753"/>
                  </a:lnTo>
                  <a:lnTo>
                    <a:pt x="69" y="731"/>
                  </a:lnTo>
                  <a:lnTo>
                    <a:pt x="24" y="708"/>
                  </a:lnTo>
                  <a:lnTo>
                    <a:pt x="1" y="731"/>
                  </a:lnTo>
                  <a:lnTo>
                    <a:pt x="1" y="776"/>
                  </a:lnTo>
                  <a:lnTo>
                    <a:pt x="46" y="867"/>
                  </a:lnTo>
                  <a:lnTo>
                    <a:pt x="115" y="936"/>
                  </a:lnTo>
                  <a:lnTo>
                    <a:pt x="708" y="1460"/>
                  </a:lnTo>
                  <a:lnTo>
                    <a:pt x="822" y="1529"/>
                  </a:lnTo>
                  <a:lnTo>
                    <a:pt x="936" y="1552"/>
                  </a:lnTo>
                  <a:lnTo>
                    <a:pt x="1004" y="1529"/>
                  </a:lnTo>
                  <a:lnTo>
                    <a:pt x="1095" y="1506"/>
                  </a:lnTo>
                  <a:lnTo>
                    <a:pt x="1164" y="1460"/>
                  </a:lnTo>
                  <a:lnTo>
                    <a:pt x="1209" y="1415"/>
                  </a:lnTo>
                  <a:lnTo>
                    <a:pt x="1574" y="1004"/>
                  </a:lnTo>
                  <a:lnTo>
                    <a:pt x="1574" y="982"/>
                  </a:lnTo>
                  <a:lnTo>
                    <a:pt x="1551" y="959"/>
                  </a:lnTo>
                  <a:lnTo>
                    <a:pt x="48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2"/>
            <p:cNvSpPr/>
            <p:nvPr/>
          </p:nvSpPr>
          <p:spPr>
            <a:xfrm>
              <a:off x="3981073" y="2320463"/>
              <a:ext cx="111354" cy="192983"/>
            </a:xfrm>
            <a:custGeom>
              <a:avLst/>
              <a:gdLst/>
              <a:ahLst/>
              <a:cxnLst/>
              <a:rect l="l" t="t" r="r" b="b"/>
              <a:pathLst>
                <a:path w="1461" h="2532" extrusionOk="0">
                  <a:moveTo>
                    <a:pt x="1415" y="0"/>
                  </a:moveTo>
                  <a:lnTo>
                    <a:pt x="1392" y="23"/>
                  </a:lnTo>
                  <a:lnTo>
                    <a:pt x="24" y="912"/>
                  </a:lnTo>
                  <a:lnTo>
                    <a:pt x="1" y="958"/>
                  </a:lnTo>
                  <a:lnTo>
                    <a:pt x="1" y="981"/>
                  </a:lnTo>
                  <a:lnTo>
                    <a:pt x="46" y="1004"/>
                  </a:lnTo>
                  <a:lnTo>
                    <a:pt x="69" y="1004"/>
                  </a:lnTo>
                  <a:lnTo>
                    <a:pt x="1301" y="183"/>
                  </a:lnTo>
                  <a:lnTo>
                    <a:pt x="1301" y="183"/>
                  </a:lnTo>
                  <a:lnTo>
                    <a:pt x="206" y="2463"/>
                  </a:lnTo>
                  <a:lnTo>
                    <a:pt x="206" y="2486"/>
                  </a:lnTo>
                  <a:lnTo>
                    <a:pt x="229" y="2532"/>
                  </a:lnTo>
                  <a:lnTo>
                    <a:pt x="252" y="2532"/>
                  </a:lnTo>
                  <a:lnTo>
                    <a:pt x="274" y="2509"/>
                  </a:lnTo>
                  <a:lnTo>
                    <a:pt x="1460" y="69"/>
                  </a:lnTo>
                  <a:lnTo>
                    <a:pt x="1460" y="46"/>
                  </a:lnTo>
                  <a:lnTo>
                    <a:pt x="1437" y="23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2"/>
            <p:cNvSpPr/>
            <p:nvPr/>
          </p:nvSpPr>
          <p:spPr>
            <a:xfrm>
              <a:off x="3138131" y="2435168"/>
              <a:ext cx="863925" cy="963008"/>
            </a:xfrm>
            <a:custGeom>
              <a:avLst/>
              <a:gdLst/>
              <a:ahLst/>
              <a:cxnLst/>
              <a:rect l="l" t="t" r="r" b="b"/>
              <a:pathLst>
                <a:path w="11335" h="12635" extrusionOk="0">
                  <a:moveTo>
                    <a:pt x="10242" y="92"/>
                  </a:moveTo>
                  <a:lnTo>
                    <a:pt x="10331" y="114"/>
                  </a:lnTo>
                  <a:lnTo>
                    <a:pt x="10491" y="160"/>
                  </a:lnTo>
                  <a:lnTo>
                    <a:pt x="10673" y="251"/>
                  </a:lnTo>
                  <a:lnTo>
                    <a:pt x="10878" y="388"/>
                  </a:lnTo>
                  <a:lnTo>
                    <a:pt x="10970" y="479"/>
                  </a:lnTo>
                  <a:lnTo>
                    <a:pt x="11038" y="571"/>
                  </a:lnTo>
                  <a:lnTo>
                    <a:pt x="11175" y="776"/>
                  </a:lnTo>
                  <a:lnTo>
                    <a:pt x="11243" y="935"/>
                  </a:lnTo>
                  <a:lnTo>
                    <a:pt x="11243" y="961"/>
                  </a:lnTo>
                  <a:lnTo>
                    <a:pt x="11243" y="961"/>
                  </a:lnTo>
                  <a:lnTo>
                    <a:pt x="1118" y="12543"/>
                  </a:lnTo>
                  <a:lnTo>
                    <a:pt x="115" y="11653"/>
                  </a:lnTo>
                  <a:lnTo>
                    <a:pt x="10242" y="92"/>
                  </a:lnTo>
                  <a:close/>
                  <a:moveTo>
                    <a:pt x="10194" y="0"/>
                  </a:moveTo>
                  <a:lnTo>
                    <a:pt x="23" y="11631"/>
                  </a:lnTo>
                  <a:lnTo>
                    <a:pt x="1" y="11653"/>
                  </a:lnTo>
                  <a:lnTo>
                    <a:pt x="23" y="11699"/>
                  </a:lnTo>
                  <a:lnTo>
                    <a:pt x="1095" y="12634"/>
                  </a:lnTo>
                  <a:lnTo>
                    <a:pt x="1164" y="12634"/>
                  </a:lnTo>
                  <a:lnTo>
                    <a:pt x="11334" y="1004"/>
                  </a:lnTo>
                  <a:lnTo>
                    <a:pt x="11334" y="958"/>
                  </a:lnTo>
                  <a:lnTo>
                    <a:pt x="11312" y="890"/>
                  </a:lnTo>
                  <a:lnTo>
                    <a:pt x="11243" y="730"/>
                  </a:lnTo>
                  <a:lnTo>
                    <a:pt x="11129" y="525"/>
                  </a:lnTo>
                  <a:lnTo>
                    <a:pt x="11038" y="411"/>
                  </a:lnTo>
                  <a:lnTo>
                    <a:pt x="10924" y="320"/>
                  </a:lnTo>
                  <a:lnTo>
                    <a:pt x="10810" y="228"/>
                  </a:lnTo>
                  <a:lnTo>
                    <a:pt x="10696" y="160"/>
                  </a:lnTo>
                  <a:lnTo>
                    <a:pt x="10468" y="4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2"/>
            <p:cNvSpPr/>
            <p:nvPr/>
          </p:nvSpPr>
          <p:spPr>
            <a:xfrm>
              <a:off x="4036710" y="2320463"/>
              <a:ext cx="55715" cy="60898"/>
            </a:xfrm>
            <a:custGeom>
              <a:avLst/>
              <a:gdLst/>
              <a:ahLst/>
              <a:cxnLst/>
              <a:rect l="l" t="t" r="r" b="b"/>
              <a:pathLst>
                <a:path w="731" h="799" extrusionOk="0">
                  <a:moveTo>
                    <a:pt x="571" y="183"/>
                  </a:moveTo>
                  <a:lnTo>
                    <a:pt x="320" y="684"/>
                  </a:lnTo>
                  <a:lnTo>
                    <a:pt x="115" y="479"/>
                  </a:lnTo>
                  <a:lnTo>
                    <a:pt x="571" y="183"/>
                  </a:lnTo>
                  <a:close/>
                  <a:moveTo>
                    <a:pt x="685" y="0"/>
                  </a:moveTo>
                  <a:lnTo>
                    <a:pt x="662" y="23"/>
                  </a:lnTo>
                  <a:lnTo>
                    <a:pt x="23" y="456"/>
                  </a:lnTo>
                  <a:lnTo>
                    <a:pt x="0" y="479"/>
                  </a:lnTo>
                  <a:lnTo>
                    <a:pt x="0" y="525"/>
                  </a:lnTo>
                  <a:lnTo>
                    <a:pt x="320" y="798"/>
                  </a:lnTo>
                  <a:lnTo>
                    <a:pt x="365" y="798"/>
                  </a:lnTo>
                  <a:lnTo>
                    <a:pt x="388" y="776"/>
                  </a:lnTo>
                  <a:lnTo>
                    <a:pt x="730" y="69"/>
                  </a:lnTo>
                  <a:lnTo>
                    <a:pt x="730" y="46"/>
                  </a:lnTo>
                  <a:lnTo>
                    <a:pt x="707" y="23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2"/>
            <p:cNvSpPr/>
            <p:nvPr/>
          </p:nvSpPr>
          <p:spPr>
            <a:xfrm>
              <a:off x="4132375" y="964250"/>
              <a:ext cx="3435300" cy="1334300"/>
            </a:xfrm>
            <a:custGeom>
              <a:avLst/>
              <a:gdLst/>
              <a:ahLst/>
              <a:cxnLst/>
              <a:rect l="l" t="t" r="r" b="b"/>
              <a:pathLst>
                <a:path w="137412" h="53372" extrusionOk="0">
                  <a:moveTo>
                    <a:pt x="0" y="53372"/>
                  </a:moveTo>
                  <a:cubicBezTo>
                    <a:pt x="6618" y="51719"/>
                    <a:pt x="9148" y="43247"/>
                    <a:pt x="13566" y="38049"/>
                  </a:cubicBezTo>
                  <a:cubicBezTo>
                    <a:pt x="21303" y="28946"/>
                    <a:pt x="31735" y="17608"/>
                    <a:pt x="29392" y="5894"/>
                  </a:cubicBezTo>
                  <a:cubicBezTo>
                    <a:pt x="28704" y="2455"/>
                    <a:pt x="24076" y="-348"/>
                    <a:pt x="20600" y="116"/>
                  </a:cubicBezTo>
                  <a:cubicBezTo>
                    <a:pt x="15968" y="734"/>
                    <a:pt x="12569" y="6755"/>
                    <a:pt x="12310" y="11421"/>
                  </a:cubicBezTo>
                  <a:cubicBezTo>
                    <a:pt x="12078" y="15601"/>
                    <a:pt x="12276" y="21260"/>
                    <a:pt x="15827" y="23479"/>
                  </a:cubicBezTo>
                  <a:cubicBezTo>
                    <a:pt x="26073" y="29881"/>
                    <a:pt x="39959" y="26712"/>
                    <a:pt x="52001" y="25739"/>
                  </a:cubicBezTo>
                  <a:cubicBezTo>
                    <a:pt x="80382" y="23446"/>
                    <a:pt x="109136" y="21136"/>
                    <a:pt x="137412" y="24483"/>
                  </a:cubicBezTo>
                </a:path>
              </a:pathLst>
            </a:custGeom>
            <a:noFill/>
            <a:ln w="9525" cap="flat" cmpd="sng">
              <a:solidFill>
                <a:srgbClr val="E85D8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pic>
        <p:nvPicPr>
          <p:cNvPr id="23" name="صورة 22">
            <a:extLst>
              <a:ext uri="{FF2B5EF4-FFF2-40B4-BE49-F238E27FC236}">
                <a16:creationId xmlns:a16="http://schemas.microsoft.com/office/drawing/2014/main" id="{E2C1A82D-E43F-4782-9FC9-441F454CB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50" y="61823"/>
            <a:ext cx="7643899" cy="1096627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53E86C60-3284-4878-91C7-AA59106A8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1906" y="1530881"/>
            <a:ext cx="4223217" cy="2719908"/>
          </a:xfrm>
          <a:prstGeom prst="rect">
            <a:avLst/>
          </a:prstGeom>
        </p:spPr>
      </p:pic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8EA1C154-88B0-4303-824D-5BD17B22E842}"/>
              </a:ext>
            </a:extLst>
          </p:cNvPr>
          <p:cNvSpPr/>
          <p:nvPr/>
        </p:nvSpPr>
        <p:spPr>
          <a:xfrm>
            <a:off x="6869592" y="610136"/>
            <a:ext cx="808073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" name="شكل بيضاوي 25">
            <a:extLst>
              <a:ext uri="{FF2B5EF4-FFF2-40B4-BE49-F238E27FC236}">
                <a16:creationId xmlns:a16="http://schemas.microsoft.com/office/drawing/2014/main" id="{860E8BE9-6600-45A8-AEE6-EAEBB19762D7}"/>
              </a:ext>
            </a:extLst>
          </p:cNvPr>
          <p:cNvSpPr/>
          <p:nvPr/>
        </p:nvSpPr>
        <p:spPr>
          <a:xfrm>
            <a:off x="4849406" y="610136"/>
            <a:ext cx="808073" cy="3433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BFC789FA-2AD4-4ADB-98D7-39CF70824EAD}"/>
              </a:ext>
            </a:extLst>
          </p:cNvPr>
          <p:cNvSpPr txBox="1"/>
          <p:nvPr/>
        </p:nvSpPr>
        <p:spPr>
          <a:xfrm>
            <a:off x="5657479" y="588203"/>
            <a:ext cx="11310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>
                <a:highlight>
                  <a:srgbClr val="FFFF00"/>
                </a:highlight>
              </a:rPr>
              <a:t>helped</a:t>
            </a:r>
            <a:endParaRPr lang="ar-OM" sz="1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6674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3" grpId="0" build="p"/>
      <p:bldP spid="25" grpId="0" animBg="1"/>
      <p:bldP spid="26" grpId="0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0"/>
          <p:cNvSpPr txBox="1">
            <a:spLocks noGrp="1"/>
          </p:cNvSpPr>
          <p:nvPr>
            <p:ph type="ctrTitle"/>
          </p:nvPr>
        </p:nvSpPr>
        <p:spPr>
          <a:xfrm>
            <a:off x="632722" y="2415174"/>
            <a:ext cx="2622432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One day, Sara and Said saw a cat on the tree .</a:t>
            </a:r>
            <a:endParaRPr sz="1800" dirty="0"/>
          </a:p>
        </p:txBody>
      </p:sp>
      <p:sp>
        <p:nvSpPr>
          <p:cNvPr id="24" name="Google Shape;1739;p30">
            <a:extLst>
              <a:ext uri="{FF2B5EF4-FFF2-40B4-BE49-F238E27FC236}">
                <a16:creationId xmlns:a16="http://schemas.microsoft.com/office/drawing/2014/main" id="{51AE2D8B-F961-4808-AA31-B74F212E811E}"/>
              </a:ext>
            </a:extLst>
          </p:cNvPr>
          <p:cNvSpPr txBox="1">
            <a:spLocks/>
          </p:cNvSpPr>
          <p:nvPr/>
        </p:nvSpPr>
        <p:spPr>
          <a:xfrm>
            <a:off x="3114826" y="2400580"/>
            <a:ext cx="2774022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oogaloo"/>
              <a:buNone/>
              <a:defRPr sz="4000" b="0" i="0" u="none" strike="noStrike" cap="none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r>
              <a:rPr lang="en-US" sz="1800" dirty="0"/>
              <a:t>After that, they tried to help it, but they couldn’t.</a:t>
            </a:r>
          </a:p>
        </p:txBody>
      </p:sp>
      <p:sp>
        <p:nvSpPr>
          <p:cNvPr id="25" name="Google Shape;1739;p30">
            <a:extLst>
              <a:ext uri="{FF2B5EF4-FFF2-40B4-BE49-F238E27FC236}">
                <a16:creationId xmlns:a16="http://schemas.microsoft.com/office/drawing/2014/main" id="{E1D39BBE-3785-4CDD-AEDD-77AE68FB742B}"/>
              </a:ext>
            </a:extLst>
          </p:cNvPr>
          <p:cNvSpPr txBox="1">
            <a:spLocks/>
          </p:cNvSpPr>
          <p:nvPr/>
        </p:nvSpPr>
        <p:spPr>
          <a:xfrm>
            <a:off x="6043478" y="2124190"/>
            <a:ext cx="2345610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oogaloo"/>
              <a:buNone/>
              <a:defRPr sz="4000" b="0" i="0" u="none" strike="noStrike" cap="none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br>
              <a:rPr lang="en-US" sz="1800" dirty="0"/>
            </a:br>
            <a:r>
              <a:rPr lang="en-US" sz="1800" dirty="0"/>
              <a:t>Next, they had got a great idea. </a:t>
            </a:r>
          </a:p>
        </p:txBody>
      </p:sp>
      <p:sp>
        <p:nvSpPr>
          <p:cNvPr id="26" name="Google Shape;1739;p30">
            <a:extLst>
              <a:ext uri="{FF2B5EF4-FFF2-40B4-BE49-F238E27FC236}">
                <a16:creationId xmlns:a16="http://schemas.microsoft.com/office/drawing/2014/main" id="{C817EC4F-3FAF-432F-8DA4-23C1A5EA5B1A}"/>
              </a:ext>
            </a:extLst>
          </p:cNvPr>
          <p:cNvSpPr txBox="1">
            <a:spLocks/>
          </p:cNvSpPr>
          <p:nvPr/>
        </p:nvSpPr>
        <p:spPr>
          <a:xfrm>
            <a:off x="711573" y="4464091"/>
            <a:ext cx="2504036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oogaloo"/>
              <a:buNone/>
              <a:defRPr sz="4000" b="0" i="0" u="none" strike="noStrike" cap="none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r>
              <a:rPr lang="en-US" sz="1800" dirty="0"/>
              <a:t>They invented the cat helping machine.</a:t>
            </a:r>
          </a:p>
        </p:txBody>
      </p:sp>
      <p:sp>
        <p:nvSpPr>
          <p:cNvPr id="27" name="Google Shape;1739;p30">
            <a:extLst>
              <a:ext uri="{FF2B5EF4-FFF2-40B4-BE49-F238E27FC236}">
                <a16:creationId xmlns:a16="http://schemas.microsoft.com/office/drawing/2014/main" id="{24966FB0-3F0E-435F-AE56-7742D3E1C88B}"/>
              </a:ext>
            </a:extLst>
          </p:cNvPr>
          <p:cNvSpPr txBox="1">
            <a:spLocks/>
          </p:cNvSpPr>
          <p:nvPr/>
        </p:nvSpPr>
        <p:spPr>
          <a:xfrm>
            <a:off x="3140001" y="4464091"/>
            <a:ext cx="2774021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oogaloo"/>
              <a:buNone/>
              <a:defRPr sz="4000" b="0" i="0" u="none" strike="noStrike" cap="none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r>
              <a:rPr lang="en-US" sz="1800" dirty="0"/>
              <a:t>Then, they used the remote control to help the cat.</a:t>
            </a:r>
          </a:p>
        </p:txBody>
      </p:sp>
      <p:sp>
        <p:nvSpPr>
          <p:cNvPr id="28" name="Google Shape;1739;p30">
            <a:extLst>
              <a:ext uri="{FF2B5EF4-FFF2-40B4-BE49-F238E27FC236}">
                <a16:creationId xmlns:a16="http://schemas.microsoft.com/office/drawing/2014/main" id="{EA370175-DB99-47D2-9A46-CB4DBADD7975}"/>
              </a:ext>
            </a:extLst>
          </p:cNvPr>
          <p:cNvSpPr txBox="1">
            <a:spLocks/>
          </p:cNvSpPr>
          <p:nvPr/>
        </p:nvSpPr>
        <p:spPr>
          <a:xfrm>
            <a:off x="5976544" y="4412599"/>
            <a:ext cx="2417719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oogaloo"/>
              <a:buNone/>
              <a:defRPr sz="4000" b="0" i="0" u="none" strike="noStrike" cap="none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galoo"/>
              <a:buNone/>
              <a:defRPr sz="2400" b="0" i="0" u="none" strike="noStrike" cap="none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r>
              <a:rPr lang="en-US" sz="1800" dirty="0"/>
              <a:t>Finally, they helped the cat and felt so happy.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E135CE1-E77F-45E8-A982-861318B4C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89" y="65801"/>
            <a:ext cx="7643899" cy="96555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33705E3-CE62-4385-BF35-A6E4A088E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707" y="933789"/>
            <a:ext cx="2345610" cy="1596843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B5103EF-1FA4-4AFE-B690-BEE1E44A5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4765" y="922593"/>
            <a:ext cx="2345610" cy="1608039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4AE166D-5895-4B5A-8C8E-594D229CF7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6545" y="933789"/>
            <a:ext cx="2377718" cy="1608039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853E0D30-C5F6-4777-8793-9E720F53E4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444" y="3056324"/>
            <a:ext cx="2228709" cy="1490892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E94453DE-FF66-4A09-BAC4-42C483D261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9258" y="3080274"/>
            <a:ext cx="2381645" cy="154107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F3069E11-C614-4B18-9725-E0078A615B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8787" y="3065679"/>
            <a:ext cx="2324029" cy="149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6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9" grpId="0"/>
      <p:bldP spid="24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High School Lesson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85D85"/>
      </a:accent1>
      <a:accent2>
        <a:srgbClr val="EFBF60"/>
      </a:accent2>
      <a:accent3>
        <a:srgbClr val="70CC62"/>
      </a:accent3>
      <a:accent4>
        <a:srgbClr val="6DE8E4"/>
      </a:accent4>
      <a:accent5>
        <a:srgbClr val="374272"/>
      </a:accent5>
      <a:accent6>
        <a:srgbClr val="445B8E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231</Words>
  <Application>Microsoft Office PowerPoint</Application>
  <PresentationFormat>عرض على الشاشة (16:9)</PresentationFormat>
  <Paragraphs>49</Paragraphs>
  <Slides>11</Slides>
  <Notes>11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7" baseType="lpstr">
      <vt:lpstr>Arial</vt:lpstr>
      <vt:lpstr>Boogaloo</vt:lpstr>
      <vt:lpstr>Comic Sans MS</vt:lpstr>
      <vt:lpstr>IBM Plex Sans</vt:lpstr>
      <vt:lpstr>Oswald Regular</vt:lpstr>
      <vt:lpstr>High School Lesson by Slidesgo</vt:lpstr>
      <vt:lpstr>Narrative Writing  (story)</vt:lpstr>
      <vt:lpstr>The basic structure of a story:</vt:lpstr>
      <vt:lpstr>Sequence Words;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One day, Sara and Said saw a cat on the tree 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School Lesson</dc:title>
  <cp:lastModifiedBy>NSR 32</cp:lastModifiedBy>
  <cp:revision>3</cp:revision>
  <dcterms:modified xsi:type="dcterms:W3CDTF">2023-05-11T14:33:10Z</dcterms:modified>
</cp:coreProperties>
</file>