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tags+xml" PartName="/ppt/tags/tag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5940675A-B579-460E-94D1-54222C63F5DA}" styleName="بلا نمط، شبكة جدول">
    <a:wholeTbl>
      <a:tcTxStyle>
        <a:fontRef idx="minor">
          <a:scrgbClr b="0" g="0" r="0"/>
        </a:fontRef>
        <a:schemeClr val="tx1"/>
      </a:tcTxStyle>
      <a:tcStyle>
        <a:tcBdr>
          <a:left>
            <a:ln cmpd="sng" w="12700">
              <a:solidFill>
                <a:schemeClr val="tx1"/>
              </a:solidFill>
            </a:ln>
          </a:left>
          <a:right>
            <a:ln cmpd="sng" w="12700">
              <a:solidFill>
                <a:schemeClr val="tx1"/>
              </a:solidFill>
            </a:ln>
          </a:right>
          <a:top>
            <a:ln cmpd="sng" w="12700">
              <a:solidFill>
                <a:schemeClr val="tx1"/>
              </a:solidFill>
            </a:ln>
          </a:top>
          <a:bottom>
            <a:ln cmpd="sng" w="12700">
              <a:solidFill>
                <a:schemeClr val="tx1"/>
              </a:solidFill>
            </a:ln>
          </a:bottom>
          <a:insideH>
            <a:ln cmpd="sng" w="12700">
              <a:solidFill>
                <a:schemeClr val="tx1"/>
              </a:solidFill>
            </a:ln>
          </a:insideH>
          <a:insideV>
            <a:ln cmpd="sng" w="12700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tableStyles" Target="tableStyles1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232009"/>
            <a:ext cx="4089030" cy="68634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الكسور غير الاعتيادية والأعداد الكسرية</a:t>
            </a:r>
          </a:p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(6-3)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551837"/>
            <a:ext cx="92578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تبسيط الكسور باختزال العوامل المشتركة، وتحديد الكسور المتكافئة وتغيير الكسور غير الاعتيادية إلى عدد كسري والعكس وتحويل الكسر العشري المنتهي إلى كسور.</a:t>
            </a:r>
            <a:endParaRPr lang="ar-OM" sz="400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5204715B-147B-44F9-8A35-B8C113B90267}"/>
              </a:ext>
            </a:extLst>
          </p:cNvPr>
          <p:cNvSpPr/>
          <p:nvPr/>
        </p:nvSpPr>
        <p:spPr>
          <a:xfrm>
            <a:off x="2828658" y="186612"/>
            <a:ext cx="4621968" cy="513184"/>
          </a:xfrm>
          <a:prstGeom prst="roundRect">
            <a:avLst>
              <a:gd name="adj" fmla="val 50000"/>
            </a:avLst>
          </a:prstGeom>
          <a:solidFill>
            <a:srgbClr val="BC7A2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الكسور غير الاعتيادية والأعداد الكسرية</a:t>
            </a:r>
          </a:p>
        </p:txBody>
      </p:sp>
      <p:grpSp>
        <p:nvGrpSpPr>
          <p:cNvPr id="59" name="مجموعة 58">
            <a:extLst>
              <a:ext uri="{FF2B5EF4-FFF2-40B4-BE49-F238E27FC236}">
                <a16:creationId xmlns:a16="http://schemas.microsoft.com/office/drawing/2014/main" id="{F76B8906-BC25-472C-BF2F-0033BDB54BD5}"/>
              </a:ext>
            </a:extLst>
          </p:cNvPr>
          <p:cNvGrpSpPr/>
          <p:nvPr/>
        </p:nvGrpSpPr>
        <p:grpSpPr>
          <a:xfrm>
            <a:off x="7885869" y="993310"/>
            <a:ext cx="1063157" cy="1073698"/>
            <a:chOff x="7885869" y="1282561"/>
            <a:chExt cx="1063157" cy="1073698"/>
          </a:xfrm>
        </p:grpSpPr>
        <p:grpSp>
          <p:nvGrpSpPr>
            <p:cNvPr id="53" name="مجموعة 52">
              <a:extLst>
                <a:ext uri="{FF2B5EF4-FFF2-40B4-BE49-F238E27FC236}">
                  <a16:creationId xmlns:a16="http://schemas.microsoft.com/office/drawing/2014/main" id="{7C280731-7780-4281-877D-C591B827C4FB}"/>
                </a:ext>
              </a:extLst>
            </p:cNvPr>
            <p:cNvGrpSpPr/>
            <p:nvPr/>
          </p:nvGrpSpPr>
          <p:grpSpPr>
            <a:xfrm>
              <a:off x="7885869" y="1554171"/>
              <a:ext cx="530664" cy="535716"/>
              <a:chOff x="4713150" y="2867586"/>
              <a:chExt cx="1281475" cy="1293676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27" name="شكل حر: شكل 26">
                <a:extLst>
                  <a:ext uri="{FF2B5EF4-FFF2-40B4-BE49-F238E27FC236}">
                    <a16:creationId xmlns:a16="http://schemas.microsoft.com/office/drawing/2014/main" id="{19543922-17B0-4F9C-9C14-B277FC3BB7FC}"/>
                  </a:ext>
                </a:extLst>
              </p:cNvPr>
              <p:cNvSpPr/>
              <p:nvPr/>
            </p:nvSpPr>
            <p:spPr>
              <a:xfrm>
                <a:off x="4971945" y="2999917"/>
                <a:ext cx="1022680" cy="1034986"/>
              </a:xfrm>
              <a:custGeom>
                <a:avLst/>
                <a:gdLst>
                  <a:gd name="connsiteX0" fmla="*/ 0 w 1022680"/>
                  <a:gd name="connsiteY0" fmla="*/ 504577 h 1034986"/>
                  <a:gd name="connsiteX1" fmla="*/ 132998 w 1022680"/>
                  <a:gd name="connsiteY1" fmla="*/ 1034986 h 1034986"/>
                  <a:gd name="connsiteX2" fmla="*/ 1022680 w 1022680"/>
                  <a:gd name="connsiteY2" fmla="*/ 521351 h 1034986"/>
                  <a:gd name="connsiteX3" fmla="*/ 119701 w 1022680"/>
                  <a:gd name="connsiteY3" fmla="*/ 0 h 1034986"/>
                  <a:gd name="connsiteX4" fmla="*/ 0 w 1022680"/>
                  <a:gd name="connsiteY4" fmla="*/ 504577 h 1034986"/>
                  <a:gd name="connsiteX5" fmla="*/ 281673 w 1022680"/>
                  <a:gd name="connsiteY5" fmla="*/ 782107 h 1034986"/>
                  <a:gd name="connsiteX6" fmla="*/ 193186 w 1022680"/>
                  <a:gd name="connsiteY6" fmla="*/ 811654 h 1034986"/>
                  <a:gd name="connsiteX7" fmla="*/ 138093 w 1022680"/>
                  <a:gd name="connsiteY7" fmla="*/ 801100 h 1034986"/>
                  <a:gd name="connsiteX8" fmla="*/ 180508 w 1022680"/>
                  <a:gd name="connsiteY8" fmla="*/ 764400 h 1034986"/>
                  <a:gd name="connsiteX9" fmla="*/ 243545 w 1022680"/>
                  <a:gd name="connsiteY9" fmla="*/ 743493 h 1034986"/>
                  <a:gd name="connsiteX10" fmla="*/ 307981 w 1022680"/>
                  <a:gd name="connsiteY10" fmla="*/ 743941 h 1034986"/>
                  <a:gd name="connsiteX11" fmla="*/ 281673 w 1022680"/>
                  <a:gd name="connsiteY11" fmla="*/ 782107 h 1034986"/>
                  <a:gd name="connsiteX12" fmla="*/ 667445 w 1022680"/>
                  <a:gd name="connsiteY12" fmla="*/ 433949 h 1034986"/>
                  <a:gd name="connsiteX13" fmla="*/ 743798 w 1022680"/>
                  <a:gd name="connsiteY13" fmla="*/ 510254 h 1034986"/>
                  <a:gd name="connsiteX14" fmla="*/ 667445 w 1022680"/>
                  <a:gd name="connsiteY14" fmla="*/ 586559 h 1034986"/>
                  <a:gd name="connsiteX15" fmla="*/ 591122 w 1022680"/>
                  <a:gd name="connsiteY15" fmla="*/ 510254 h 1034986"/>
                  <a:gd name="connsiteX16" fmla="*/ 667445 w 1022680"/>
                  <a:gd name="connsiteY16" fmla="*/ 433949 h 1034986"/>
                  <a:gd name="connsiteX17" fmla="*/ 456790 w 1022680"/>
                  <a:gd name="connsiteY17" fmla="*/ 548573 h 1034986"/>
                  <a:gd name="connsiteX18" fmla="*/ 342043 w 1022680"/>
                  <a:gd name="connsiteY18" fmla="*/ 663292 h 1034986"/>
                  <a:gd name="connsiteX19" fmla="*/ 227267 w 1022680"/>
                  <a:gd name="connsiteY19" fmla="*/ 548573 h 1034986"/>
                  <a:gd name="connsiteX20" fmla="*/ 342043 w 1022680"/>
                  <a:gd name="connsiteY20" fmla="*/ 433873 h 1034986"/>
                  <a:gd name="connsiteX21" fmla="*/ 456790 w 1022680"/>
                  <a:gd name="connsiteY21" fmla="*/ 548573 h 1034986"/>
                  <a:gd name="connsiteX22" fmla="*/ 227267 w 1022680"/>
                  <a:gd name="connsiteY22" fmla="*/ 152619 h 1034986"/>
                  <a:gd name="connsiteX23" fmla="*/ 303647 w 1022680"/>
                  <a:gd name="connsiteY23" fmla="*/ 228952 h 1034986"/>
                  <a:gd name="connsiteX24" fmla="*/ 227267 w 1022680"/>
                  <a:gd name="connsiteY24" fmla="*/ 305248 h 1034986"/>
                  <a:gd name="connsiteX25" fmla="*/ 150971 w 1022680"/>
                  <a:gd name="connsiteY25" fmla="*/ 228952 h 1034986"/>
                  <a:gd name="connsiteX26" fmla="*/ 227267 w 1022680"/>
                  <a:gd name="connsiteY26" fmla="*/ 152619 h 1034986"/>
                  <a:gd name="connsiteX27" fmla="*/ 84753 w 1022680"/>
                  <a:gd name="connsiteY27" fmla="*/ 483470 h 1034986"/>
                  <a:gd name="connsiteX28" fmla="*/ 124806 w 1022680"/>
                  <a:gd name="connsiteY28" fmla="*/ 436026 h 1034986"/>
                  <a:gd name="connsiteX29" fmla="*/ 84753 w 1022680"/>
                  <a:gd name="connsiteY29" fmla="*/ 483470 h 1034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022680" h="1034986">
                    <a:moveTo>
                      <a:pt x="0" y="504577"/>
                    </a:moveTo>
                    <a:cubicBezTo>
                      <a:pt x="0" y="696439"/>
                      <a:pt x="48187" y="877053"/>
                      <a:pt x="132998" y="1034986"/>
                    </a:cubicBezTo>
                    <a:lnTo>
                      <a:pt x="1022680" y="521351"/>
                    </a:lnTo>
                    <a:lnTo>
                      <a:pt x="119701" y="0"/>
                    </a:lnTo>
                    <a:cubicBezTo>
                      <a:pt x="43348" y="151752"/>
                      <a:pt x="0" y="323021"/>
                      <a:pt x="0" y="504577"/>
                    </a:cubicBezTo>
                    <a:close/>
                    <a:moveTo>
                      <a:pt x="281673" y="782107"/>
                    </a:moveTo>
                    <a:cubicBezTo>
                      <a:pt x="253384" y="795471"/>
                      <a:pt x="223447" y="804053"/>
                      <a:pt x="193186" y="811654"/>
                    </a:cubicBezTo>
                    <a:cubicBezTo>
                      <a:pt x="179746" y="815054"/>
                      <a:pt x="143494" y="821226"/>
                      <a:pt x="138093" y="801100"/>
                    </a:cubicBezTo>
                    <a:cubicBezTo>
                      <a:pt x="132788" y="781269"/>
                      <a:pt x="167116" y="767763"/>
                      <a:pt x="180508" y="764400"/>
                    </a:cubicBezTo>
                    <a:cubicBezTo>
                      <a:pt x="202378" y="758876"/>
                      <a:pt x="223076" y="753151"/>
                      <a:pt x="243545" y="743493"/>
                    </a:cubicBezTo>
                    <a:cubicBezTo>
                      <a:pt x="259842" y="735749"/>
                      <a:pt x="293237" y="728948"/>
                      <a:pt x="307981" y="743941"/>
                    </a:cubicBezTo>
                    <a:cubicBezTo>
                      <a:pt x="323698" y="759866"/>
                      <a:pt x="292275" y="777078"/>
                      <a:pt x="281673" y="782107"/>
                    </a:cubicBezTo>
                    <a:close/>
                    <a:moveTo>
                      <a:pt x="667445" y="433949"/>
                    </a:moveTo>
                    <a:cubicBezTo>
                      <a:pt x="709613" y="433949"/>
                      <a:pt x="743798" y="468077"/>
                      <a:pt x="743798" y="510254"/>
                    </a:cubicBezTo>
                    <a:cubicBezTo>
                      <a:pt x="743798" y="552431"/>
                      <a:pt x="709622" y="586559"/>
                      <a:pt x="667445" y="586559"/>
                    </a:cubicBezTo>
                    <a:cubicBezTo>
                      <a:pt x="625326" y="586559"/>
                      <a:pt x="591122" y="552431"/>
                      <a:pt x="591122" y="510254"/>
                    </a:cubicBezTo>
                    <a:cubicBezTo>
                      <a:pt x="591064" y="468077"/>
                      <a:pt x="625269" y="433949"/>
                      <a:pt x="667445" y="433949"/>
                    </a:cubicBezTo>
                    <a:close/>
                    <a:moveTo>
                      <a:pt x="456790" y="548573"/>
                    </a:moveTo>
                    <a:cubicBezTo>
                      <a:pt x="456790" y="612000"/>
                      <a:pt x="405422" y="663292"/>
                      <a:pt x="342043" y="663292"/>
                    </a:cubicBezTo>
                    <a:cubicBezTo>
                      <a:pt x="278692" y="663292"/>
                      <a:pt x="227267" y="611895"/>
                      <a:pt x="227267" y="548573"/>
                    </a:cubicBezTo>
                    <a:cubicBezTo>
                      <a:pt x="227267" y="485251"/>
                      <a:pt x="278644" y="433873"/>
                      <a:pt x="342043" y="433873"/>
                    </a:cubicBezTo>
                    <a:cubicBezTo>
                      <a:pt x="405422" y="433873"/>
                      <a:pt x="456790" y="485194"/>
                      <a:pt x="456790" y="548573"/>
                    </a:cubicBezTo>
                    <a:close/>
                    <a:moveTo>
                      <a:pt x="227267" y="152619"/>
                    </a:moveTo>
                    <a:cubicBezTo>
                      <a:pt x="269462" y="152619"/>
                      <a:pt x="303647" y="186747"/>
                      <a:pt x="303647" y="228952"/>
                    </a:cubicBezTo>
                    <a:cubicBezTo>
                      <a:pt x="303647" y="271120"/>
                      <a:pt x="269472" y="305248"/>
                      <a:pt x="227267" y="305248"/>
                    </a:cubicBezTo>
                    <a:cubicBezTo>
                      <a:pt x="185147" y="305248"/>
                      <a:pt x="150971" y="271120"/>
                      <a:pt x="150971" y="228952"/>
                    </a:cubicBezTo>
                    <a:cubicBezTo>
                      <a:pt x="150971" y="186823"/>
                      <a:pt x="185099" y="152619"/>
                      <a:pt x="227267" y="152619"/>
                    </a:cubicBezTo>
                    <a:close/>
                    <a:moveTo>
                      <a:pt x="84753" y="483470"/>
                    </a:moveTo>
                    <a:cubicBezTo>
                      <a:pt x="19260" y="483470"/>
                      <a:pt x="93488" y="436026"/>
                      <a:pt x="124806" y="436026"/>
                    </a:cubicBezTo>
                    <a:cubicBezTo>
                      <a:pt x="190300" y="436026"/>
                      <a:pt x="116072" y="483470"/>
                      <a:pt x="84753" y="48347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33" name="شكل حر: شكل 32">
                <a:extLst>
                  <a:ext uri="{FF2B5EF4-FFF2-40B4-BE49-F238E27FC236}">
                    <a16:creationId xmlns:a16="http://schemas.microsoft.com/office/drawing/2014/main" id="{C5602C59-00C8-42E0-855A-E0C53CE49768}"/>
                  </a:ext>
                </a:extLst>
              </p:cNvPr>
              <p:cNvSpPr/>
              <p:nvPr/>
            </p:nvSpPr>
            <p:spPr>
              <a:xfrm>
                <a:off x="4713150" y="2867586"/>
                <a:ext cx="341385" cy="1293676"/>
              </a:xfrm>
              <a:custGeom>
                <a:avLst/>
                <a:gdLst>
                  <a:gd name="connsiteX0" fmla="*/ 341386 w 341385"/>
                  <a:gd name="connsiteY0" fmla="*/ 1192663 h 1293676"/>
                  <a:gd name="connsiteX1" fmla="*/ 202025 w 341385"/>
                  <a:gd name="connsiteY1" fmla="*/ 636899 h 1293676"/>
                  <a:gd name="connsiteX2" fmla="*/ 331127 w 341385"/>
                  <a:gd name="connsiteY2" fmla="*/ 101098 h 1293676"/>
                  <a:gd name="connsiteX3" fmla="*/ 156029 w 341385"/>
                  <a:gd name="connsiteY3" fmla="*/ 0 h 1293676"/>
                  <a:gd name="connsiteX4" fmla="*/ 0 w 341385"/>
                  <a:gd name="connsiteY4" fmla="*/ 636813 h 1293676"/>
                  <a:gd name="connsiteX5" fmla="*/ 166287 w 341385"/>
                  <a:gd name="connsiteY5" fmla="*/ 1293676 h 1293676"/>
                  <a:gd name="connsiteX6" fmla="*/ 341386 w 341385"/>
                  <a:gd name="connsiteY6" fmla="*/ 1192663 h 1293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1385" h="1293676">
                    <a:moveTo>
                      <a:pt x="341386" y="1192663"/>
                    </a:moveTo>
                    <a:cubicBezTo>
                      <a:pt x="252603" y="1026843"/>
                      <a:pt x="202025" y="837648"/>
                      <a:pt x="202025" y="636899"/>
                    </a:cubicBezTo>
                    <a:cubicBezTo>
                      <a:pt x="202025" y="444027"/>
                      <a:pt x="248803" y="262052"/>
                      <a:pt x="331127" y="101098"/>
                    </a:cubicBezTo>
                    <a:lnTo>
                      <a:pt x="156029" y="0"/>
                    </a:lnTo>
                    <a:cubicBezTo>
                      <a:pt x="56579" y="190767"/>
                      <a:pt x="0" y="407270"/>
                      <a:pt x="0" y="636813"/>
                    </a:cubicBezTo>
                    <a:cubicBezTo>
                      <a:pt x="0" y="874386"/>
                      <a:pt x="60274" y="1098166"/>
                      <a:pt x="166287" y="1293676"/>
                    </a:cubicBezTo>
                    <a:lnTo>
                      <a:pt x="341386" y="1192663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52" name="مجموعة 51">
              <a:extLst>
                <a:ext uri="{FF2B5EF4-FFF2-40B4-BE49-F238E27FC236}">
                  <a16:creationId xmlns:a16="http://schemas.microsoft.com/office/drawing/2014/main" id="{0403E1A2-528A-49AE-BEB4-5C26DEC5208F}"/>
                </a:ext>
              </a:extLst>
            </p:cNvPr>
            <p:cNvGrpSpPr/>
            <p:nvPr/>
          </p:nvGrpSpPr>
          <p:grpSpPr>
            <a:xfrm>
              <a:off x="7951690" y="1282561"/>
              <a:ext cx="466370" cy="542725"/>
              <a:chOff x="4918967" y="2123189"/>
              <a:chExt cx="1126216" cy="1310602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28" name="شكل حر: شكل 27">
                <a:extLst>
                  <a:ext uri="{FF2B5EF4-FFF2-40B4-BE49-F238E27FC236}">
                    <a16:creationId xmlns:a16="http://schemas.microsoft.com/office/drawing/2014/main" id="{3738DEF8-61FA-491B-A7D9-F2B181B64D0B}"/>
                  </a:ext>
                </a:extLst>
              </p:cNvPr>
              <p:cNvSpPr/>
              <p:nvPr/>
            </p:nvSpPr>
            <p:spPr>
              <a:xfrm>
                <a:off x="4918967" y="2123189"/>
                <a:ext cx="1126216" cy="757580"/>
              </a:xfrm>
              <a:custGeom>
                <a:avLst/>
                <a:gdLst>
                  <a:gd name="connsiteX0" fmla="*/ 1126217 w 1126216"/>
                  <a:gd name="connsiteY0" fmla="*/ 202025 h 757580"/>
                  <a:gd name="connsiteX1" fmla="*/ 1126217 w 1126216"/>
                  <a:gd name="connsiteY1" fmla="*/ 0 h 757580"/>
                  <a:gd name="connsiteX2" fmla="*/ 0 w 1126216"/>
                  <a:gd name="connsiteY2" fmla="*/ 656520 h 757580"/>
                  <a:gd name="connsiteX3" fmla="*/ 175041 w 1126216"/>
                  <a:gd name="connsiteY3" fmla="*/ 757580 h 757580"/>
                  <a:gd name="connsiteX4" fmla="*/ 1126217 w 1126216"/>
                  <a:gd name="connsiteY4" fmla="*/ 202025 h 75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6216" h="757580">
                    <a:moveTo>
                      <a:pt x="1126217" y="202025"/>
                    </a:moveTo>
                    <a:lnTo>
                      <a:pt x="1126217" y="0"/>
                    </a:lnTo>
                    <a:cubicBezTo>
                      <a:pt x="650558" y="17164"/>
                      <a:pt x="235515" y="275615"/>
                      <a:pt x="0" y="656520"/>
                    </a:cubicBezTo>
                    <a:lnTo>
                      <a:pt x="175041" y="757580"/>
                    </a:lnTo>
                    <a:cubicBezTo>
                      <a:pt x="375409" y="436969"/>
                      <a:pt x="725157" y="218989"/>
                      <a:pt x="1126217" y="20202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39" name="شكل حر: شكل 38">
                <a:extLst>
                  <a:ext uri="{FF2B5EF4-FFF2-40B4-BE49-F238E27FC236}">
                    <a16:creationId xmlns:a16="http://schemas.microsoft.com/office/drawing/2014/main" id="{2D4A6AA0-D485-4EC4-974D-3C0510DAD47F}"/>
                  </a:ext>
                </a:extLst>
              </p:cNvPr>
              <p:cNvSpPr/>
              <p:nvPr/>
            </p:nvSpPr>
            <p:spPr>
              <a:xfrm>
                <a:off x="5141042" y="2382031"/>
                <a:ext cx="904141" cy="1051760"/>
              </a:xfrm>
              <a:custGeom>
                <a:avLst/>
                <a:gdLst>
                  <a:gd name="connsiteX0" fmla="*/ 904142 w 904141"/>
                  <a:gd name="connsiteY0" fmla="*/ 0 h 1051760"/>
                  <a:gd name="connsiteX1" fmla="*/ 0 w 904141"/>
                  <a:gd name="connsiteY1" fmla="*/ 529742 h 1051760"/>
                  <a:gd name="connsiteX2" fmla="*/ 904142 w 904141"/>
                  <a:gd name="connsiteY2" fmla="*/ 1051760 h 1051760"/>
                  <a:gd name="connsiteX3" fmla="*/ 904142 w 904141"/>
                  <a:gd name="connsiteY3" fmla="*/ 0 h 1051760"/>
                  <a:gd name="connsiteX4" fmla="*/ 347072 w 904141"/>
                  <a:gd name="connsiteY4" fmla="*/ 561004 h 1051760"/>
                  <a:gd name="connsiteX5" fmla="*/ 232372 w 904141"/>
                  <a:gd name="connsiteY5" fmla="*/ 446303 h 1051760"/>
                  <a:gd name="connsiteX6" fmla="*/ 347072 w 904141"/>
                  <a:gd name="connsiteY6" fmla="*/ 331556 h 1051760"/>
                  <a:gd name="connsiteX7" fmla="*/ 461820 w 904141"/>
                  <a:gd name="connsiteY7" fmla="*/ 446303 h 1051760"/>
                  <a:gd name="connsiteX8" fmla="*/ 347072 w 904141"/>
                  <a:gd name="connsiteY8" fmla="*/ 561004 h 1051760"/>
                  <a:gd name="connsiteX9" fmla="*/ 689391 w 904141"/>
                  <a:gd name="connsiteY9" fmla="*/ 770506 h 1051760"/>
                  <a:gd name="connsiteX10" fmla="*/ 613086 w 904141"/>
                  <a:gd name="connsiteY10" fmla="*/ 694211 h 1051760"/>
                  <a:gd name="connsiteX11" fmla="*/ 689391 w 904141"/>
                  <a:gd name="connsiteY11" fmla="*/ 617887 h 1051760"/>
                  <a:gd name="connsiteX12" fmla="*/ 765762 w 904141"/>
                  <a:gd name="connsiteY12" fmla="*/ 694211 h 1051760"/>
                  <a:gd name="connsiteX13" fmla="*/ 689391 w 904141"/>
                  <a:gd name="connsiteY13" fmla="*/ 770506 h 1051760"/>
                  <a:gd name="connsiteX14" fmla="*/ 686353 w 904141"/>
                  <a:gd name="connsiteY14" fmla="*/ 486461 h 1051760"/>
                  <a:gd name="connsiteX15" fmla="*/ 633289 w 904141"/>
                  <a:gd name="connsiteY15" fmla="*/ 453171 h 1051760"/>
                  <a:gd name="connsiteX16" fmla="*/ 621001 w 904141"/>
                  <a:gd name="connsiteY16" fmla="*/ 407470 h 1051760"/>
                  <a:gd name="connsiteX17" fmla="*/ 690001 w 904141"/>
                  <a:gd name="connsiteY17" fmla="*/ 389001 h 1051760"/>
                  <a:gd name="connsiteX18" fmla="*/ 775792 w 904141"/>
                  <a:gd name="connsiteY18" fmla="*/ 444094 h 1051760"/>
                  <a:gd name="connsiteX19" fmla="*/ 686353 w 904141"/>
                  <a:gd name="connsiteY19" fmla="*/ 486461 h 1051760"/>
                  <a:gd name="connsiteX20" fmla="*/ 724805 w 904141"/>
                  <a:gd name="connsiteY20" fmla="*/ 305257 h 1051760"/>
                  <a:gd name="connsiteX21" fmla="*/ 648481 w 904141"/>
                  <a:gd name="connsiteY21" fmla="*/ 228924 h 1051760"/>
                  <a:gd name="connsiteX22" fmla="*/ 724805 w 904141"/>
                  <a:gd name="connsiteY22" fmla="*/ 152629 h 1051760"/>
                  <a:gd name="connsiteX23" fmla="*/ 801176 w 904141"/>
                  <a:gd name="connsiteY23" fmla="*/ 228924 h 1051760"/>
                  <a:gd name="connsiteX24" fmla="*/ 724805 w 904141"/>
                  <a:gd name="connsiteY24" fmla="*/ 305257 h 1051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904141" h="1051760">
                    <a:moveTo>
                      <a:pt x="904142" y="0"/>
                    </a:moveTo>
                    <a:cubicBezTo>
                      <a:pt x="522218" y="16869"/>
                      <a:pt x="189967" y="224390"/>
                      <a:pt x="0" y="529742"/>
                    </a:cubicBezTo>
                    <a:lnTo>
                      <a:pt x="904142" y="1051760"/>
                    </a:lnTo>
                    <a:lnTo>
                      <a:pt x="904142" y="0"/>
                    </a:lnTo>
                    <a:close/>
                    <a:moveTo>
                      <a:pt x="347072" y="561004"/>
                    </a:moveTo>
                    <a:cubicBezTo>
                      <a:pt x="283750" y="561004"/>
                      <a:pt x="232372" y="509635"/>
                      <a:pt x="232372" y="446303"/>
                    </a:cubicBezTo>
                    <a:cubicBezTo>
                      <a:pt x="232372" y="382924"/>
                      <a:pt x="283740" y="331556"/>
                      <a:pt x="347072" y="331556"/>
                    </a:cubicBezTo>
                    <a:cubicBezTo>
                      <a:pt x="410451" y="331556"/>
                      <a:pt x="461820" y="382924"/>
                      <a:pt x="461820" y="446303"/>
                    </a:cubicBezTo>
                    <a:cubicBezTo>
                      <a:pt x="461867" y="509692"/>
                      <a:pt x="410451" y="561004"/>
                      <a:pt x="347072" y="561004"/>
                    </a:cubicBezTo>
                    <a:close/>
                    <a:moveTo>
                      <a:pt x="689391" y="770506"/>
                    </a:moveTo>
                    <a:cubicBezTo>
                      <a:pt x="647271" y="770506"/>
                      <a:pt x="613086" y="736378"/>
                      <a:pt x="613086" y="694211"/>
                    </a:cubicBezTo>
                    <a:cubicBezTo>
                      <a:pt x="613086" y="652043"/>
                      <a:pt x="647262" y="617887"/>
                      <a:pt x="689391" y="617887"/>
                    </a:cubicBezTo>
                    <a:cubicBezTo>
                      <a:pt x="731558" y="617887"/>
                      <a:pt x="765762" y="652043"/>
                      <a:pt x="765762" y="694211"/>
                    </a:cubicBezTo>
                    <a:cubicBezTo>
                      <a:pt x="765715" y="736378"/>
                      <a:pt x="731558" y="770506"/>
                      <a:pt x="689391" y="770506"/>
                    </a:cubicBezTo>
                    <a:close/>
                    <a:moveTo>
                      <a:pt x="686353" y="486461"/>
                    </a:moveTo>
                    <a:cubicBezTo>
                      <a:pt x="671836" y="468478"/>
                      <a:pt x="655358" y="459181"/>
                      <a:pt x="633289" y="453171"/>
                    </a:cubicBezTo>
                    <a:cubicBezTo>
                      <a:pt x="611172" y="447123"/>
                      <a:pt x="606781" y="423624"/>
                      <a:pt x="621001" y="407470"/>
                    </a:cubicBezTo>
                    <a:cubicBezTo>
                      <a:pt x="637718" y="388534"/>
                      <a:pt x="666255" y="382467"/>
                      <a:pt x="690001" y="389001"/>
                    </a:cubicBezTo>
                    <a:cubicBezTo>
                      <a:pt x="724310" y="398374"/>
                      <a:pt x="753427" y="416376"/>
                      <a:pt x="775792" y="444094"/>
                    </a:cubicBezTo>
                    <a:cubicBezTo>
                      <a:pt x="806482" y="481975"/>
                      <a:pt x="713432" y="519951"/>
                      <a:pt x="686353" y="486461"/>
                    </a:cubicBezTo>
                    <a:close/>
                    <a:moveTo>
                      <a:pt x="724805" y="305257"/>
                    </a:moveTo>
                    <a:cubicBezTo>
                      <a:pt x="682685" y="305257"/>
                      <a:pt x="648481" y="271129"/>
                      <a:pt x="648481" y="228924"/>
                    </a:cubicBezTo>
                    <a:cubicBezTo>
                      <a:pt x="648481" y="186757"/>
                      <a:pt x="682685" y="152629"/>
                      <a:pt x="724805" y="152629"/>
                    </a:cubicBezTo>
                    <a:cubicBezTo>
                      <a:pt x="766972" y="152629"/>
                      <a:pt x="801176" y="186757"/>
                      <a:pt x="801176" y="228924"/>
                    </a:cubicBezTo>
                    <a:cubicBezTo>
                      <a:pt x="801176" y="271120"/>
                      <a:pt x="766972" y="305257"/>
                      <a:pt x="724805" y="30525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56" name="مجموعة 55">
              <a:extLst>
                <a:ext uri="{FF2B5EF4-FFF2-40B4-BE49-F238E27FC236}">
                  <a16:creationId xmlns:a16="http://schemas.microsoft.com/office/drawing/2014/main" id="{176D5D76-F5DC-40C0-8D3E-E860DC58EF00}"/>
                </a:ext>
              </a:extLst>
            </p:cNvPr>
            <p:cNvGrpSpPr/>
            <p:nvPr/>
          </p:nvGrpSpPr>
          <p:grpSpPr>
            <a:xfrm>
              <a:off x="8418363" y="1555034"/>
              <a:ext cx="530663" cy="535740"/>
              <a:chOff x="6196745" y="2867634"/>
              <a:chExt cx="1281474" cy="1293733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32" name="شكل حر: شكل 31">
                <a:extLst>
                  <a:ext uri="{FF2B5EF4-FFF2-40B4-BE49-F238E27FC236}">
                    <a16:creationId xmlns:a16="http://schemas.microsoft.com/office/drawing/2014/main" id="{96F3E19B-0E89-42BF-9B69-94A275B79A2E}"/>
                  </a:ext>
                </a:extLst>
              </p:cNvPr>
              <p:cNvSpPr/>
              <p:nvPr/>
            </p:nvSpPr>
            <p:spPr>
              <a:xfrm>
                <a:off x="7136863" y="2867634"/>
                <a:ext cx="341356" cy="1293733"/>
              </a:xfrm>
              <a:custGeom>
                <a:avLst/>
                <a:gdLst>
                  <a:gd name="connsiteX0" fmla="*/ 10306 w 341356"/>
                  <a:gd name="connsiteY0" fmla="*/ 101127 h 1293733"/>
                  <a:gd name="connsiteX1" fmla="*/ 139389 w 341356"/>
                  <a:gd name="connsiteY1" fmla="*/ 636861 h 1293733"/>
                  <a:gd name="connsiteX2" fmla="*/ 0 w 341356"/>
                  <a:gd name="connsiteY2" fmla="*/ 1192625 h 1293733"/>
                  <a:gd name="connsiteX3" fmla="*/ 175098 w 341356"/>
                  <a:gd name="connsiteY3" fmla="*/ 1293733 h 1293733"/>
                  <a:gd name="connsiteX4" fmla="*/ 341357 w 341356"/>
                  <a:gd name="connsiteY4" fmla="*/ 636861 h 1293733"/>
                  <a:gd name="connsiteX5" fmla="*/ 185356 w 341356"/>
                  <a:gd name="connsiteY5" fmla="*/ 0 h 1293733"/>
                  <a:gd name="connsiteX6" fmla="*/ 10306 w 341356"/>
                  <a:gd name="connsiteY6" fmla="*/ 101127 h 129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1356" h="1293733">
                    <a:moveTo>
                      <a:pt x="10306" y="101127"/>
                    </a:moveTo>
                    <a:cubicBezTo>
                      <a:pt x="92631" y="262014"/>
                      <a:pt x="139389" y="443989"/>
                      <a:pt x="139389" y="636861"/>
                    </a:cubicBezTo>
                    <a:cubicBezTo>
                      <a:pt x="139389" y="837705"/>
                      <a:pt x="88830" y="1026900"/>
                      <a:pt x="0" y="1192625"/>
                    </a:cubicBezTo>
                    <a:lnTo>
                      <a:pt x="175098" y="1293733"/>
                    </a:lnTo>
                    <a:cubicBezTo>
                      <a:pt x="281092" y="1098223"/>
                      <a:pt x="341357" y="874395"/>
                      <a:pt x="341357" y="636861"/>
                    </a:cubicBezTo>
                    <a:cubicBezTo>
                      <a:pt x="341357" y="407270"/>
                      <a:pt x="284826" y="190776"/>
                      <a:pt x="185356" y="0"/>
                    </a:cubicBezTo>
                    <a:lnTo>
                      <a:pt x="10306" y="101127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41" name="شكل حر: شكل 40">
                <a:extLst>
                  <a:ext uri="{FF2B5EF4-FFF2-40B4-BE49-F238E27FC236}">
                    <a16:creationId xmlns:a16="http://schemas.microsoft.com/office/drawing/2014/main" id="{4F10847A-5514-4486-A4C5-3951A716EF26}"/>
                  </a:ext>
                </a:extLst>
              </p:cNvPr>
              <p:cNvSpPr/>
              <p:nvPr/>
            </p:nvSpPr>
            <p:spPr>
              <a:xfrm>
                <a:off x="6196745" y="2999908"/>
                <a:ext cx="1022680" cy="1035091"/>
              </a:xfrm>
              <a:custGeom>
                <a:avLst/>
                <a:gdLst>
                  <a:gd name="connsiteX0" fmla="*/ 1022680 w 1022680"/>
                  <a:gd name="connsiteY0" fmla="*/ 504587 h 1035091"/>
                  <a:gd name="connsiteX1" fmla="*/ 902980 w 1022680"/>
                  <a:gd name="connsiteY1" fmla="*/ 0 h 1035091"/>
                  <a:gd name="connsiteX2" fmla="*/ 0 w 1022680"/>
                  <a:gd name="connsiteY2" fmla="*/ 521351 h 1035091"/>
                  <a:gd name="connsiteX3" fmla="*/ 889711 w 1022680"/>
                  <a:gd name="connsiteY3" fmla="*/ 1035091 h 1035091"/>
                  <a:gd name="connsiteX4" fmla="*/ 1022680 w 1022680"/>
                  <a:gd name="connsiteY4" fmla="*/ 504587 h 1035091"/>
                  <a:gd name="connsiteX5" fmla="*/ 870128 w 1022680"/>
                  <a:gd name="connsiteY5" fmla="*/ 178937 h 1035091"/>
                  <a:gd name="connsiteX6" fmla="*/ 829189 w 1022680"/>
                  <a:gd name="connsiteY6" fmla="*/ 222933 h 1035091"/>
                  <a:gd name="connsiteX7" fmla="*/ 870128 w 1022680"/>
                  <a:gd name="connsiteY7" fmla="*/ 178937 h 1035091"/>
                  <a:gd name="connsiteX8" fmla="*/ 393687 w 1022680"/>
                  <a:gd name="connsiteY8" fmla="*/ 593865 h 1035091"/>
                  <a:gd name="connsiteX9" fmla="*/ 317383 w 1022680"/>
                  <a:gd name="connsiteY9" fmla="*/ 517512 h 1035091"/>
                  <a:gd name="connsiteX10" fmla="*/ 393687 w 1022680"/>
                  <a:gd name="connsiteY10" fmla="*/ 441208 h 1035091"/>
                  <a:gd name="connsiteX11" fmla="*/ 470040 w 1022680"/>
                  <a:gd name="connsiteY11" fmla="*/ 517512 h 1035091"/>
                  <a:gd name="connsiteX12" fmla="*/ 393687 w 1022680"/>
                  <a:gd name="connsiteY12" fmla="*/ 593865 h 1035091"/>
                  <a:gd name="connsiteX13" fmla="*/ 603552 w 1022680"/>
                  <a:gd name="connsiteY13" fmla="*/ 440074 h 1035091"/>
                  <a:gd name="connsiteX14" fmla="*/ 540172 w 1022680"/>
                  <a:gd name="connsiteY14" fmla="*/ 479431 h 1035091"/>
                  <a:gd name="connsiteX15" fmla="*/ 603552 w 1022680"/>
                  <a:gd name="connsiteY15" fmla="*/ 440074 h 1035091"/>
                  <a:gd name="connsiteX16" fmla="*/ 559603 w 1022680"/>
                  <a:gd name="connsiteY16" fmla="*/ 691020 h 1035091"/>
                  <a:gd name="connsiteX17" fmla="*/ 596741 w 1022680"/>
                  <a:gd name="connsiteY17" fmla="*/ 632574 h 1035091"/>
                  <a:gd name="connsiteX18" fmla="*/ 559603 w 1022680"/>
                  <a:gd name="connsiteY18" fmla="*/ 691020 h 1035091"/>
                  <a:gd name="connsiteX19" fmla="*/ 760733 w 1022680"/>
                  <a:gd name="connsiteY19" fmla="*/ 882387 h 1035091"/>
                  <a:gd name="connsiteX20" fmla="*/ 684381 w 1022680"/>
                  <a:gd name="connsiteY20" fmla="*/ 806034 h 1035091"/>
                  <a:gd name="connsiteX21" fmla="*/ 760733 w 1022680"/>
                  <a:gd name="connsiteY21" fmla="*/ 729787 h 1035091"/>
                  <a:gd name="connsiteX22" fmla="*/ 837086 w 1022680"/>
                  <a:gd name="connsiteY22" fmla="*/ 806034 h 1035091"/>
                  <a:gd name="connsiteX23" fmla="*/ 760733 w 1022680"/>
                  <a:gd name="connsiteY23" fmla="*/ 882387 h 1035091"/>
                  <a:gd name="connsiteX24" fmla="*/ 799157 w 1022680"/>
                  <a:gd name="connsiteY24" fmla="*/ 580739 h 1035091"/>
                  <a:gd name="connsiteX25" fmla="*/ 684486 w 1022680"/>
                  <a:gd name="connsiteY25" fmla="*/ 466068 h 1035091"/>
                  <a:gd name="connsiteX26" fmla="*/ 799157 w 1022680"/>
                  <a:gd name="connsiteY26" fmla="*/ 351320 h 1035091"/>
                  <a:gd name="connsiteX27" fmla="*/ 913933 w 1022680"/>
                  <a:gd name="connsiteY27" fmla="*/ 466068 h 1035091"/>
                  <a:gd name="connsiteX28" fmla="*/ 799157 w 1022680"/>
                  <a:gd name="connsiteY28" fmla="*/ 580739 h 1035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22680" h="1035091">
                    <a:moveTo>
                      <a:pt x="1022680" y="504587"/>
                    </a:moveTo>
                    <a:cubicBezTo>
                      <a:pt x="1022680" y="323031"/>
                      <a:pt x="979427" y="151762"/>
                      <a:pt x="902980" y="0"/>
                    </a:cubicBezTo>
                    <a:lnTo>
                      <a:pt x="0" y="521351"/>
                    </a:lnTo>
                    <a:lnTo>
                      <a:pt x="889711" y="1035091"/>
                    </a:lnTo>
                    <a:cubicBezTo>
                      <a:pt x="974493" y="877062"/>
                      <a:pt x="1022680" y="696439"/>
                      <a:pt x="1022680" y="504587"/>
                    </a:cubicBezTo>
                    <a:close/>
                    <a:moveTo>
                      <a:pt x="870128" y="178937"/>
                    </a:moveTo>
                    <a:cubicBezTo>
                      <a:pt x="935431" y="178937"/>
                      <a:pt x="858241" y="222933"/>
                      <a:pt x="829189" y="222933"/>
                    </a:cubicBezTo>
                    <a:cubicBezTo>
                      <a:pt x="763991" y="222885"/>
                      <a:pt x="841124" y="178937"/>
                      <a:pt x="870128" y="178937"/>
                    </a:cubicBezTo>
                    <a:close/>
                    <a:moveTo>
                      <a:pt x="393687" y="593865"/>
                    </a:moveTo>
                    <a:cubicBezTo>
                      <a:pt x="351568" y="593865"/>
                      <a:pt x="317383" y="559727"/>
                      <a:pt x="317383" y="517512"/>
                    </a:cubicBezTo>
                    <a:cubicBezTo>
                      <a:pt x="317383" y="475383"/>
                      <a:pt x="351568" y="441208"/>
                      <a:pt x="393687" y="441208"/>
                    </a:cubicBezTo>
                    <a:cubicBezTo>
                      <a:pt x="435912" y="441208"/>
                      <a:pt x="470040" y="475383"/>
                      <a:pt x="470040" y="517512"/>
                    </a:cubicBezTo>
                    <a:cubicBezTo>
                      <a:pt x="470030" y="559727"/>
                      <a:pt x="435902" y="593865"/>
                      <a:pt x="393687" y="593865"/>
                    </a:cubicBezTo>
                    <a:close/>
                    <a:moveTo>
                      <a:pt x="603552" y="440074"/>
                    </a:moveTo>
                    <a:cubicBezTo>
                      <a:pt x="651243" y="440074"/>
                      <a:pt x="560299" y="479431"/>
                      <a:pt x="540172" y="479431"/>
                    </a:cubicBezTo>
                    <a:cubicBezTo>
                      <a:pt x="492528" y="479431"/>
                      <a:pt x="583473" y="440074"/>
                      <a:pt x="603552" y="440074"/>
                    </a:cubicBezTo>
                    <a:close/>
                    <a:moveTo>
                      <a:pt x="559603" y="691020"/>
                    </a:moveTo>
                    <a:cubicBezTo>
                      <a:pt x="493614" y="691020"/>
                      <a:pt x="558222" y="632574"/>
                      <a:pt x="596741" y="632574"/>
                    </a:cubicBezTo>
                    <a:cubicBezTo>
                      <a:pt x="662788" y="632517"/>
                      <a:pt x="598075" y="691020"/>
                      <a:pt x="559603" y="691020"/>
                    </a:cubicBezTo>
                    <a:close/>
                    <a:moveTo>
                      <a:pt x="760733" y="882387"/>
                    </a:moveTo>
                    <a:cubicBezTo>
                      <a:pt x="718518" y="882387"/>
                      <a:pt x="684381" y="848259"/>
                      <a:pt x="684381" y="806034"/>
                    </a:cubicBezTo>
                    <a:cubicBezTo>
                      <a:pt x="684381" y="763915"/>
                      <a:pt x="718614" y="729787"/>
                      <a:pt x="760733" y="729787"/>
                    </a:cubicBezTo>
                    <a:cubicBezTo>
                      <a:pt x="802910" y="729787"/>
                      <a:pt x="837086" y="763915"/>
                      <a:pt x="837086" y="806034"/>
                    </a:cubicBezTo>
                    <a:cubicBezTo>
                      <a:pt x="837076" y="848259"/>
                      <a:pt x="802910" y="882387"/>
                      <a:pt x="760733" y="882387"/>
                    </a:cubicBezTo>
                    <a:close/>
                    <a:moveTo>
                      <a:pt x="799157" y="580739"/>
                    </a:moveTo>
                    <a:cubicBezTo>
                      <a:pt x="735835" y="580739"/>
                      <a:pt x="684486" y="529390"/>
                      <a:pt x="684486" y="466068"/>
                    </a:cubicBezTo>
                    <a:cubicBezTo>
                      <a:pt x="684486" y="402688"/>
                      <a:pt x="735835" y="351320"/>
                      <a:pt x="799157" y="351320"/>
                    </a:cubicBezTo>
                    <a:cubicBezTo>
                      <a:pt x="862527" y="351320"/>
                      <a:pt x="913933" y="402688"/>
                      <a:pt x="913933" y="466068"/>
                    </a:cubicBezTo>
                    <a:cubicBezTo>
                      <a:pt x="913829" y="529438"/>
                      <a:pt x="862479" y="580739"/>
                      <a:pt x="799157" y="580739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54" name="مجموعة 53">
              <a:extLst>
                <a:ext uri="{FF2B5EF4-FFF2-40B4-BE49-F238E27FC236}">
                  <a16:creationId xmlns:a16="http://schemas.microsoft.com/office/drawing/2014/main" id="{C692A421-230E-4F66-8B14-9B931DC9237E}"/>
                </a:ext>
              </a:extLst>
            </p:cNvPr>
            <p:cNvGrpSpPr/>
            <p:nvPr/>
          </p:nvGrpSpPr>
          <p:grpSpPr>
            <a:xfrm>
              <a:off x="7956866" y="1827477"/>
              <a:ext cx="461341" cy="528782"/>
              <a:chOff x="4931111" y="3608765"/>
              <a:chExt cx="1114072" cy="1276931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34" name="شكل حر: شكل 33">
                <a:extLst>
                  <a:ext uri="{FF2B5EF4-FFF2-40B4-BE49-F238E27FC236}">
                    <a16:creationId xmlns:a16="http://schemas.microsoft.com/office/drawing/2014/main" id="{376C5F67-26EC-4956-81AF-A854B3D477A5}"/>
                  </a:ext>
                </a:extLst>
              </p:cNvPr>
              <p:cNvSpPr/>
              <p:nvPr/>
            </p:nvSpPr>
            <p:spPr>
              <a:xfrm>
                <a:off x="4931111" y="4147061"/>
                <a:ext cx="1114072" cy="738635"/>
              </a:xfrm>
              <a:custGeom>
                <a:avLst/>
                <a:gdLst>
                  <a:gd name="connsiteX0" fmla="*/ 1114073 w 1114072"/>
                  <a:gd name="connsiteY0" fmla="*/ 738635 h 738635"/>
                  <a:gd name="connsiteX1" fmla="*/ 1114073 w 1114072"/>
                  <a:gd name="connsiteY1" fmla="*/ 536620 h 738635"/>
                  <a:gd name="connsiteX2" fmla="*/ 175041 w 1114072"/>
                  <a:gd name="connsiteY2" fmla="*/ 0 h 738635"/>
                  <a:gd name="connsiteX3" fmla="*/ 0 w 1114072"/>
                  <a:gd name="connsiteY3" fmla="*/ 101108 h 738635"/>
                  <a:gd name="connsiteX4" fmla="*/ 1114073 w 1114072"/>
                  <a:gd name="connsiteY4" fmla="*/ 738635 h 738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14072" h="738635">
                    <a:moveTo>
                      <a:pt x="1114073" y="738635"/>
                    </a:moveTo>
                    <a:lnTo>
                      <a:pt x="1114073" y="536620"/>
                    </a:lnTo>
                    <a:cubicBezTo>
                      <a:pt x="721004" y="519999"/>
                      <a:pt x="377209" y="310277"/>
                      <a:pt x="175041" y="0"/>
                    </a:cubicBezTo>
                    <a:lnTo>
                      <a:pt x="0" y="101108"/>
                    </a:lnTo>
                    <a:cubicBezTo>
                      <a:pt x="237401" y="471564"/>
                      <a:pt x="646395" y="721766"/>
                      <a:pt x="1114073" y="73863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48" name="شكل حر: شكل 47">
                <a:extLst>
                  <a:ext uri="{FF2B5EF4-FFF2-40B4-BE49-F238E27FC236}">
                    <a16:creationId xmlns:a16="http://schemas.microsoft.com/office/drawing/2014/main" id="{5D2D9AF3-35BA-4A36-BF85-FB3B756C4A38}"/>
                  </a:ext>
                </a:extLst>
              </p:cNvPr>
              <p:cNvSpPr/>
              <p:nvPr/>
            </p:nvSpPr>
            <p:spPr>
              <a:xfrm>
                <a:off x="5156758" y="3608765"/>
                <a:ext cx="888425" cy="1018193"/>
              </a:xfrm>
              <a:custGeom>
                <a:avLst/>
                <a:gdLst>
                  <a:gd name="connsiteX0" fmla="*/ 888425 w 888425"/>
                  <a:gd name="connsiteY0" fmla="*/ 1018194 h 1018193"/>
                  <a:gd name="connsiteX1" fmla="*/ 888425 w 888425"/>
                  <a:gd name="connsiteY1" fmla="*/ 0 h 1018193"/>
                  <a:gd name="connsiteX2" fmla="*/ 0 w 888425"/>
                  <a:gd name="connsiteY2" fmla="*/ 512940 h 1018193"/>
                  <a:gd name="connsiteX3" fmla="*/ 888425 w 888425"/>
                  <a:gd name="connsiteY3" fmla="*/ 1018194 h 1018193"/>
                  <a:gd name="connsiteX4" fmla="*/ 727358 w 888425"/>
                  <a:gd name="connsiteY4" fmla="*/ 936812 h 1018193"/>
                  <a:gd name="connsiteX5" fmla="*/ 766572 w 888425"/>
                  <a:gd name="connsiteY5" fmla="*/ 886168 h 1018193"/>
                  <a:gd name="connsiteX6" fmla="*/ 727358 w 888425"/>
                  <a:gd name="connsiteY6" fmla="*/ 936812 h 1018193"/>
                  <a:gd name="connsiteX7" fmla="*/ 709089 w 888425"/>
                  <a:gd name="connsiteY7" fmla="*/ 273529 h 1018193"/>
                  <a:gd name="connsiteX8" fmla="*/ 785460 w 888425"/>
                  <a:gd name="connsiteY8" fmla="*/ 349834 h 1018193"/>
                  <a:gd name="connsiteX9" fmla="*/ 709089 w 888425"/>
                  <a:gd name="connsiteY9" fmla="*/ 426139 h 1018193"/>
                  <a:gd name="connsiteX10" fmla="*/ 632765 w 888425"/>
                  <a:gd name="connsiteY10" fmla="*/ 349834 h 1018193"/>
                  <a:gd name="connsiteX11" fmla="*/ 709089 w 888425"/>
                  <a:gd name="connsiteY11" fmla="*/ 273529 h 1018193"/>
                  <a:gd name="connsiteX12" fmla="*/ 512759 w 888425"/>
                  <a:gd name="connsiteY12" fmla="*/ 452076 h 1018193"/>
                  <a:gd name="connsiteX13" fmla="*/ 476117 w 888425"/>
                  <a:gd name="connsiteY13" fmla="*/ 512350 h 1018193"/>
                  <a:gd name="connsiteX14" fmla="*/ 512759 w 888425"/>
                  <a:gd name="connsiteY14" fmla="*/ 452076 h 1018193"/>
                  <a:gd name="connsiteX15" fmla="*/ 558927 w 888425"/>
                  <a:gd name="connsiteY15" fmla="*/ 552602 h 1018193"/>
                  <a:gd name="connsiteX16" fmla="*/ 673675 w 888425"/>
                  <a:gd name="connsiteY16" fmla="*/ 667322 h 1018193"/>
                  <a:gd name="connsiteX17" fmla="*/ 558927 w 888425"/>
                  <a:gd name="connsiteY17" fmla="*/ 782041 h 1018193"/>
                  <a:gd name="connsiteX18" fmla="*/ 444227 w 888425"/>
                  <a:gd name="connsiteY18" fmla="*/ 667322 h 1018193"/>
                  <a:gd name="connsiteX19" fmla="*/ 558927 w 888425"/>
                  <a:gd name="connsiteY19" fmla="*/ 552602 h 1018193"/>
                  <a:gd name="connsiteX20" fmla="*/ 233534 w 888425"/>
                  <a:gd name="connsiteY20" fmla="*/ 464601 h 1018193"/>
                  <a:gd name="connsiteX21" fmla="*/ 309905 w 888425"/>
                  <a:gd name="connsiteY21" fmla="*/ 540906 h 1018193"/>
                  <a:gd name="connsiteX22" fmla="*/ 233534 w 888425"/>
                  <a:gd name="connsiteY22" fmla="*/ 617210 h 1018193"/>
                  <a:gd name="connsiteX23" fmla="*/ 157229 w 888425"/>
                  <a:gd name="connsiteY23" fmla="*/ 540906 h 1018193"/>
                  <a:gd name="connsiteX24" fmla="*/ 233534 w 888425"/>
                  <a:gd name="connsiteY24" fmla="*/ 464601 h 101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88425" h="1018193">
                    <a:moveTo>
                      <a:pt x="888425" y="1018194"/>
                    </a:moveTo>
                    <a:lnTo>
                      <a:pt x="888425" y="0"/>
                    </a:lnTo>
                    <a:lnTo>
                      <a:pt x="0" y="512940"/>
                    </a:lnTo>
                    <a:cubicBezTo>
                      <a:pt x="192319" y="804824"/>
                      <a:pt x="516855" y="1001716"/>
                      <a:pt x="888425" y="1018194"/>
                    </a:cubicBezTo>
                    <a:close/>
                    <a:moveTo>
                      <a:pt x="727358" y="936812"/>
                    </a:moveTo>
                    <a:cubicBezTo>
                      <a:pt x="661616" y="936812"/>
                      <a:pt x="733177" y="886168"/>
                      <a:pt x="766572" y="886168"/>
                    </a:cubicBezTo>
                    <a:cubicBezTo>
                      <a:pt x="832314" y="886158"/>
                      <a:pt x="760752" y="936812"/>
                      <a:pt x="727358" y="936812"/>
                    </a:cubicBezTo>
                    <a:close/>
                    <a:moveTo>
                      <a:pt x="709089" y="273529"/>
                    </a:moveTo>
                    <a:cubicBezTo>
                      <a:pt x="751256" y="273529"/>
                      <a:pt x="785460" y="307667"/>
                      <a:pt x="785460" y="349834"/>
                    </a:cubicBezTo>
                    <a:cubicBezTo>
                      <a:pt x="785460" y="392011"/>
                      <a:pt x="751256" y="426139"/>
                      <a:pt x="709089" y="426139"/>
                    </a:cubicBezTo>
                    <a:cubicBezTo>
                      <a:pt x="666969" y="426139"/>
                      <a:pt x="632765" y="392011"/>
                      <a:pt x="632765" y="349834"/>
                    </a:cubicBezTo>
                    <a:cubicBezTo>
                      <a:pt x="632765" y="307667"/>
                      <a:pt x="666969" y="273529"/>
                      <a:pt x="709089" y="273529"/>
                    </a:cubicBezTo>
                    <a:close/>
                    <a:moveTo>
                      <a:pt x="512759" y="452076"/>
                    </a:moveTo>
                    <a:cubicBezTo>
                      <a:pt x="578834" y="452076"/>
                      <a:pt x="515798" y="512350"/>
                      <a:pt x="476117" y="512350"/>
                    </a:cubicBezTo>
                    <a:cubicBezTo>
                      <a:pt x="410099" y="512350"/>
                      <a:pt x="473088" y="452076"/>
                      <a:pt x="512759" y="452076"/>
                    </a:cubicBezTo>
                    <a:close/>
                    <a:moveTo>
                      <a:pt x="558927" y="552602"/>
                    </a:moveTo>
                    <a:cubicBezTo>
                      <a:pt x="622325" y="552602"/>
                      <a:pt x="673675" y="603942"/>
                      <a:pt x="673675" y="667322"/>
                    </a:cubicBezTo>
                    <a:cubicBezTo>
                      <a:pt x="673675" y="730691"/>
                      <a:pt x="622325" y="782041"/>
                      <a:pt x="558927" y="782041"/>
                    </a:cubicBezTo>
                    <a:cubicBezTo>
                      <a:pt x="495595" y="782041"/>
                      <a:pt x="444227" y="730644"/>
                      <a:pt x="444227" y="667322"/>
                    </a:cubicBezTo>
                    <a:cubicBezTo>
                      <a:pt x="444227" y="603933"/>
                      <a:pt x="495595" y="552602"/>
                      <a:pt x="558927" y="552602"/>
                    </a:cubicBezTo>
                    <a:close/>
                    <a:moveTo>
                      <a:pt x="233534" y="464601"/>
                    </a:moveTo>
                    <a:cubicBezTo>
                      <a:pt x="275701" y="464601"/>
                      <a:pt x="309905" y="498729"/>
                      <a:pt x="309905" y="540906"/>
                    </a:cubicBezTo>
                    <a:cubicBezTo>
                      <a:pt x="309905" y="583073"/>
                      <a:pt x="275701" y="617210"/>
                      <a:pt x="233534" y="617210"/>
                    </a:cubicBezTo>
                    <a:cubicBezTo>
                      <a:pt x="191414" y="617210"/>
                      <a:pt x="157229" y="583073"/>
                      <a:pt x="157229" y="540906"/>
                    </a:cubicBezTo>
                    <a:cubicBezTo>
                      <a:pt x="157229" y="498777"/>
                      <a:pt x="191405" y="464601"/>
                      <a:pt x="233534" y="46460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55" name="مجموعة 54">
              <a:extLst>
                <a:ext uri="{FF2B5EF4-FFF2-40B4-BE49-F238E27FC236}">
                  <a16:creationId xmlns:a16="http://schemas.microsoft.com/office/drawing/2014/main" id="{4B5EBE0A-01AE-412F-A5B1-1FD016665528}"/>
                </a:ext>
              </a:extLst>
            </p:cNvPr>
            <p:cNvGrpSpPr/>
            <p:nvPr/>
          </p:nvGrpSpPr>
          <p:grpSpPr>
            <a:xfrm>
              <a:off x="8418363" y="1827477"/>
              <a:ext cx="461365" cy="528782"/>
              <a:chOff x="6146187" y="3608765"/>
              <a:chExt cx="1114129" cy="1276931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31" name="شكل حر: شكل 30">
                <a:extLst>
                  <a:ext uri="{FF2B5EF4-FFF2-40B4-BE49-F238E27FC236}">
                    <a16:creationId xmlns:a16="http://schemas.microsoft.com/office/drawing/2014/main" id="{C0D5ADF6-1EB0-454B-88DD-DF50D1C9AD6E}"/>
                  </a:ext>
                </a:extLst>
              </p:cNvPr>
              <p:cNvSpPr/>
              <p:nvPr/>
            </p:nvSpPr>
            <p:spPr>
              <a:xfrm>
                <a:off x="6146187" y="4147061"/>
                <a:ext cx="1114129" cy="738635"/>
              </a:xfrm>
              <a:custGeom>
                <a:avLst/>
                <a:gdLst>
                  <a:gd name="connsiteX0" fmla="*/ 1114130 w 1114129"/>
                  <a:gd name="connsiteY0" fmla="*/ 101108 h 738635"/>
                  <a:gd name="connsiteX1" fmla="*/ 939041 w 1114129"/>
                  <a:gd name="connsiteY1" fmla="*/ 0 h 738635"/>
                  <a:gd name="connsiteX2" fmla="*/ 0 w 1114129"/>
                  <a:gd name="connsiteY2" fmla="*/ 536620 h 738635"/>
                  <a:gd name="connsiteX3" fmla="*/ 0 w 1114129"/>
                  <a:gd name="connsiteY3" fmla="*/ 738635 h 738635"/>
                  <a:gd name="connsiteX4" fmla="*/ 1114130 w 1114129"/>
                  <a:gd name="connsiteY4" fmla="*/ 101108 h 738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14129" h="738635">
                    <a:moveTo>
                      <a:pt x="1114130" y="101108"/>
                    </a:moveTo>
                    <a:lnTo>
                      <a:pt x="939041" y="0"/>
                    </a:lnTo>
                    <a:cubicBezTo>
                      <a:pt x="736911" y="310277"/>
                      <a:pt x="393097" y="520046"/>
                      <a:pt x="0" y="536620"/>
                    </a:cubicBezTo>
                    <a:lnTo>
                      <a:pt x="0" y="738635"/>
                    </a:lnTo>
                    <a:cubicBezTo>
                      <a:pt x="467725" y="721766"/>
                      <a:pt x="876691" y="471564"/>
                      <a:pt x="1114130" y="10110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49" name="شكل حر: شكل 48">
                <a:extLst>
                  <a:ext uri="{FF2B5EF4-FFF2-40B4-BE49-F238E27FC236}">
                    <a16:creationId xmlns:a16="http://schemas.microsoft.com/office/drawing/2014/main" id="{34D2C41B-48C8-4AFE-9C2C-E91EEA413E1B}"/>
                  </a:ext>
                </a:extLst>
              </p:cNvPr>
              <p:cNvSpPr/>
              <p:nvPr/>
            </p:nvSpPr>
            <p:spPr>
              <a:xfrm>
                <a:off x="6146187" y="3608765"/>
                <a:ext cx="888425" cy="1018193"/>
              </a:xfrm>
              <a:custGeom>
                <a:avLst/>
                <a:gdLst>
                  <a:gd name="connsiteX0" fmla="*/ 888425 w 888425"/>
                  <a:gd name="connsiteY0" fmla="*/ 512940 h 1018193"/>
                  <a:gd name="connsiteX1" fmla="*/ 0 w 888425"/>
                  <a:gd name="connsiteY1" fmla="*/ 0 h 1018193"/>
                  <a:gd name="connsiteX2" fmla="*/ 0 w 888425"/>
                  <a:gd name="connsiteY2" fmla="*/ 1018194 h 1018193"/>
                  <a:gd name="connsiteX3" fmla="*/ 888425 w 888425"/>
                  <a:gd name="connsiteY3" fmla="*/ 512940 h 1018193"/>
                  <a:gd name="connsiteX4" fmla="*/ 164144 w 888425"/>
                  <a:gd name="connsiteY4" fmla="*/ 858336 h 1018193"/>
                  <a:gd name="connsiteX5" fmla="*/ 87840 w 888425"/>
                  <a:gd name="connsiteY5" fmla="*/ 782031 h 1018193"/>
                  <a:gd name="connsiteX6" fmla="*/ 164144 w 888425"/>
                  <a:gd name="connsiteY6" fmla="*/ 705679 h 1018193"/>
                  <a:gd name="connsiteX7" fmla="*/ 240544 w 888425"/>
                  <a:gd name="connsiteY7" fmla="*/ 782031 h 1018193"/>
                  <a:gd name="connsiteX8" fmla="*/ 164144 w 888425"/>
                  <a:gd name="connsiteY8" fmla="*/ 858336 h 1018193"/>
                  <a:gd name="connsiteX9" fmla="*/ 215779 w 888425"/>
                  <a:gd name="connsiteY9" fmla="*/ 540953 h 1018193"/>
                  <a:gd name="connsiteX10" fmla="*/ 101013 w 888425"/>
                  <a:gd name="connsiteY10" fmla="*/ 426234 h 1018193"/>
                  <a:gd name="connsiteX11" fmla="*/ 215779 w 888425"/>
                  <a:gd name="connsiteY11" fmla="*/ 311506 h 1018193"/>
                  <a:gd name="connsiteX12" fmla="*/ 330508 w 888425"/>
                  <a:gd name="connsiteY12" fmla="*/ 426234 h 1018193"/>
                  <a:gd name="connsiteX13" fmla="*/ 215779 w 888425"/>
                  <a:gd name="connsiteY13" fmla="*/ 540953 h 1018193"/>
                  <a:gd name="connsiteX14" fmla="*/ 331842 w 888425"/>
                  <a:gd name="connsiteY14" fmla="*/ 709974 h 1018193"/>
                  <a:gd name="connsiteX15" fmla="*/ 395364 w 888425"/>
                  <a:gd name="connsiteY15" fmla="*/ 671112 h 1018193"/>
                  <a:gd name="connsiteX16" fmla="*/ 331842 w 888425"/>
                  <a:gd name="connsiteY16" fmla="*/ 709974 h 1018193"/>
                  <a:gd name="connsiteX17" fmla="*/ 620220 w 888425"/>
                  <a:gd name="connsiteY17" fmla="*/ 628850 h 1018193"/>
                  <a:gd name="connsiteX18" fmla="*/ 543868 w 888425"/>
                  <a:gd name="connsiteY18" fmla="*/ 552602 h 1018193"/>
                  <a:gd name="connsiteX19" fmla="*/ 620220 w 888425"/>
                  <a:gd name="connsiteY19" fmla="*/ 476240 h 1018193"/>
                  <a:gd name="connsiteX20" fmla="*/ 696573 w 888425"/>
                  <a:gd name="connsiteY20" fmla="*/ 552602 h 1018193"/>
                  <a:gd name="connsiteX21" fmla="*/ 620220 w 888425"/>
                  <a:gd name="connsiteY21" fmla="*/ 628850 h 101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88425" h="1018193">
                    <a:moveTo>
                      <a:pt x="888425" y="512940"/>
                    </a:moveTo>
                    <a:lnTo>
                      <a:pt x="0" y="0"/>
                    </a:lnTo>
                    <a:lnTo>
                      <a:pt x="0" y="1018194"/>
                    </a:lnTo>
                    <a:cubicBezTo>
                      <a:pt x="371647" y="1001716"/>
                      <a:pt x="696182" y="804824"/>
                      <a:pt x="888425" y="512940"/>
                    </a:cubicBezTo>
                    <a:close/>
                    <a:moveTo>
                      <a:pt x="164144" y="858336"/>
                    </a:moveTo>
                    <a:cubicBezTo>
                      <a:pt x="122015" y="858336"/>
                      <a:pt x="87840" y="824151"/>
                      <a:pt x="87840" y="782031"/>
                    </a:cubicBezTo>
                    <a:cubicBezTo>
                      <a:pt x="87840" y="739807"/>
                      <a:pt x="122015" y="705679"/>
                      <a:pt x="164144" y="705679"/>
                    </a:cubicBezTo>
                    <a:cubicBezTo>
                      <a:pt x="206312" y="705679"/>
                      <a:pt x="240544" y="739807"/>
                      <a:pt x="240544" y="782031"/>
                    </a:cubicBezTo>
                    <a:cubicBezTo>
                      <a:pt x="240544" y="824151"/>
                      <a:pt x="206312" y="858336"/>
                      <a:pt x="164144" y="858336"/>
                    </a:cubicBezTo>
                    <a:close/>
                    <a:moveTo>
                      <a:pt x="215779" y="540953"/>
                    </a:moveTo>
                    <a:cubicBezTo>
                      <a:pt x="152457" y="540953"/>
                      <a:pt x="101013" y="489556"/>
                      <a:pt x="101013" y="426234"/>
                    </a:cubicBezTo>
                    <a:cubicBezTo>
                      <a:pt x="101013" y="362903"/>
                      <a:pt x="152352" y="311506"/>
                      <a:pt x="215779" y="311506"/>
                    </a:cubicBezTo>
                    <a:cubicBezTo>
                      <a:pt x="279159" y="311506"/>
                      <a:pt x="330508" y="362903"/>
                      <a:pt x="330508" y="426234"/>
                    </a:cubicBezTo>
                    <a:cubicBezTo>
                      <a:pt x="330508" y="489566"/>
                      <a:pt x="279168" y="540953"/>
                      <a:pt x="215779" y="540953"/>
                    </a:cubicBezTo>
                    <a:close/>
                    <a:moveTo>
                      <a:pt x="331842" y="709974"/>
                    </a:moveTo>
                    <a:cubicBezTo>
                      <a:pt x="284350" y="709974"/>
                      <a:pt x="375485" y="671112"/>
                      <a:pt x="395364" y="671112"/>
                    </a:cubicBezTo>
                    <a:cubicBezTo>
                      <a:pt x="442760" y="671112"/>
                      <a:pt x="351720" y="709974"/>
                      <a:pt x="331842" y="709974"/>
                    </a:cubicBezTo>
                    <a:close/>
                    <a:moveTo>
                      <a:pt x="620220" y="628850"/>
                    </a:moveTo>
                    <a:cubicBezTo>
                      <a:pt x="578044" y="628850"/>
                      <a:pt x="543868" y="594722"/>
                      <a:pt x="543868" y="552602"/>
                    </a:cubicBezTo>
                    <a:cubicBezTo>
                      <a:pt x="543868" y="510378"/>
                      <a:pt x="578101" y="476240"/>
                      <a:pt x="620220" y="476240"/>
                    </a:cubicBezTo>
                    <a:cubicBezTo>
                      <a:pt x="662388" y="476240"/>
                      <a:pt x="696573" y="510378"/>
                      <a:pt x="696573" y="552602"/>
                    </a:cubicBezTo>
                    <a:cubicBezTo>
                      <a:pt x="696573" y="594722"/>
                      <a:pt x="662388" y="628850"/>
                      <a:pt x="620220" y="62885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51" name="مجموعة 50">
              <a:extLst>
                <a:ext uri="{FF2B5EF4-FFF2-40B4-BE49-F238E27FC236}">
                  <a16:creationId xmlns:a16="http://schemas.microsoft.com/office/drawing/2014/main" id="{2DE73375-FCF4-449B-92A6-B24B534679A9}"/>
                </a:ext>
              </a:extLst>
            </p:cNvPr>
            <p:cNvGrpSpPr/>
            <p:nvPr/>
          </p:nvGrpSpPr>
          <p:grpSpPr>
            <a:xfrm>
              <a:off x="8418771" y="1282561"/>
              <a:ext cx="466386" cy="542724"/>
              <a:chOff x="8204196" y="1445795"/>
              <a:chExt cx="1126255" cy="1310600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30" name="شكل حر: شكل 29">
                <a:extLst>
                  <a:ext uri="{FF2B5EF4-FFF2-40B4-BE49-F238E27FC236}">
                    <a16:creationId xmlns:a16="http://schemas.microsoft.com/office/drawing/2014/main" id="{45147E2F-CE9D-4482-B571-71701C62D84C}"/>
                  </a:ext>
                </a:extLst>
              </p:cNvPr>
              <p:cNvSpPr/>
              <p:nvPr/>
            </p:nvSpPr>
            <p:spPr>
              <a:xfrm>
                <a:off x="8204234" y="1445795"/>
                <a:ext cx="1126217" cy="757637"/>
              </a:xfrm>
              <a:custGeom>
                <a:avLst/>
                <a:gdLst>
                  <a:gd name="connsiteX0" fmla="*/ 951176 w 1126217"/>
                  <a:gd name="connsiteY0" fmla="*/ 757638 h 757637"/>
                  <a:gd name="connsiteX1" fmla="*/ 1126217 w 1126217"/>
                  <a:gd name="connsiteY1" fmla="*/ 656577 h 757637"/>
                  <a:gd name="connsiteX2" fmla="*/ 0 w 1126217"/>
                  <a:gd name="connsiteY2" fmla="*/ 0 h 757637"/>
                  <a:gd name="connsiteX3" fmla="*/ 0 w 1126217"/>
                  <a:gd name="connsiteY3" fmla="*/ 202025 h 757637"/>
                  <a:gd name="connsiteX4" fmla="*/ 951176 w 1126217"/>
                  <a:gd name="connsiteY4" fmla="*/ 757638 h 75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6217" h="757637">
                    <a:moveTo>
                      <a:pt x="951176" y="757638"/>
                    </a:moveTo>
                    <a:lnTo>
                      <a:pt x="1126217" y="656577"/>
                    </a:lnTo>
                    <a:cubicBezTo>
                      <a:pt x="890749" y="275615"/>
                      <a:pt x="475659" y="17164"/>
                      <a:pt x="0" y="0"/>
                    </a:cubicBezTo>
                    <a:lnTo>
                      <a:pt x="0" y="202025"/>
                    </a:lnTo>
                    <a:cubicBezTo>
                      <a:pt x="401041" y="218989"/>
                      <a:pt x="750780" y="436969"/>
                      <a:pt x="951176" y="75763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50" name="شكل حر: شكل 49">
                <a:extLst>
                  <a:ext uri="{FF2B5EF4-FFF2-40B4-BE49-F238E27FC236}">
                    <a16:creationId xmlns:a16="http://schemas.microsoft.com/office/drawing/2014/main" id="{A0A2E7A9-0303-492E-987B-E9A181FB6377}"/>
                  </a:ext>
                </a:extLst>
              </p:cNvPr>
              <p:cNvSpPr/>
              <p:nvPr/>
            </p:nvSpPr>
            <p:spPr>
              <a:xfrm>
                <a:off x="8204196" y="1704636"/>
                <a:ext cx="904160" cy="1051759"/>
              </a:xfrm>
              <a:custGeom>
                <a:avLst/>
                <a:gdLst>
                  <a:gd name="connsiteX0" fmla="*/ 0 w 904160"/>
                  <a:gd name="connsiteY0" fmla="*/ 0 h 1051759"/>
                  <a:gd name="connsiteX1" fmla="*/ 0 w 904160"/>
                  <a:gd name="connsiteY1" fmla="*/ 1051760 h 1051759"/>
                  <a:gd name="connsiteX2" fmla="*/ 904161 w 904160"/>
                  <a:gd name="connsiteY2" fmla="*/ 529742 h 1051759"/>
                  <a:gd name="connsiteX3" fmla="*/ 0 w 904160"/>
                  <a:gd name="connsiteY3" fmla="*/ 0 h 1051759"/>
                  <a:gd name="connsiteX4" fmla="*/ 292617 w 904160"/>
                  <a:gd name="connsiteY4" fmla="*/ 151514 h 1051759"/>
                  <a:gd name="connsiteX5" fmla="*/ 368970 w 904160"/>
                  <a:gd name="connsiteY5" fmla="*/ 227819 h 1051759"/>
                  <a:gd name="connsiteX6" fmla="*/ 292617 w 904160"/>
                  <a:gd name="connsiteY6" fmla="*/ 304143 h 1051759"/>
                  <a:gd name="connsiteX7" fmla="*/ 216313 w 904160"/>
                  <a:gd name="connsiteY7" fmla="*/ 227819 h 1051759"/>
                  <a:gd name="connsiteX8" fmla="*/ 292617 w 904160"/>
                  <a:gd name="connsiteY8" fmla="*/ 151514 h 1051759"/>
                  <a:gd name="connsiteX9" fmla="*/ 128968 w 904160"/>
                  <a:gd name="connsiteY9" fmla="*/ 80096 h 1051759"/>
                  <a:gd name="connsiteX10" fmla="*/ 93164 w 904160"/>
                  <a:gd name="connsiteY10" fmla="*/ 143332 h 1051759"/>
                  <a:gd name="connsiteX11" fmla="*/ 128968 w 904160"/>
                  <a:gd name="connsiteY11" fmla="*/ 80096 h 1051759"/>
                  <a:gd name="connsiteX12" fmla="*/ 177889 w 904160"/>
                  <a:gd name="connsiteY12" fmla="*/ 792128 h 1051759"/>
                  <a:gd name="connsiteX13" fmla="*/ 63122 w 904160"/>
                  <a:gd name="connsiteY13" fmla="*/ 677428 h 1051759"/>
                  <a:gd name="connsiteX14" fmla="*/ 177889 w 904160"/>
                  <a:gd name="connsiteY14" fmla="*/ 562727 h 1051759"/>
                  <a:gd name="connsiteX15" fmla="*/ 292617 w 904160"/>
                  <a:gd name="connsiteY15" fmla="*/ 677428 h 1051759"/>
                  <a:gd name="connsiteX16" fmla="*/ 177889 w 904160"/>
                  <a:gd name="connsiteY16" fmla="*/ 792128 h 1051759"/>
                  <a:gd name="connsiteX17" fmla="*/ 295475 w 904160"/>
                  <a:gd name="connsiteY17" fmla="*/ 451666 h 1051759"/>
                  <a:gd name="connsiteX18" fmla="*/ 225247 w 904160"/>
                  <a:gd name="connsiteY18" fmla="*/ 456724 h 1051759"/>
                  <a:gd name="connsiteX19" fmla="*/ 151514 w 904160"/>
                  <a:gd name="connsiteY19" fmla="*/ 433340 h 1051759"/>
                  <a:gd name="connsiteX20" fmla="*/ 120882 w 904160"/>
                  <a:gd name="connsiteY20" fmla="*/ 389049 h 1051759"/>
                  <a:gd name="connsiteX21" fmla="*/ 184204 w 904160"/>
                  <a:gd name="connsiteY21" fmla="*/ 358321 h 1051759"/>
                  <a:gd name="connsiteX22" fmla="*/ 299818 w 904160"/>
                  <a:gd name="connsiteY22" fmla="*/ 398078 h 1051759"/>
                  <a:gd name="connsiteX23" fmla="*/ 295475 w 904160"/>
                  <a:gd name="connsiteY23" fmla="*/ 451666 h 1051759"/>
                  <a:gd name="connsiteX24" fmla="*/ 358512 w 904160"/>
                  <a:gd name="connsiteY24" fmla="*/ 630307 h 1051759"/>
                  <a:gd name="connsiteX25" fmla="*/ 393925 w 904160"/>
                  <a:gd name="connsiteY25" fmla="*/ 565404 h 1051759"/>
                  <a:gd name="connsiteX26" fmla="*/ 358512 w 904160"/>
                  <a:gd name="connsiteY26" fmla="*/ 630307 h 1051759"/>
                  <a:gd name="connsiteX27" fmla="*/ 519198 w 904160"/>
                  <a:gd name="connsiteY27" fmla="*/ 524237 h 1051759"/>
                  <a:gd name="connsiteX28" fmla="*/ 442846 w 904160"/>
                  <a:gd name="connsiteY28" fmla="*/ 447932 h 1051759"/>
                  <a:gd name="connsiteX29" fmla="*/ 519198 w 904160"/>
                  <a:gd name="connsiteY29" fmla="*/ 371608 h 1051759"/>
                  <a:gd name="connsiteX30" fmla="*/ 595551 w 904160"/>
                  <a:gd name="connsiteY30" fmla="*/ 447932 h 1051759"/>
                  <a:gd name="connsiteX31" fmla="*/ 519198 w 904160"/>
                  <a:gd name="connsiteY31" fmla="*/ 524237 h 1051759"/>
                  <a:gd name="connsiteX32" fmla="*/ 653796 w 904160"/>
                  <a:gd name="connsiteY32" fmla="*/ 491052 h 1051759"/>
                  <a:gd name="connsiteX33" fmla="*/ 717328 w 904160"/>
                  <a:gd name="connsiteY33" fmla="*/ 452133 h 1051759"/>
                  <a:gd name="connsiteX34" fmla="*/ 653796 w 904160"/>
                  <a:gd name="connsiteY34" fmla="*/ 491052 h 1051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904160" h="1051759">
                    <a:moveTo>
                      <a:pt x="0" y="0"/>
                    </a:moveTo>
                    <a:lnTo>
                      <a:pt x="0" y="1051760"/>
                    </a:lnTo>
                    <a:lnTo>
                      <a:pt x="904161" y="529742"/>
                    </a:lnTo>
                    <a:cubicBezTo>
                      <a:pt x="714223" y="224390"/>
                      <a:pt x="381991" y="16869"/>
                      <a:pt x="0" y="0"/>
                    </a:cubicBezTo>
                    <a:close/>
                    <a:moveTo>
                      <a:pt x="292617" y="151514"/>
                    </a:moveTo>
                    <a:cubicBezTo>
                      <a:pt x="334842" y="151514"/>
                      <a:pt x="368970" y="185642"/>
                      <a:pt x="368970" y="227819"/>
                    </a:cubicBezTo>
                    <a:cubicBezTo>
                      <a:pt x="368970" y="269996"/>
                      <a:pt x="334842" y="304143"/>
                      <a:pt x="292617" y="304143"/>
                    </a:cubicBezTo>
                    <a:cubicBezTo>
                      <a:pt x="250498" y="304143"/>
                      <a:pt x="216313" y="269986"/>
                      <a:pt x="216313" y="227819"/>
                    </a:cubicBezTo>
                    <a:cubicBezTo>
                      <a:pt x="216275" y="185652"/>
                      <a:pt x="250441" y="151514"/>
                      <a:pt x="292617" y="151514"/>
                    </a:cubicBezTo>
                    <a:close/>
                    <a:moveTo>
                      <a:pt x="128968" y="80096"/>
                    </a:moveTo>
                    <a:cubicBezTo>
                      <a:pt x="195015" y="80096"/>
                      <a:pt x="134788" y="143332"/>
                      <a:pt x="93164" y="143332"/>
                    </a:cubicBezTo>
                    <a:cubicBezTo>
                      <a:pt x="27118" y="143332"/>
                      <a:pt x="87335" y="80096"/>
                      <a:pt x="128968" y="80096"/>
                    </a:cubicBezTo>
                    <a:close/>
                    <a:moveTo>
                      <a:pt x="177889" y="792128"/>
                    </a:moveTo>
                    <a:cubicBezTo>
                      <a:pt x="114567" y="792128"/>
                      <a:pt x="63122" y="740759"/>
                      <a:pt x="63122" y="677428"/>
                    </a:cubicBezTo>
                    <a:cubicBezTo>
                      <a:pt x="63122" y="614096"/>
                      <a:pt x="114472" y="562727"/>
                      <a:pt x="177889" y="562727"/>
                    </a:cubicBezTo>
                    <a:cubicBezTo>
                      <a:pt x="241268" y="562727"/>
                      <a:pt x="292617" y="614096"/>
                      <a:pt x="292617" y="677428"/>
                    </a:cubicBezTo>
                    <a:cubicBezTo>
                      <a:pt x="292617" y="740759"/>
                      <a:pt x="241278" y="792128"/>
                      <a:pt x="177889" y="792128"/>
                    </a:cubicBezTo>
                    <a:close/>
                    <a:moveTo>
                      <a:pt x="295475" y="451666"/>
                    </a:moveTo>
                    <a:cubicBezTo>
                      <a:pt x="276235" y="466887"/>
                      <a:pt x="246107" y="471021"/>
                      <a:pt x="225247" y="456724"/>
                    </a:cubicBezTo>
                    <a:cubicBezTo>
                      <a:pt x="203692" y="441931"/>
                      <a:pt x="176660" y="438274"/>
                      <a:pt x="151514" y="433340"/>
                    </a:cubicBezTo>
                    <a:cubicBezTo>
                      <a:pt x="130397" y="429149"/>
                      <a:pt x="110623" y="412575"/>
                      <a:pt x="120882" y="389049"/>
                    </a:cubicBezTo>
                    <a:cubicBezTo>
                      <a:pt x="130645" y="366808"/>
                      <a:pt x="160925" y="353730"/>
                      <a:pt x="184204" y="358321"/>
                    </a:cubicBezTo>
                    <a:cubicBezTo>
                      <a:pt x="224695" y="366360"/>
                      <a:pt x="265195" y="374304"/>
                      <a:pt x="299818" y="398078"/>
                    </a:cubicBezTo>
                    <a:cubicBezTo>
                      <a:pt x="320431" y="412185"/>
                      <a:pt x="312049" y="438598"/>
                      <a:pt x="295475" y="451666"/>
                    </a:cubicBezTo>
                    <a:close/>
                    <a:moveTo>
                      <a:pt x="358512" y="630307"/>
                    </a:moveTo>
                    <a:cubicBezTo>
                      <a:pt x="292513" y="630307"/>
                      <a:pt x="351168" y="565404"/>
                      <a:pt x="393925" y="565404"/>
                    </a:cubicBezTo>
                    <a:cubicBezTo>
                      <a:pt x="459924" y="565347"/>
                      <a:pt x="401269" y="630307"/>
                      <a:pt x="358512" y="630307"/>
                    </a:cubicBezTo>
                    <a:close/>
                    <a:moveTo>
                      <a:pt x="519198" y="524237"/>
                    </a:moveTo>
                    <a:cubicBezTo>
                      <a:pt x="477021" y="524237"/>
                      <a:pt x="442846" y="490109"/>
                      <a:pt x="442846" y="447932"/>
                    </a:cubicBezTo>
                    <a:cubicBezTo>
                      <a:pt x="442846" y="405756"/>
                      <a:pt x="477079" y="371608"/>
                      <a:pt x="519198" y="371608"/>
                    </a:cubicBezTo>
                    <a:cubicBezTo>
                      <a:pt x="561365" y="371608"/>
                      <a:pt x="595551" y="405765"/>
                      <a:pt x="595551" y="447932"/>
                    </a:cubicBezTo>
                    <a:cubicBezTo>
                      <a:pt x="595551" y="490099"/>
                      <a:pt x="561365" y="524237"/>
                      <a:pt x="519198" y="524237"/>
                    </a:cubicBezTo>
                    <a:close/>
                    <a:moveTo>
                      <a:pt x="653796" y="491052"/>
                    </a:moveTo>
                    <a:cubicBezTo>
                      <a:pt x="606304" y="491052"/>
                      <a:pt x="697449" y="452133"/>
                      <a:pt x="717328" y="452133"/>
                    </a:cubicBezTo>
                    <a:cubicBezTo>
                      <a:pt x="764819" y="452085"/>
                      <a:pt x="673675" y="491052"/>
                      <a:pt x="653796" y="49105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</p:grpSp>
      <p:grpSp>
        <p:nvGrpSpPr>
          <p:cNvPr id="168" name="مجموعة 167">
            <a:extLst>
              <a:ext uri="{FF2B5EF4-FFF2-40B4-BE49-F238E27FC236}">
                <a16:creationId xmlns:a16="http://schemas.microsoft.com/office/drawing/2014/main" id="{E5C17D44-513E-423F-8063-13631B91F81D}"/>
              </a:ext>
            </a:extLst>
          </p:cNvPr>
          <p:cNvGrpSpPr/>
          <p:nvPr/>
        </p:nvGrpSpPr>
        <p:grpSpPr>
          <a:xfrm>
            <a:off x="6638183" y="993310"/>
            <a:ext cx="1063157" cy="1073698"/>
            <a:chOff x="7885869" y="1282561"/>
            <a:chExt cx="1063157" cy="1073698"/>
          </a:xfrm>
        </p:grpSpPr>
        <p:grpSp>
          <p:nvGrpSpPr>
            <p:cNvPr id="169" name="مجموعة 168">
              <a:extLst>
                <a:ext uri="{FF2B5EF4-FFF2-40B4-BE49-F238E27FC236}">
                  <a16:creationId xmlns:a16="http://schemas.microsoft.com/office/drawing/2014/main" id="{7B8125BD-0C47-48FA-A660-D0ED8AC405D8}"/>
                </a:ext>
              </a:extLst>
            </p:cNvPr>
            <p:cNvGrpSpPr/>
            <p:nvPr/>
          </p:nvGrpSpPr>
          <p:grpSpPr>
            <a:xfrm>
              <a:off x="7885869" y="1554171"/>
              <a:ext cx="530664" cy="535716"/>
              <a:chOff x="4713150" y="2867586"/>
              <a:chExt cx="1281475" cy="1293676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186" name="شكل حر: شكل 185">
                <a:extLst>
                  <a:ext uri="{FF2B5EF4-FFF2-40B4-BE49-F238E27FC236}">
                    <a16:creationId xmlns:a16="http://schemas.microsoft.com/office/drawing/2014/main" id="{7EFBF27E-4807-4636-A00E-98E5B99B4951}"/>
                  </a:ext>
                </a:extLst>
              </p:cNvPr>
              <p:cNvSpPr/>
              <p:nvPr/>
            </p:nvSpPr>
            <p:spPr>
              <a:xfrm>
                <a:off x="4971945" y="2999917"/>
                <a:ext cx="1022680" cy="1034986"/>
              </a:xfrm>
              <a:custGeom>
                <a:avLst/>
                <a:gdLst>
                  <a:gd name="connsiteX0" fmla="*/ 0 w 1022680"/>
                  <a:gd name="connsiteY0" fmla="*/ 504577 h 1034986"/>
                  <a:gd name="connsiteX1" fmla="*/ 132998 w 1022680"/>
                  <a:gd name="connsiteY1" fmla="*/ 1034986 h 1034986"/>
                  <a:gd name="connsiteX2" fmla="*/ 1022680 w 1022680"/>
                  <a:gd name="connsiteY2" fmla="*/ 521351 h 1034986"/>
                  <a:gd name="connsiteX3" fmla="*/ 119701 w 1022680"/>
                  <a:gd name="connsiteY3" fmla="*/ 0 h 1034986"/>
                  <a:gd name="connsiteX4" fmla="*/ 0 w 1022680"/>
                  <a:gd name="connsiteY4" fmla="*/ 504577 h 1034986"/>
                  <a:gd name="connsiteX5" fmla="*/ 281673 w 1022680"/>
                  <a:gd name="connsiteY5" fmla="*/ 782107 h 1034986"/>
                  <a:gd name="connsiteX6" fmla="*/ 193186 w 1022680"/>
                  <a:gd name="connsiteY6" fmla="*/ 811654 h 1034986"/>
                  <a:gd name="connsiteX7" fmla="*/ 138093 w 1022680"/>
                  <a:gd name="connsiteY7" fmla="*/ 801100 h 1034986"/>
                  <a:gd name="connsiteX8" fmla="*/ 180508 w 1022680"/>
                  <a:gd name="connsiteY8" fmla="*/ 764400 h 1034986"/>
                  <a:gd name="connsiteX9" fmla="*/ 243545 w 1022680"/>
                  <a:gd name="connsiteY9" fmla="*/ 743493 h 1034986"/>
                  <a:gd name="connsiteX10" fmla="*/ 307981 w 1022680"/>
                  <a:gd name="connsiteY10" fmla="*/ 743941 h 1034986"/>
                  <a:gd name="connsiteX11" fmla="*/ 281673 w 1022680"/>
                  <a:gd name="connsiteY11" fmla="*/ 782107 h 1034986"/>
                  <a:gd name="connsiteX12" fmla="*/ 667445 w 1022680"/>
                  <a:gd name="connsiteY12" fmla="*/ 433949 h 1034986"/>
                  <a:gd name="connsiteX13" fmla="*/ 743798 w 1022680"/>
                  <a:gd name="connsiteY13" fmla="*/ 510254 h 1034986"/>
                  <a:gd name="connsiteX14" fmla="*/ 667445 w 1022680"/>
                  <a:gd name="connsiteY14" fmla="*/ 586559 h 1034986"/>
                  <a:gd name="connsiteX15" fmla="*/ 591122 w 1022680"/>
                  <a:gd name="connsiteY15" fmla="*/ 510254 h 1034986"/>
                  <a:gd name="connsiteX16" fmla="*/ 667445 w 1022680"/>
                  <a:gd name="connsiteY16" fmla="*/ 433949 h 1034986"/>
                  <a:gd name="connsiteX17" fmla="*/ 456790 w 1022680"/>
                  <a:gd name="connsiteY17" fmla="*/ 548573 h 1034986"/>
                  <a:gd name="connsiteX18" fmla="*/ 342043 w 1022680"/>
                  <a:gd name="connsiteY18" fmla="*/ 663292 h 1034986"/>
                  <a:gd name="connsiteX19" fmla="*/ 227267 w 1022680"/>
                  <a:gd name="connsiteY19" fmla="*/ 548573 h 1034986"/>
                  <a:gd name="connsiteX20" fmla="*/ 342043 w 1022680"/>
                  <a:gd name="connsiteY20" fmla="*/ 433873 h 1034986"/>
                  <a:gd name="connsiteX21" fmla="*/ 456790 w 1022680"/>
                  <a:gd name="connsiteY21" fmla="*/ 548573 h 1034986"/>
                  <a:gd name="connsiteX22" fmla="*/ 227267 w 1022680"/>
                  <a:gd name="connsiteY22" fmla="*/ 152619 h 1034986"/>
                  <a:gd name="connsiteX23" fmla="*/ 303647 w 1022680"/>
                  <a:gd name="connsiteY23" fmla="*/ 228952 h 1034986"/>
                  <a:gd name="connsiteX24" fmla="*/ 227267 w 1022680"/>
                  <a:gd name="connsiteY24" fmla="*/ 305248 h 1034986"/>
                  <a:gd name="connsiteX25" fmla="*/ 150971 w 1022680"/>
                  <a:gd name="connsiteY25" fmla="*/ 228952 h 1034986"/>
                  <a:gd name="connsiteX26" fmla="*/ 227267 w 1022680"/>
                  <a:gd name="connsiteY26" fmla="*/ 152619 h 1034986"/>
                  <a:gd name="connsiteX27" fmla="*/ 84753 w 1022680"/>
                  <a:gd name="connsiteY27" fmla="*/ 483470 h 1034986"/>
                  <a:gd name="connsiteX28" fmla="*/ 124806 w 1022680"/>
                  <a:gd name="connsiteY28" fmla="*/ 436026 h 1034986"/>
                  <a:gd name="connsiteX29" fmla="*/ 84753 w 1022680"/>
                  <a:gd name="connsiteY29" fmla="*/ 483470 h 1034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022680" h="1034986">
                    <a:moveTo>
                      <a:pt x="0" y="504577"/>
                    </a:moveTo>
                    <a:cubicBezTo>
                      <a:pt x="0" y="696439"/>
                      <a:pt x="48187" y="877053"/>
                      <a:pt x="132998" y="1034986"/>
                    </a:cubicBezTo>
                    <a:lnTo>
                      <a:pt x="1022680" y="521351"/>
                    </a:lnTo>
                    <a:lnTo>
                      <a:pt x="119701" y="0"/>
                    </a:lnTo>
                    <a:cubicBezTo>
                      <a:pt x="43348" y="151752"/>
                      <a:pt x="0" y="323021"/>
                      <a:pt x="0" y="504577"/>
                    </a:cubicBezTo>
                    <a:close/>
                    <a:moveTo>
                      <a:pt x="281673" y="782107"/>
                    </a:moveTo>
                    <a:cubicBezTo>
                      <a:pt x="253384" y="795471"/>
                      <a:pt x="223447" y="804053"/>
                      <a:pt x="193186" y="811654"/>
                    </a:cubicBezTo>
                    <a:cubicBezTo>
                      <a:pt x="179746" y="815054"/>
                      <a:pt x="143494" y="821226"/>
                      <a:pt x="138093" y="801100"/>
                    </a:cubicBezTo>
                    <a:cubicBezTo>
                      <a:pt x="132788" y="781269"/>
                      <a:pt x="167116" y="767763"/>
                      <a:pt x="180508" y="764400"/>
                    </a:cubicBezTo>
                    <a:cubicBezTo>
                      <a:pt x="202378" y="758876"/>
                      <a:pt x="223076" y="753151"/>
                      <a:pt x="243545" y="743493"/>
                    </a:cubicBezTo>
                    <a:cubicBezTo>
                      <a:pt x="259842" y="735749"/>
                      <a:pt x="293237" y="728948"/>
                      <a:pt x="307981" y="743941"/>
                    </a:cubicBezTo>
                    <a:cubicBezTo>
                      <a:pt x="323698" y="759866"/>
                      <a:pt x="292275" y="777078"/>
                      <a:pt x="281673" y="782107"/>
                    </a:cubicBezTo>
                    <a:close/>
                    <a:moveTo>
                      <a:pt x="667445" y="433949"/>
                    </a:moveTo>
                    <a:cubicBezTo>
                      <a:pt x="709613" y="433949"/>
                      <a:pt x="743798" y="468077"/>
                      <a:pt x="743798" y="510254"/>
                    </a:cubicBezTo>
                    <a:cubicBezTo>
                      <a:pt x="743798" y="552431"/>
                      <a:pt x="709622" y="586559"/>
                      <a:pt x="667445" y="586559"/>
                    </a:cubicBezTo>
                    <a:cubicBezTo>
                      <a:pt x="625326" y="586559"/>
                      <a:pt x="591122" y="552431"/>
                      <a:pt x="591122" y="510254"/>
                    </a:cubicBezTo>
                    <a:cubicBezTo>
                      <a:pt x="591064" y="468077"/>
                      <a:pt x="625269" y="433949"/>
                      <a:pt x="667445" y="433949"/>
                    </a:cubicBezTo>
                    <a:close/>
                    <a:moveTo>
                      <a:pt x="456790" y="548573"/>
                    </a:moveTo>
                    <a:cubicBezTo>
                      <a:pt x="456790" y="612000"/>
                      <a:pt x="405422" y="663292"/>
                      <a:pt x="342043" y="663292"/>
                    </a:cubicBezTo>
                    <a:cubicBezTo>
                      <a:pt x="278692" y="663292"/>
                      <a:pt x="227267" y="611895"/>
                      <a:pt x="227267" y="548573"/>
                    </a:cubicBezTo>
                    <a:cubicBezTo>
                      <a:pt x="227267" y="485251"/>
                      <a:pt x="278644" y="433873"/>
                      <a:pt x="342043" y="433873"/>
                    </a:cubicBezTo>
                    <a:cubicBezTo>
                      <a:pt x="405422" y="433873"/>
                      <a:pt x="456790" y="485194"/>
                      <a:pt x="456790" y="548573"/>
                    </a:cubicBezTo>
                    <a:close/>
                    <a:moveTo>
                      <a:pt x="227267" y="152619"/>
                    </a:moveTo>
                    <a:cubicBezTo>
                      <a:pt x="269462" y="152619"/>
                      <a:pt x="303647" y="186747"/>
                      <a:pt x="303647" y="228952"/>
                    </a:cubicBezTo>
                    <a:cubicBezTo>
                      <a:pt x="303647" y="271120"/>
                      <a:pt x="269472" y="305248"/>
                      <a:pt x="227267" y="305248"/>
                    </a:cubicBezTo>
                    <a:cubicBezTo>
                      <a:pt x="185147" y="305248"/>
                      <a:pt x="150971" y="271120"/>
                      <a:pt x="150971" y="228952"/>
                    </a:cubicBezTo>
                    <a:cubicBezTo>
                      <a:pt x="150971" y="186823"/>
                      <a:pt x="185099" y="152619"/>
                      <a:pt x="227267" y="152619"/>
                    </a:cubicBezTo>
                    <a:close/>
                    <a:moveTo>
                      <a:pt x="84753" y="483470"/>
                    </a:moveTo>
                    <a:cubicBezTo>
                      <a:pt x="19260" y="483470"/>
                      <a:pt x="93488" y="436026"/>
                      <a:pt x="124806" y="436026"/>
                    </a:cubicBezTo>
                    <a:cubicBezTo>
                      <a:pt x="190300" y="436026"/>
                      <a:pt x="116072" y="483470"/>
                      <a:pt x="84753" y="48347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187" name="شكل حر: شكل 186">
                <a:extLst>
                  <a:ext uri="{FF2B5EF4-FFF2-40B4-BE49-F238E27FC236}">
                    <a16:creationId xmlns:a16="http://schemas.microsoft.com/office/drawing/2014/main" id="{353A50B0-4BD3-4668-8FC9-DD4199641146}"/>
                  </a:ext>
                </a:extLst>
              </p:cNvPr>
              <p:cNvSpPr/>
              <p:nvPr/>
            </p:nvSpPr>
            <p:spPr>
              <a:xfrm>
                <a:off x="4713150" y="2867586"/>
                <a:ext cx="341385" cy="1293676"/>
              </a:xfrm>
              <a:custGeom>
                <a:avLst/>
                <a:gdLst>
                  <a:gd name="connsiteX0" fmla="*/ 341386 w 341385"/>
                  <a:gd name="connsiteY0" fmla="*/ 1192663 h 1293676"/>
                  <a:gd name="connsiteX1" fmla="*/ 202025 w 341385"/>
                  <a:gd name="connsiteY1" fmla="*/ 636899 h 1293676"/>
                  <a:gd name="connsiteX2" fmla="*/ 331127 w 341385"/>
                  <a:gd name="connsiteY2" fmla="*/ 101098 h 1293676"/>
                  <a:gd name="connsiteX3" fmla="*/ 156029 w 341385"/>
                  <a:gd name="connsiteY3" fmla="*/ 0 h 1293676"/>
                  <a:gd name="connsiteX4" fmla="*/ 0 w 341385"/>
                  <a:gd name="connsiteY4" fmla="*/ 636813 h 1293676"/>
                  <a:gd name="connsiteX5" fmla="*/ 166287 w 341385"/>
                  <a:gd name="connsiteY5" fmla="*/ 1293676 h 1293676"/>
                  <a:gd name="connsiteX6" fmla="*/ 341386 w 341385"/>
                  <a:gd name="connsiteY6" fmla="*/ 1192663 h 1293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1385" h="1293676">
                    <a:moveTo>
                      <a:pt x="341386" y="1192663"/>
                    </a:moveTo>
                    <a:cubicBezTo>
                      <a:pt x="252603" y="1026843"/>
                      <a:pt x="202025" y="837648"/>
                      <a:pt x="202025" y="636899"/>
                    </a:cubicBezTo>
                    <a:cubicBezTo>
                      <a:pt x="202025" y="444027"/>
                      <a:pt x="248803" y="262052"/>
                      <a:pt x="331127" y="101098"/>
                    </a:cubicBezTo>
                    <a:lnTo>
                      <a:pt x="156029" y="0"/>
                    </a:lnTo>
                    <a:cubicBezTo>
                      <a:pt x="56579" y="190767"/>
                      <a:pt x="0" y="407270"/>
                      <a:pt x="0" y="636813"/>
                    </a:cubicBezTo>
                    <a:cubicBezTo>
                      <a:pt x="0" y="874386"/>
                      <a:pt x="60274" y="1098166"/>
                      <a:pt x="166287" y="1293676"/>
                    </a:cubicBezTo>
                    <a:lnTo>
                      <a:pt x="341386" y="1192663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170" name="مجموعة 169">
              <a:extLst>
                <a:ext uri="{FF2B5EF4-FFF2-40B4-BE49-F238E27FC236}">
                  <a16:creationId xmlns:a16="http://schemas.microsoft.com/office/drawing/2014/main" id="{3335EAD9-19F6-4482-9B41-DF60C1C9FF26}"/>
                </a:ext>
              </a:extLst>
            </p:cNvPr>
            <p:cNvGrpSpPr/>
            <p:nvPr/>
          </p:nvGrpSpPr>
          <p:grpSpPr>
            <a:xfrm>
              <a:off x="7951690" y="1282561"/>
              <a:ext cx="466370" cy="542725"/>
              <a:chOff x="4918967" y="2123189"/>
              <a:chExt cx="1126216" cy="1310602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184" name="شكل حر: شكل 183">
                <a:extLst>
                  <a:ext uri="{FF2B5EF4-FFF2-40B4-BE49-F238E27FC236}">
                    <a16:creationId xmlns:a16="http://schemas.microsoft.com/office/drawing/2014/main" id="{25A895A6-8B76-47CE-BD32-B1C14EF57D3F}"/>
                  </a:ext>
                </a:extLst>
              </p:cNvPr>
              <p:cNvSpPr/>
              <p:nvPr/>
            </p:nvSpPr>
            <p:spPr>
              <a:xfrm>
                <a:off x="4918967" y="2123189"/>
                <a:ext cx="1126216" cy="757580"/>
              </a:xfrm>
              <a:custGeom>
                <a:avLst/>
                <a:gdLst>
                  <a:gd name="connsiteX0" fmla="*/ 1126217 w 1126216"/>
                  <a:gd name="connsiteY0" fmla="*/ 202025 h 757580"/>
                  <a:gd name="connsiteX1" fmla="*/ 1126217 w 1126216"/>
                  <a:gd name="connsiteY1" fmla="*/ 0 h 757580"/>
                  <a:gd name="connsiteX2" fmla="*/ 0 w 1126216"/>
                  <a:gd name="connsiteY2" fmla="*/ 656520 h 757580"/>
                  <a:gd name="connsiteX3" fmla="*/ 175041 w 1126216"/>
                  <a:gd name="connsiteY3" fmla="*/ 757580 h 757580"/>
                  <a:gd name="connsiteX4" fmla="*/ 1126217 w 1126216"/>
                  <a:gd name="connsiteY4" fmla="*/ 202025 h 75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6216" h="757580">
                    <a:moveTo>
                      <a:pt x="1126217" y="202025"/>
                    </a:moveTo>
                    <a:lnTo>
                      <a:pt x="1126217" y="0"/>
                    </a:lnTo>
                    <a:cubicBezTo>
                      <a:pt x="650558" y="17164"/>
                      <a:pt x="235515" y="275615"/>
                      <a:pt x="0" y="656520"/>
                    </a:cubicBezTo>
                    <a:lnTo>
                      <a:pt x="175041" y="757580"/>
                    </a:lnTo>
                    <a:cubicBezTo>
                      <a:pt x="375409" y="436969"/>
                      <a:pt x="725157" y="218989"/>
                      <a:pt x="1126217" y="20202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185" name="شكل حر: شكل 184">
                <a:extLst>
                  <a:ext uri="{FF2B5EF4-FFF2-40B4-BE49-F238E27FC236}">
                    <a16:creationId xmlns:a16="http://schemas.microsoft.com/office/drawing/2014/main" id="{88BA3C99-08B6-402A-B455-937CDD51694F}"/>
                  </a:ext>
                </a:extLst>
              </p:cNvPr>
              <p:cNvSpPr/>
              <p:nvPr/>
            </p:nvSpPr>
            <p:spPr>
              <a:xfrm>
                <a:off x="5141042" y="2382031"/>
                <a:ext cx="904141" cy="1051760"/>
              </a:xfrm>
              <a:custGeom>
                <a:avLst/>
                <a:gdLst>
                  <a:gd name="connsiteX0" fmla="*/ 904142 w 904141"/>
                  <a:gd name="connsiteY0" fmla="*/ 0 h 1051760"/>
                  <a:gd name="connsiteX1" fmla="*/ 0 w 904141"/>
                  <a:gd name="connsiteY1" fmla="*/ 529742 h 1051760"/>
                  <a:gd name="connsiteX2" fmla="*/ 904142 w 904141"/>
                  <a:gd name="connsiteY2" fmla="*/ 1051760 h 1051760"/>
                  <a:gd name="connsiteX3" fmla="*/ 904142 w 904141"/>
                  <a:gd name="connsiteY3" fmla="*/ 0 h 1051760"/>
                  <a:gd name="connsiteX4" fmla="*/ 347072 w 904141"/>
                  <a:gd name="connsiteY4" fmla="*/ 561004 h 1051760"/>
                  <a:gd name="connsiteX5" fmla="*/ 232372 w 904141"/>
                  <a:gd name="connsiteY5" fmla="*/ 446303 h 1051760"/>
                  <a:gd name="connsiteX6" fmla="*/ 347072 w 904141"/>
                  <a:gd name="connsiteY6" fmla="*/ 331556 h 1051760"/>
                  <a:gd name="connsiteX7" fmla="*/ 461820 w 904141"/>
                  <a:gd name="connsiteY7" fmla="*/ 446303 h 1051760"/>
                  <a:gd name="connsiteX8" fmla="*/ 347072 w 904141"/>
                  <a:gd name="connsiteY8" fmla="*/ 561004 h 1051760"/>
                  <a:gd name="connsiteX9" fmla="*/ 689391 w 904141"/>
                  <a:gd name="connsiteY9" fmla="*/ 770506 h 1051760"/>
                  <a:gd name="connsiteX10" fmla="*/ 613086 w 904141"/>
                  <a:gd name="connsiteY10" fmla="*/ 694211 h 1051760"/>
                  <a:gd name="connsiteX11" fmla="*/ 689391 w 904141"/>
                  <a:gd name="connsiteY11" fmla="*/ 617887 h 1051760"/>
                  <a:gd name="connsiteX12" fmla="*/ 765762 w 904141"/>
                  <a:gd name="connsiteY12" fmla="*/ 694211 h 1051760"/>
                  <a:gd name="connsiteX13" fmla="*/ 689391 w 904141"/>
                  <a:gd name="connsiteY13" fmla="*/ 770506 h 1051760"/>
                  <a:gd name="connsiteX14" fmla="*/ 686353 w 904141"/>
                  <a:gd name="connsiteY14" fmla="*/ 486461 h 1051760"/>
                  <a:gd name="connsiteX15" fmla="*/ 633289 w 904141"/>
                  <a:gd name="connsiteY15" fmla="*/ 453171 h 1051760"/>
                  <a:gd name="connsiteX16" fmla="*/ 621001 w 904141"/>
                  <a:gd name="connsiteY16" fmla="*/ 407470 h 1051760"/>
                  <a:gd name="connsiteX17" fmla="*/ 690001 w 904141"/>
                  <a:gd name="connsiteY17" fmla="*/ 389001 h 1051760"/>
                  <a:gd name="connsiteX18" fmla="*/ 775792 w 904141"/>
                  <a:gd name="connsiteY18" fmla="*/ 444094 h 1051760"/>
                  <a:gd name="connsiteX19" fmla="*/ 686353 w 904141"/>
                  <a:gd name="connsiteY19" fmla="*/ 486461 h 1051760"/>
                  <a:gd name="connsiteX20" fmla="*/ 724805 w 904141"/>
                  <a:gd name="connsiteY20" fmla="*/ 305257 h 1051760"/>
                  <a:gd name="connsiteX21" fmla="*/ 648481 w 904141"/>
                  <a:gd name="connsiteY21" fmla="*/ 228924 h 1051760"/>
                  <a:gd name="connsiteX22" fmla="*/ 724805 w 904141"/>
                  <a:gd name="connsiteY22" fmla="*/ 152629 h 1051760"/>
                  <a:gd name="connsiteX23" fmla="*/ 801176 w 904141"/>
                  <a:gd name="connsiteY23" fmla="*/ 228924 h 1051760"/>
                  <a:gd name="connsiteX24" fmla="*/ 724805 w 904141"/>
                  <a:gd name="connsiteY24" fmla="*/ 305257 h 1051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904141" h="1051760">
                    <a:moveTo>
                      <a:pt x="904142" y="0"/>
                    </a:moveTo>
                    <a:cubicBezTo>
                      <a:pt x="522218" y="16869"/>
                      <a:pt x="189967" y="224390"/>
                      <a:pt x="0" y="529742"/>
                    </a:cubicBezTo>
                    <a:lnTo>
                      <a:pt x="904142" y="1051760"/>
                    </a:lnTo>
                    <a:lnTo>
                      <a:pt x="904142" y="0"/>
                    </a:lnTo>
                    <a:close/>
                    <a:moveTo>
                      <a:pt x="347072" y="561004"/>
                    </a:moveTo>
                    <a:cubicBezTo>
                      <a:pt x="283750" y="561004"/>
                      <a:pt x="232372" y="509635"/>
                      <a:pt x="232372" y="446303"/>
                    </a:cubicBezTo>
                    <a:cubicBezTo>
                      <a:pt x="232372" y="382924"/>
                      <a:pt x="283740" y="331556"/>
                      <a:pt x="347072" y="331556"/>
                    </a:cubicBezTo>
                    <a:cubicBezTo>
                      <a:pt x="410451" y="331556"/>
                      <a:pt x="461820" y="382924"/>
                      <a:pt x="461820" y="446303"/>
                    </a:cubicBezTo>
                    <a:cubicBezTo>
                      <a:pt x="461867" y="509692"/>
                      <a:pt x="410451" y="561004"/>
                      <a:pt x="347072" y="561004"/>
                    </a:cubicBezTo>
                    <a:close/>
                    <a:moveTo>
                      <a:pt x="689391" y="770506"/>
                    </a:moveTo>
                    <a:cubicBezTo>
                      <a:pt x="647271" y="770506"/>
                      <a:pt x="613086" y="736378"/>
                      <a:pt x="613086" y="694211"/>
                    </a:cubicBezTo>
                    <a:cubicBezTo>
                      <a:pt x="613086" y="652043"/>
                      <a:pt x="647262" y="617887"/>
                      <a:pt x="689391" y="617887"/>
                    </a:cubicBezTo>
                    <a:cubicBezTo>
                      <a:pt x="731558" y="617887"/>
                      <a:pt x="765762" y="652043"/>
                      <a:pt x="765762" y="694211"/>
                    </a:cubicBezTo>
                    <a:cubicBezTo>
                      <a:pt x="765715" y="736378"/>
                      <a:pt x="731558" y="770506"/>
                      <a:pt x="689391" y="770506"/>
                    </a:cubicBezTo>
                    <a:close/>
                    <a:moveTo>
                      <a:pt x="686353" y="486461"/>
                    </a:moveTo>
                    <a:cubicBezTo>
                      <a:pt x="671836" y="468478"/>
                      <a:pt x="655358" y="459181"/>
                      <a:pt x="633289" y="453171"/>
                    </a:cubicBezTo>
                    <a:cubicBezTo>
                      <a:pt x="611172" y="447123"/>
                      <a:pt x="606781" y="423624"/>
                      <a:pt x="621001" y="407470"/>
                    </a:cubicBezTo>
                    <a:cubicBezTo>
                      <a:pt x="637718" y="388534"/>
                      <a:pt x="666255" y="382467"/>
                      <a:pt x="690001" y="389001"/>
                    </a:cubicBezTo>
                    <a:cubicBezTo>
                      <a:pt x="724310" y="398374"/>
                      <a:pt x="753427" y="416376"/>
                      <a:pt x="775792" y="444094"/>
                    </a:cubicBezTo>
                    <a:cubicBezTo>
                      <a:pt x="806482" y="481975"/>
                      <a:pt x="713432" y="519951"/>
                      <a:pt x="686353" y="486461"/>
                    </a:cubicBezTo>
                    <a:close/>
                    <a:moveTo>
                      <a:pt x="724805" y="305257"/>
                    </a:moveTo>
                    <a:cubicBezTo>
                      <a:pt x="682685" y="305257"/>
                      <a:pt x="648481" y="271129"/>
                      <a:pt x="648481" y="228924"/>
                    </a:cubicBezTo>
                    <a:cubicBezTo>
                      <a:pt x="648481" y="186757"/>
                      <a:pt x="682685" y="152629"/>
                      <a:pt x="724805" y="152629"/>
                    </a:cubicBezTo>
                    <a:cubicBezTo>
                      <a:pt x="766972" y="152629"/>
                      <a:pt x="801176" y="186757"/>
                      <a:pt x="801176" y="228924"/>
                    </a:cubicBezTo>
                    <a:cubicBezTo>
                      <a:pt x="801176" y="271120"/>
                      <a:pt x="766972" y="305257"/>
                      <a:pt x="724805" y="30525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171" name="مجموعة 170">
              <a:extLst>
                <a:ext uri="{FF2B5EF4-FFF2-40B4-BE49-F238E27FC236}">
                  <a16:creationId xmlns:a16="http://schemas.microsoft.com/office/drawing/2014/main" id="{F6E19D38-9CC9-4242-BECE-0D778FD1046B}"/>
                </a:ext>
              </a:extLst>
            </p:cNvPr>
            <p:cNvGrpSpPr/>
            <p:nvPr/>
          </p:nvGrpSpPr>
          <p:grpSpPr>
            <a:xfrm>
              <a:off x="8418363" y="1555034"/>
              <a:ext cx="530663" cy="535740"/>
              <a:chOff x="6196745" y="2867634"/>
              <a:chExt cx="1281474" cy="1293733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182" name="شكل حر: شكل 181">
                <a:extLst>
                  <a:ext uri="{FF2B5EF4-FFF2-40B4-BE49-F238E27FC236}">
                    <a16:creationId xmlns:a16="http://schemas.microsoft.com/office/drawing/2014/main" id="{B25F8414-C218-4358-AA1C-9B3835AE667E}"/>
                  </a:ext>
                </a:extLst>
              </p:cNvPr>
              <p:cNvSpPr/>
              <p:nvPr/>
            </p:nvSpPr>
            <p:spPr>
              <a:xfrm>
                <a:off x="7136863" y="2867634"/>
                <a:ext cx="341356" cy="1293733"/>
              </a:xfrm>
              <a:custGeom>
                <a:avLst/>
                <a:gdLst>
                  <a:gd name="connsiteX0" fmla="*/ 10306 w 341356"/>
                  <a:gd name="connsiteY0" fmla="*/ 101127 h 1293733"/>
                  <a:gd name="connsiteX1" fmla="*/ 139389 w 341356"/>
                  <a:gd name="connsiteY1" fmla="*/ 636861 h 1293733"/>
                  <a:gd name="connsiteX2" fmla="*/ 0 w 341356"/>
                  <a:gd name="connsiteY2" fmla="*/ 1192625 h 1293733"/>
                  <a:gd name="connsiteX3" fmla="*/ 175098 w 341356"/>
                  <a:gd name="connsiteY3" fmla="*/ 1293733 h 1293733"/>
                  <a:gd name="connsiteX4" fmla="*/ 341357 w 341356"/>
                  <a:gd name="connsiteY4" fmla="*/ 636861 h 1293733"/>
                  <a:gd name="connsiteX5" fmla="*/ 185356 w 341356"/>
                  <a:gd name="connsiteY5" fmla="*/ 0 h 1293733"/>
                  <a:gd name="connsiteX6" fmla="*/ 10306 w 341356"/>
                  <a:gd name="connsiteY6" fmla="*/ 101127 h 129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1356" h="1293733">
                    <a:moveTo>
                      <a:pt x="10306" y="101127"/>
                    </a:moveTo>
                    <a:cubicBezTo>
                      <a:pt x="92631" y="262014"/>
                      <a:pt x="139389" y="443989"/>
                      <a:pt x="139389" y="636861"/>
                    </a:cubicBezTo>
                    <a:cubicBezTo>
                      <a:pt x="139389" y="837705"/>
                      <a:pt x="88830" y="1026900"/>
                      <a:pt x="0" y="1192625"/>
                    </a:cubicBezTo>
                    <a:lnTo>
                      <a:pt x="175098" y="1293733"/>
                    </a:lnTo>
                    <a:cubicBezTo>
                      <a:pt x="281092" y="1098223"/>
                      <a:pt x="341357" y="874395"/>
                      <a:pt x="341357" y="636861"/>
                    </a:cubicBezTo>
                    <a:cubicBezTo>
                      <a:pt x="341357" y="407270"/>
                      <a:pt x="284826" y="190776"/>
                      <a:pt x="185356" y="0"/>
                    </a:cubicBezTo>
                    <a:lnTo>
                      <a:pt x="10306" y="101127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183" name="شكل حر: شكل 182">
                <a:extLst>
                  <a:ext uri="{FF2B5EF4-FFF2-40B4-BE49-F238E27FC236}">
                    <a16:creationId xmlns:a16="http://schemas.microsoft.com/office/drawing/2014/main" id="{13C77EE2-5713-4B93-A3D0-AEED1E324707}"/>
                  </a:ext>
                </a:extLst>
              </p:cNvPr>
              <p:cNvSpPr/>
              <p:nvPr/>
            </p:nvSpPr>
            <p:spPr>
              <a:xfrm>
                <a:off x="6196745" y="2999908"/>
                <a:ext cx="1022680" cy="1035091"/>
              </a:xfrm>
              <a:custGeom>
                <a:avLst/>
                <a:gdLst>
                  <a:gd name="connsiteX0" fmla="*/ 1022680 w 1022680"/>
                  <a:gd name="connsiteY0" fmla="*/ 504587 h 1035091"/>
                  <a:gd name="connsiteX1" fmla="*/ 902980 w 1022680"/>
                  <a:gd name="connsiteY1" fmla="*/ 0 h 1035091"/>
                  <a:gd name="connsiteX2" fmla="*/ 0 w 1022680"/>
                  <a:gd name="connsiteY2" fmla="*/ 521351 h 1035091"/>
                  <a:gd name="connsiteX3" fmla="*/ 889711 w 1022680"/>
                  <a:gd name="connsiteY3" fmla="*/ 1035091 h 1035091"/>
                  <a:gd name="connsiteX4" fmla="*/ 1022680 w 1022680"/>
                  <a:gd name="connsiteY4" fmla="*/ 504587 h 1035091"/>
                  <a:gd name="connsiteX5" fmla="*/ 870128 w 1022680"/>
                  <a:gd name="connsiteY5" fmla="*/ 178937 h 1035091"/>
                  <a:gd name="connsiteX6" fmla="*/ 829189 w 1022680"/>
                  <a:gd name="connsiteY6" fmla="*/ 222933 h 1035091"/>
                  <a:gd name="connsiteX7" fmla="*/ 870128 w 1022680"/>
                  <a:gd name="connsiteY7" fmla="*/ 178937 h 1035091"/>
                  <a:gd name="connsiteX8" fmla="*/ 393687 w 1022680"/>
                  <a:gd name="connsiteY8" fmla="*/ 593865 h 1035091"/>
                  <a:gd name="connsiteX9" fmla="*/ 317383 w 1022680"/>
                  <a:gd name="connsiteY9" fmla="*/ 517512 h 1035091"/>
                  <a:gd name="connsiteX10" fmla="*/ 393687 w 1022680"/>
                  <a:gd name="connsiteY10" fmla="*/ 441208 h 1035091"/>
                  <a:gd name="connsiteX11" fmla="*/ 470040 w 1022680"/>
                  <a:gd name="connsiteY11" fmla="*/ 517512 h 1035091"/>
                  <a:gd name="connsiteX12" fmla="*/ 393687 w 1022680"/>
                  <a:gd name="connsiteY12" fmla="*/ 593865 h 1035091"/>
                  <a:gd name="connsiteX13" fmla="*/ 603552 w 1022680"/>
                  <a:gd name="connsiteY13" fmla="*/ 440074 h 1035091"/>
                  <a:gd name="connsiteX14" fmla="*/ 540172 w 1022680"/>
                  <a:gd name="connsiteY14" fmla="*/ 479431 h 1035091"/>
                  <a:gd name="connsiteX15" fmla="*/ 603552 w 1022680"/>
                  <a:gd name="connsiteY15" fmla="*/ 440074 h 1035091"/>
                  <a:gd name="connsiteX16" fmla="*/ 559603 w 1022680"/>
                  <a:gd name="connsiteY16" fmla="*/ 691020 h 1035091"/>
                  <a:gd name="connsiteX17" fmla="*/ 596741 w 1022680"/>
                  <a:gd name="connsiteY17" fmla="*/ 632574 h 1035091"/>
                  <a:gd name="connsiteX18" fmla="*/ 559603 w 1022680"/>
                  <a:gd name="connsiteY18" fmla="*/ 691020 h 1035091"/>
                  <a:gd name="connsiteX19" fmla="*/ 760733 w 1022680"/>
                  <a:gd name="connsiteY19" fmla="*/ 882387 h 1035091"/>
                  <a:gd name="connsiteX20" fmla="*/ 684381 w 1022680"/>
                  <a:gd name="connsiteY20" fmla="*/ 806034 h 1035091"/>
                  <a:gd name="connsiteX21" fmla="*/ 760733 w 1022680"/>
                  <a:gd name="connsiteY21" fmla="*/ 729787 h 1035091"/>
                  <a:gd name="connsiteX22" fmla="*/ 837086 w 1022680"/>
                  <a:gd name="connsiteY22" fmla="*/ 806034 h 1035091"/>
                  <a:gd name="connsiteX23" fmla="*/ 760733 w 1022680"/>
                  <a:gd name="connsiteY23" fmla="*/ 882387 h 1035091"/>
                  <a:gd name="connsiteX24" fmla="*/ 799157 w 1022680"/>
                  <a:gd name="connsiteY24" fmla="*/ 580739 h 1035091"/>
                  <a:gd name="connsiteX25" fmla="*/ 684486 w 1022680"/>
                  <a:gd name="connsiteY25" fmla="*/ 466068 h 1035091"/>
                  <a:gd name="connsiteX26" fmla="*/ 799157 w 1022680"/>
                  <a:gd name="connsiteY26" fmla="*/ 351320 h 1035091"/>
                  <a:gd name="connsiteX27" fmla="*/ 913933 w 1022680"/>
                  <a:gd name="connsiteY27" fmla="*/ 466068 h 1035091"/>
                  <a:gd name="connsiteX28" fmla="*/ 799157 w 1022680"/>
                  <a:gd name="connsiteY28" fmla="*/ 580739 h 1035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22680" h="1035091">
                    <a:moveTo>
                      <a:pt x="1022680" y="504587"/>
                    </a:moveTo>
                    <a:cubicBezTo>
                      <a:pt x="1022680" y="323031"/>
                      <a:pt x="979427" y="151762"/>
                      <a:pt x="902980" y="0"/>
                    </a:cubicBezTo>
                    <a:lnTo>
                      <a:pt x="0" y="521351"/>
                    </a:lnTo>
                    <a:lnTo>
                      <a:pt x="889711" y="1035091"/>
                    </a:lnTo>
                    <a:cubicBezTo>
                      <a:pt x="974493" y="877062"/>
                      <a:pt x="1022680" y="696439"/>
                      <a:pt x="1022680" y="504587"/>
                    </a:cubicBezTo>
                    <a:close/>
                    <a:moveTo>
                      <a:pt x="870128" y="178937"/>
                    </a:moveTo>
                    <a:cubicBezTo>
                      <a:pt x="935431" y="178937"/>
                      <a:pt x="858241" y="222933"/>
                      <a:pt x="829189" y="222933"/>
                    </a:cubicBezTo>
                    <a:cubicBezTo>
                      <a:pt x="763991" y="222885"/>
                      <a:pt x="841124" y="178937"/>
                      <a:pt x="870128" y="178937"/>
                    </a:cubicBezTo>
                    <a:close/>
                    <a:moveTo>
                      <a:pt x="393687" y="593865"/>
                    </a:moveTo>
                    <a:cubicBezTo>
                      <a:pt x="351568" y="593865"/>
                      <a:pt x="317383" y="559727"/>
                      <a:pt x="317383" y="517512"/>
                    </a:cubicBezTo>
                    <a:cubicBezTo>
                      <a:pt x="317383" y="475383"/>
                      <a:pt x="351568" y="441208"/>
                      <a:pt x="393687" y="441208"/>
                    </a:cubicBezTo>
                    <a:cubicBezTo>
                      <a:pt x="435912" y="441208"/>
                      <a:pt x="470040" y="475383"/>
                      <a:pt x="470040" y="517512"/>
                    </a:cubicBezTo>
                    <a:cubicBezTo>
                      <a:pt x="470030" y="559727"/>
                      <a:pt x="435902" y="593865"/>
                      <a:pt x="393687" y="593865"/>
                    </a:cubicBezTo>
                    <a:close/>
                    <a:moveTo>
                      <a:pt x="603552" y="440074"/>
                    </a:moveTo>
                    <a:cubicBezTo>
                      <a:pt x="651243" y="440074"/>
                      <a:pt x="560299" y="479431"/>
                      <a:pt x="540172" y="479431"/>
                    </a:cubicBezTo>
                    <a:cubicBezTo>
                      <a:pt x="492528" y="479431"/>
                      <a:pt x="583473" y="440074"/>
                      <a:pt x="603552" y="440074"/>
                    </a:cubicBezTo>
                    <a:close/>
                    <a:moveTo>
                      <a:pt x="559603" y="691020"/>
                    </a:moveTo>
                    <a:cubicBezTo>
                      <a:pt x="493614" y="691020"/>
                      <a:pt x="558222" y="632574"/>
                      <a:pt x="596741" y="632574"/>
                    </a:cubicBezTo>
                    <a:cubicBezTo>
                      <a:pt x="662788" y="632517"/>
                      <a:pt x="598075" y="691020"/>
                      <a:pt x="559603" y="691020"/>
                    </a:cubicBezTo>
                    <a:close/>
                    <a:moveTo>
                      <a:pt x="760733" y="882387"/>
                    </a:moveTo>
                    <a:cubicBezTo>
                      <a:pt x="718518" y="882387"/>
                      <a:pt x="684381" y="848259"/>
                      <a:pt x="684381" y="806034"/>
                    </a:cubicBezTo>
                    <a:cubicBezTo>
                      <a:pt x="684381" y="763915"/>
                      <a:pt x="718614" y="729787"/>
                      <a:pt x="760733" y="729787"/>
                    </a:cubicBezTo>
                    <a:cubicBezTo>
                      <a:pt x="802910" y="729787"/>
                      <a:pt x="837086" y="763915"/>
                      <a:pt x="837086" y="806034"/>
                    </a:cubicBezTo>
                    <a:cubicBezTo>
                      <a:pt x="837076" y="848259"/>
                      <a:pt x="802910" y="882387"/>
                      <a:pt x="760733" y="882387"/>
                    </a:cubicBezTo>
                    <a:close/>
                    <a:moveTo>
                      <a:pt x="799157" y="580739"/>
                    </a:moveTo>
                    <a:cubicBezTo>
                      <a:pt x="735835" y="580739"/>
                      <a:pt x="684486" y="529390"/>
                      <a:pt x="684486" y="466068"/>
                    </a:cubicBezTo>
                    <a:cubicBezTo>
                      <a:pt x="684486" y="402688"/>
                      <a:pt x="735835" y="351320"/>
                      <a:pt x="799157" y="351320"/>
                    </a:cubicBezTo>
                    <a:cubicBezTo>
                      <a:pt x="862527" y="351320"/>
                      <a:pt x="913933" y="402688"/>
                      <a:pt x="913933" y="466068"/>
                    </a:cubicBezTo>
                    <a:cubicBezTo>
                      <a:pt x="913829" y="529438"/>
                      <a:pt x="862479" y="580739"/>
                      <a:pt x="799157" y="580739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172" name="مجموعة 171">
              <a:extLst>
                <a:ext uri="{FF2B5EF4-FFF2-40B4-BE49-F238E27FC236}">
                  <a16:creationId xmlns:a16="http://schemas.microsoft.com/office/drawing/2014/main" id="{5BBCD29F-63C8-47D8-93EA-134EAA3B3021}"/>
                </a:ext>
              </a:extLst>
            </p:cNvPr>
            <p:cNvGrpSpPr/>
            <p:nvPr/>
          </p:nvGrpSpPr>
          <p:grpSpPr>
            <a:xfrm>
              <a:off x="7956866" y="1827477"/>
              <a:ext cx="461341" cy="528782"/>
              <a:chOff x="4931111" y="3608765"/>
              <a:chExt cx="1114072" cy="1276931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180" name="شكل حر: شكل 179">
                <a:extLst>
                  <a:ext uri="{FF2B5EF4-FFF2-40B4-BE49-F238E27FC236}">
                    <a16:creationId xmlns:a16="http://schemas.microsoft.com/office/drawing/2014/main" id="{0324367D-B9C2-4DB1-9D2F-C30E79BA446C}"/>
                  </a:ext>
                </a:extLst>
              </p:cNvPr>
              <p:cNvSpPr/>
              <p:nvPr/>
            </p:nvSpPr>
            <p:spPr>
              <a:xfrm>
                <a:off x="4931111" y="4147061"/>
                <a:ext cx="1114072" cy="738635"/>
              </a:xfrm>
              <a:custGeom>
                <a:avLst/>
                <a:gdLst>
                  <a:gd name="connsiteX0" fmla="*/ 1114073 w 1114072"/>
                  <a:gd name="connsiteY0" fmla="*/ 738635 h 738635"/>
                  <a:gd name="connsiteX1" fmla="*/ 1114073 w 1114072"/>
                  <a:gd name="connsiteY1" fmla="*/ 536620 h 738635"/>
                  <a:gd name="connsiteX2" fmla="*/ 175041 w 1114072"/>
                  <a:gd name="connsiteY2" fmla="*/ 0 h 738635"/>
                  <a:gd name="connsiteX3" fmla="*/ 0 w 1114072"/>
                  <a:gd name="connsiteY3" fmla="*/ 101108 h 738635"/>
                  <a:gd name="connsiteX4" fmla="*/ 1114073 w 1114072"/>
                  <a:gd name="connsiteY4" fmla="*/ 738635 h 738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14072" h="738635">
                    <a:moveTo>
                      <a:pt x="1114073" y="738635"/>
                    </a:moveTo>
                    <a:lnTo>
                      <a:pt x="1114073" y="536620"/>
                    </a:lnTo>
                    <a:cubicBezTo>
                      <a:pt x="721004" y="519999"/>
                      <a:pt x="377209" y="310277"/>
                      <a:pt x="175041" y="0"/>
                    </a:cubicBezTo>
                    <a:lnTo>
                      <a:pt x="0" y="101108"/>
                    </a:lnTo>
                    <a:cubicBezTo>
                      <a:pt x="237401" y="471564"/>
                      <a:pt x="646395" y="721766"/>
                      <a:pt x="1114073" y="73863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181" name="شكل حر: شكل 180">
                <a:extLst>
                  <a:ext uri="{FF2B5EF4-FFF2-40B4-BE49-F238E27FC236}">
                    <a16:creationId xmlns:a16="http://schemas.microsoft.com/office/drawing/2014/main" id="{346EF2A4-3B6F-4B25-8C1F-73FFF6AF291D}"/>
                  </a:ext>
                </a:extLst>
              </p:cNvPr>
              <p:cNvSpPr/>
              <p:nvPr/>
            </p:nvSpPr>
            <p:spPr>
              <a:xfrm>
                <a:off x="5156758" y="3608765"/>
                <a:ext cx="888425" cy="1018193"/>
              </a:xfrm>
              <a:custGeom>
                <a:avLst/>
                <a:gdLst>
                  <a:gd name="connsiteX0" fmla="*/ 888425 w 888425"/>
                  <a:gd name="connsiteY0" fmla="*/ 1018194 h 1018193"/>
                  <a:gd name="connsiteX1" fmla="*/ 888425 w 888425"/>
                  <a:gd name="connsiteY1" fmla="*/ 0 h 1018193"/>
                  <a:gd name="connsiteX2" fmla="*/ 0 w 888425"/>
                  <a:gd name="connsiteY2" fmla="*/ 512940 h 1018193"/>
                  <a:gd name="connsiteX3" fmla="*/ 888425 w 888425"/>
                  <a:gd name="connsiteY3" fmla="*/ 1018194 h 1018193"/>
                  <a:gd name="connsiteX4" fmla="*/ 727358 w 888425"/>
                  <a:gd name="connsiteY4" fmla="*/ 936812 h 1018193"/>
                  <a:gd name="connsiteX5" fmla="*/ 766572 w 888425"/>
                  <a:gd name="connsiteY5" fmla="*/ 886168 h 1018193"/>
                  <a:gd name="connsiteX6" fmla="*/ 727358 w 888425"/>
                  <a:gd name="connsiteY6" fmla="*/ 936812 h 1018193"/>
                  <a:gd name="connsiteX7" fmla="*/ 709089 w 888425"/>
                  <a:gd name="connsiteY7" fmla="*/ 273529 h 1018193"/>
                  <a:gd name="connsiteX8" fmla="*/ 785460 w 888425"/>
                  <a:gd name="connsiteY8" fmla="*/ 349834 h 1018193"/>
                  <a:gd name="connsiteX9" fmla="*/ 709089 w 888425"/>
                  <a:gd name="connsiteY9" fmla="*/ 426139 h 1018193"/>
                  <a:gd name="connsiteX10" fmla="*/ 632765 w 888425"/>
                  <a:gd name="connsiteY10" fmla="*/ 349834 h 1018193"/>
                  <a:gd name="connsiteX11" fmla="*/ 709089 w 888425"/>
                  <a:gd name="connsiteY11" fmla="*/ 273529 h 1018193"/>
                  <a:gd name="connsiteX12" fmla="*/ 512759 w 888425"/>
                  <a:gd name="connsiteY12" fmla="*/ 452076 h 1018193"/>
                  <a:gd name="connsiteX13" fmla="*/ 476117 w 888425"/>
                  <a:gd name="connsiteY13" fmla="*/ 512350 h 1018193"/>
                  <a:gd name="connsiteX14" fmla="*/ 512759 w 888425"/>
                  <a:gd name="connsiteY14" fmla="*/ 452076 h 1018193"/>
                  <a:gd name="connsiteX15" fmla="*/ 558927 w 888425"/>
                  <a:gd name="connsiteY15" fmla="*/ 552602 h 1018193"/>
                  <a:gd name="connsiteX16" fmla="*/ 673675 w 888425"/>
                  <a:gd name="connsiteY16" fmla="*/ 667322 h 1018193"/>
                  <a:gd name="connsiteX17" fmla="*/ 558927 w 888425"/>
                  <a:gd name="connsiteY17" fmla="*/ 782041 h 1018193"/>
                  <a:gd name="connsiteX18" fmla="*/ 444227 w 888425"/>
                  <a:gd name="connsiteY18" fmla="*/ 667322 h 1018193"/>
                  <a:gd name="connsiteX19" fmla="*/ 558927 w 888425"/>
                  <a:gd name="connsiteY19" fmla="*/ 552602 h 1018193"/>
                  <a:gd name="connsiteX20" fmla="*/ 233534 w 888425"/>
                  <a:gd name="connsiteY20" fmla="*/ 464601 h 1018193"/>
                  <a:gd name="connsiteX21" fmla="*/ 309905 w 888425"/>
                  <a:gd name="connsiteY21" fmla="*/ 540906 h 1018193"/>
                  <a:gd name="connsiteX22" fmla="*/ 233534 w 888425"/>
                  <a:gd name="connsiteY22" fmla="*/ 617210 h 1018193"/>
                  <a:gd name="connsiteX23" fmla="*/ 157229 w 888425"/>
                  <a:gd name="connsiteY23" fmla="*/ 540906 h 1018193"/>
                  <a:gd name="connsiteX24" fmla="*/ 233534 w 888425"/>
                  <a:gd name="connsiteY24" fmla="*/ 464601 h 101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88425" h="1018193">
                    <a:moveTo>
                      <a:pt x="888425" y="1018194"/>
                    </a:moveTo>
                    <a:lnTo>
                      <a:pt x="888425" y="0"/>
                    </a:lnTo>
                    <a:lnTo>
                      <a:pt x="0" y="512940"/>
                    </a:lnTo>
                    <a:cubicBezTo>
                      <a:pt x="192319" y="804824"/>
                      <a:pt x="516855" y="1001716"/>
                      <a:pt x="888425" y="1018194"/>
                    </a:cubicBezTo>
                    <a:close/>
                    <a:moveTo>
                      <a:pt x="727358" y="936812"/>
                    </a:moveTo>
                    <a:cubicBezTo>
                      <a:pt x="661616" y="936812"/>
                      <a:pt x="733177" y="886168"/>
                      <a:pt x="766572" y="886168"/>
                    </a:cubicBezTo>
                    <a:cubicBezTo>
                      <a:pt x="832314" y="886158"/>
                      <a:pt x="760752" y="936812"/>
                      <a:pt x="727358" y="936812"/>
                    </a:cubicBezTo>
                    <a:close/>
                    <a:moveTo>
                      <a:pt x="709089" y="273529"/>
                    </a:moveTo>
                    <a:cubicBezTo>
                      <a:pt x="751256" y="273529"/>
                      <a:pt x="785460" y="307667"/>
                      <a:pt x="785460" y="349834"/>
                    </a:cubicBezTo>
                    <a:cubicBezTo>
                      <a:pt x="785460" y="392011"/>
                      <a:pt x="751256" y="426139"/>
                      <a:pt x="709089" y="426139"/>
                    </a:cubicBezTo>
                    <a:cubicBezTo>
                      <a:pt x="666969" y="426139"/>
                      <a:pt x="632765" y="392011"/>
                      <a:pt x="632765" y="349834"/>
                    </a:cubicBezTo>
                    <a:cubicBezTo>
                      <a:pt x="632765" y="307667"/>
                      <a:pt x="666969" y="273529"/>
                      <a:pt x="709089" y="273529"/>
                    </a:cubicBezTo>
                    <a:close/>
                    <a:moveTo>
                      <a:pt x="512759" y="452076"/>
                    </a:moveTo>
                    <a:cubicBezTo>
                      <a:pt x="578834" y="452076"/>
                      <a:pt x="515798" y="512350"/>
                      <a:pt x="476117" y="512350"/>
                    </a:cubicBezTo>
                    <a:cubicBezTo>
                      <a:pt x="410099" y="512350"/>
                      <a:pt x="473088" y="452076"/>
                      <a:pt x="512759" y="452076"/>
                    </a:cubicBezTo>
                    <a:close/>
                    <a:moveTo>
                      <a:pt x="558927" y="552602"/>
                    </a:moveTo>
                    <a:cubicBezTo>
                      <a:pt x="622325" y="552602"/>
                      <a:pt x="673675" y="603942"/>
                      <a:pt x="673675" y="667322"/>
                    </a:cubicBezTo>
                    <a:cubicBezTo>
                      <a:pt x="673675" y="730691"/>
                      <a:pt x="622325" y="782041"/>
                      <a:pt x="558927" y="782041"/>
                    </a:cubicBezTo>
                    <a:cubicBezTo>
                      <a:pt x="495595" y="782041"/>
                      <a:pt x="444227" y="730644"/>
                      <a:pt x="444227" y="667322"/>
                    </a:cubicBezTo>
                    <a:cubicBezTo>
                      <a:pt x="444227" y="603933"/>
                      <a:pt x="495595" y="552602"/>
                      <a:pt x="558927" y="552602"/>
                    </a:cubicBezTo>
                    <a:close/>
                    <a:moveTo>
                      <a:pt x="233534" y="464601"/>
                    </a:moveTo>
                    <a:cubicBezTo>
                      <a:pt x="275701" y="464601"/>
                      <a:pt x="309905" y="498729"/>
                      <a:pt x="309905" y="540906"/>
                    </a:cubicBezTo>
                    <a:cubicBezTo>
                      <a:pt x="309905" y="583073"/>
                      <a:pt x="275701" y="617210"/>
                      <a:pt x="233534" y="617210"/>
                    </a:cubicBezTo>
                    <a:cubicBezTo>
                      <a:pt x="191414" y="617210"/>
                      <a:pt x="157229" y="583073"/>
                      <a:pt x="157229" y="540906"/>
                    </a:cubicBezTo>
                    <a:cubicBezTo>
                      <a:pt x="157229" y="498777"/>
                      <a:pt x="191405" y="464601"/>
                      <a:pt x="233534" y="46460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173" name="مجموعة 172">
              <a:extLst>
                <a:ext uri="{FF2B5EF4-FFF2-40B4-BE49-F238E27FC236}">
                  <a16:creationId xmlns:a16="http://schemas.microsoft.com/office/drawing/2014/main" id="{A23BDE0D-8B69-4AD4-9DF0-00F4CABFB02D}"/>
                </a:ext>
              </a:extLst>
            </p:cNvPr>
            <p:cNvGrpSpPr/>
            <p:nvPr/>
          </p:nvGrpSpPr>
          <p:grpSpPr>
            <a:xfrm>
              <a:off x="8418363" y="1827477"/>
              <a:ext cx="461365" cy="528782"/>
              <a:chOff x="6146187" y="3608765"/>
              <a:chExt cx="1114129" cy="1276931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178" name="شكل حر: شكل 177">
                <a:extLst>
                  <a:ext uri="{FF2B5EF4-FFF2-40B4-BE49-F238E27FC236}">
                    <a16:creationId xmlns:a16="http://schemas.microsoft.com/office/drawing/2014/main" id="{7AAB99E8-2A78-447B-938D-A37BE524BBFB}"/>
                  </a:ext>
                </a:extLst>
              </p:cNvPr>
              <p:cNvSpPr/>
              <p:nvPr/>
            </p:nvSpPr>
            <p:spPr>
              <a:xfrm>
                <a:off x="6146187" y="4147061"/>
                <a:ext cx="1114129" cy="738635"/>
              </a:xfrm>
              <a:custGeom>
                <a:avLst/>
                <a:gdLst>
                  <a:gd name="connsiteX0" fmla="*/ 1114130 w 1114129"/>
                  <a:gd name="connsiteY0" fmla="*/ 101108 h 738635"/>
                  <a:gd name="connsiteX1" fmla="*/ 939041 w 1114129"/>
                  <a:gd name="connsiteY1" fmla="*/ 0 h 738635"/>
                  <a:gd name="connsiteX2" fmla="*/ 0 w 1114129"/>
                  <a:gd name="connsiteY2" fmla="*/ 536620 h 738635"/>
                  <a:gd name="connsiteX3" fmla="*/ 0 w 1114129"/>
                  <a:gd name="connsiteY3" fmla="*/ 738635 h 738635"/>
                  <a:gd name="connsiteX4" fmla="*/ 1114130 w 1114129"/>
                  <a:gd name="connsiteY4" fmla="*/ 101108 h 738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14129" h="738635">
                    <a:moveTo>
                      <a:pt x="1114130" y="101108"/>
                    </a:moveTo>
                    <a:lnTo>
                      <a:pt x="939041" y="0"/>
                    </a:lnTo>
                    <a:cubicBezTo>
                      <a:pt x="736911" y="310277"/>
                      <a:pt x="393097" y="520046"/>
                      <a:pt x="0" y="536620"/>
                    </a:cubicBezTo>
                    <a:lnTo>
                      <a:pt x="0" y="738635"/>
                    </a:lnTo>
                    <a:cubicBezTo>
                      <a:pt x="467725" y="721766"/>
                      <a:pt x="876691" y="471564"/>
                      <a:pt x="1114130" y="10110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179" name="شكل حر: شكل 178">
                <a:extLst>
                  <a:ext uri="{FF2B5EF4-FFF2-40B4-BE49-F238E27FC236}">
                    <a16:creationId xmlns:a16="http://schemas.microsoft.com/office/drawing/2014/main" id="{DFDE8241-F370-46D9-BF69-6BABFEBB281F}"/>
                  </a:ext>
                </a:extLst>
              </p:cNvPr>
              <p:cNvSpPr/>
              <p:nvPr/>
            </p:nvSpPr>
            <p:spPr>
              <a:xfrm>
                <a:off x="6146187" y="3608765"/>
                <a:ext cx="888425" cy="1018193"/>
              </a:xfrm>
              <a:custGeom>
                <a:avLst/>
                <a:gdLst>
                  <a:gd name="connsiteX0" fmla="*/ 888425 w 888425"/>
                  <a:gd name="connsiteY0" fmla="*/ 512940 h 1018193"/>
                  <a:gd name="connsiteX1" fmla="*/ 0 w 888425"/>
                  <a:gd name="connsiteY1" fmla="*/ 0 h 1018193"/>
                  <a:gd name="connsiteX2" fmla="*/ 0 w 888425"/>
                  <a:gd name="connsiteY2" fmla="*/ 1018194 h 1018193"/>
                  <a:gd name="connsiteX3" fmla="*/ 888425 w 888425"/>
                  <a:gd name="connsiteY3" fmla="*/ 512940 h 1018193"/>
                  <a:gd name="connsiteX4" fmla="*/ 164144 w 888425"/>
                  <a:gd name="connsiteY4" fmla="*/ 858336 h 1018193"/>
                  <a:gd name="connsiteX5" fmla="*/ 87840 w 888425"/>
                  <a:gd name="connsiteY5" fmla="*/ 782031 h 1018193"/>
                  <a:gd name="connsiteX6" fmla="*/ 164144 w 888425"/>
                  <a:gd name="connsiteY6" fmla="*/ 705679 h 1018193"/>
                  <a:gd name="connsiteX7" fmla="*/ 240544 w 888425"/>
                  <a:gd name="connsiteY7" fmla="*/ 782031 h 1018193"/>
                  <a:gd name="connsiteX8" fmla="*/ 164144 w 888425"/>
                  <a:gd name="connsiteY8" fmla="*/ 858336 h 1018193"/>
                  <a:gd name="connsiteX9" fmla="*/ 215779 w 888425"/>
                  <a:gd name="connsiteY9" fmla="*/ 540953 h 1018193"/>
                  <a:gd name="connsiteX10" fmla="*/ 101013 w 888425"/>
                  <a:gd name="connsiteY10" fmla="*/ 426234 h 1018193"/>
                  <a:gd name="connsiteX11" fmla="*/ 215779 w 888425"/>
                  <a:gd name="connsiteY11" fmla="*/ 311506 h 1018193"/>
                  <a:gd name="connsiteX12" fmla="*/ 330508 w 888425"/>
                  <a:gd name="connsiteY12" fmla="*/ 426234 h 1018193"/>
                  <a:gd name="connsiteX13" fmla="*/ 215779 w 888425"/>
                  <a:gd name="connsiteY13" fmla="*/ 540953 h 1018193"/>
                  <a:gd name="connsiteX14" fmla="*/ 331842 w 888425"/>
                  <a:gd name="connsiteY14" fmla="*/ 709974 h 1018193"/>
                  <a:gd name="connsiteX15" fmla="*/ 395364 w 888425"/>
                  <a:gd name="connsiteY15" fmla="*/ 671112 h 1018193"/>
                  <a:gd name="connsiteX16" fmla="*/ 331842 w 888425"/>
                  <a:gd name="connsiteY16" fmla="*/ 709974 h 1018193"/>
                  <a:gd name="connsiteX17" fmla="*/ 620220 w 888425"/>
                  <a:gd name="connsiteY17" fmla="*/ 628850 h 1018193"/>
                  <a:gd name="connsiteX18" fmla="*/ 543868 w 888425"/>
                  <a:gd name="connsiteY18" fmla="*/ 552602 h 1018193"/>
                  <a:gd name="connsiteX19" fmla="*/ 620220 w 888425"/>
                  <a:gd name="connsiteY19" fmla="*/ 476240 h 1018193"/>
                  <a:gd name="connsiteX20" fmla="*/ 696573 w 888425"/>
                  <a:gd name="connsiteY20" fmla="*/ 552602 h 1018193"/>
                  <a:gd name="connsiteX21" fmla="*/ 620220 w 888425"/>
                  <a:gd name="connsiteY21" fmla="*/ 628850 h 101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88425" h="1018193">
                    <a:moveTo>
                      <a:pt x="888425" y="512940"/>
                    </a:moveTo>
                    <a:lnTo>
                      <a:pt x="0" y="0"/>
                    </a:lnTo>
                    <a:lnTo>
                      <a:pt x="0" y="1018194"/>
                    </a:lnTo>
                    <a:cubicBezTo>
                      <a:pt x="371647" y="1001716"/>
                      <a:pt x="696182" y="804824"/>
                      <a:pt x="888425" y="512940"/>
                    </a:cubicBezTo>
                    <a:close/>
                    <a:moveTo>
                      <a:pt x="164144" y="858336"/>
                    </a:moveTo>
                    <a:cubicBezTo>
                      <a:pt x="122015" y="858336"/>
                      <a:pt x="87840" y="824151"/>
                      <a:pt x="87840" y="782031"/>
                    </a:cubicBezTo>
                    <a:cubicBezTo>
                      <a:pt x="87840" y="739807"/>
                      <a:pt x="122015" y="705679"/>
                      <a:pt x="164144" y="705679"/>
                    </a:cubicBezTo>
                    <a:cubicBezTo>
                      <a:pt x="206312" y="705679"/>
                      <a:pt x="240544" y="739807"/>
                      <a:pt x="240544" y="782031"/>
                    </a:cubicBezTo>
                    <a:cubicBezTo>
                      <a:pt x="240544" y="824151"/>
                      <a:pt x="206312" y="858336"/>
                      <a:pt x="164144" y="858336"/>
                    </a:cubicBezTo>
                    <a:close/>
                    <a:moveTo>
                      <a:pt x="215779" y="540953"/>
                    </a:moveTo>
                    <a:cubicBezTo>
                      <a:pt x="152457" y="540953"/>
                      <a:pt x="101013" y="489556"/>
                      <a:pt x="101013" y="426234"/>
                    </a:cubicBezTo>
                    <a:cubicBezTo>
                      <a:pt x="101013" y="362903"/>
                      <a:pt x="152352" y="311506"/>
                      <a:pt x="215779" y="311506"/>
                    </a:cubicBezTo>
                    <a:cubicBezTo>
                      <a:pt x="279159" y="311506"/>
                      <a:pt x="330508" y="362903"/>
                      <a:pt x="330508" y="426234"/>
                    </a:cubicBezTo>
                    <a:cubicBezTo>
                      <a:pt x="330508" y="489566"/>
                      <a:pt x="279168" y="540953"/>
                      <a:pt x="215779" y="540953"/>
                    </a:cubicBezTo>
                    <a:close/>
                    <a:moveTo>
                      <a:pt x="331842" y="709974"/>
                    </a:moveTo>
                    <a:cubicBezTo>
                      <a:pt x="284350" y="709974"/>
                      <a:pt x="375485" y="671112"/>
                      <a:pt x="395364" y="671112"/>
                    </a:cubicBezTo>
                    <a:cubicBezTo>
                      <a:pt x="442760" y="671112"/>
                      <a:pt x="351720" y="709974"/>
                      <a:pt x="331842" y="709974"/>
                    </a:cubicBezTo>
                    <a:close/>
                    <a:moveTo>
                      <a:pt x="620220" y="628850"/>
                    </a:moveTo>
                    <a:cubicBezTo>
                      <a:pt x="578044" y="628850"/>
                      <a:pt x="543868" y="594722"/>
                      <a:pt x="543868" y="552602"/>
                    </a:cubicBezTo>
                    <a:cubicBezTo>
                      <a:pt x="543868" y="510378"/>
                      <a:pt x="578101" y="476240"/>
                      <a:pt x="620220" y="476240"/>
                    </a:cubicBezTo>
                    <a:cubicBezTo>
                      <a:pt x="662388" y="476240"/>
                      <a:pt x="696573" y="510378"/>
                      <a:pt x="696573" y="552602"/>
                    </a:cubicBezTo>
                    <a:cubicBezTo>
                      <a:pt x="696573" y="594722"/>
                      <a:pt x="662388" y="628850"/>
                      <a:pt x="620220" y="62885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175" name="مجموعة 174">
              <a:extLst>
                <a:ext uri="{FF2B5EF4-FFF2-40B4-BE49-F238E27FC236}">
                  <a16:creationId xmlns:a16="http://schemas.microsoft.com/office/drawing/2014/main" id="{1446BEE1-6E10-4D73-B827-A0D88262F950}"/>
                </a:ext>
              </a:extLst>
            </p:cNvPr>
            <p:cNvGrpSpPr/>
            <p:nvPr/>
          </p:nvGrpSpPr>
          <p:grpSpPr>
            <a:xfrm>
              <a:off x="8418771" y="1282561"/>
              <a:ext cx="466386" cy="542724"/>
              <a:chOff x="8204196" y="1445795"/>
              <a:chExt cx="1126255" cy="1310600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176" name="شكل حر: شكل 175">
                <a:extLst>
                  <a:ext uri="{FF2B5EF4-FFF2-40B4-BE49-F238E27FC236}">
                    <a16:creationId xmlns:a16="http://schemas.microsoft.com/office/drawing/2014/main" id="{5904A3DB-1111-4041-B0A0-1AFE31707710}"/>
                  </a:ext>
                </a:extLst>
              </p:cNvPr>
              <p:cNvSpPr/>
              <p:nvPr/>
            </p:nvSpPr>
            <p:spPr>
              <a:xfrm>
                <a:off x="8204234" y="1445795"/>
                <a:ext cx="1126217" cy="757637"/>
              </a:xfrm>
              <a:custGeom>
                <a:avLst/>
                <a:gdLst>
                  <a:gd name="connsiteX0" fmla="*/ 951176 w 1126217"/>
                  <a:gd name="connsiteY0" fmla="*/ 757638 h 757637"/>
                  <a:gd name="connsiteX1" fmla="*/ 1126217 w 1126217"/>
                  <a:gd name="connsiteY1" fmla="*/ 656577 h 757637"/>
                  <a:gd name="connsiteX2" fmla="*/ 0 w 1126217"/>
                  <a:gd name="connsiteY2" fmla="*/ 0 h 757637"/>
                  <a:gd name="connsiteX3" fmla="*/ 0 w 1126217"/>
                  <a:gd name="connsiteY3" fmla="*/ 202025 h 757637"/>
                  <a:gd name="connsiteX4" fmla="*/ 951176 w 1126217"/>
                  <a:gd name="connsiteY4" fmla="*/ 757638 h 75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6217" h="757637">
                    <a:moveTo>
                      <a:pt x="951176" y="757638"/>
                    </a:moveTo>
                    <a:lnTo>
                      <a:pt x="1126217" y="656577"/>
                    </a:lnTo>
                    <a:cubicBezTo>
                      <a:pt x="890749" y="275615"/>
                      <a:pt x="475659" y="17164"/>
                      <a:pt x="0" y="0"/>
                    </a:cubicBezTo>
                    <a:lnTo>
                      <a:pt x="0" y="202025"/>
                    </a:lnTo>
                    <a:cubicBezTo>
                      <a:pt x="401041" y="218989"/>
                      <a:pt x="750780" y="436969"/>
                      <a:pt x="951176" y="75763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177" name="شكل حر: شكل 176">
                <a:extLst>
                  <a:ext uri="{FF2B5EF4-FFF2-40B4-BE49-F238E27FC236}">
                    <a16:creationId xmlns:a16="http://schemas.microsoft.com/office/drawing/2014/main" id="{B856881D-3AF3-4A84-84C0-A664D88483A8}"/>
                  </a:ext>
                </a:extLst>
              </p:cNvPr>
              <p:cNvSpPr/>
              <p:nvPr/>
            </p:nvSpPr>
            <p:spPr>
              <a:xfrm>
                <a:off x="8204196" y="1704636"/>
                <a:ext cx="904160" cy="1051759"/>
              </a:xfrm>
              <a:custGeom>
                <a:avLst/>
                <a:gdLst>
                  <a:gd name="connsiteX0" fmla="*/ 0 w 904160"/>
                  <a:gd name="connsiteY0" fmla="*/ 0 h 1051759"/>
                  <a:gd name="connsiteX1" fmla="*/ 0 w 904160"/>
                  <a:gd name="connsiteY1" fmla="*/ 1051760 h 1051759"/>
                  <a:gd name="connsiteX2" fmla="*/ 904161 w 904160"/>
                  <a:gd name="connsiteY2" fmla="*/ 529742 h 1051759"/>
                  <a:gd name="connsiteX3" fmla="*/ 0 w 904160"/>
                  <a:gd name="connsiteY3" fmla="*/ 0 h 1051759"/>
                  <a:gd name="connsiteX4" fmla="*/ 292617 w 904160"/>
                  <a:gd name="connsiteY4" fmla="*/ 151514 h 1051759"/>
                  <a:gd name="connsiteX5" fmla="*/ 368970 w 904160"/>
                  <a:gd name="connsiteY5" fmla="*/ 227819 h 1051759"/>
                  <a:gd name="connsiteX6" fmla="*/ 292617 w 904160"/>
                  <a:gd name="connsiteY6" fmla="*/ 304143 h 1051759"/>
                  <a:gd name="connsiteX7" fmla="*/ 216313 w 904160"/>
                  <a:gd name="connsiteY7" fmla="*/ 227819 h 1051759"/>
                  <a:gd name="connsiteX8" fmla="*/ 292617 w 904160"/>
                  <a:gd name="connsiteY8" fmla="*/ 151514 h 1051759"/>
                  <a:gd name="connsiteX9" fmla="*/ 128968 w 904160"/>
                  <a:gd name="connsiteY9" fmla="*/ 80096 h 1051759"/>
                  <a:gd name="connsiteX10" fmla="*/ 93164 w 904160"/>
                  <a:gd name="connsiteY10" fmla="*/ 143332 h 1051759"/>
                  <a:gd name="connsiteX11" fmla="*/ 128968 w 904160"/>
                  <a:gd name="connsiteY11" fmla="*/ 80096 h 1051759"/>
                  <a:gd name="connsiteX12" fmla="*/ 177889 w 904160"/>
                  <a:gd name="connsiteY12" fmla="*/ 792128 h 1051759"/>
                  <a:gd name="connsiteX13" fmla="*/ 63122 w 904160"/>
                  <a:gd name="connsiteY13" fmla="*/ 677428 h 1051759"/>
                  <a:gd name="connsiteX14" fmla="*/ 177889 w 904160"/>
                  <a:gd name="connsiteY14" fmla="*/ 562727 h 1051759"/>
                  <a:gd name="connsiteX15" fmla="*/ 292617 w 904160"/>
                  <a:gd name="connsiteY15" fmla="*/ 677428 h 1051759"/>
                  <a:gd name="connsiteX16" fmla="*/ 177889 w 904160"/>
                  <a:gd name="connsiteY16" fmla="*/ 792128 h 1051759"/>
                  <a:gd name="connsiteX17" fmla="*/ 295475 w 904160"/>
                  <a:gd name="connsiteY17" fmla="*/ 451666 h 1051759"/>
                  <a:gd name="connsiteX18" fmla="*/ 225247 w 904160"/>
                  <a:gd name="connsiteY18" fmla="*/ 456724 h 1051759"/>
                  <a:gd name="connsiteX19" fmla="*/ 151514 w 904160"/>
                  <a:gd name="connsiteY19" fmla="*/ 433340 h 1051759"/>
                  <a:gd name="connsiteX20" fmla="*/ 120882 w 904160"/>
                  <a:gd name="connsiteY20" fmla="*/ 389049 h 1051759"/>
                  <a:gd name="connsiteX21" fmla="*/ 184204 w 904160"/>
                  <a:gd name="connsiteY21" fmla="*/ 358321 h 1051759"/>
                  <a:gd name="connsiteX22" fmla="*/ 299818 w 904160"/>
                  <a:gd name="connsiteY22" fmla="*/ 398078 h 1051759"/>
                  <a:gd name="connsiteX23" fmla="*/ 295475 w 904160"/>
                  <a:gd name="connsiteY23" fmla="*/ 451666 h 1051759"/>
                  <a:gd name="connsiteX24" fmla="*/ 358512 w 904160"/>
                  <a:gd name="connsiteY24" fmla="*/ 630307 h 1051759"/>
                  <a:gd name="connsiteX25" fmla="*/ 393925 w 904160"/>
                  <a:gd name="connsiteY25" fmla="*/ 565404 h 1051759"/>
                  <a:gd name="connsiteX26" fmla="*/ 358512 w 904160"/>
                  <a:gd name="connsiteY26" fmla="*/ 630307 h 1051759"/>
                  <a:gd name="connsiteX27" fmla="*/ 519198 w 904160"/>
                  <a:gd name="connsiteY27" fmla="*/ 524237 h 1051759"/>
                  <a:gd name="connsiteX28" fmla="*/ 442846 w 904160"/>
                  <a:gd name="connsiteY28" fmla="*/ 447932 h 1051759"/>
                  <a:gd name="connsiteX29" fmla="*/ 519198 w 904160"/>
                  <a:gd name="connsiteY29" fmla="*/ 371608 h 1051759"/>
                  <a:gd name="connsiteX30" fmla="*/ 595551 w 904160"/>
                  <a:gd name="connsiteY30" fmla="*/ 447932 h 1051759"/>
                  <a:gd name="connsiteX31" fmla="*/ 519198 w 904160"/>
                  <a:gd name="connsiteY31" fmla="*/ 524237 h 1051759"/>
                  <a:gd name="connsiteX32" fmla="*/ 653796 w 904160"/>
                  <a:gd name="connsiteY32" fmla="*/ 491052 h 1051759"/>
                  <a:gd name="connsiteX33" fmla="*/ 717328 w 904160"/>
                  <a:gd name="connsiteY33" fmla="*/ 452133 h 1051759"/>
                  <a:gd name="connsiteX34" fmla="*/ 653796 w 904160"/>
                  <a:gd name="connsiteY34" fmla="*/ 491052 h 1051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904160" h="1051759">
                    <a:moveTo>
                      <a:pt x="0" y="0"/>
                    </a:moveTo>
                    <a:lnTo>
                      <a:pt x="0" y="1051760"/>
                    </a:lnTo>
                    <a:lnTo>
                      <a:pt x="904161" y="529742"/>
                    </a:lnTo>
                    <a:cubicBezTo>
                      <a:pt x="714223" y="224390"/>
                      <a:pt x="381991" y="16869"/>
                      <a:pt x="0" y="0"/>
                    </a:cubicBezTo>
                    <a:close/>
                    <a:moveTo>
                      <a:pt x="292617" y="151514"/>
                    </a:moveTo>
                    <a:cubicBezTo>
                      <a:pt x="334842" y="151514"/>
                      <a:pt x="368970" y="185642"/>
                      <a:pt x="368970" y="227819"/>
                    </a:cubicBezTo>
                    <a:cubicBezTo>
                      <a:pt x="368970" y="269996"/>
                      <a:pt x="334842" y="304143"/>
                      <a:pt x="292617" y="304143"/>
                    </a:cubicBezTo>
                    <a:cubicBezTo>
                      <a:pt x="250498" y="304143"/>
                      <a:pt x="216313" y="269986"/>
                      <a:pt x="216313" y="227819"/>
                    </a:cubicBezTo>
                    <a:cubicBezTo>
                      <a:pt x="216275" y="185652"/>
                      <a:pt x="250441" y="151514"/>
                      <a:pt x="292617" y="151514"/>
                    </a:cubicBezTo>
                    <a:close/>
                    <a:moveTo>
                      <a:pt x="128968" y="80096"/>
                    </a:moveTo>
                    <a:cubicBezTo>
                      <a:pt x="195015" y="80096"/>
                      <a:pt x="134788" y="143332"/>
                      <a:pt x="93164" y="143332"/>
                    </a:cubicBezTo>
                    <a:cubicBezTo>
                      <a:pt x="27118" y="143332"/>
                      <a:pt x="87335" y="80096"/>
                      <a:pt x="128968" y="80096"/>
                    </a:cubicBezTo>
                    <a:close/>
                    <a:moveTo>
                      <a:pt x="177889" y="792128"/>
                    </a:moveTo>
                    <a:cubicBezTo>
                      <a:pt x="114567" y="792128"/>
                      <a:pt x="63122" y="740759"/>
                      <a:pt x="63122" y="677428"/>
                    </a:cubicBezTo>
                    <a:cubicBezTo>
                      <a:pt x="63122" y="614096"/>
                      <a:pt x="114472" y="562727"/>
                      <a:pt x="177889" y="562727"/>
                    </a:cubicBezTo>
                    <a:cubicBezTo>
                      <a:pt x="241268" y="562727"/>
                      <a:pt x="292617" y="614096"/>
                      <a:pt x="292617" y="677428"/>
                    </a:cubicBezTo>
                    <a:cubicBezTo>
                      <a:pt x="292617" y="740759"/>
                      <a:pt x="241278" y="792128"/>
                      <a:pt x="177889" y="792128"/>
                    </a:cubicBezTo>
                    <a:close/>
                    <a:moveTo>
                      <a:pt x="295475" y="451666"/>
                    </a:moveTo>
                    <a:cubicBezTo>
                      <a:pt x="276235" y="466887"/>
                      <a:pt x="246107" y="471021"/>
                      <a:pt x="225247" y="456724"/>
                    </a:cubicBezTo>
                    <a:cubicBezTo>
                      <a:pt x="203692" y="441931"/>
                      <a:pt x="176660" y="438274"/>
                      <a:pt x="151514" y="433340"/>
                    </a:cubicBezTo>
                    <a:cubicBezTo>
                      <a:pt x="130397" y="429149"/>
                      <a:pt x="110623" y="412575"/>
                      <a:pt x="120882" y="389049"/>
                    </a:cubicBezTo>
                    <a:cubicBezTo>
                      <a:pt x="130645" y="366808"/>
                      <a:pt x="160925" y="353730"/>
                      <a:pt x="184204" y="358321"/>
                    </a:cubicBezTo>
                    <a:cubicBezTo>
                      <a:pt x="224695" y="366360"/>
                      <a:pt x="265195" y="374304"/>
                      <a:pt x="299818" y="398078"/>
                    </a:cubicBezTo>
                    <a:cubicBezTo>
                      <a:pt x="320431" y="412185"/>
                      <a:pt x="312049" y="438598"/>
                      <a:pt x="295475" y="451666"/>
                    </a:cubicBezTo>
                    <a:close/>
                    <a:moveTo>
                      <a:pt x="358512" y="630307"/>
                    </a:moveTo>
                    <a:cubicBezTo>
                      <a:pt x="292513" y="630307"/>
                      <a:pt x="351168" y="565404"/>
                      <a:pt x="393925" y="565404"/>
                    </a:cubicBezTo>
                    <a:cubicBezTo>
                      <a:pt x="459924" y="565347"/>
                      <a:pt x="401269" y="630307"/>
                      <a:pt x="358512" y="630307"/>
                    </a:cubicBezTo>
                    <a:close/>
                    <a:moveTo>
                      <a:pt x="519198" y="524237"/>
                    </a:moveTo>
                    <a:cubicBezTo>
                      <a:pt x="477021" y="524237"/>
                      <a:pt x="442846" y="490109"/>
                      <a:pt x="442846" y="447932"/>
                    </a:cubicBezTo>
                    <a:cubicBezTo>
                      <a:pt x="442846" y="405756"/>
                      <a:pt x="477079" y="371608"/>
                      <a:pt x="519198" y="371608"/>
                    </a:cubicBezTo>
                    <a:cubicBezTo>
                      <a:pt x="561365" y="371608"/>
                      <a:pt x="595551" y="405765"/>
                      <a:pt x="595551" y="447932"/>
                    </a:cubicBezTo>
                    <a:cubicBezTo>
                      <a:pt x="595551" y="490099"/>
                      <a:pt x="561365" y="524237"/>
                      <a:pt x="519198" y="524237"/>
                    </a:cubicBezTo>
                    <a:close/>
                    <a:moveTo>
                      <a:pt x="653796" y="491052"/>
                    </a:moveTo>
                    <a:cubicBezTo>
                      <a:pt x="606304" y="491052"/>
                      <a:pt x="697449" y="452133"/>
                      <a:pt x="717328" y="452133"/>
                    </a:cubicBezTo>
                    <a:cubicBezTo>
                      <a:pt x="764819" y="452085"/>
                      <a:pt x="673675" y="491052"/>
                      <a:pt x="653796" y="49105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</p:grpSp>
      <p:grpSp>
        <p:nvGrpSpPr>
          <p:cNvPr id="188" name="مجموعة 187">
            <a:extLst>
              <a:ext uri="{FF2B5EF4-FFF2-40B4-BE49-F238E27FC236}">
                <a16:creationId xmlns:a16="http://schemas.microsoft.com/office/drawing/2014/main" id="{618CB836-885C-4DD9-B060-A2591BB1D5A8}"/>
              </a:ext>
            </a:extLst>
          </p:cNvPr>
          <p:cNvGrpSpPr/>
          <p:nvPr/>
        </p:nvGrpSpPr>
        <p:grpSpPr>
          <a:xfrm>
            <a:off x="5390497" y="993310"/>
            <a:ext cx="1063157" cy="1073698"/>
            <a:chOff x="7885869" y="1282561"/>
            <a:chExt cx="1063157" cy="1073698"/>
          </a:xfrm>
        </p:grpSpPr>
        <p:grpSp>
          <p:nvGrpSpPr>
            <p:cNvPr id="189" name="مجموعة 188">
              <a:extLst>
                <a:ext uri="{FF2B5EF4-FFF2-40B4-BE49-F238E27FC236}">
                  <a16:creationId xmlns:a16="http://schemas.microsoft.com/office/drawing/2014/main" id="{E380D7E0-CE1F-4052-B309-A1432B7C6EBE}"/>
                </a:ext>
              </a:extLst>
            </p:cNvPr>
            <p:cNvGrpSpPr/>
            <p:nvPr/>
          </p:nvGrpSpPr>
          <p:grpSpPr>
            <a:xfrm>
              <a:off x="7885869" y="1554171"/>
              <a:ext cx="530664" cy="535716"/>
              <a:chOff x="4713150" y="2867586"/>
              <a:chExt cx="1281475" cy="1293676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206" name="شكل حر: شكل 205">
                <a:extLst>
                  <a:ext uri="{FF2B5EF4-FFF2-40B4-BE49-F238E27FC236}">
                    <a16:creationId xmlns:a16="http://schemas.microsoft.com/office/drawing/2014/main" id="{79653C15-34C9-4F21-89D6-DA498DAC0D8A}"/>
                  </a:ext>
                </a:extLst>
              </p:cNvPr>
              <p:cNvSpPr/>
              <p:nvPr/>
            </p:nvSpPr>
            <p:spPr>
              <a:xfrm>
                <a:off x="4971945" y="2999917"/>
                <a:ext cx="1022680" cy="1034986"/>
              </a:xfrm>
              <a:custGeom>
                <a:avLst/>
                <a:gdLst>
                  <a:gd name="connsiteX0" fmla="*/ 0 w 1022680"/>
                  <a:gd name="connsiteY0" fmla="*/ 504577 h 1034986"/>
                  <a:gd name="connsiteX1" fmla="*/ 132998 w 1022680"/>
                  <a:gd name="connsiteY1" fmla="*/ 1034986 h 1034986"/>
                  <a:gd name="connsiteX2" fmla="*/ 1022680 w 1022680"/>
                  <a:gd name="connsiteY2" fmla="*/ 521351 h 1034986"/>
                  <a:gd name="connsiteX3" fmla="*/ 119701 w 1022680"/>
                  <a:gd name="connsiteY3" fmla="*/ 0 h 1034986"/>
                  <a:gd name="connsiteX4" fmla="*/ 0 w 1022680"/>
                  <a:gd name="connsiteY4" fmla="*/ 504577 h 1034986"/>
                  <a:gd name="connsiteX5" fmla="*/ 281673 w 1022680"/>
                  <a:gd name="connsiteY5" fmla="*/ 782107 h 1034986"/>
                  <a:gd name="connsiteX6" fmla="*/ 193186 w 1022680"/>
                  <a:gd name="connsiteY6" fmla="*/ 811654 h 1034986"/>
                  <a:gd name="connsiteX7" fmla="*/ 138093 w 1022680"/>
                  <a:gd name="connsiteY7" fmla="*/ 801100 h 1034986"/>
                  <a:gd name="connsiteX8" fmla="*/ 180508 w 1022680"/>
                  <a:gd name="connsiteY8" fmla="*/ 764400 h 1034986"/>
                  <a:gd name="connsiteX9" fmla="*/ 243545 w 1022680"/>
                  <a:gd name="connsiteY9" fmla="*/ 743493 h 1034986"/>
                  <a:gd name="connsiteX10" fmla="*/ 307981 w 1022680"/>
                  <a:gd name="connsiteY10" fmla="*/ 743941 h 1034986"/>
                  <a:gd name="connsiteX11" fmla="*/ 281673 w 1022680"/>
                  <a:gd name="connsiteY11" fmla="*/ 782107 h 1034986"/>
                  <a:gd name="connsiteX12" fmla="*/ 667445 w 1022680"/>
                  <a:gd name="connsiteY12" fmla="*/ 433949 h 1034986"/>
                  <a:gd name="connsiteX13" fmla="*/ 743798 w 1022680"/>
                  <a:gd name="connsiteY13" fmla="*/ 510254 h 1034986"/>
                  <a:gd name="connsiteX14" fmla="*/ 667445 w 1022680"/>
                  <a:gd name="connsiteY14" fmla="*/ 586559 h 1034986"/>
                  <a:gd name="connsiteX15" fmla="*/ 591122 w 1022680"/>
                  <a:gd name="connsiteY15" fmla="*/ 510254 h 1034986"/>
                  <a:gd name="connsiteX16" fmla="*/ 667445 w 1022680"/>
                  <a:gd name="connsiteY16" fmla="*/ 433949 h 1034986"/>
                  <a:gd name="connsiteX17" fmla="*/ 456790 w 1022680"/>
                  <a:gd name="connsiteY17" fmla="*/ 548573 h 1034986"/>
                  <a:gd name="connsiteX18" fmla="*/ 342043 w 1022680"/>
                  <a:gd name="connsiteY18" fmla="*/ 663292 h 1034986"/>
                  <a:gd name="connsiteX19" fmla="*/ 227267 w 1022680"/>
                  <a:gd name="connsiteY19" fmla="*/ 548573 h 1034986"/>
                  <a:gd name="connsiteX20" fmla="*/ 342043 w 1022680"/>
                  <a:gd name="connsiteY20" fmla="*/ 433873 h 1034986"/>
                  <a:gd name="connsiteX21" fmla="*/ 456790 w 1022680"/>
                  <a:gd name="connsiteY21" fmla="*/ 548573 h 1034986"/>
                  <a:gd name="connsiteX22" fmla="*/ 227267 w 1022680"/>
                  <a:gd name="connsiteY22" fmla="*/ 152619 h 1034986"/>
                  <a:gd name="connsiteX23" fmla="*/ 303647 w 1022680"/>
                  <a:gd name="connsiteY23" fmla="*/ 228952 h 1034986"/>
                  <a:gd name="connsiteX24" fmla="*/ 227267 w 1022680"/>
                  <a:gd name="connsiteY24" fmla="*/ 305248 h 1034986"/>
                  <a:gd name="connsiteX25" fmla="*/ 150971 w 1022680"/>
                  <a:gd name="connsiteY25" fmla="*/ 228952 h 1034986"/>
                  <a:gd name="connsiteX26" fmla="*/ 227267 w 1022680"/>
                  <a:gd name="connsiteY26" fmla="*/ 152619 h 1034986"/>
                  <a:gd name="connsiteX27" fmla="*/ 84753 w 1022680"/>
                  <a:gd name="connsiteY27" fmla="*/ 483470 h 1034986"/>
                  <a:gd name="connsiteX28" fmla="*/ 124806 w 1022680"/>
                  <a:gd name="connsiteY28" fmla="*/ 436026 h 1034986"/>
                  <a:gd name="connsiteX29" fmla="*/ 84753 w 1022680"/>
                  <a:gd name="connsiteY29" fmla="*/ 483470 h 1034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022680" h="1034986">
                    <a:moveTo>
                      <a:pt x="0" y="504577"/>
                    </a:moveTo>
                    <a:cubicBezTo>
                      <a:pt x="0" y="696439"/>
                      <a:pt x="48187" y="877053"/>
                      <a:pt x="132998" y="1034986"/>
                    </a:cubicBezTo>
                    <a:lnTo>
                      <a:pt x="1022680" y="521351"/>
                    </a:lnTo>
                    <a:lnTo>
                      <a:pt x="119701" y="0"/>
                    </a:lnTo>
                    <a:cubicBezTo>
                      <a:pt x="43348" y="151752"/>
                      <a:pt x="0" y="323021"/>
                      <a:pt x="0" y="504577"/>
                    </a:cubicBezTo>
                    <a:close/>
                    <a:moveTo>
                      <a:pt x="281673" y="782107"/>
                    </a:moveTo>
                    <a:cubicBezTo>
                      <a:pt x="253384" y="795471"/>
                      <a:pt x="223447" y="804053"/>
                      <a:pt x="193186" y="811654"/>
                    </a:cubicBezTo>
                    <a:cubicBezTo>
                      <a:pt x="179746" y="815054"/>
                      <a:pt x="143494" y="821226"/>
                      <a:pt x="138093" y="801100"/>
                    </a:cubicBezTo>
                    <a:cubicBezTo>
                      <a:pt x="132788" y="781269"/>
                      <a:pt x="167116" y="767763"/>
                      <a:pt x="180508" y="764400"/>
                    </a:cubicBezTo>
                    <a:cubicBezTo>
                      <a:pt x="202378" y="758876"/>
                      <a:pt x="223076" y="753151"/>
                      <a:pt x="243545" y="743493"/>
                    </a:cubicBezTo>
                    <a:cubicBezTo>
                      <a:pt x="259842" y="735749"/>
                      <a:pt x="293237" y="728948"/>
                      <a:pt x="307981" y="743941"/>
                    </a:cubicBezTo>
                    <a:cubicBezTo>
                      <a:pt x="323698" y="759866"/>
                      <a:pt x="292275" y="777078"/>
                      <a:pt x="281673" y="782107"/>
                    </a:cubicBezTo>
                    <a:close/>
                    <a:moveTo>
                      <a:pt x="667445" y="433949"/>
                    </a:moveTo>
                    <a:cubicBezTo>
                      <a:pt x="709613" y="433949"/>
                      <a:pt x="743798" y="468077"/>
                      <a:pt x="743798" y="510254"/>
                    </a:cubicBezTo>
                    <a:cubicBezTo>
                      <a:pt x="743798" y="552431"/>
                      <a:pt x="709622" y="586559"/>
                      <a:pt x="667445" y="586559"/>
                    </a:cubicBezTo>
                    <a:cubicBezTo>
                      <a:pt x="625326" y="586559"/>
                      <a:pt x="591122" y="552431"/>
                      <a:pt x="591122" y="510254"/>
                    </a:cubicBezTo>
                    <a:cubicBezTo>
                      <a:pt x="591064" y="468077"/>
                      <a:pt x="625269" y="433949"/>
                      <a:pt x="667445" y="433949"/>
                    </a:cubicBezTo>
                    <a:close/>
                    <a:moveTo>
                      <a:pt x="456790" y="548573"/>
                    </a:moveTo>
                    <a:cubicBezTo>
                      <a:pt x="456790" y="612000"/>
                      <a:pt x="405422" y="663292"/>
                      <a:pt x="342043" y="663292"/>
                    </a:cubicBezTo>
                    <a:cubicBezTo>
                      <a:pt x="278692" y="663292"/>
                      <a:pt x="227267" y="611895"/>
                      <a:pt x="227267" y="548573"/>
                    </a:cubicBezTo>
                    <a:cubicBezTo>
                      <a:pt x="227267" y="485251"/>
                      <a:pt x="278644" y="433873"/>
                      <a:pt x="342043" y="433873"/>
                    </a:cubicBezTo>
                    <a:cubicBezTo>
                      <a:pt x="405422" y="433873"/>
                      <a:pt x="456790" y="485194"/>
                      <a:pt x="456790" y="548573"/>
                    </a:cubicBezTo>
                    <a:close/>
                    <a:moveTo>
                      <a:pt x="227267" y="152619"/>
                    </a:moveTo>
                    <a:cubicBezTo>
                      <a:pt x="269462" y="152619"/>
                      <a:pt x="303647" y="186747"/>
                      <a:pt x="303647" y="228952"/>
                    </a:cubicBezTo>
                    <a:cubicBezTo>
                      <a:pt x="303647" y="271120"/>
                      <a:pt x="269472" y="305248"/>
                      <a:pt x="227267" y="305248"/>
                    </a:cubicBezTo>
                    <a:cubicBezTo>
                      <a:pt x="185147" y="305248"/>
                      <a:pt x="150971" y="271120"/>
                      <a:pt x="150971" y="228952"/>
                    </a:cubicBezTo>
                    <a:cubicBezTo>
                      <a:pt x="150971" y="186823"/>
                      <a:pt x="185099" y="152619"/>
                      <a:pt x="227267" y="152619"/>
                    </a:cubicBezTo>
                    <a:close/>
                    <a:moveTo>
                      <a:pt x="84753" y="483470"/>
                    </a:moveTo>
                    <a:cubicBezTo>
                      <a:pt x="19260" y="483470"/>
                      <a:pt x="93488" y="436026"/>
                      <a:pt x="124806" y="436026"/>
                    </a:cubicBezTo>
                    <a:cubicBezTo>
                      <a:pt x="190300" y="436026"/>
                      <a:pt x="116072" y="483470"/>
                      <a:pt x="84753" y="48347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207" name="شكل حر: شكل 206">
                <a:extLst>
                  <a:ext uri="{FF2B5EF4-FFF2-40B4-BE49-F238E27FC236}">
                    <a16:creationId xmlns:a16="http://schemas.microsoft.com/office/drawing/2014/main" id="{6A55D5CF-1661-4A94-B860-C0A8CE7F0639}"/>
                  </a:ext>
                </a:extLst>
              </p:cNvPr>
              <p:cNvSpPr/>
              <p:nvPr/>
            </p:nvSpPr>
            <p:spPr>
              <a:xfrm>
                <a:off x="4713150" y="2867586"/>
                <a:ext cx="341385" cy="1293676"/>
              </a:xfrm>
              <a:custGeom>
                <a:avLst/>
                <a:gdLst>
                  <a:gd name="connsiteX0" fmla="*/ 341386 w 341385"/>
                  <a:gd name="connsiteY0" fmla="*/ 1192663 h 1293676"/>
                  <a:gd name="connsiteX1" fmla="*/ 202025 w 341385"/>
                  <a:gd name="connsiteY1" fmla="*/ 636899 h 1293676"/>
                  <a:gd name="connsiteX2" fmla="*/ 331127 w 341385"/>
                  <a:gd name="connsiteY2" fmla="*/ 101098 h 1293676"/>
                  <a:gd name="connsiteX3" fmla="*/ 156029 w 341385"/>
                  <a:gd name="connsiteY3" fmla="*/ 0 h 1293676"/>
                  <a:gd name="connsiteX4" fmla="*/ 0 w 341385"/>
                  <a:gd name="connsiteY4" fmla="*/ 636813 h 1293676"/>
                  <a:gd name="connsiteX5" fmla="*/ 166287 w 341385"/>
                  <a:gd name="connsiteY5" fmla="*/ 1293676 h 1293676"/>
                  <a:gd name="connsiteX6" fmla="*/ 341386 w 341385"/>
                  <a:gd name="connsiteY6" fmla="*/ 1192663 h 1293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1385" h="1293676">
                    <a:moveTo>
                      <a:pt x="341386" y="1192663"/>
                    </a:moveTo>
                    <a:cubicBezTo>
                      <a:pt x="252603" y="1026843"/>
                      <a:pt x="202025" y="837648"/>
                      <a:pt x="202025" y="636899"/>
                    </a:cubicBezTo>
                    <a:cubicBezTo>
                      <a:pt x="202025" y="444027"/>
                      <a:pt x="248803" y="262052"/>
                      <a:pt x="331127" y="101098"/>
                    </a:cubicBezTo>
                    <a:lnTo>
                      <a:pt x="156029" y="0"/>
                    </a:lnTo>
                    <a:cubicBezTo>
                      <a:pt x="56579" y="190767"/>
                      <a:pt x="0" y="407270"/>
                      <a:pt x="0" y="636813"/>
                    </a:cubicBezTo>
                    <a:cubicBezTo>
                      <a:pt x="0" y="874386"/>
                      <a:pt x="60274" y="1098166"/>
                      <a:pt x="166287" y="1293676"/>
                    </a:cubicBezTo>
                    <a:lnTo>
                      <a:pt x="341386" y="1192663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190" name="مجموعة 189">
              <a:extLst>
                <a:ext uri="{FF2B5EF4-FFF2-40B4-BE49-F238E27FC236}">
                  <a16:creationId xmlns:a16="http://schemas.microsoft.com/office/drawing/2014/main" id="{49E0FF40-4E3C-4F75-85D2-C9DA6E6DCB0F}"/>
                </a:ext>
              </a:extLst>
            </p:cNvPr>
            <p:cNvGrpSpPr/>
            <p:nvPr/>
          </p:nvGrpSpPr>
          <p:grpSpPr>
            <a:xfrm>
              <a:off x="7951690" y="1282561"/>
              <a:ext cx="466370" cy="542725"/>
              <a:chOff x="4918967" y="2123189"/>
              <a:chExt cx="1126216" cy="1310602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204" name="شكل حر: شكل 203">
                <a:extLst>
                  <a:ext uri="{FF2B5EF4-FFF2-40B4-BE49-F238E27FC236}">
                    <a16:creationId xmlns:a16="http://schemas.microsoft.com/office/drawing/2014/main" id="{DAB551AF-83C5-4CE3-AE7C-4FBCB6AE53F3}"/>
                  </a:ext>
                </a:extLst>
              </p:cNvPr>
              <p:cNvSpPr/>
              <p:nvPr/>
            </p:nvSpPr>
            <p:spPr>
              <a:xfrm>
                <a:off x="4918967" y="2123189"/>
                <a:ext cx="1126216" cy="757580"/>
              </a:xfrm>
              <a:custGeom>
                <a:avLst/>
                <a:gdLst>
                  <a:gd name="connsiteX0" fmla="*/ 1126217 w 1126216"/>
                  <a:gd name="connsiteY0" fmla="*/ 202025 h 757580"/>
                  <a:gd name="connsiteX1" fmla="*/ 1126217 w 1126216"/>
                  <a:gd name="connsiteY1" fmla="*/ 0 h 757580"/>
                  <a:gd name="connsiteX2" fmla="*/ 0 w 1126216"/>
                  <a:gd name="connsiteY2" fmla="*/ 656520 h 757580"/>
                  <a:gd name="connsiteX3" fmla="*/ 175041 w 1126216"/>
                  <a:gd name="connsiteY3" fmla="*/ 757580 h 757580"/>
                  <a:gd name="connsiteX4" fmla="*/ 1126217 w 1126216"/>
                  <a:gd name="connsiteY4" fmla="*/ 202025 h 75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6216" h="757580">
                    <a:moveTo>
                      <a:pt x="1126217" y="202025"/>
                    </a:moveTo>
                    <a:lnTo>
                      <a:pt x="1126217" y="0"/>
                    </a:lnTo>
                    <a:cubicBezTo>
                      <a:pt x="650558" y="17164"/>
                      <a:pt x="235515" y="275615"/>
                      <a:pt x="0" y="656520"/>
                    </a:cubicBezTo>
                    <a:lnTo>
                      <a:pt x="175041" y="757580"/>
                    </a:lnTo>
                    <a:cubicBezTo>
                      <a:pt x="375409" y="436969"/>
                      <a:pt x="725157" y="218989"/>
                      <a:pt x="1126217" y="20202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205" name="شكل حر: شكل 204">
                <a:extLst>
                  <a:ext uri="{FF2B5EF4-FFF2-40B4-BE49-F238E27FC236}">
                    <a16:creationId xmlns:a16="http://schemas.microsoft.com/office/drawing/2014/main" id="{C2074AAB-C21B-4F6D-A5F4-3ACBB8F9DE50}"/>
                  </a:ext>
                </a:extLst>
              </p:cNvPr>
              <p:cNvSpPr/>
              <p:nvPr/>
            </p:nvSpPr>
            <p:spPr>
              <a:xfrm>
                <a:off x="5141042" y="2382031"/>
                <a:ext cx="904141" cy="1051760"/>
              </a:xfrm>
              <a:custGeom>
                <a:avLst/>
                <a:gdLst>
                  <a:gd name="connsiteX0" fmla="*/ 904142 w 904141"/>
                  <a:gd name="connsiteY0" fmla="*/ 0 h 1051760"/>
                  <a:gd name="connsiteX1" fmla="*/ 0 w 904141"/>
                  <a:gd name="connsiteY1" fmla="*/ 529742 h 1051760"/>
                  <a:gd name="connsiteX2" fmla="*/ 904142 w 904141"/>
                  <a:gd name="connsiteY2" fmla="*/ 1051760 h 1051760"/>
                  <a:gd name="connsiteX3" fmla="*/ 904142 w 904141"/>
                  <a:gd name="connsiteY3" fmla="*/ 0 h 1051760"/>
                  <a:gd name="connsiteX4" fmla="*/ 347072 w 904141"/>
                  <a:gd name="connsiteY4" fmla="*/ 561004 h 1051760"/>
                  <a:gd name="connsiteX5" fmla="*/ 232372 w 904141"/>
                  <a:gd name="connsiteY5" fmla="*/ 446303 h 1051760"/>
                  <a:gd name="connsiteX6" fmla="*/ 347072 w 904141"/>
                  <a:gd name="connsiteY6" fmla="*/ 331556 h 1051760"/>
                  <a:gd name="connsiteX7" fmla="*/ 461820 w 904141"/>
                  <a:gd name="connsiteY7" fmla="*/ 446303 h 1051760"/>
                  <a:gd name="connsiteX8" fmla="*/ 347072 w 904141"/>
                  <a:gd name="connsiteY8" fmla="*/ 561004 h 1051760"/>
                  <a:gd name="connsiteX9" fmla="*/ 689391 w 904141"/>
                  <a:gd name="connsiteY9" fmla="*/ 770506 h 1051760"/>
                  <a:gd name="connsiteX10" fmla="*/ 613086 w 904141"/>
                  <a:gd name="connsiteY10" fmla="*/ 694211 h 1051760"/>
                  <a:gd name="connsiteX11" fmla="*/ 689391 w 904141"/>
                  <a:gd name="connsiteY11" fmla="*/ 617887 h 1051760"/>
                  <a:gd name="connsiteX12" fmla="*/ 765762 w 904141"/>
                  <a:gd name="connsiteY12" fmla="*/ 694211 h 1051760"/>
                  <a:gd name="connsiteX13" fmla="*/ 689391 w 904141"/>
                  <a:gd name="connsiteY13" fmla="*/ 770506 h 1051760"/>
                  <a:gd name="connsiteX14" fmla="*/ 686353 w 904141"/>
                  <a:gd name="connsiteY14" fmla="*/ 486461 h 1051760"/>
                  <a:gd name="connsiteX15" fmla="*/ 633289 w 904141"/>
                  <a:gd name="connsiteY15" fmla="*/ 453171 h 1051760"/>
                  <a:gd name="connsiteX16" fmla="*/ 621001 w 904141"/>
                  <a:gd name="connsiteY16" fmla="*/ 407470 h 1051760"/>
                  <a:gd name="connsiteX17" fmla="*/ 690001 w 904141"/>
                  <a:gd name="connsiteY17" fmla="*/ 389001 h 1051760"/>
                  <a:gd name="connsiteX18" fmla="*/ 775792 w 904141"/>
                  <a:gd name="connsiteY18" fmla="*/ 444094 h 1051760"/>
                  <a:gd name="connsiteX19" fmla="*/ 686353 w 904141"/>
                  <a:gd name="connsiteY19" fmla="*/ 486461 h 1051760"/>
                  <a:gd name="connsiteX20" fmla="*/ 724805 w 904141"/>
                  <a:gd name="connsiteY20" fmla="*/ 305257 h 1051760"/>
                  <a:gd name="connsiteX21" fmla="*/ 648481 w 904141"/>
                  <a:gd name="connsiteY21" fmla="*/ 228924 h 1051760"/>
                  <a:gd name="connsiteX22" fmla="*/ 724805 w 904141"/>
                  <a:gd name="connsiteY22" fmla="*/ 152629 h 1051760"/>
                  <a:gd name="connsiteX23" fmla="*/ 801176 w 904141"/>
                  <a:gd name="connsiteY23" fmla="*/ 228924 h 1051760"/>
                  <a:gd name="connsiteX24" fmla="*/ 724805 w 904141"/>
                  <a:gd name="connsiteY24" fmla="*/ 305257 h 1051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904141" h="1051760">
                    <a:moveTo>
                      <a:pt x="904142" y="0"/>
                    </a:moveTo>
                    <a:cubicBezTo>
                      <a:pt x="522218" y="16869"/>
                      <a:pt x="189967" y="224390"/>
                      <a:pt x="0" y="529742"/>
                    </a:cubicBezTo>
                    <a:lnTo>
                      <a:pt x="904142" y="1051760"/>
                    </a:lnTo>
                    <a:lnTo>
                      <a:pt x="904142" y="0"/>
                    </a:lnTo>
                    <a:close/>
                    <a:moveTo>
                      <a:pt x="347072" y="561004"/>
                    </a:moveTo>
                    <a:cubicBezTo>
                      <a:pt x="283750" y="561004"/>
                      <a:pt x="232372" y="509635"/>
                      <a:pt x="232372" y="446303"/>
                    </a:cubicBezTo>
                    <a:cubicBezTo>
                      <a:pt x="232372" y="382924"/>
                      <a:pt x="283740" y="331556"/>
                      <a:pt x="347072" y="331556"/>
                    </a:cubicBezTo>
                    <a:cubicBezTo>
                      <a:pt x="410451" y="331556"/>
                      <a:pt x="461820" y="382924"/>
                      <a:pt x="461820" y="446303"/>
                    </a:cubicBezTo>
                    <a:cubicBezTo>
                      <a:pt x="461867" y="509692"/>
                      <a:pt x="410451" y="561004"/>
                      <a:pt x="347072" y="561004"/>
                    </a:cubicBezTo>
                    <a:close/>
                    <a:moveTo>
                      <a:pt x="689391" y="770506"/>
                    </a:moveTo>
                    <a:cubicBezTo>
                      <a:pt x="647271" y="770506"/>
                      <a:pt x="613086" y="736378"/>
                      <a:pt x="613086" y="694211"/>
                    </a:cubicBezTo>
                    <a:cubicBezTo>
                      <a:pt x="613086" y="652043"/>
                      <a:pt x="647262" y="617887"/>
                      <a:pt x="689391" y="617887"/>
                    </a:cubicBezTo>
                    <a:cubicBezTo>
                      <a:pt x="731558" y="617887"/>
                      <a:pt x="765762" y="652043"/>
                      <a:pt x="765762" y="694211"/>
                    </a:cubicBezTo>
                    <a:cubicBezTo>
                      <a:pt x="765715" y="736378"/>
                      <a:pt x="731558" y="770506"/>
                      <a:pt x="689391" y="770506"/>
                    </a:cubicBezTo>
                    <a:close/>
                    <a:moveTo>
                      <a:pt x="686353" y="486461"/>
                    </a:moveTo>
                    <a:cubicBezTo>
                      <a:pt x="671836" y="468478"/>
                      <a:pt x="655358" y="459181"/>
                      <a:pt x="633289" y="453171"/>
                    </a:cubicBezTo>
                    <a:cubicBezTo>
                      <a:pt x="611172" y="447123"/>
                      <a:pt x="606781" y="423624"/>
                      <a:pt x="621001" y="407470"/>
                    </a:cubicBezTo>
                    <a:cubicBezTo>
                      <a:pt x="637718" y="388534"/>
                      <a:pt x="666255" y="382467"/>
                      <a:pt x="690001" y="389001"/>
                    </a:cubicBezTo>
                    <a:cubicBezTo>
                      <a:pt x="724310" y="398374"/>
                      <a:pt x="753427" y="416376"/>
                      <a:pt x="775792" y="444094"/>
                    </a:cubicBezTo>
                    <a:cubicBezTo>
                      <a:pt x="806482" y="481975"/>
                      <a:pt x="713432" y="519951"/>
                      <a:pt x="686353" y="486461"/>
                    </a:cubicBezTo>
                    <a:close/>
                    <a:moveTo>
                      <a:pt x="724805" y="305257"/>
                    </a:moveTo>
                    <a:cubicBezTo>
                      <a:pt x="682685" y="305257"/>
                      <a:pt x="648481" y="271129"/>
                      <a:pt x="648481" y="228924"/>
                    </a:cubicBezTo>
                    <a:cubicBezTo>
                      <a:pt x="648481" y="186757"/>
                      <a:pt x="682685" y="152629"/>
                      <a:pt x="724805" y="152629"/>
                    </a:cubicBezTo>
                    <a:cubicBezTo>
                      <a:pt x="766972" y="152629"/>
                      <a:pt x="801176" y="186757"/>
                      <a:pt x="801176" y="228924"/>
                    </a:cubicBezTo>
                    <a:cubicBezTo>
                      <a:pt x="801176" y="271120"/>
                      <a:pt x="766972" y="305257"/>
                      <a:pt x="724805" y="30525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191" name="مجموعة 190">
              <a:extLst>
                <a:ext uri="{FF2B5EF4-FFF2-40B4-BE49-F238E27FC236}">
                  <a16:creationId xmlns:a16="http://schemas.microsoft.com/office/drawing/2014/main" id="{7708A9A4-0821-41E1-AD4B-796407A9B66E}"/>
                </a:ext>
              </a:extLst>
            </p:cNvPr>
            <p:cNvGrpSpPr/>
            <p:nvPr/>
          </p:nvGrpSpPr>
          <p:grpSpPr>
            <a:xfrm>
              <a:off x="8418363" y="1555034"/>
              <a:ext cx="530663" cy="535740"/>
              <a:chOff x="6196745" y="2867634"/>
              <a:chExt cx="1281474" cy="1293733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202" name="شكل حر: شكل 201">
                <a:extLst>
                  <a:ext uri="{FF2B5EF4-FFF2-40B4-BE49-F238E27FC236}">
                    <a16:creationId xmlns:a16="http://schemas.microsoft.com/office/drawing/2014/main" id="{0AAC643D-2843-4B1B-AF60-2E45260EFC97}"/>
                  </a:ext>
                </a:extLst>
              </p:cNvPr>
              <p:cNvSpPr/>
              <p:nvPr/>
            </p:nvSpPr>
            <p:spPr>
              <a:xfrm>
                <a:off x="7136863" y="2867634"/>
                <a:ext cx="341356" cy="1293733"/>
              </a:xfrm>
              <a:custGeom>
                <a:avLst/>
                <a:gdLst>
                  <a:gd name="connsiteX0" fmla="*/ 10306 w 341356"/>
                  <a:gd name="connsiteY0" fmla="*/ 101127 h 1293733"/>
                  <a:gd name="connsiteX1" fmla="*/ 139389 w 341356"/>
                  <a:gd name="connsiteY1" fmla="*/ 636861 h 1293733"/>
                  <a:gd name="connsiteX2" fmla="*/ 0 w 341356"/>
                  <a:gd name="connsiteY2" fmla="*/ 1192625 h 1293733"/>
                  <a:gd name="connsiteX3" fmla="*/ 175098 w 341356"/>
                  <a:gd name="connsiteY3" fmla="*/ 1293733 h 1293733"/>
                  <a:gd name="connsiteX4" fmla="*/ 341357 w 341356"/>
                  <a:gd name="connsiteY4" fmla="*/ 636861 h 1293733"/>
                  <a:gd name="connsiteX5" fmla="*/ 185356 w 341356"/>
                  <a:gd name="connsiteY5" fmla="*/ 0 h 1293733"/>
                  <a:gd name="connsiteX6" fmla="*/ 10306 w 341356"/>
                  <a:gd name="connsiteY6" fmla="*/ 101127 h 129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1356" h="1293733">
                    <a:moveTo>
                      <a:pt x="10306" y="101127"/>
                    </a:moveTo>
                    <a:cubicBezTo>
                      <a:pt x="92631" y="262014"/>
                      <a:pt x="139389" y="443989"/>
                      <a:pt x="139389" y="636861"/>
                    </a:cubicBezTo>
                    <a:cubicBezTo>
                      <a:pt x="139389" y="837705"/>
                      <a:pt x="88830" y="1026900"/>
                      <a:pt x="0" y="1192625"/>
                    </a:cubicBezTo>
                    <a:lnTo>
                      <a:pt x="175098" y="1293733"/>
                    </a:lnTo>
                    <a:cubicBezTo>
                      <a:pt x="281092" y="1098223"/>
                      <a:pt x="341357" y="874395"/>
                      <a:pt x="341357" y="636861"/>
                    </a:cubicBezTo>
                    <a:cubicBezTo>
                      <a:pt x="341357" y="407270"/>
                      <a:pt x="284826" y="190776"/>
                      <a:pt x="185356" y="0"/>
                    </a:cubicBezTo>
                    <a:lnTo>
                      <a:pt x="10306" y="101127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203" name="شكل حر: شكل 202">
                <a:extLst>
                  <a:ext uri="{FF2B5EF4-FFF2-40B4-BE49-F238E27FC236}">
                    <a16:creationId xmlns:a16="http://schemas.microsoft.com/office/drawing/2014/main" id="{AC7CDC2C-70E2-4E41-94D7-8A73BF167EE5}"/>
                  </a:ext>
                </a:extLst>
              </p:cNvPr>
              <p:cNvSpPr/>
              <p:nvPr/>
            </p:nvSpPr>
            <p:spPr>
              <a:xfrm>
                <a:off x="6196745" y="2999908"/>
                <a:ext cx="1022680" cy="1035091"/>
              </a:xfrm>
              <a:custGeom>
                <a:avLst/>
                <a:gdLst>
                  <a:gd name="connsiteX0" fmla="*/ 1022680 w 1022680"/>
                  <a:gd name="connsiteY0" fmla="*/ 504587 h 1035091"/>
                  <a:gd name="connsiteX1" fmla="*/ 902980 w 1022680"/>
                  <a:gd name="connsiteY1" fmla="*/ 0 h 1035091"/>
                  <a:gd name="connsiteX2" fmla="*/ 0 w 1022680"/>
                  <a:gd name="connsiteY2" fmla="*/ 521351 h 1035091"/>
                  <a:gd name="connsiteX3" fmla="*/ 889711 w 1022680"/>
                  <a:gd name="connsiteY3" fmla="*/ 1035091 h 1035091"/>
                  <a:gd name="connsiteX4" fmla="*/ 1022680 w 1022680"/>
                  <a:gd name="connsiteY4" fmla="*/ 504587 h 1035091"/>
                  <a:gd name="connsiteX5" fmla="*/ 870128 w 1022680"/>
                  <a:gd name="connsiteY5" fmla="*/ 178937 h 1035091"/>
                  <a:gd name="connsiteX6" fmla="*/ 829189 w 1022680"/>
                  <a:gd name="connsiteY6" fmla="*/ 222933 h 1035091"/>
                  <a:gd name="connsiteX7" fmla="*/ 870128 w 1022680"/>
                  <a:gd name="connsiteY7" fmla="*/ 178937 h 1035091"/>
                  <a:gd name="connsiteX8" fmla="*/ 393687 w 1022680"/>
                  <a:gd name="connsiteY8" fmla="*/ 593865 h 1035091"/>
                  <a:gd name="connsiteX9" fmla="*/ 317383 w 1022680"/>
                  <a:gd name="connsiteY9" fmla="*/ 517512 h 1035091"/>
                  <a:gd name="connsiteX10" fmla="*/ 393687 w 1022680"/>
                  <a:gd name="connsiteY10" fmla="*/ 441208 h 1035091"/>
                  <a:gd name="connsiteX11" fmla="*/ 470040 w 1022680"/>
                  <a:gd name="connsiteY11" fmla="*/ 517512 h 1035091"/>
                  <a:gd name="connsiteX12" fmla="*/ 393687 w 1022680"/>
                  <a:gd name="connsiteY12" fmla="*/ 593865 h 1035091"/>
                  <a:gd name="connsiteX13" fmla="*/ 603552 w 1022680"/>
                  <a:gd name="connsiteY13" fmla="*/ 440074 h 1035091"/>
                  <a:gd name="connsiteX14" fmla="*/ 540172 w 1022680"/>
                  <a:gd name="connsiteY14" fmla="*/ 479431 h 1035091"/>
                  <a:gd name="connsiteX15" fmla="*/ 603552 w 1022680"/>
                  <a:gd name="connsiteY15" fmla="*/ 440074 h 1035091"/>
                  <a:gd name="connsiteX16" fmla="*/ 559603 w 1022680"/>
                  <a:gd name="connsiteY16" fmla="*/ 691020 h 1035091"/>
                  <a:gd name="connsiteX17" fmla="*/ 596741 w 1022680"/>
                  <a:gd name="connsiteY17" fmla="*/ 632574 h 1035091"/>
                  <a:gd name="connsiteX18" fmla="*/ 559603 w 1022680"/>
                  <a:gd name="connsiteY18" fmla="*/ 691020 h 1035091"/>
                  <a:gd name="connsiteX19" fmla="*/ 760733 w 1022680"/>
                  <a:gd name="connsiteY19" fmla="*/ 882387 h 1035091"/>
                  <a:gd name="connsiteX20" fmla="*/ 684381 w 1022680"/>
                  <a:gd name="connsiteY20" fmla="*/ 806034 h 1035091"/>
                  <a:gd name="connsiteX21" fmla="*/ 760733 w 1022680"/>
                  <a:gd name="connsiteY21" fmla="*/ 729787 h 1035091"/>
                  <a:gd name="connsiteX22" fmla="*/ 837086 w 1022680"/>
                  <a:gd name="connsiteY22" fmla="*/ 806034 h 1035091"/>
                  <a:gd name="connsiteX23" fmla="*/ 760733 w 1022680"/>
                  <a:gd name="connsiteY23" fmla="*/ 882387 h 1035091"/>
                  <a:gd name="connsiteX24" fmla="*/ 799157 w 1022680"/>
                  <a:gd name="connsiteY24" fmla="*/ 580739 h 1035091"/>
                  <a:gd name="connsiteX25" fmla="*/ 684486 w 1022680"/>
                  <a:gd name="connsiteY25" fmla="*/ 466068 h 1035091"/>
                  <a:gd name="connsiteX26" fmla="*/ 799157 w 1022680"/>
                  <a:gd name="connsiteY26" fmla="*/ 351320 h 1035091"/>
                  <a:gd name="connsiteX27" fmla="*/ 913933 w 1022680"/>
                  <a:gd name="connsiteY27" fmla="*/ 466068 h 1035091"/>
                  <a:gd name="connsiteX28" fmla="*/ 799157 w 1022680"/>
                  <a:gd name="connsiteY28" fmla="*/ 580739 h 1035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22680" h="1035091">
                    <a:moveTo>
                      <a:pt x="1022680" y="504587"/>
                    </a:moveTo>
                    <a:cubicBezTo>
                      <a:pt x="1022680" y="323031"/>
                      <a:pt x="979427" y="151762"/>
                      <a:pt x="902980" y="0"/>
                    </a:cubicBezTo>
                    <a:lnTo>
                      <a:pt x="0" y="521351"/>
                    </a:lnTo>
                    <a:lnTo>
                      <a:pt x="889711" y="1035091"/>
                    </a:lnTo>
                    <a:cubicBezTo>
                      <a:pt x="974493" y="877062"/>
                      <a:pt x="1022680" y="696439"/>
                      <a:pt x="1022680" y="504587"/>
                    </a:cubicBezTo>
                    <a:close/>
                    <a:moveTo>
                      <a:pt x="870128" y="178937"/>
                    </a:moveTo>
                    <a:cubicBezTo>
                      <a:pt x="935431" y="178937"/>
                      <a:pt x="858241" y="222933"/>
                      <a:pt x="829189" y="222933"/>
                    </a:cubicBezTo>
                    <a:cubicBezTo>
                      <a:pt x="763991" y="222885"/>
                      <a:pt x="841124" y="178937"/>
                      <a:pt x="870128" y="178937"/>
                    </a:cubicBezTo>
                    <a:close/>
                    <a:moveTo>
                      <a:pt x="393687" y="593865"/>
                    </a:moveTo>
                    <a:cubicBezTo>
                      <a:pt x="351568" y="593865"/>
                      <a:pt x="317383" y="559727"/>
                      <a:pt x="317383" y="517512"/>
                    </a:cubicBezTo>
                    <a:cubicBezTo>
                      <a:pt x="317383" y="475383"/>
                      <a:pt x="351568" y="441208"/>
                      <a:pt x="393687" y="441208"/>
                    </a:cubicBezTo>
                    <a:cubicBezTo>
                      <a:pt x="435912" y="441208"/>
                      <a:pt x="470040" y="475383"/>
                      <a:pt x="470040" y="517512"/>
                    </a:cubicBezTo>
                    <a:cubicBezTo>
                      <a:pt x="470030" y="559727"/>
                      <a:pt x="435902" y="593865"/>
                      <a:pt x="393687" y="593865"/>
                    </a:cubicBezTo>
                    <a:close/>
                    <a:moveTo>
                      <a:pt x="603552" y="440074"/>
                    </a:moveTo>
                    <a:cubicBezTo>
                      <a:pt x="651243" y="440074"/>
                      <a:pt x="560299" y="479431"/>
                      <a:pt x="540172" y="479431"/>
                    </a:cubicBezTo>
                    <a:cubicBezTo>
                      <a:pt x="492528" y="479431"/>
                      <a:pt x="583473" y="440074"/>
                      <a:pt x="603552" y="440074"/>
                    </a:cubicBezTo>
                    <a:close/>
                    <a:moveTo>
                      <a:pt x="559603" y="691020"/>
                    </a:moveTo>
                    <a:cubicBezTo>
                      <a:pt x="493614" y="691020"/>
                      <a:pt x="558222" y="632574"/>
                      <a:pt x="596741" y="632574"/>
                    </a:cubicBezTo>
                    <a:cubicBezTo>
                      <a:pt x="662788" y="632517"/>
                      <a:pt x="598075" y="691020"/>
                      <a:pt x="559603" y="691020"/>
                    </a:cubicBezTo>
                    <a:close/>
                    <a:moveTo>
                      <a:pt x="760733" y="882387"/>
                    </a:moveTo>
                    <a:cubicBezTo>
                      <a:pt x="718518" y="882387"/>
                      <a:pt x="684381" y="848259"/>
                      <a:pt x="684381" y="806034"/>
                    </a:cubicBezTo>
                    <a:cubicBezTo>
                      <a:pt x="684381" y="763915"/>
                      <a:pt x="718614" y="729787"/>
                      <a:pt x="760733" y="729787"/>
                    </a:cubicBezTo>
                    <a:cubicBezTo>
                      <a:pt x="802910" y="729787"/>
                      <a:pt x="837086" y="763915"/>
                      <a:pt x="837086" y="806034"/>
                    </a:cubicBezTo>
                    <a:cubicBezTo>
                      <a:pt x="837076" y="848259"/>
                      <a:pt x="802910" y="882387"/>
                      <a:pt x="760733" y="882387"/>
                    </a:cubicBezTo>
                    <a:close/>
                    <a:moveTo>
                      <a:pt x="799157" y="580739"/>
                    </a:moveTo>
                    <a:cubicBezTo>
                      <a:pt x="735835" y="580739"/>
                      <a:pt x="684486" y="529390"/>
                      <a:pt x="684486" y="466068"/>
                    </a:cubicBezTo>
                    <a:cubicBezTo>
                      <a:pt x="684486" y="402688"/>
                      <a:pt x="735835" y="351320"/>
                      <a:pt x="799157" y="351320"/>
                    </a:cubicBezTo>
                    <a:cubicBezTo>
                      <a:pt x="862527" y="351320"/>
                      <a:pt x="913933" y="402688"/>
                      <a:pt x="913933" y="466068"/>
                    </a:cubicBezTo>
                    <a:cubicBezTo>
                      <a:pt x="913829" y="529438"/>
                      <a:pt x="862479" y="580739"/>
                      <a:pt x="799157" y="580739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192" name="مجموعة 191">
              <a:extLst>
                <a:ext uri="{FF2B5EF4-FFF2-40B4-BE49-F238E27FC236}">
                  <a16:creationId xmlns:a16="http://schemas.microsoft.com/office/drawing/2014/main" id="{234802E6-93C2-475B-A17F-4C849D30C800}"/>
                </a:ext>
              </a:extLst>
            </p:cNvPr>
            <p:cNvGrpSpPr/>
            <p:nvPr/>
          </p:nvGrpSpPr>
          <p:grpSpPr>
            <a:xfrm>
              <a:off x="7956866" y="1827477"/>
              <a:ext cx="461341" cy="528782"/>
              <a:chOff x="4931111" y="3608765"/>
              <a:chExt cx="1114072" cy="1276931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200" name="شكل حر: شكل 199">
                <a:extLst>
                  <a:ext uri="{FF2B5EF4-FFF2-40B4-BE49-F238E27FC236}">
                    <a16:creationId xmlns:a16="http://schemas.microsoft.com/office/drawing/2014/main" id="{C95E1753-2F93-4EA5-AD0A-A6A19993B8ED}"/>
                  </a:ext>
                </a:extLst>
              </p:cNvPr>
              <p:cNvSpPr/>
              <p:nvPr/>
            </p:nvSpPr>
            <p:spPr>
              <a:xfrm>
                <a:off x="4931111" y="4147061"/>
                <a:ext cx="1114072" cy="738635"/>
              </a:xfrm>
              <a:custGeom>
                <a:avLst/>
                <a:gdLst>
                  <a:gd name="connsiteX0" fmla="*/ 1114073 w 1114072"/>
                  <a:gd name="connsiteY0" fmla="*/ 738635 h 738635"/>
                  <a:gd name="connsiteX1" fmla="*/ 1114073 w 1114072"/>
                  <a:gd name="connsiteY1" fmla="*/ 536620 h 738635"/>
                  <a:gd name="connsiteX2" fmla="*/ 175041 w 1114072"/>
                  <a:gd name="connsiteY2" fmla="*/ 0 h 738635"/>
                  <a:gd name="connsiteX3" fmla="*/ 0 w 1114072"/>
                  <a:gd name="connsiteY3" fmla="*/ 101108 h 738635"/>
                  <a:gd name="connsiteX4" fmla="*/ 1114073 w 1114072"/>
                  <a:gd name="connsiteY4" fmla="*/ 738635 h 738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14072" h="738635">
                    <a:moveTo>
                      <a:pt x="1114073" y="738635"/>
                    </a:moveTo>
                    <a:lnTo>
                      <a:pt x="1114073" y="536620"/>
                    </a:lnTo>
                    <a:cubicBezTo>
                      <a:pt x="721004" y="519999"/>
                      <a:pt x="377209" y="310277"/>
                      <a:pt x="175041" y="0"/>
                    </a:cubicBezTo>
                    <a:lnTo>
                      <a:pt x="0" y="101108"/>
                    </a:lnTo>
                    <a:cubicBezTo>
                      <a:pt x="237401" y="471564"/>
                      <a:pt x="646395" y="721766"/>
                      <a:pt x="1114073" y="73863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201" name="شكل حر: شكل 200">
                <a:extLst>
                  <a:ext uri="{FF2B5EF4-FFF2-40B4-BE49-F238E27FC236}">
                    <a16:creationId xmlns:a16="http://schemas.microsoft.com/office/drawing/2014/main" id="{0B7F32D3-F3A1-40B0-895E-DDC5FA18CBD7}"/>
                  </a:ext>
                </a:extLst>
              </p:cNvPr>
              <p:cNvSpPr/>
              <p:nvPr/>
            </p:nvSpPr>
            <p:spPr>
              <a:xfrm>
                <a:off x="5156758" y="3608765"/>
                <a:ext cx="888425" cy="1018193"/>
              </a:xfrm>
              <a:custGeom>
                <a:avLst/>
                <a:gdLst>
                  <a:gd name="connsiteX0" fmla="*/ 888425 w 888425"/>
                  <a:gd name="connsiteY0" fmla="*/ 1018194 h 1018193"/>
                  <a:gd name="connsiteX1" fmla="*/ 888425 w 888425"/>
                  <a:gd name="connsiteY1" fmla="*/ 0 h 1018193"/>
                  <a:gd name="connsiteX2" fmla="*/ 0 w 888425"/>
                  <a:gd name="connsiteY2" fmla="*/ 512940 h 1018193"/>
                  <a:gd name="connsiteX3" fmla="*/ 888425 w 888425"/>
                  <a:gd name="connsiteY3" fmla="*/ 1018194 h 1018193"/>
                  <a:gd name="connsiteX4" fmla="*/ 727358 w 888425"/>
                  <a:gd name="connsiteY4" fmla="*/ 936812 h 1018193"/>
                  <a:gd name="connsiteX5" fmla="*/ 766572 w 888425"/>
                  <a:gd name="connsiteY5" fmla="*/ 886168 h 1018193"/>
                  <a:gd name="connsiteX6" fmla="*/ 727358 w 888425"/>
                  <a:gd name="connsiteY6" fmla="*/ 936812 h 1018193"/>
                  <a:gd name="connsiteX7" fmla="*/ 709089 w 888425"/>
                  <a:gd name="connsiteY7" fmla="*/ 273529 h 1018193"/>
                  <a:gd name="connsiteX8" fmla="*/ 785460 w 888425"/>
                  <a:gd name="connsiteY8" fmla="*/ 349834 h 1018193"/>
                  <a:gd name="connsiteX9" fmla="*/ 709089 w 888425"/>
                  <a:gd name="connsiteY9" fmla="*/ 426139 h 1018193"/>
                  <a:gd name="connsiteX10" fmla="*/ 632765 w 888425"/>
                  <a:gd name="connsiteY10" fmla="*/ 349834 h 1018193"/>
                  <a:gd name="connsiteX11" fmla="*/ 709089 w 888425"/>
                  <a:gd name="connsiteY11" fmla="*/ 273529 h 1018193"/>
                  <a:gd name="connsiteX12" fmla="*/ 512759 w 888425"/>
                  <a:gd name="connsiteY12" fmla="*/ 452076 h 1018193"/>
                  <a:gd name="connsiteX13" fmla="*/ 476117 w 888425"/>
                  <a:gd name="connsiteY13" fmla="*/ 512350 h 1018193"/>
                  <a:gd name="connsiteX14" fmla="*/ 512759 w 888425"/>
                  <a:gd name="connsiteY14" fmla="*/ 452076 h 1018193"/>
                  <a:gd name="connsiteX15" fmla="*/ 558927 w 888425"/>
                  <a:gd name="connsiteY15" fmla="*/ 552602 h 1018193"/>
                  <a:gd name="connsiteX16" fmla="*/ 673675 w 888425"/>
                  <a:gd name="connsiteY16" fmla="*/ 667322 h 1018193"/>
                  <a:gd name="connsiteX17" fmla="*/ 558927 w 888425"/>
                  <a:gd name="connsiteY17" fmla="*/ 782041 h 1018193"/>
                  <a:gd name="connsiteX18" fmla="*/ 444227 w 888425"/>
                  <a:gd name="connsiteY18" fmla="*/ 667322 h 1018193"/>
                  <a:gd name="connsiteX19" fmla="*/ 558927 w 888425"/>
                  <a:gd name="connsiteY19" fmla="*/ 552602 h 1018193"/>
                  <a:gd name="connsiteX20" fmla="*/ 233534 w 888425"/>
                  <a:gd name="connsiteY20" fmla="*/ 464601 h 1018193"/>
                  <a:gd name="connsiteX21" fmla="*/ 309905 w 888425"/>
                  <a:gd name="connsiteY21" fmla="*/ 540906 h 1018193"/>
                  <a:gd name="connsiteX22" fmla="*/ 233534 w 888425"/>
                  <a:gd name="connsiteY22" fmla="*/ 617210 h 1018193"/>
                  <a:gd name="connsiteX23" fmla="*/ 157229 w 888425"/>
                  <a:gd name="connsiteY23" fmla="*/ 540906 h 1018193"/>
                  <a:gd name="connsiteX24" fmla="*/ 233534 w 888425"/>
                  <a:gd name="connsiteY24" fmla="*/ 464601 h 101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88425" h="1018193">
                    <a:moveTo>
                      <a:pt x="888425" y="1018194"/>
                    </a:moveTo>
                    <a:lnTo>
                      <a:pt x="888425" y="0"/>
                    </a:lnTo>
                    <a:lnTo>
                      <a:pt x="0" y="512940"/>
                    </a:lnTo>
                    <a:cubicBezTo>
                      <a:pt x="192319" y="804824"/>
                      <a:pt x="516855" y="1001716"/>
                      <a:pt x="888425" y="1018194"/>
                    </a:cubicBezTo>
                    <a:close/>
                    <a:moveTo>
                      <a:pt x="727358" y="936812"/>
                    </a:moveTo>
                    <a:cubicBezTo>
                      <a:pt x="661616" y="936812"/>
                      <a:pt x="733177" y="886168"/>
                      <a:pt x="766572" y="886168"/>
                    </a:cubicBezTo>
                    <a:cubicBezTo>
                      <a:pt x="832314" y="886158"/>
                      <a:pt x="760752" y="936812"/>
                      <a:pt x="727358" y="936812"/>
                    </a:cubicBezTo>
                    <a:close/>
                    <a:moveTo>
                      <a:pt x="709089" y="273529"/>
                    </a:moveTo>
                    <a:cubicBezTo>
                      <a:pt x="751256" y="273529"/>
                      <a:pt x="785460" y="307667"/>
                      <a:pt x="785460" y="349834"/>
                    </a:cubicBezTo>
                    <a:cubicBezTo>
                      <a:pt x="785460" y="392011"/>
                      <a:pt x="751256" y="426139"/>
                      <a:pt x="709089" y="426139"/>
                    </a:cubicBezTo>
                    <a:cubicBezTo>
                      <a:pt x="666969" y="426139"/>
                      <a:pt x="632765" y="392011"/>
                      <a:pt x="632765" y="349834"/>
                    </a:cubicBezTo>
                    <a:cubicBezTo>
                      <a:pt x="632765" y="307667"/>
                      <a:pt x="666969" y="273529"/>
                      <a:pt x="709089" y="273529"/>
                    </a:cubicBezTo>
                    <a:close/>
                    <a:moveTo>
                      <a:pt x="512759" y="452076"/>
                    </a:moveTo>
                    <a:cubicBezTo>
                      <a:pt x="578834" y="452076"/>
                      <a:pt x="515798" y="512350"/>
                      <a:pt x="476117" y="512350"/>
                    </a:cubicBezTo>
                    <a:cubicBezTo>
                      <a:pt x="410099" y="512350"/>
                      <a:pt x="473088" y="452076"/>
                      <a:pt x="512759" y="452076"/>
                    </a:cubicBezTo>
                    <a:close/>
                    <a:moveTo>
                      <a:pt x="558927" y="552602"/>
                    </a:moveTo>
                    <a:cubicBezTo>
                      <a:pt x="622325" y="552602"/>
                      <a:pt x="673675" y="603942"/>
                      <a:pt x="673675" y="667322"/>
                    </a:cubicBezTo>
                    <a:cubicBezTo>
                      <a:pt x="673675" y="730691"/>
                      <a:pt x="622325" y="782041"/>
                      <a:pt x="558927" y="782041"/>
                    </a:cubicBezTo>
                    <a:cubicBezTo>
                      <a:pt x="495595" y="782041"/>
                      <a:pt x="444227" y="730644"/>
                      <a:pt x="444227" y="667322"/>
                    </a:cubicBezTo>
                    <a:cubicBezTo>
                      <a:pt x="444227" y="603933"/>
                      <a:pt x="495595" y="552602"/>
                      <a:pt x="558927" y="552602"/>
                    </a:cubicBezTo>
                    <a:close/>
                    <a:moveTo>
                      <a:pt x="233534" y="464601"/>
                    </a:moveTo>
                    <a:cubicBezTo>
                      <a:pt x="275701" y="464601"/>
                      <a:pt x="309905" y="498729"/>
                      <a:pt x="309905" y="540906"/>
                    </a:cubicBezTo>
                    <a:cubicBezTo>
                      <a:pt x="309905" y="583073"/>
                      <a:pt x="275701" y="617210"/>
                      <a:pt x="233534" y="617210"/>
                    </a:cubicBezTo>
                    <a:cubicBezTo>
                      <a:pt x="191414" y="617210"/>
                      <a:pt x="157229" y="583073"/>
                      <a:pt x="157229" y="540906"/>
                    </a:cubicBezTo>
                    <a:cubicBezTo>
                      <a:pt x="157229" y="498777"/>
                      <a:pt x="191405" y="464601"/>
                      <a:pt x="233534" y="46460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193" name="مجموعة 192">
              <a:extLst>
                <a:ext uri="{FF2B5EF4-FFF2-40B4-BE49-F238E27FC236}">
                  <a16:creationId xmlns:a16="http://schemas.microsoft.com/office/drawing/2014/main" id="{0213016D-C5E7-47E9-AFF7-1F6FDDC34EB7}"/>
                </a:ext>
              </a:extLst>
            </p:cNvPr>
            <p:cNvGrpSpPr/>
            <p:nvPr/>
          </p:nvGrpSpPr>
          <p:grpSpPr>
            <a:xfrm>
              <a:off x="8418363" y="1827477"/>
              <a:ext cx="461365" cy="528782"/>
              <a:chOff x="6146187" y="3608765"/>
              <a:chExt cx="1114129" cy="1276931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198" name="شكل حر: شكل 197">
                <a:extLst>
                  <a:ext uri="{FF2B5EF4-FFF2-40B4-BE49-F238E27FC236}">
                    <a16:creationId xmlns:a16="http://schemas.microsoft.com/office/drawing/2014/main" id="{9EB76664-5F15-42BE-BF0B-E3B2CC1B36F0}"/>
                  </a:ext>
                </a:extLst>
              </p:cNvPr>
              <p:cNvSpPr/>
              <p:nvPr/>
            </p:nvSpPr>
            <p:spPr>
              <a:xfrm>
                <a:off x="6146187" y="4147061"/>
                <a:ext cx="1114129" cy="738635"/>
              </a:xfrm>
              <a:custGeom>
                <a:avLst/>
                <a:gdLst>
                  <a:gd name="connsiteX0" fmla="*/ 1114130 w 1114129"/>
                  <a:gd name="connsiteY0" fmla="*/ 101108 h 738635"/>
                  <a:gd name="connsiteX1" fmla="*/ 939041 w 1114129"/>
                  <a:gd name="connsiteY1" fmla="*/ 0 h 738635"/>
                  <a:gd name="connsiteX2" fmla="*/ 0 w 1114129"/>
                  <a:gd name="connsiteY2" fmla="*/ 536620 h 738635"/>
                  <a:gd name="connsiteX3" fmla="*/ 0 w 1114129"/>
                  <a:gd name="connsiteY3" fmla="*/ 738635 h 738635"/>
                  <a:gd name="connsiteX4" fmla="*/ 1114130 w 1114129"/>
                  <a:gd name="connsiteY4" fmla="*/ 101108 h 738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14129" h="738635">
                    <a:moveTo>
                      <a:pt x="1114130" y="101108"/>
                    </a:moveTo>
                    <a:lnTo>
                      <a:pt x="939041" y="0"/>
                    </a:lnTo>
                    <a:cubicBezTo>
                      <a:pt x="736911" y="310277"/>
                      <a:pt x="393097" y="520046"/>
                      <a:pt x="0" y="536620"/>
                    </a:cubicBezTo>
                    <a:lnTo>
                      <a:pt x="0" y="738635"/>
                    </a:lnTo>
                    <a:cubicBezTo>
                      <a:pt x="467725" y="721766"/>
                      <a:pt x="876691" y="471564"/>
                      <a:pt x="1114130" y="10110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199" name="شكل حر: شكل 198">
                <a:extLst>
                  <a:ext uri="{FF2B5EF4-FFF2-40B4-BE49-F238E27FC236}">
                    <a16:creationId xmlns:a16="http://schemas.microsoft.com/office/drawing/2014/main" id="{DD6920B3-C2C4-432F-BFB8-4E72DE72D939}"/>
                  </a:ext>
                </a:extLst>
              </p:cNvPr>
              <p:cNvSpPr/>
              <p:nvPr/>
            </p:nvSpPr>
            <p:spPr>
              <a:xfrm>
                <a:off x="6146187" y="3608765"/>
                <a:ext cx="888425" cy="1018193"/>
              </a:xfrm>
              <a:custGeom>
                <a:avLst/>
                <a:gdLst>
                  <a:gd name="connsiteX0" fmla="*/ 888425 w 888425"/>
                  <a:gd name="connsiteY0" fmla="*/ 512940 h 1018193"/>
                  <a:gd name="connsiteX1" fmla="*/ 0 w 888425"/>
                  <a:gd name="connsiteY1" fmla="*/ 0 h 1018193"/>
                  <a:gd name="connsiteX2" fmla="*/ 0 w 888425"/>
                  <a:gd name="connsiteY2" fmla="*/ 1018194 h 1018193"/>
                  <a:gd name="connsiteX3" fmla="*/ 888425 w 888425"/>
                  <a:gd name="connsiteY3" fmla="*/ 512940 h 1018193"/>
                  <a:gd name="connsiteX4" fmla="*/ 164144 w 888425"/>
                  <a:gd name="connsiteY4" fmla="*/ 858336 h 1018193"/>
                  <a:gd name="connsiteX5" fmla="*/ 87840 w 888425"/>
                  <a:gd name="connsiteY5" fmla="*/ 782031 h 1018193"/>
                  <a:gd name="connsiteX6" fmla="*/ 164144 w 888425"/>
                  <a:gd name="connsiteY6" fmla="*/ 705679 h 1018193"/>
                  <a:gd name="connsiteX7" fmla="*/ 240544 w 888425"/>
                  <a:gd name="connsiteY7" fmla="*/ 782031 h 1018193"/>
                  <a:gd name="connsiteX8" fmla="*/ 164144 w 888425"/>
                  <a:gd name="connsiteY8" fmla="*/ 858336 h 1018193"/>
                  <a:gd name="connsiteX9" fmla="*/ 215779 w 888425"/>
                  <a:gd name="connsiteY9" fmla="*/ 540953 h 1018193"/>
                  <a:gd name="connsiteX10" fmla="*/ 101013 w 888425"/>
                  <a:gd name="connsiteY10" fmla="*/ 426234 h 1018193"/>
                  <a:gd name="connsiteX11" fmla="*/ 215779 w 888425"/>
                  <a:gd name="connsiteY11" fmla="*/ 311506 h 1018193"/>
                  <a:gd name="connsiteX12" fmla="*/ 330508 w 888425"/>
                  <a:gd name="connsiteY12" fmla="*/ 426234 h 1018193"/>
                  <a:gd name="connsiteX13" fmla="*/ 215779 w 888425"/>
                  <a:gd name="connsiteY13" fmla="*/ 540953 h 1018193"/>
                  <a:gd name="connsiteX14" fmla="*/ 331842 w 888425"/>
                  <a:gd name="connsiteY14" fmla="*/ 709974 h 1018193"/>
                  <a:gd name="connsiteX15" fmla="*/ 395364 w 888425"/>
                  <a:gd name="connsiteY15" fmla="*/ 671112 h 1018193"/>
                  <a:gd name="connsiteX16" fmla="*/ 331842 w 888425"/>
                  <a:gd name="connsiteY16" fmla="*/ 709974 h 1018193"/>
                  <a:gd name="connsiteX17" fmla="*/ 620220 w 888425"/>
                  <a:gd name="connsiteY17" fmla="*/ 628850 h 1018193"/>
                  <a:gd name="connsiteX18" fmla="*/ 543868 w 888425"/>
                  <a:gd name="connsiteY18" fmla="*/ 552602 h 1018193"/>
                  <a:gd name="connsiteX19" fmla="*/ 620220 w 888425"/>
                  <a:gd name="connsiteY19" fmla="*/ 476240 h 1018193"/>
                  <a:gd name="connsiteX20" fmla="*/ 696573 w 888425"/>
                  <a:gd name="connsiteY20" fmla="*/ 552602 h 1018193"/>
                  <a:gd name="connsiteX21" fmla="*/ 620220 w 888425"/>
                  <a:gd name="connsiteY21" fmla="*/ 628850 h 101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88425" h="1018193">
                    <a:moveTo>
                      <a:pt x="888425" y="512940"/>
                    </a:moveTo>
                    <a:lnTo>
                      <a:pt x="0" y="0"/>
                    </a:lnTo>
                    <a:lnTo>
                      <a:pt x="0" y="1018194"/>
                    </a:lnTo>
                    <a:cubicBezTo>
                      <a:pt x="371647" y="1001716"/>
                      <a:pt x="696182" y="804824"/>
                      <a:pt x="888425" y="512940"/>
                    </a:cubicBezTo>
                    <a:close/>
                    <a:moveTo>
                      <a:pt x="164144" y="858336"/>
                    </a:moveTo>
                    <a:cubicBezTo>
                      <a:pt x="122015" y="858336"/>
                      <a:pt x="87840" y="824151"/>
                      <a:pt x="87840" y="782031"/>
                    </a:cubicBezTo>
                    <a:cubicBezTo>
                      <a:pt x="87840" y="739807"/>
                      <a:pt x="122015" y="705679"/>
                      <a:pt x="164144" y="705679"/>
                    </a:cubicBezTo>
                    <a:cubicBezTo>
                      <a:pt x="206312" y="705679"/>
                      <a:pt x="240544" y="739807"/>
                      <a:pt x="240544" y="782031"/>
                    </a:cubicBezTo>
                    <a:cubicBezTo>
                      <a:pt x="240544" y="824151"/>
                      <a:pt x="206312" y="858336"/>
                      <a:pt x="164144" y="858336"/>
                    </a:cubicBezTo>
                    <a:close/>
                    <a:moveTo>
                      <a:pt x="215779" y="540953"/>
                    </a:moveTo>
                    <a:cubicBezTo>
                      <a:pt x="152457" y="540953"/>
                      <a:pt x="101013" y="489556"/>
                      <a:pt x="101013" y="426234"/>
                    </a:cubicBezTo>
                    <a:cubicBezTo>
                      <a:pt x="101013" y="362903"/>
                      <a:pt x="152352" y="311506"/>
                      <a:pt x="215779" y="311506"/>
                    </a:cubicBezTo>
                    <a:cubicBezTo>
                      <a:pt x="279159" y="311506"/>
                      <a:pt x="330508" y="362903"/>
                      <a:pt x="330508" y="426234"/>
                    </a:cubicBezTo>
                    <a:cubicBezTo>
                      <a:pt x="330508" y="489566"/>
                      <a:pt x="279168" y="540953"/>
                      <a:pt x="215779" y="540953"/>
                    </a:cubicBezTo>
                    <a:close/>
                    <a:moveTo>
                      <a:pt x="331842" y="709974"/>
                    </a:moveTo>
                    <a:cubicBezTo>
                      <a:pt x="284350" y="709974"/>
                      <a:pt x="375485" y="671112"/>
                      <a:pt x="395364" y="671112"/>
                    </a:cubicBezTo>
                    <a:cubicBezTo>
                      <a:pt x="442760" y="671112"/>
                      <a:pt x="351720" y="709974"/>
                      <a:pt x="331842" y="709974"/>
                    </a:cubicBezTo>
                    <a:close/>
                    <a:moveTo>
                      <a:pt x="620220" y="628850"/>
                    </a:moveTo>
                    <a:cubicBezTo>
                      <a:pt x="578044" y="628850"/>
                      <a:pt x="543868" y="594722"/>
                      <a:pt x="543868" y="552602"/>
                    </a:cubicBezTo>
                    <a:cubicBezTo>
                      <a:pt x="543868" y="510378"/>
                      <a:pt x="578101" y="476240"/>
                      <a:pt x="620220" y="476240"/>
                    </a:cubicBezTo>
                    <a:cubicBezTo>
                      <a:pt x="662388" y="476240"/>
                      <a:pt x="696573" y="510378"/>
                      <a:pt x="696573" y="552602"/>
                    </a:cubicBezTo>
                    <a:cubicBezTo>
                      <a:pt x="696573" y="594722"/>
                      <a:pt x="662388" y="628850"/>
                      <a:pt x="620220" y="62885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194" name="مجموعة 193">
              <a:extLst>
                <a:ext uri="{FF2B5EF4-FFF2-40B4-BE49-F238E27FC236}">
                  <a16:creationId xmlns:a16="http://schemas.microsoft.com/office/drawing/2014/main" id="{AD6D36C5-BF7B-4704-A106-9E3984A22539}"/>
                </a:ext>
              </a:extLst>
            </p:cNvPr>
            <p:cNvGrpSpPr/>
            <p:nvPr/>
          </p:nvGrpSpPr>
          <p:grpSpPr>
            <a:xfrm>
              <a:off x="8418771" y="1282561"/>
              <a:ext cx="466386" cy="542724"/>
              <a:chOff x="8204196" y="1445795"/>
              <a:chExt cx="1126255" cy="1310600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195" name="شكل حر: شكل 194">
                <a:extLst>
                  <a:ext uri="{FF2B5EF4-FFF2-40B4-BE49-F238E27FC236}">
                    <a16:creationId xmlns:a16="http://schemas.microsoft.com/office/drawing/2014/main" id="{1BBA6252-E0DE-46FF-B6C5-A028BCB6F979}"/>
                  </a:ext>
                </a:extLst>
              </p:cNvPr>
              <p:cNvSpPr/>
              <p:nvPr/>
            </p:nvSpPr>
            <p:spPr>
              <a:xfrm>
                <a:off x="8204234" y="1445795"/>
                <a:ext cx="1126217" cy="757637"/>
              </a:xfrm>
              <a:custGeom>
                <a:avLst/>
                <a:gdLst>
                  <a:gd name="connsiteX0" fmla="*/ 951176 w 1126217"/>
                  <a:gd name="connsiteY0" fmla="*/ 757638 h 757637"/>
                  <a:gd name="connsiteX1" fmla="*/ 1126217 w 1126217"/>
                  <a:gd name="connsiteY1" fmla="*/ 656577 h 757637"/>
                  <a:gd name="connsiteX2" fmla="*/ 0 w 1126217"/>
                  <a:gd name="connsiteY2" fmla="*/ 0 h 757637"/>
                  <a:gd name="connsiteX3" fmla="*/ 0 w 1126217"/>
                  <a:gd name="connsiteY3" fmla="*/ 202025 h 757637"/>
                  <a:gd name="connsiteX4" fmla="*/ 951176 w 1126217"/>
                  <a:gd name="connsiteY4" fmla="*/ 757638 h 75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6217" h="757637">
                    <a:moveTo>
                      <a:pt x="951176" y="757638"/>
                    </a:moveTo>
                    <a:lnTo>
                      <a:pt x="1126217" y="656577"/>
                    </a:lnTo>
                    <a:cubicBezTo>
                      <a:pt x="890749" y="275615"/>
                      <a:pt x="475659" y="17164"/>
                      <a:pt x="0" y="0"/>
                    </a:cubicBezTo>
                    <a:lnTo>
                      <a:pt x="0" y="202025"/>
                    </a:lnTo>
                    <a:cubicBezTo>
                      <a:pt x="401041" y="218989"/>
                      <a:pt x="750780" y="436969"/>
                      <a:pt x="951176" y="75763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197" name="شكل حر: شكل 196">
                <a:extLst>
                  <a:ext uri="{FF2B5EF4-FFF2-40B4-BE49-F238E27FC236}">
                    <a16:creationId xmlns:a16="http://schemas.microsoft.com/office/drawing/2014/main" id="{FC5ED233-AE90-4567-AA55-798B203624C9}"/>
                  </a:ext>
                </a:extLst>
              </p:cNvPr>
              <p:cNvSpPr/>
              <p:nvPr/>
            </p:nvSpPr>
            <p:spPr>
              <a:xfrm>
                <a:off x="8204196" y="1704636"/>
                <a:ext cx="904160" cy="1051759"/>
              </a:xfrm>
              <a:custGeom>
                <a:avLst/>
                <a:gdLst>
                  <a:gd name="connsiteX0" fmla="*/ 0 w 904160"/>
                  <a:gd name="connsiteY0" fmla="*/ 0 h 1051759"/>
                  <a:gd name="connsiteX1" fmla="*/ 0 w 904160"/>
                  <a:gd name="connsiteY1" fmla="*/ 1051760 h 1051759"/>
                  <a:gd name="connsiteX2" fmla="*/ 904161 w 904160"/>
                  <a:gd name="connsiteY2" fmla="*/ 529742 h 1051759"/>
                  <a:gd name="connsiteX3" fmla="*/ 0 w 904160"/>
                  <a:gd name="connsiteY3" fmla="*/ 0 h 1051759"/>
                  <a:gd name="connsiteX4" fmla="*/ 292617 w 904160"/>
                  <a:gd name="connsiteY4" fmla="*/ 151514 h 1051759"/>
                  <a:gd name="connsiteX5" fmla="*/ 368970 w 904160"/>
                  <a:gd name="connsiteY5" fmla="*/ 227819 h 1051759"/>
                  <a:gd name="connsiteX6" fmla="*/ 292617 w 904160"/>
                  <a:gd name="connsiteY6" fmla="*/ 304143 h 1051759"/>
                  <a:gd name="connsiteX7" fmla="*/ 216313 w 904160"/>
                  <a:gd name="connsiteY7" fmla="*/ 227819 h 1051759"/>
                  <a:gd name="connsiteX8" fmla="*/ 292617 w 904160"/>
                  <a:gd name="connsiteY8" fmla="*/ 151514 h 1051759"/>
                  <a:gd name="connsiteX9" fmla="*/ 128968 w 904160"/>
                  <a:gd name="connsiteY9" fmla="*/ 80096 h 1051759"/>
                  <a:gd name="connsiteX10" fmla="*/ 93164 w 904160"/>
                  <a:gd name="connsiteY10" fmla="*/ 143332 h 1051759"/>
                  <a:gd name="connsiteX11" fmla="*/ 128968 w 904160"/>
                  <a:gd name="connsiteY11" fmla="*/ 80096 h 1051759"/>
                  <a:gd name="connsiteX12" fmla="*/ 177889 w 904160"/>
                  <a:gd name="connsiteY12" fmla="*/ 792128 h 1051759"/>
                  <a:gd name="connsiteX13" fmla="*/ 63122 w 904160"/>
                  <a:gd name="connsiteY13" fmla="*/ 677428 h 1051759"/>
                  <a:gd name="connsiteX14" fmla="*/ 177889 w 904160"/>
                  <a:gd name="connsiteY14" fmla="*/ 562727 h 1051759"/>
                  <a:gd name="connsiteX15" fmla="*/ 292617 w 904160"/>
                  <a:gd name="connsiteY15" fmla="*/ 677428 h 1051759"/>
                  <a:gd name="connsiteX16" fmla="*/ 177889 w 904160"/>
                  <a:gd name="connsiteY16" fmla="*/ 792128 h 1051759"/>
                  <a:gd name="connsiteX17" fmla="*/ 295475 w 904160"/>
                  <a:gd name="connsiteY17" fmla="*/ 451666 h 1051759"/>
                  <a:gd name="connsiteX18" fmla="*/ 225247 w 904160"/>
                  <a:gd name="connsiteY18" fmla="*/ 456724 h 1051759"/>
                  <a:gd name="connsiteX19" fmla="*/ 151514 w 904160"/>
                  <a:gd name="connsiteY19" fmla="*/ 433340 h 1051759"/>
                  <a:gd name="connsiteX20" fmla="*/ 120882 w 904160"/>
                  <a:gd name="connsiteY20" fmla="*/ 389049 h 1051759"/>
                  <a:gd name="connsiteX21" fmla="*/ 184204 w 904160"/>
                  <a:gd name="connsiteY21" fmla="*/ 358321 h 1051759"/>
                  <a:gd name="connsiteX22" fmla="*/ 299818 w 904160"/>
                  <a:gd name="connsiteY22" fmla="*/ 398078 h 1051759"/>
                  <a:gd name="connsiteX23" fmla="*/ 295475 w 904160"/>
                  <a:gd name="connsiteY23" fmla="*/ 451666 h 1051759"/>
                  <a:gd name="connsiteX24" fmla="*/ 358512 w 904160"/>
                  <a:gd name="connsiteY24" fmla="*/ 630307 h 1051759"/>
                  <a:gd name="connsiteX25" fmla="*/ 393925 w 904160"/>
                  <a:gd name="connsiteY25" fmla="*/ 565404 h 1051759"/>
                  <a:gd name="connsiteX26" fmla="*/ 358512 w 904160"/>
                  <a:gd name="connsiteY26" fmla="*/ 630307 h 1051759"/>
                  <a:gd name="connsiteX27" fmla="*/ 519198 w 904160"/>
                  <a:gd name="connsiteY27" fmla="*/ 524237 h 1051759"/>
                  <a:gd name="connsiteX28" fmla="*/ 442846 w 904160"/>
                  <a:gd name="connsiteY28" fmla="*/ 447932 h 1051759"/>
                  <a:gd name="connsiteX29" fmla="*/ 519198 w 904160"/>
                  <a:gd name="connsiteY29" fmla="*/ 371608 h 1051759"/>
                  <a:gd name="connsiteX30" fmla="*/ 595551 w 904160"/>
                  <a:gd name="connsiteY30" fmla="*/ 447932 h 1051759"/>
                  <a:gd name="connsiteX31" fmla="*/ 519198 w 904160"/>
                  <a:gd name="connsiteY31" fmla="*/ 524237 h 1051759"/>
                  <a:gd name="connsiteX32" fmla="*/ 653796 w 904160"/>
                  <a:gd name="connsiteY32" fmla="*/ 491052 h 1051759"/>
                  <a:gd name="connsiteX33" fmla="*/ 717328 w 904160"/>
                  <a:gd name="connsiteY33" fmla="*/ 452133 h 1051759"/>
                  <a:gd name="connsiteX34" fmla="*/ 653796 w 904160"/>
                  <a:gd name="connsiteY34" fmla="*/ 491052 h 1051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904160" h="1051759">
                    <a:moveTo>
                      <a:pt x="0" y="0"/>
                    </a:moveTo>
                    <a:lnTo>
                      <a:pt x="0" y="1051760"/>
                    </a:lnTo>
                    <a:lnTo>
                      <a:pt x="904161" y="529742"/>
                    </a:lnTo>
                    <a:cubicBezTo>
                      <a:pt x="714223" y="224390"/>
                      <a:pt x="381991" y="16869"/>
                      <a:pt x="0" y="0"/>
                    </a:cubicBezTo>
                    <a:close/>
                    <a:moveTo>
                      <a:pt x="292617" y="151514"/>
                    </a:moveTo>
                    <a:cubicBezTo>
                      <a:pt x="334842" y="151514"/>
                      <a:pt x="368970" y="185642"/>
                      <a:pt x="368970" y="227819"/>
                    </a:cubicBezTo>
                    <a:cubicBezTo>
                      <a:pt x="368970" y="269996"/>
                      <a:pt x="334842" y="304143"/>
                      <a:pt x="292617" y="304143"/>
                    </a:cubicBezTo>
                    <a:cubicBezTo>
                      <a:pt x="250498" y="304143"/>
                      <a:pt x="216313" y="269986"/>
                      <a:pt x="216313" y="227819"/>
                    </a:cubicBezTo>
                    <a:cubicBezTo>
                      <a:pt x="216275" y="185652"/>
                      <a:pt x="250441" y="151514"/>
                      <a:pt x="292617" y="151514"/>
                    </a:cubicBezTo>
                    <a:close/>
                    <a:moveTo>
                      <a:pt x="128968" y="80096"/>
                    </a:moveTo>
                    <a:cubicBezTo>
                      <a:pt x="195015" y="80096"/>
                      <a:pt x="134788" y="143332"/>
                      <a:pt x="93164" y="143332"/>
                    </a:cubicBezTo>
                    <a:cubicBezTo>
                      <a:pt x="27118" y="143332"/>
                      <a:pt x="87335" y="80096"/>
                      <a:pt x="128968" y="80096"/>
                    </a:cubicBezTo>
                    <a:close/>
                    <a:moveTo>
                      <a:pt x="177889" y="792128"/>
                    </a:moveTo>
                    <a:cubicBezTo>
                      <a:pt x="114567" y="792128"/>
                      <a:pt x="63122" y="740759"/>
                      <a:pt x="63122" y="677428"/>
                    </a:cubicBezTo>
                    <a:cubicBezTo>
                      <a:pt x="63122" y="614096"/>
                      <a:pt x="114472" y="562727"/>
                      <a:pt x="177889" y="562727"/>
                    </a:cubicBezTo>
                    <a:cubicBezTo>
                      <a:pt x="241268" y="562727"/>
                      <a:pt x="292617" y="614096"/>
                      <a:pt x="292617" y="677428"/>
                    </a:cubicBezTo>
                    <a:cubicBezTo>
                      <a:pt x="292617" y="740759"/>
                      <a:pt x="241278" y="792128"/>
                      <a:pt x="177889" y="792128"/>
                    </a:cubicBezTo>
                    <a:close/>
                    <a:moveTo>
                      <a:pt x="295475" y="451666"/>
                    </a:moveTo>
                    <a:cubicBezTo>
                      <a:pt x="276235" y="466887"/>
                      <a:pt x="246107" y="471021"/>
                      <a:pt x="225247" y="456724"/>
                    </a:cubicBezTo>
                    <a:cubicBezTo>
                      <a:pt x="203692" y="441931"/>
                      <a:pt x="176660" y="438274"/>
                      <a:pt x="151514" y="433340"/>
                    </a:cubicBezTo>
                    <a:cubicBezTo>
                      <a:pt x="130397" y="429149"/>
                      <a:pt x="110623" y="412575"/>
                      <a:pt x="120882" y="389049"/>
                    </a:cubicBezTo>
                    <a:cubicBezTo>
                      <a:pt x="130645" y="366808"/>
                      <a:pt x="160925" y="353730"/>
                      <a:pt x="184204" y="358321"/>
                    </a:cubicBezTo>
                    <a:cubicBezTo>
                      <a:pt x="224695" y="366360"/>
                      <a:pt x="265195" y="374304"/>
                      <a:pt x="299818" y="398078"/>
                    </a:cubicBezTo>
                    <a:cubicBezTo>
                      <a:pt x="320431" y="412185"/>
                      <a:pt x="312049" y="438598"/>
                      <a:pt x="295475" y="451666"/>
                    </a:cubicBezTo>
                    <a:close/>
                    <a:moveTo>
                      <a:pt x="358512" y="630307"/>
                    </a:moveTo>
                    <a:cubicBezTo>
                      <a:pt x="292513" y="630307"/>
                      <a:pt x="351168" y="565404"/>
                      <a:pt x="393925" y="565404"/>
                    </a:cubicBezTo>
                    <a:cubicBezTo>
                      <a:pt x="459924" y="565347"/>
                      <a:pt x="401269" y="630307"/>
                      <a:pt x="358512" y="630307"/>
                    </a:cubicBezTo>
                    <a:close/>
                    <a:moveTo>
                      <a:pt x="519198" y="524237"/>
                    </a:moveTo>
                    <a:cubicBezTo>
                      <a:pt x="477021" y="524237"/>
                      <a:pt x="442846" y="490109"/>
                      <a:pt x="442846" y="447932"/>
                    </a:cubicBezTo>
                    <a:cubicBezTo>
                      <a:pt x="442846" y="405756"/>
                      <a:pt x="477079" y="371608"/>
                      <a:pt x="519198" y="371608"/>
                    </a:cubicBezTo>
                    <a:cubicBezTo>
                      <a:pt x="561365" y="371608"/>
                      <a:pt x="595551" y="405765"/>
                      <a:pt x="595551" y="447932"/>
                    </a:cubicBezTo>
                    <a:cubicBezTo>
                      <a:pt x="595551" y="490099"/>
                      <a:pt x="561365" y="524237"/>
                      <a:pt x="519198" y="524237"/>
                    </a:cubicBezTo>
                    <a:close/>
                    <a:moveTo>
                      <a:pt x="653796" y="491052"/>
                    </a:moveTo>
                    <a:cubicBezTo>
                      <a:pt x="606304" y="491052"/>
                      <a:pt x="697449" y="452133"/>
                      <a:pt x="717328" y="452133"/>
                    </a:cubicBezTo>
                    <a:cubicBezTo>
                      <a:pt x="764819" y="452085"/>
                      <a:pt x="673675" y="491052"/>
                      <a:pt x="653796" y="49105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</p:grpSp>
      <p:grpSp>
        <p:nvGrpSpPr>
          <p:cNvPr id="209" name="مجموعة 208">
            <a:extLst>
              <a:ext uri="{FF2B5EF4-FFF2-40B4-BE49-F238E27FC236}">
                <a16:creationId xmlns:a16="http://schemas.microsoft.com/office/drawing/2014/main" id="{10B0C1B2-FB8C-4B21-942D-017F0172EEB5}"/>
              </a:ext>
            </a:extLst>
          </p:cNvPr>
          <p:cNvGrpSpPr/>
          <p:nvPr/>
        </p:nvGrpSpPr>
        <p:grpSpPr>
          <a:xfrm>
            <a:off x="4142811" y="1264920"/>
            <a:ext cx="530664" cy="535716"/>
            <a:chOff x="4713150" y="2867586"/>
            <a:chExt cx="1281475" cy="1293676"/>
          </a:xfrm>
          <a:solidFill>
            <a:schemeClr val="accent2">
              <a:lumMod val="75000"/>
            </a:schemeClr>
          </a:solidFill>
        </p:grpSpPr>
        <p:sp>
          <p:nvSpPr>
            <p:cNvPr id="231" name="شكل حر: شكل 230">
              <a:extLst>
                <a:ext uri="{FF2B5EF4-FFF2-40B4-BE49-F238E27FC236}">
                  <a16:creationId xmlns:a16="http://schemas.microsoft.com/office/drawing/2014/main" id="{4C51F31A-DE31-4B24-AC06-2E70B72E43F7}"/>
                </a:ext>
              </a:extLst>
            </p:cNvPr>
            <p:cNvSpPr/>
            <p:nvPr/>
          </p:nvSpPr>
          <p:spPr>
            <a:xfrm>
              <a:off x="4971945" y="2999917"/>
              <a:ext cx="1022680" cy="1034986"/>
            </a:xfrm>
            <a:custGeom>
              <a:avLst/>
              <a:gdLst>
                <a:gd name="connsiteX0" fmla="*/ 0 w 1022680"/>
                <a:gd name="connsiteY0" fmla="*/ 504577 h 1034986"/>
                <a:gd name="connsiteX1" fmla="*/ 132998 w 1022680"/>
                <a:gd name="connsiteY1" fmla="*/ 1034986 h 1034986"/>
                <a:gd name="connsiteX2" fmla="*/ 1022680 w 1022680"/>
                <a:gd name="connsiteY2" fmla="*/ 521351 h 1034986"/>
                <a:gd name="connsiteX3" fmla="*/ 119701 w 1022680"/>
                <a:gd name="connsiteY3" fmla="*/ 0 h 1034986"/>
                <a:gd name="connsiteX4" fmla="*/ 0 w 1022680"/>
                <a:gd name="connsiteY4" fmla="*/ 504577 h 1034986"/>
                <a:gd name="connsiteX5" fmla="*/ 281673 w 1022680"/>
                <a:gd name="connsiteY5" fmla="*/ 782107 h 1034986"/>
                <a:gd name="connsiteX6" fmla="*/ 193186 w 1022680"/>
                <a:gd name="connsiteY6" fmla="*/ 811654 h 1034986"/>
                <a:gd name="connsiteX7" fmla="*/ 138093 w 1022680"/>
                <a:gd name="connsiteY7" fmla="*/ 801100 h 1034986"/>
                <a:gd name="connsiteX8" fmla="*/ 180508 w 1022680"/>
                <a:gd name="connsiteY8" fmla="*/ 764400 h 1034986"/>
                <a:gd name="connsiteX9" fmla="*/ 243545 w 1022680"/>
                <a:gd name="connsiteY9" fmla="*/ 743493 h 1034986"/>
                <a:gd name="connsiteX10" fmla="*/ 307981 w 1022680"/>
                <a:gd name="connsiteY10" fmla="*/ 743941 h 1034986"/>
                <a:gd name="connsiteX11" fmla="*/ 281673 w 1022680"/>
                <a:gd name="connsiteY11" fmla="*/ 782107 h 1034986"/>
                <a:gd name="connsiteX12" fmla="*/ 667445 w 1022680"/>
                <a:gd name="connsiteY12" fmla="*/ 433949 h 1034986"/>
                <a:gd name="connsiteX13" fmla="*/ 743798 w 1022680"/>
                <a:gd name="connsiteY13" fmla="*/ 510254 h 1034986"/>
                <a:gd name="connsiteX14" fmla="*/ 667445 w 1022680"/>
                <a:gd name="connsiteY14" fmla="*/ 586559 h 1034986"/>
                <a:gd name="connsiteX15" fmla="*/ 591122 w 1022680"/>
                <a:gd name="connsiteY15" fmla="*/ 510254 h 1034986"/>
                <a:gd name="connsiteX16" fmla="*/ 667445 w 1022680"/>
                <a:gd name="connsiteY16" fmla="*/ 433949 h 1034986"/>
                <a:gd name="connsiteX17" fmla="*/ 456790 w 1022680"/>
                <a:gd name="connsiteY17" fmla="*/ 548573 h 1034986"/>
                <a:gd name="connsiteX18" fmla="*/ 342043 w 1022680"/>
                <a:gd name="connsiteY18" fmla="*/ 663292 h 1034986"/>
                <a:gd name="connsiteX19" fmla="*/ 227267 w 1022680"/>
                <a:gd name="connsiteY19" fmla="*/ 548573 h 1034986"/>
                <a:gd name="connsiteX20" fmla="*/ 342043 w 1022680"/>
                <a:gd name="connsiteY20" fmla="*/ 433873 h 1034986"/>
                <a:gd name="connsiteX21" fmla="*/ 456790 w 1022680"/>
                <a:gd name="connsiteY21" fmla="*/ 548573 h 1034986"/>
                <a:gd name="connsiteX22" fmla="*/ 227267 w 1022680"/>
                <a:gd name="connsiteY22" fmla="*/ 152619 h 1034986"/>
                <a:gd name="connsiteX23" fmla="*/ 303647 w 1022680"/>
                <a:gd name="connsiteY23" fmla="*/ 228952 h 1034986"/>
                <a:gd name="connsiteX24" fmla="*/ 227267 w 1022680"/>
                <a:gd name="connsiteY24" fmla="*/ 305248 h 1034986"/>
                <a:gd name="connsiteX25" fmla="*/ 150971 w 1022680"/>
                <a:gd name="connsiteY25" fmla="*/ 228952 h 1034986"/>
                <a:gd name="connsiteX26" fmla="*/ 227267 w 1022680"/>
                <a:gd name="connsiteY26" fmla="*/ 152619 h 1034986"/>
                <a:gd name="connsiteX27" fmla="*/ 84753 w 1022680"/>
                <a:gd name="connsiteY27" fmla="*/ 483470 h 1034986"/>
                <a:gd name="connsiteX28" fmla="*/ 124806 w 1022680"/>
                <a:gd name="connsiteY28" fmla="*/ 436026 h 1034986"/>
                <a:gd name="connsiteX29" fmla="*/ 84753 w 1022680"/>
                <a:gd name="connsiteY29" fmla="*/ 483470 h 103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22680" h="1034986">
                  <a:moveTo>
                    <a:pt x="0" y="504577"/>
                  </a:moveTo>
                  <a:cubicBezTo>
                    <a:pt x="0" y="696439"/>
                    <a:pt x="48187" y="877053"/>
                    <a:pt x="132998" y="1034986"/>
                  </a:cubicBezTo>
                  <a:lnTo>
                    <a:pt x="1022680" y="521351"/>
                  </a:lnTo>
                  <a:lnTo>
                    <a:pt x="119701" y="0"/>
                  </a:lnTo>
                  <a:cubicBezTo>
                    <a:pt x="43348" y="151752"/>
                    <a:pt x="0" y="323021"/>
                    <a:pt x="0" y="504577"/>
                  </a:cubicBezTo>
                  <a:close/>
                  <a:moveTo>
                    <a:pt x="281673" y="782107"/>
                  </a:moveTo>
                  <a:cubicBezTo>
                    <a:pt x="253384" y="795471"/>
                    <a:pt x="223447" y="804053"/>
                    <a:pt x="193186" y="811654"/>
                  </a:cubicBezTo>
                  <a:cubicBezTo>
                    <a:pt x="179746" y="815054"/>
                    <a:pt x="143494" y="821226"/>
                    <a:pt x="138093" y="801100"/>
                  </a:cubicBezTo>
                  <a:cubicBezTo>
                    <a:pt x="132788" y="781269"/>
                    <a:pt x="167116" y="767763"/>
                    <a:pt x="180508" y="764400"/>
                  </a:cubicBezTo>
                  <a:cubicBezTo>
                    <a:pt x="202378" y="758876"/>
                    <a:pt x="223076" y="753151"/>
                    <a:pt x="243545" y="743493"/>
                  </a:cubicBezTo>
                  <a:cubicBezTo>
                    <a:pt x="259842" y="735749"/>
                    <a:pt x="293237" y="728948"/>
                    <a:pt x="307981" y="743941"/>
                  </a:cubicBezTo>
                  <a:cubicBezTo>
                    <a:pt x="323698" y="759866"/>
                    <a:pt x="292275" y="777078"/>
                    <a:pt x="281673" y="782107"/>
                  </a:cubicBezTo>
                  <a:close/>
                  <a:moveTo>
                    <a:pt x="667445" y="433949"/>
                  </a:moveTo>
                  <a:cubicBezTo>
                    <a:pt x="709613" y="433949"/>
                    <a:pt x="743798" y="468077"/>
                    <a:pt x="743798" y="510254"/>
                  </a:cubicBezTo>
                  <a:cubicBezTo>
                    <a:pt x="743798" y="552431"/>
                    <a:pt x="709622" y="586559"/>
                    <a:pt x="667445" y="586559"/>
                  </a:cubicBezTo>
                  <a:cubicBezTo>
                    <a:pt x="625326" y="586559"/>
                    <a:pt x="591122" y="552431"/>
                    <a:pt x="591122" y="510254"/>
                  </a:cubicBezTo>
                  <a:cubicBezTo>
                    <a:pt x="591064" y="468077"/>
                    <a:pt x="625269" y="433949"/>
                    <a:pt x="667445" y="433949"/>
                  </a:cubicBezTo>
                  <a:close/>
                  <a:moveTo>
                    <a:pt x="456790" y="548573"/>
                  </a:moveTo>
                  <a:cubicBezTo>
                    <a:pt x="456790" y="612000"/>
                    <a:pt x="405422" y="663292"/>
                    <a:pt x="342043" y="663292"/>
                  </a:cubicBezTo>
                  <a:cubicBezTo>
                    <a:pt x="278692" y="663292"/>
                    <a:pt x="227267" y="611895"/>
                    <a:pt x="227267" y="548573"/>
                  </a:cubicBezTo>
                  <a:cubicBezTo>
                    <a:pt x="227267" y="485251"/>
                    <a:pt x="278644" y="433873"/>
                    <a:pt x="342043" y="433873"/>
                  </a:cubicBezTo>
                  <a:cubicBezTo>
                    <a:pt x="405422" y="433873"/>
                    <a:pt x="456790" y="485194"/>
                    <a:pt x="456790" y="548573"/>
                  </a:cubicBezTo>
                  <a:close/>
                  <a:moveTo>
                    <a:pt x="227267" y="152619"/>
                  </a:moveTo>
                  <a:cubicBezTo>
                    <a:pt x="269462" y="152619"/>
                    <a:pt x="303647" y="186747"/>
                    <a:pt x="303647" y="228952"/>
                  </a:cubicBezTo>
                  <a:cubicBezTo>
                    <a:pt x="303647" y="271120"/>
                    <a:pt x="269472" y="305248"/>
                    <a:pt x="227267" y="305248"/>
                  </a:cubicBezTo>
                  <a:cubicBezTo>
                    <a:pt x="185147" y="305248"/>
                    <a:pt x="150971" y="271120"/>
                    <a:pt x="150971" y="228952"/>
                  </a:cubicBezTo>
                  <a:cubicBezTo>
                    <a:pt x="150971" y="186823"/>
                    <a:pt x="185099" y="152619"/>
                    <a:pt x="227267" y="152619"/>
                  </a:cubicBezTo>
                  <a:close/>
                  <a:moveTo>
                    <a:pt x="84753" y="483470"/>
                  </a:moveTo>
                  <a:cubicBezTo>
                    <a:pt x="19260" y="483470"/>
                    <a:pt x="93488" y="436026"/>
                    <a:pt x="124806" y="436026"/>
                  </a:cubicBezTo>
                  <a:cubicBezTo>
                    <a:pt x="190300" y="436026"/>
                    <a:pt x="116072" y="483470"/>
                    <a:pt x="84753" y="483470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  <p:sp>
          <p:nvSpPr>
            <p:cNvPr id="233" name="شكل حر: شكل 232">
              <a:extLst>
                <a:ext uri="{FF2B5EF4-FFF2-40B4-BE49-F238E27FC236}">
                  <a16:creationId xmlns:a16="http://schemas.microsoft.com/office/drawing/2014/main" id="{57E3C48C-BA06-46C6-B066-16EE79FF8194}"/>
                </a:ext>
              </a:extLst>
            </p:cNvPr>
            <p:cNvSpPr/>
            <p:nvPr/>
          </p:nvSpPr>
          <p:spPr>
            <a:xfrm>
              <a:off x="4713150" y="2867586"/>
              <a:ext cx="341385" cy="1293676"/>
            </a:xfrm>
            <a:custGeom>
              <a:avLst/>
              <a:gdLst>
                <a:gd name="connsiteX0" fmla="*/ 341386 w 341385"/>
                <a:gd name="connsiteY0" fmla="*/ 1192663 h 1293676"/>
                <a:gd name="connsiteX1" fmla="*/ 202025 w 341385"/>
                <a:gd name="connsiteY1" fmla="*/ 636899 h 1293676"/>
                <a:gd name="connsiteX2" fmla="*/ 331127 w 341385"/>
                <a:gd name="connsiteY2" fmla="*/ 101098 h 1293676"/>
                <a:gd name="connsiteX3" fmla="*/ 156029 w 341385"/>
                <a:gd name="connsiteY3" fmla="*/ 0 h 1293676"/>
                <a:gd name="connsiteX4" fmla="*/ 0 w 341385"/>
                <a:gd name="connsiteY4" fmla="*/ 636813 h 1293676"/>
                <a:gd name="connsiteX5" fmla="*/ 166287 w 341385"/>
                <a:gd name="connsiteY5" fmla="*/ 1293676 h 1293676"/>
                <a:gd name="connsiteX6" fmla="*/ 341386 w 341385"/>
                <a:gd name="connsiteY6" fmla="*/ 1192663 h 1293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1385" h="1293676">
                  <a:moveTo>
                    <a:pt x="341386" y="1192663"/>
                  </a:moveTo>
                  <a:cubicBezTo>
                    <a:pt x="252603" y="1026843"/>
                    <a:pt x="202025" y="837648"/>
                    <a:pt x="202025" y="636899"/>
                  </a:cubicBezTo>
                  <a:cubicBezTo>
                    <a:pt x="202025" y="444027"/>
                    <a:pt x="248803" y="262052"/>
                    <a:pt x="331127" y="101098"/>
                  </a:cubicBezTo>
                  <a:lnTo>
                    <a:pt x="156029" y="0"/>
                  </a:lnTo>
                  <a:cubicBezTo>
                    <a:pt x="56579" y="190767"/>
                    <a:pt x="0" y="407270"/>
                    <a:pt x="0" y="636813"/>
                  </a:cubicBezTo>
                  <a:cubicBezTo>
                    <a:pt x="0" y="874386"/>
                    <a:pt x="60274" y="1098166"/>
                    <a:pt x="166287" y="1293676"/>
                  </a:cubicBezTo>
                  <a:lnTo>
                    <a:pt x="341386" y="1192663"/>
                  </a:ln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</p:grpSp>
      <p:grpSp>
        <p:nvGrpSpPr>
          <p:cNvPr id="210" name="مجموعة 209">
            <a:extLst>
              <a:ext uri="{FF2B5EF4-FFF2-40B4-BE49-F238E27FC236}">
                <a16:creationId xmlns:a16="http://schemas.microsoft.com/office/drawing/2014/main" id="{9B7A2A4F-F961-4641-B299-B637CFC4BE31}"/>
              </a:ext>
            </a:extLst>
          </p:cNvPr>
          <p:cNvGrpSpPr/>
          <p:nvPr/>
        </p:nvGrpSpPr>
        <p:grpSpPr>
          <a:xfrm>
            <a:off x="4208632" y="993310"/>
            <a:ext cx="466370" cy="542725"/>
            <a:chOff x="4918967" y="2123189"/>
            <a:chExt cx="1126216" cy="1310602"/>
          </a:xfrm>
          <a:solidFill>
            <a:schemeClr val="accent2">
              <a:lumMod val="75000"/>
            </a:schemeClr>
          </a:solidFill>
        </p:grpSpPr>
        <p:sp>
          <p:nvSpPr>
            <p:cNvPr id="225" name="شكل حر: شكل 224">
              <a:extLst>
                <a:ext uri="{FF2B5EF4-FFF2-40B4-BE49-F238E27FC236}">
                  <a16:creationId xmlns:a16="http://schemas.microsoft.com/office/drawing/2014/main" id="{A9958641-EDA4-4C7C-90C5-15176D531150}"/>
                </a:ext>
              </a:extLst>
            </p:cNvPr>
            <p:cNvSpPr/>
            <p:nvPr/>
          </p:nvSpPr>
          <p:spPr>
            <a:xfrm>
              <a:off x="4918967" y="2123189"/>
              <a:ext cx="1126216" cy="757580"/>
            </a:xfrm>
            <a:custGeom>
              <a:avLst/>
              <a:gdLst>
                <a:gd name="connsiteX0" fmla="*/ 1126217 w 1126216"/>
                <a:gd name="connsiteY0" fmla="*/ 202025 h 757580"/>
                <a:gd name="connsiteX1" fmla="*/ 1126217 w 1126216"/>
                <a:gd name="connsiteY1" fmla="*/ 0 h 757580"/>
                <a:gd name="connsiteX2" fmla="*/ 0 w 1126216"/>
                <a:gd name="connsiteY2" fmla="*/ 656520 h 757580"/>
                <a:gd name="connsiteX3" fmla="*/ 175041 w 1126216"/>
                <a:gd name="connsiteY3" fmla="*/ 757580 h 757580"/>
                <a:gd name="connsiteX4" fmla="*/ 1126217 w 1126216"/>
                <a:gd name="connsiteY4" fmla="*/ 202025 h 757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216" h="757580">
                  <a:moveTo>
                    <a:pt x="1126217" y="202025"/>
                  </a:moveTo>
                  <a:lnTo>
                    <a:pt x="1126217" y="0"/>
                  </a:lnTo>
                  <a:cubicBezTo>
                    <a:pt x="650558" y="17164"/>
                    <a:pt x="235515" y="275615"/>
                    <a:pt x="0" y="656520"/>
                  </a:cubicBezTo>
                  <a:lnTo>
                    <a:pt x="175041" y="757580"/>
                  </a:lnTo>
                  <a:cubicBezTo>
                    <a:pt x="375409" y="436969"/>
                    <a:pt x="725157" y="218989"/>
                    <a:pt x="1126217" y="202025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  <p:sp>
          <p:nvSpPr>
            <p:cNvPr id="230" name="شكل حر: شكل 229">
              <a:extLst>
                <a:ext uri="{FF2B5EF4-FFF2-40B4-BE49-F238E27FC236}">
                  <a16:creationId xmlns:a16="http://schemas.microsoft.com/office/drawing/2014/main" id="{49608A63-B339-459E-861C-B777035639E0}"/>
                </a:ext>
              </a:extLst>
            </p:cNvPr>
            <p:cNvSpPr/>
            <p:nvPr/>
          </p:nvSpPr>
          <p:spPr>
            <a:xfrm>
              <a:off x="5141042" y="2382031"/>
              <a:ext cx="904141" cy="1051760"/>
            </a:xfrm>
            <a:custGeom>
              <a:avLst/>
              <a:gdLst>
                <a:gd name="connsiteX0" fmla="*/ 904142 w 904141"/>
                <a:gd name="connsiteY0" fmla="*/ 0 h 1051760"/>
                <a:gd name="connsiteX1" fmla="*/ 0 w 904141"/>
                <a:gd name="connsiteY1" fmla="*/ 529742 h 1051760"/>
                <a:gd name="connsiteX2" fmla="*/ 904142 w 904141"/>
                <a:gd name="connsiteY2" fmla="*/ 1051760 h 1051760"/>
                <a:gd name="connsiteX3" fmla="*/ 904142 w 904141"/>
                <a:gd name="connsiteY3" fmla="*/ 0 h 1051760"/>
                <a:gd name="connsiteX4" fmla="*/ 347072 w 904141"/>
                <a:gd name="connsiteY4" fmla="*/ 561004 h 1051760"/>
                <a:gd name="connsiteX5" fmla="*/ 232372 w 904141"/>
                <a:gd name="connsiteY5" fmla="*/ 446303 h 1051760"/>
                <a:gd name="connsiteX6" fmla="*/ 347072 w 904141"/>
                <a:gd name="connsiteY6" fmla="*/ 331556 h 1051760"/>
                <a:gd name="connsiteX7" fmla="*/ 461820 w 904141"/>
                <a:gd name="connsiteY7" fmla="*/ 446303 h 1051760"/>
                <a:gd name="connsiteX8" fmla="*/ 347072 w 904141"/>
                <a:gd name="connsiteY8" fmla="*/ 561004 h 1051760"/>
                <a:gd name="connsiteX9" fmla="*/ 689391 w 904141"/>
                <a:gd name="connsiteY9" fmla="*/ 770506 h 1051760"/>
                <a:gd name="connsiteX10" fmla="*/ 613086 w 904141"/>
                <a:gd name="connsiteY10" fmla="*/ 694211 h 1051760"/>
                <a:gd name="connsiteX11" fmla="*/ 689391 w 904141"/>
                <a:gd name="connsiteY11" fmla="*/ 617887 h 1051760"/>
                <a:gd name="connsiteX12" fmla="*/ 765762 w 904141"/>
                <a:gd name="connsiteY12" fmla="*/ 694211 h 1051760"/>
                <a:gd name="connsiteX13" fmla="*/ 689391 w 904141"/>
                <a:gd name="connsiteY13" fmla="*/ 770506 h 1051760"/>
                <a:gd name="connsiteX14" fmla="*/ 686353 w 904141"/>
                <a:gd name="connsiteY14" fmla="*/ 486461 h 1051760"/>
                <a:gd name="connsiteX15" fmla="*/ 633289 w 904141"/>
                <a:gd name="connsiteY15" fmla="*/ 453171 h 1051760"/>
                <a:gd name="connsiteX16" fmla="*/ 621001 w 904141"/>
                <a:gd name="connsiteY16" fmla="*/ 407470 h 1051760"/>
                <a:gd name="connsiteX17" fmla="*/ 690001 w 904141"/>
                <a:gd name="connsiteY17" fmla="*/ 389001 h 1051760"/>
                <a:gd name="connsiteX18" fmla="*/ 775792 w 904141"/>
                <a:gd name="connsiteY18" fmla="*/ 444094 h 1051760"/>
                <a:gd name="connsiteX19" fmla="*/ 686353 w 904141"/>
                <a:gd name="connsiteY19" fmla="*/ 486461 h 1051760"/>
                <a:gd name="connsiteX20" fmla="*/ 724805 w 904141"/>
                <a:gd name="connsiteY20" fmla="*/ 305257 h 1051760"/>
                <a:gd name="connsiteX21" fmla="*/ 648481 w 904141"/>
                <a:gd name="connsiteY21" fmla="*/ 228924 h 1051760"/>
                <a:gd name="connsiteX22" fmla="*/ 724805 w 904141"/>
                <a:gd name="connsiteY22" fmla="*/ 152629 h 1051760"/>
                <a:gd name="connsiteX23" fmla="*/ 801176 w 904141"/>
                <a:gd name="connsiteY23" fmla="*/ 228924 h 1051760"/>
                <a:gd name="connsiteX24" fmla="*/ 724805 w 904141"/>
                <a:gd name="connsiteY24" fmla="*/ 305257 h 105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04141" h="1051760">
                  <a:moveTo>
                    <a:pt x="904142" y="0"/>
                  </a:moveTo>
                  <a:cubicBezTo>
                    <a:pt x="522218" y="16869"/>
                    <a:pt x="189967" y="224390"/>
                    <a:pt x="0" y="529742"/>
                  </a:cubicBezTo>
                  <a:lnTo>
                    <a:pt x="904142" y="1051760"/>
                  </a:lnTo>
                  <a:lnTo>
                    <a:pt x="904142" y="0"/>
                  </a:lnTo>
                  <a:close/>
                  <a:moveTo>
                    <a:pt x="347072" y="561004"/>
                  </a:moveTo>
                  <a:cubicBezTo>
                    <a:pt x="283750" y="561004"/>
                    <a:pt x="232372" y="509635"/>
                    <a:pt x="232372" y="446303"/>
                  </a:cubicBezTo>
                  <a:cubicBezTo>
                    <a:pt x="232372" y="382924"/>
                    <a:pt x="283740" y="331556"/>
                    <a:pt x="347072" y="331556"/>
                  </a:cubicBezTo>
                  <a:cubicBezTo>
                    <a:pt x="410451" y="331556"/>
                    <a:pt x="461820" y="382924"/>
                    <a:pt x="461820" y="446303"/>
                  </a:cubicBezTo>
                  <a:cubicBezTo>
                    <a:pt x="461867" y="509692"/>
                    <a:pt x="410451" y="561004"/>
                    <a:pt x="347072" y="561004"/>
                  </a:cubicBezTo>
                  <a:close/>
                  <a:moveTo>
                    <a:pt x="689391" y="770506"/>
                  </a:moveTo>
                  <a:cubicBezTo>
                    <a:pt x="647271" y="770506"/>
                    <a:pt x="613086" y="736378"/>
                    <a:pt x="613086" y="694211"/>
                  </a:cubicBezTo>
                  <a:cubicBezTo>
                    <a:pt x="613086" y="652043"/>
                    <a:pt x="647262" y="617887"/>
                    <a:pt x="689391" y="617887"/>
                  </a:cubicBezTo>
                  <a:cubicBezTo>
                    <a:pt x="731558" y="617887"/>
                    <a:pt x="765762" y="652043"/>
                    <a:pt x="765762" y="694211"/>
                  </a:cubicBezTo>
                  <a:cubicBezTo>
                    <a:pt x="765715" y="736378"/>
                    <a:pt x="731558" y="770506"/>
                    <a:pt x="689391" y="770506"/>
                  </a:cubicBezTo>
                  <a:close/>
                  <a:moveTo>
                    <a:pt x="686353" y="486461"/>
                  </a:moveTo>
                  <a:cubicBezTo>
                    <a:pt x="671836" y="468478"/>
                    <a:pt x="655358" y="459181"/>
                    <a:pt x="633289" y="453171"/>
                  </a:cubicBezTo>
                  <a:cubicBezTo>
                    <a:pt x="611172" y="447123"/>
                    <a:pt x="606781" y="423624"/>
                    <a:pt x="621001" y="407470"/>
                  </a:cubicBezTo>
                  <a:cubicBezTo>
                    <a:pt x="637718" y="388534"/>
                    <a:pt x="666255" y="382467"/>
                    <a:pt x="690001" y="389001"/>
                  </a:cubicBezTo>
                  <a:cubicBezTo>
                    <a:pt x="724310" y="398374"/>
                    <a:pt x="753427" y="416376"/>
                    <a:pt x="775792" y="444094"/>
                  </a:cubicBezTo>
                  <a:cubicBezTo>
                    <a:pt x="806482" y="481975"/>
                    <a:pt x="713432" y="519951"/>
                    <a:pt x="686353" y="486461"/>
                  </a:cubicBezTo>
                  <a:close/>
                  <a:moveTo>
                    <a:pt x="724805" y="305257"/>
                  </a:moveTo>
                  <a:cubicBezTo>
                    <a:pt x="682685" y="305257"/>
                    <a:pt x="648481" y="271129"/>
                    <a:pt x="648481" y="228924"/>
                  </a:cubicBezTo>
                  <a:cubicBezTo>
                    <a:pt x="648481" y="186757"/>
                    <a:pt x="682685" y="152629"/>
                    <a:pt x="724805" y="152629"/>
                  </a:cubicBezTo>
                  <a:cubicBezTo>
                    <a:pt x="766972" y="152629"/>
                    <a:pt x="801176" y="186757"/>
                    <a:pt x="801176" y="228924"/>
                  </a:cubicBezTo>
                  <a:cubicBezTo>
                    <a:pt x="801176" y="271120"/>
                    <a:pt x="766972" y="305257"/>
                    <a:pt x="724805" y="305257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</p:grpSp>
      <p:grpSp>
        <p:nvGrpSpPr>
          <p:cNvPr id="211" name="مجموعة 210" hidden="1">
            <a:extLst>
              <a:ext uri="{FF2B5EF4-FFF2-40B4-BE49-F238E27FC236}">
                <a16:creationId xmlns:a16="http://schemas.microsoft.com/office/drawing/2014/main" id="{65DBCBB5-57BB-459E-AE09-212BAB60118D}"/>
              </a:ext>
            </a:extLst>
          </p:cNvPr>
          <p:cNvGrpSpPr/>
          <p:nvPr/>
        </p:nvGrpSpPr>
        <p:grpSpPr>
          <a:xfrm>
            <a:off x="4675305" y="1555034"/>
            <a:ext cx="530663" cy="535740"/>
            <a:chOff x="6196745" y="2867634"/>
            <a:chExt cx="1281474" cy="1293733"/>
          </a:xfrm>
          <a:solidFill>
            <a:schemeClr val="accent2">
              <a:lumMod val="75000"/>
            </a:schemeClr>
          </a:solidFill>
        </p:grpSpPr>
        <p:sp>
          <p:nvSpPr>
            <p:cNvPr id="223" name="شكل حر: شكل 222">
              <a:extLst>
                <a:ext uri="{FF2B5EF4-FFF2-40B4-BE49-F238E27FC236}">
                  <a16:creationId xmlns:a16="http://schemas.microsoft.com/office/drawing/2014/main" id="{DD1883D1-F0FF-4A00-8372-F9F4B2BB3E1F}"/>
                </a:ext>
              </a:extLst>
            </p:cNvPr>
            <p:cNvSpPr/>
            <p:nvPr/>
          </p:nvSpPr>
          <p:spPr>
            <a:xfrm>
              <a:off x="7136863" y="2867634"/>
              <a:ext cx="341356" cy="1293733"/>
            </a:xfrm>
            <a:custGeom>
              <a:avLst/>
              <a:gdLst>
                <a:gd name="connsiteX0" fmla="*/ 10306 w 341356"/>
                <a:gd name="connsiteY0" fmla="*/ 101127 h 1293733"/>
                <a:gd name="connsiteX1" fmla="*/ 139389 w 341356"/>
                <a:gd name="connsiteY1" fmla="*/ 636861 h 1293733"/>
                <a:gd name="connsiteX2" fmla="*/ 0 w 341356"/>
                <a:gd name="connsiteY2" fmla="*/ 1192625 h 1293733"/>
                <a:gd name="connsiteX3" fmla="*/ 175098 w 341356"/>
                <a:gd name="connsiteY3" fmla="*/ 1293733 h 1293733"/>
                <a:gd name="connsiteX4" fmla="*/ 341357 w 341356"/>
                <a:gd name="connsiteY4" fmla="*/ 636861 h 1293733"/>
                <a:gd name="connsiteX5" fmla="*/ 185356 w 341356"/>
                <a:gd name="connsiteY5" fmla="*/ 0 h 1293733"/>
                <a:gd name="connsiteX6" fmla="*/ 10306 w 341356"/>
                <a:gd name="connsiteY6" fmla="*/ 101127 h 129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1356" h="1293733">
                  <a:moveTo>
                    <a:pt x="10306" y="101127"/>
                  </a:moveTo>
                  <a:cubicBezTo>
                    <a:pt x="92631" y="262014"/>
                    <a:pt x="139389" y="443989"/>
                    <a:pt x="139389" y="636861"/>
                  </a:cubicBezTo>
                  <a:cubicBezTo>
                    <a:pt x="139389" y="837705"/>
                    <a:pt x="88830" y="1026900"/>
                    <a:pt x="0" y="1192625"/>
                  </a:cubicBezTo>
                  <a:lnTo>
                    <a:pt x="175098" y="1293733"/>
                  </a:lnTo>
                  <a:cubicBezTo>
                    <a:pt x="281092" y="1098223"/>
                    <a:pt x="341357" y="874395"/>
                    <a:pt x="341357" y="636861"/>
                  </a:cubicBezTo>
                  <a:cubicBezTo>
                    <a:pt x="341357" y="407270"/>
                    <a:pt x="284826" y="190776"/>
                    <a:pt x="185356" y="0"/>
                  </a:cubicBezTo>
                  <a:lnTo>
                    <a:pt x="10306" y="101127"/>
                  </a:ln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  <p:sp>
          <p:nvSpPr>
            <p:cNvPr id="224" name="شكل حر: شكل 223">
              <a:extLst>
                <a:ext uri="{FF2B5EF4-FFF2-40B4-BE49-F238E27FC236}">
                  <a16:creationId xmlns:a16="http://schemas.microsoft.com/office/drawing/2014/main" id="{625B43BD-1C4C-4AFB-9F01-B5AAC3BCBFE2}"/>
                </a:ext>
              </a:extLst>
            </p:cNvPr>
            <p:cNvSpPr/>
            <p:nvPr/>
          </p:nvSpPr>
          <p:spPr>
            <a:xfrm>
              <a:off x="6196745" y="2999908"/>
              <a:ext cx="1022680" cy="1035091"/>
            </a:xfrm>
            <a:custGeom>
              <a:avLst/>
              <a:gdLst>
                <a:gd name="connsiteX0" fmla="*/ 1022680 w 1022680"/>
                <a:gd name="connsiteY0" fmla="*/ 504587 h 1035091"/>
                <a:gd name="connsiteX1" fmla="*/ 902980 w 1022680"/>
                <a:gd name="connsiteY1" fmla="*/ 0 h 1035091"/>
                <a:gd name="connsiteX2" fmla="*/ 0 w 1022680"/>
                <a:gd name="connsiteY2" fmla="*/ 521351 h 1035091"/>
                <a:gd name="connsiteX3" fmla="*/ 889711 w 1022680"/>
                <a:gd name="connsiteY3" fmla="*/ 1035091 h 1035091"/>
                <a:gd name="connsiteX4" fmla="*/ 1022680 w 1022680"/>
                <a:gd name="connsiteY4" fmla="*/ 504587 h 1035091"/>
                <a:gd name="connsiteX5" fmla="*/ 870128 w 1022680"/>
                <a:gd name="connsiteY5" fmla="*/ 178937 h 1035091"/>
                <a:gd name="connsiteX6" fmla="*/ 829189 w 1022680"/>
                <a:gd name="connsiteY6" fmla="*/ 222933 h 1035091"/>
                <a:gd name="connsiteX7" fmla="*/ 870128 w 1022680"/>
                <a:gd name="connsiteY7" fmla="*/ 178937 h 1035091"/>
                <a:gd name="connsiteX8" fmla="*/ 393687 w 1022680"/>
                <a:gd name="connsiteY8" fmla="*/ 593865 h 1035091"/>
                <a:gd name="connsiteX9" fmla="*/ 317383 w 1022680"/>
                <a:gd name="connsiteY9" fmla="*/ 517512 h 1035091"/>
                <a:gd name="connsiteX10" fmla="*/ 393687 w 1022680"/>
                <a:gd name="connsiteY10" fmla="*/ 441208 h 1035091"/>
                <a:gd name="connsiteX11" fmla="*/ 470040 w 1022680"/>
                <a:gd name="connsiteY11" fmla="*/ 517512 h 1035091"/>
                <a:gd name="connsiteX12" fmla="*/ 393687 w 1022680"/>
                <a:gd name="connsiteY12" fmla="*/ 593865 h 1035091"/>
                <a:gd name="connsiteX13" fmla="*/ 603552 w 1022680"/>
                <a:gd name="connsiteY13" fmla="*/ 440074 h 1035091"/>
                <a:gd name="connsiteX14" fmla="*/ 540172 w 1022680"/>
                <a:gd name="connsiteY14" fmla="*/ 479431 h 1035091"/>
                <a:gd name="connsiteX15" fmla="*/ 603552 w 1022680"/>
                <a:gd name="connsiteY15" fmla="*/ 440074 h 1035091"/>
                <a:gd name="connsiteX16" fmla="*/ 559603 w 1022680"/>
                <a:gd name="connsiteY16" fmla="*/ 691020 h 1035091"/>
                <a:gd name="connsiteX17" fmla="*/ 596741 w 1022680"/>
                <a:gd name="connsiteY17" fmla="*/ 632574 h 1035091"/>
                <a:gd name="connsiteX18" fmla="*/ 559603 w 1022680"/>
                <a:gd name="connsiteY18" fmla="*/ 691020 h 1035091"/>
                <a:gd name="connsiteX19" fmla="*/ 760733 w 1022680"/>
                <a:gd name="connsiteY19" fmla="*/ 882387 h 1035091"/>
                <a:gd name="connsiteX20" fmla="*/ 684381 w 1022680"/>
                <a:gd name="connsiteY20" fmla="*/ 806034 h 1035091"/>
                <a:gd name="connsiteX21" fmla="*/ 760733 w 1022680"/>
                <a:gd name="connsiteY21" fmla="*/ 729787 h 1035091"/>
                <a:gd name="connsiteX22" fmla="*/ 837086 w 1022680"/>
                <a:gd name="connsiteY22" fmla="*/ 806034 h 1035091"/>
                <a:gd name="connsiteX23" fmla="*/ 760733 w 1022680"/>
                <a:gd name="connsiteY23" fmla="*/ 882387 h 1035091"/>
                <a:gd name="connsiteX24" fmla="*/ 799157 w 1022680"/>
                <a:gd name="connsiteY24" fmla="*/ 580739 h 1035091"/>
                <a:gd name="connsiteX25" fmla="*/ 684486 w 1022680"/>
                <a:gd name="connsiteY25" fmla="*/ 466068 h 1035091"/>
                <a:gd name="connsiteX26" fmla="*/ 799157 w 1022680"/>
                <a:gd name="connsiteY26" fmla="*/ 351320 h 1035091"/>
                <a:gd name="connsiteX27" fmla="*/ 913933 w 1022680"/>
                <a:gd name="connsiteY27" fmla="*/ 466068 h 1035091"/>
                <a:gd name="connsiteX28" fmla="*/ 799157 w 1022680"/>
                <a:gd name="connsiteY28" fmla="*/ 580739 h 103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2680" h="1035091">
                  <a:moveTo>
                    <a:pt x="1022680" y="504587"/>
                  </a:moveTo>
                  <a:cubicBezTo>
                    <a:pt x="1022680" y="323031"/>
                    <a:pt x="979427" y="151762"/>
                    <a:pt x="902980" y="0"/>
                  </a:cubicBezTo>
                  <a:lnTo>
                    <a:pt x="0" y="521351"/>
                  </a:lnTo>
                  <a:lnTo>
                    <a:pt x="889711" y="1035091"/>
                  </a:lnTo>
                  <a:cubicBezTo>
                    <a:pt x="974493" y="877062"/>
                    <a:pt x="1022680" y="696439"/>
                    <a:pt x="1022680" y="504587"/>
                  </a:cubicBezTo>
                  <a:close/>
                  <a:moveTo>
                    <a:pt x="870128" y="178937"/>
                  </a:moveTo>
                  <a:cubicBezTo>
                    <a:pt x="935431" y="178937"/>
                    <a:pt x="858241" y="222933"/>
                    <a:pt x="829189" y="222933"/>
                  </a:cubicBezTo>
                  <a:cubicBezTo>
                    <a:pt x="763991" y="222885"/>
                    <a:pt x="841124" y="178937"/>
                    <a:pt x="870128" y="178937"/>
                  </a:cubicBezTo>
                  <a:close/>
                  <a:moveTo>
                    <a:pt x="393687" y="593865"/>
                  </a:moveTo>
                  <a:cubicBezTo>
                    <a:pt x="351568" y="593865"/>
                    <a:pt x="317383" y="559727"/>
                    <a:pt x="317383" y="517512"/>
                  </a:cubicBezTo>
                  <a:cubicBezTo>
                    <a:pt x="317383" y="475383"/>
                    <a:pt x="351568" y="441208"/>
                    <a:pt x="393687" y="441208"/>
                  </a:cubicBezTo>
                  <a:cubicBezTo>
                    <a:pt x="435912" y="441208"/>
                    <a:pt x="470040" y="475383"/>
                    <a:pt x="470040" y="517512"/>
                  </a:cubicBezTo>
                  <a:cubicBezTo>
                    <a:pt x="470030" y="559727"/>
                    <a:pt x="435902" y="593865"/>
                    <a:pt x="393687" y="593865"/>
                  </a:cubicBezTo>
                  <a:close/>
                  <a:moveTo>
                    <a:pt x="603552" y="440074"/>
                  </a:moveTo>
                  <a:cubicBezTo>
                    <a:pt x="651243" y="440074"/>
                    <a:pt x="560299" y="479431"/>
                    <a:pt x="540172" y="479431"/>
                  </a:cubicBezTo>
                  <a:cubicBezTo>
                    <a:pt x="492528" y="479431"/>
                    <a:pt x="583473" y="440074"/>
                    <a:pt x="603552" y="440074"/>
                  </a:cubicBezTo>
                  <a:close/>
                  <a:moveTo>
                    <a:pt x="559603" y="691020"/>
                  </a:moveTo>
                  <a:cubicBezTo>
                    <a:pt x="493614" y="691020"/>
                    <a:pt x="558222" y="632574"/>
                    <a:pt x="596741" y="632574"/>
                  </a:cubicBezTo>
                  <a:cubicBezTo>
                    <a:pt x="662788" y="632517"/>
                    <a:pt x="598075" y="691020"/>
                    <a:pt x="559603" y="691020"/>
                  </a:cubicBezTo>
                  <a:close/>
                  <a:moveTo>
                    <a:pt x="760733" y="882387"/>
                  </a:moveTo>
                  <a:cubicBezTo>
                    <a:pt x="718518" y="882387"/>
                    <a:pt x="684381" y="848259"/>
                    <a:pt x="684381" y="806034"/>
                  </a:cubicBezTo>
                  <a:cubicBezTo>
                    <a:pt x="684381" y="763915"/>
                    <a:pt x="718614" y="729787"/>
                    <a:pt x="760733" y="729787"/>
                  </a:cubicBezTo>
                  <a:cubicBezTo>
                    <a:pt x="802910" y="729787"/>
                    <a:pt x="837086" y="763915"/>
                    <a:pt x="837086" y="806034"/>
                  </a:cubicBezTo>
                  <a:cubicBezTo>
                    <a:pt x="837076" y="848259"/>
                    <a:pt x="802910" y="882387"/>
                    <a:pt x="760733" y="882387"/>
                  </a:cubicBezTo>
                  <a:close/>
                  <a:moveTo>
                    <a:pt x="799157" y="580739"/>
                  </a:moveTo>
                  <a:cubicBezTo>
                    <a:pt x="735835" y="580739"/>
                    <a:pt x="684486" y="529390"/>
                    <a:pt x="684486" y="466068"/>
                  </a:cubicBezTo>
                  <a:cubicBezTo>
                    <a:pt x="684486" y="402688"/>
                    <a:pt x="735835" y="351320"/>
                    <a:pt x="799157" y="351320"/>
                  </a:cubicBezTo>
                  <a:cubicBezTo>
                    <a:pt x="862527" y="351320"/>
                    <a:pt x="913933" y="402688"/>
                    <a:pt x="913933" y="466068"/>
                  </a:cubicBezTo>
                  <a:cubicBezTo>
                    <a:pt x="913829" y="529438"/>
                    <a:pt x="862479" y="580739"/>
                    <a:pt x="799157" y="580739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</p:grpSp>
      <p:grpSp>
        <p:nvGrpSpPr>
          <p:cNvPr id="213" name="مجموعة 212">
            <a:extLst>
              <a:ext uri="{FF2B5EF4-FFF2-40B4-BE49-F238E27FC236}">
                <a16:creationId xmlns:a16="http://schemas.microsoft.com/office/drawing/2014/main" id="{5D0F1098-044E-4BFD-9BEE-E7C7ADD7FBF8}"/>
              </a:ext>
            </a:extLst>
          </p:cNvPr>
          <p:cNvGrpSpPr/>
          <p:nvPr/>
        </p:nvGrpSpPr>
        <p:grpSpPr>
          <a:xfrm>
            <a:off x="4213808" y="1538226"/>
            <a:ext cx="461341" cy="528782"/>
            <a:chOff x="4931111" y="3608765"/>
            <a:chExt cx="1114072" cy="1276931"/>
          </a:xfrm>
          <a:solidFill>
            <a:schemeClr val="accent2">
              <a:lumMod val="75000"/>
            </a:schemeClr>
          </a:solidFill>
        </p:grpSpPr>
        <p:sp>
          <p:nvSpPr>
            <p:cNvPr id="221" name="شكل حر: شكل 220">
              <a:extLst>
                <a:ext uri="{FF2B5EF4-FFF2-40B4-BE49-F238E27FC236}">
                  <a16:creationId xmlns:a16="http://schemas.microsoft.com/office/drawing/2014/main" id="{5574A037-BD83-4E02-94DC-674050D5C645}"/>
                </a:ext>
              </a:extLst>
            </p:cNvPr>
            <p:cNvSpPr/>
            <p:nvPr/>
          </p:nvSpPr>
          <p:spPr>
            <a:xfrm>
              <a:off x="4931111" y="4147061"/>
              <a:ext cx="1114072" cy="738635"/>
            </a:xfrm>
            <a:custGeom>
              <a:avLst/>
              <a:gdLst>
                <a:gd name="connsiteX0" fmla="*/ 1114073 w 1114072"/>
                <a:gd name="connsiteY0" fmla="*/ 738635 h 738635"/>
                <a:gd name="connsiteX1" fmla="*/ 1114073 w 1114072"/>
                <a:gd name="connsiteY1" fmla="*/ 536620 h 738635"/>
                <a:gd name="connsiteX2" fmla="*/ 175041 w 1114072"/>
                <a:gd name="connsiteY2" fmla="*/ 0 h 738635"/>
                <a:gd name="connsiteX3" fmla="*/ 0 w 1114072"/>
                <a:gd name="connsiteY3" fmla="*/ 101108 h 738635"/>
                <a:gd name="connsiteX4" fmla="*/ 1114073 w 1114072"/>
                <a:gd name="connsiteY4" fmla="*/ 738635 h 738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4072" h="738635">
                  <a:moveTo>
                    <a:pt x="1114073" y="738635"/>
                  </a:moveTo>
                  <a:lnTo>
                    <a:pt x="1114073" y="536620"/>
                  </a:lnTo>
                  <a:cubicBezTo>
                    <a:pt x="721004" y="519999"/>
                    <a:pt x="377209" y="310277"/>
                    <a:pt x="175041" y="0"/>
                  </a:cubicBezTo>
                  <a:lnTo>
                    <a:pt x="0" y="101108"/>
                  </a:lnTo>
                  <a:cubicBezTo>
                    <a:pt x="237401" y="471564"/>
                    <a:pt x="646395" y="721766"/>
                    <a:pt x="1114073" y="738635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  <p:sp>
          <p:nvSpPr>
            <p:cNvPr id="222" name="شكل حر: شكل 221">
              <a:extLst>
                <a:ext uri="{FF2B5EF4-FFF2-40B4-BE49-F238E27FC236}">
                  <a16:creationId xmlns:a16="http://schemas.microsoft.com/office/drawing/2014/main" id="{566BF7F6-EA87-48E8-8B89-B46A947DE43B}"/>
                </a:ext>
              </a:extLst>
            </p:cNvPr>
            <p:cNvSpPr/>
            <p:nvPr/>
          </p:nvSpPr>
          <p:spPr>
            <a:xfrm>
              <a:off x="5156758" y="3608765"/>
              <a:ext cx="888425" cy="1018193"/>
            </a:xfrm>
            <a:custGeom>
              <a:avLst/>
              <a:gdLst>
                <a:gd name="connsiteX0" fmla="*/ 888425 w 888425"/>
                <a:gd name="connsiteY0" fmla="*/ 1018194 h 1018193"/>
                <a:gd name="connsiteX1" fmla="*/ 888425 w 888425"/>
                <a:gd name="connsiteY1" fmla="*/ 0 h 1018193"/>
                <a:gd name="connsiteX2" fmla="*/ 0 w 888425"/>
                <a:gd name="connsiteY2" fmla="*/ 512940 h 1018193"/>
                <a:gd name="connsiteX3" fmla="*/ 888425 w 888425"/>
                <a:gd name="connsiteY3" fmla="*/ 1018194 h 1018193"/>
                <a:gd name="connsiteX4" fmla="*/ 727358 w 888425"/>
                <a:gd name="connsiteY4" fmla="*/ 936812 h 1018193"/>
                <a:gd name="connsiteX5" fmla="*/ 766572 w 888425"/>
                <a:gd name="connsiteY5" fmla="*/ 886168 h 1018193"/>
                <a:gd name="connsiteX6" fmla="*/ 727358 w 888425"/>
                <a:gd name="connsiteY6" fmla="*/ 936812 h 1018193"/>
                <a:gd name="connsiteX7" fmla="*/ 709089 w 888425"/>
                <a:gd name="connsiteY7" fmla="*/ 273529 h 1018193"/>
                <a:gd name="connsiteX8" fmla="*/ 785460 w 888425"/>
                <a:gd name="connsiteY8" fmla="*/ 349834 h 1018193"/>
                <a:gd name="connsiteX9" fmla="*/ 709089 w 888425"/>
                <a:gd name="connsiteY9" fmla="*/ 426139 h 1018193"/>
                <a:gd name="connsiteX10" fmla="*/ 632765 w 888425"/>
                <a:gd name="connsiteY10" fmla="*/ 349834 h 1018193"/>
                <a:gd name="connsiteX11" fmla="*/ 709089 w 888425"/>
                <a:gd name="connsiteY11" fmla="*/ 273529 h 1018193"/>
                <a:gd name="connsiteX12" fmla="*/ 512759 w 888425"/>
                <a:gd name="connsiteY12" fmla="*/ 452076 h 1018193"/>
                <a:gd name="connsiteX13" fmla="*/ 476117 w 888425"/>
                <a:gd name="connsiteY13" fmla="*/ 512350 h 1018193"/>
                <a:gd name="connsiteX14" fmla="*/ 512759 w 888425"/>
                <a:gd name="connsiteY14" fmla="*/ 452076 h 1018193"/>
                <a:gd name="connsiteX15" fmla="*/ 558927 w 888425"/>
                <a:gd name="connsiteY15" fmla="*/ 552602 h 1018193"/>
                <a:gd name="connsiteX16" fmla="*/ 673675 w 888425"/>
                <a:gd name="connsiteY16" fmla="*/ 667322 h 1018193"/>
                <a:gd name="connsiteX17" fmla="*/ 558927 w 888425"/>
                <a:gd name="connsiteY17" fmla="*/ 782041 h 1018193"/>
                <a:gd name="connsiteX18" fmla="*/ 444227 w 888425"/>
                <a:gd name="connsiteY18" fmla="*/ 667322 h 1018193"/>
                <a:gd name="connsiteX19" fmla="*/ 558927 w 888425"/>
                <a:gd name="connsiteY19" fmla="*/ 552602 h 1018193"/>
                <a:gd name="connsiteX20" fmla="*/ 233534 w 888425"/>
                <a:gd name="connsiteY20" fmla="*/ 464601 h 1018193"/>
                <a:gd name="connsiteX21" fmla="*/ 309905 w 888425"/>
                <a:gd name="connsiteY21" fmla="*/ 540906 h 1018193"/>
                <a:gd name="connsiteX22" fmla="*/ 233534 w 888425"/>
                <a:gd name="connsiteY22" fmla="*/ 617210 h 1018193"/>
                <a:gd name="connsiteX23" fmla="*/ 157229 w 888425"/>
                <a:gd name="connsiteY23" fmla="*/ 540906 h 1018193"/>
                <a:gd name="connsiteX24" fmla="*/ 233534 w 888425"/>
                <a:gd name="connsiteY24" fmla="*/ 464601 h 1018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88425" h="1018193">
                  <a:moveTo>
                    <a:pt x="888425" y="1018194"/>
                  </a:moveTo>
                  <a:lnTo>
                    <a:pt x="888425" y="0"/>
                  </a:lnTo>
                  <a:lnTo>
                    <a:pt x="0" y="512940"/>
                  </a:lnTo>
                  <a:cubicBezTo>
                    <a:pt x="192319" y="804824"/>
                    <a:pt x="516855" y="1001716"/>
                    <a:pt x="888425" y="1018194"/>
                  </a:cubicBezTo>
                  <a:close/>
                  <a:moveTo>
                    <a:pt x="727358" y="936812"/>
                  </a:moveTo>
                  <a:cubicBezTo>
                    <a:pt x="661616" y="936812"/>
                    <a:pt x="733177" y="886168"/>
                    <a:pt x="766572" y="886168"/>
                  </a:cubicBezTo>
                  <a:cubicBezTo>
                    <a:pt x="832314" y="886158"/>
                    <a:pt x="760752" y="936812"/>
                    <a:pt x="727358" y="936812"/>
                  </a:cubicBezTo>
                  <a:close/>
                  <a:moveTo>
                    <a:pt x="709089" y="273529"/>
                  </a:moveTo>
                  <a:cubicBezTo>
                    <a:pt x="751256" y="273529"/>
                    <a:pt x="785460" y="307667"/>
                    <a:pt x="785460" y="349834"/>
                  </a:cubicBezTo>
                  <a:cubicBezTo>
                    <a:pt x="785460" y="392011"/>
                    <a:pt x="751256" y="426139"/>
                    <a:pt x="709089" y="426139"/>
                  </a:cubicBezTo>
                  <a:cubicBezTo>
                    <a:pt x="666969" y="426139"/>
                    <a:pt x="632765" y="392011"/>
                    <a:pt x="632765" y="349834"/>
                  </a:cubicBezTo>
                  <a:cubicBezTo>
                    <a:pt x="632765" y="307667"/>
                    <a:pt x="666969" y="273529"/>
                    <a:pt x="709089" y="273529"/>
                  </a:cubicBezTo>
                  <a:close/>
                  <a:moveTo>
                    <a:pt x="512759" y="452076"/>
                  </a:moveTo>
                  <a:cubicBezTo>
                    <a:pt x="578834" y="452076"/>
                    <a:pt x="515798" y="512350"/>
                    <a:pt x="476117" y="512350"/>
                  </a:cubicBezTo>
                  <a:cubicBezTo>
                    <a:pt x="410099" y="512350"/>
                    <a:pt x="473088" y="452076"/>
                    <a:pt x="512759" y="452076"/>
                  </a:cubicBezTo>
                  <a:close/>
                  <a:moveTo>
                    <a:pt x="558927" y="552602"/>
                  </a:moveTo>
                  <a:cubicBezTo>
                    <a:pt x="622325" y="552602"/>
                    <a:pt x="673675" y="603942"/>
                    <a:pt x="673675" y="667322"/>
                  </a:cubicBezTo>
                  <a:cubicBezTo>
                    <a:pt x="673675" y="730691"/>
                    <a:pt x="622325" y="782041"/>
                    <a:pt x="558927" y="782041"/>
                  </a:cubicBezTo>
                  <a:cubicBezTo>
                    <a:pt x="495595" y="782041"/>
                    <a:pt x="444227" y="730644"/>
                    <a:pt x="444227" y="667322"/>
                  </a:cubicBezTo>
                  <a:cubicBezTo>
                    <a:pt x="444227" y="603933"/>
                    <a:pt x="495595" y="552602"/>
                    <a:pt x="558927" y="552602"/>
                  </a:cubicBezTo>
                  <a:close/>
                  <a:moveTo>
                    <a:pt x="233534" y="464601"/>
                  </a:moveTo>
                  <a:cubicBezTo>
                    <a:pt x="275701" y="464601"/>
                    <a:pt x="309905" y="498729"/>
                    <a:pt x="309905" y="540906"/>
                  </a:cubicBezTo>
                  <a:cubicBezTo>
                    <a:pt x="309905" y="583073"/>
                    <a:pt x="275701" y="617210"/>
                    <a:pt x="233534" y="617210"/>
                  </a:cubicBezTo>
                  <a:cubicBezTo>
                    <a:pt x="191414" y="617210"/>
                    <a:pt x="157229" y="583073"/>
                    <a:pt x="157229" y="540906"/>
                  </a:cubicBezTo>
                  <a:cubicBezTo>
                    <a:pt x="157229" y="498777"/>
                    <a:pt x="191405" y="464601"/>
                    <a:pt x="233534" y="464601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</p:grpSp>
      <p:grpSp>
        <p:nvGrpSpPr>
          <p:cNvPr id="214" name="مجموعة 213">
            <a:extLst>
              <a:ext uri="{FF2B5EF4-FFF2-40B4-BE49-F238E27FC236}">
                <a16:creationId xmlns:a16="http://schemas.microsoft.com/office/drawing/2014/main" id="{10887972-C517-42EF-85D7-2E44BEA2CE65}"/>
              </a:ext>
            </a:extLst>
          </p:cNvPr>
          <p:cNvGrpSpPr/>
          <p:nvPr/>
        </p:nvGrpSpPr>
        <p:grpSpPr>
          <a:xfrm>
            <a:off x="4675305" y="1538226"/>
            <a:ext cx="461365" cy="528782"/>
            <a:chOff x="6146187" y="3608765"/>
            <a:chExt cx="1114129" cy="1276931"/>
          </a:xfrm>
          <a:solidFill>
            <a:schemeClr val="accent2">
              <a:lumMod val="75000"/>
            </a:schemeClr>
          </a:solidFill>
        </p:grpSpPr>
        <p:sp>
          <p:nvSpPr>
            <p:cNvPr id="218" name="شكل حر: شكل 217">
              <a:extLst>
                <a:ext uri="{FF2B5EF4-FFF2-40B4-BE49-F238E27FC236}">
                  <a16:creationId xmlns:a16="http://schemas.microsoft.com/office/drawing/2014/main" id="{E1B72C93-7922-421B-9F83-63770A68E80F}"/>
                </a:ext>
              </a:extLst>
            </p:cNvPr>
            <p:cNvSpPr/>
            <p:nvPr/>
          </p:nvSpPr>
          <p:spPr>
            <a:xfrm>
              <a:off x="6146187" y="4147061"/>
              <a:ext cx="1114129" cy="738635"/>
            </a:xfrm>
            <a:custGeom>
              <a:avLst/>
              <a:gdLst>
                <a:gd name="connsiteX0" fmla="*/ 1114130 w 1114129"/>
                <a:gd name="connsiteY0" fmla="*/ 101108 h 738635"/>
                <a:gd name="connsiteX1" fmla="*/ 939041 w 1114129"/>
                <a:gd name="connsiteY1" fmla="*/ 0 h 738635"/>
                <a:gd name="connsiteX2" fmla="*/ 0 w 1114129"/>
                <a:gd name="connsiteY2" fmla="*/ 536620 h 738635"/>
                <a:gd name="connsiteX3" fmla="*/ 0 w 1114129"/>
                <a:gd name="connsiteY3" fmla="*/ 738635 h 738635"/>
                <a:gd name="connsiteX4" fmla="*/ 1114130 w 1114129"/>
                <a:gd name="connsiteY4" fmla="*/ 101108 h 738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4129" h="738635">
                  <a:moveTo>
                    <a:pt x="1114130" y="101108"/>
                  </a:moveTo>
                  <a:lnTo>
                    <a:pt x="939041" y="0"/>
                  </a:lnTo>
                  <a:cubicBezTo>
                    <a:pt x="736911" y="310277"/>
                    <a:pt x="393097" y="520046"/>
                    <a:pt x="0" y="536620"/>
                  </a:cubicBezTo>
                  <a:lnTo>
                    <a:pt x="0" y="738635"/>
                  </a:lnTo>
                  <a:cubicBezTo>
                    <a:pt x="467725" y="721766"/>
                    <a:pt x="876691" y="471564"/>
                    <a:pt x="1114130" y="101108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  <p:sp>
          <p:nvSpPr>
            <p:cNvPr id="219" name="شكل حر: شكل 218">
              <a:extLst>
                <a:ext uri="{FF2B5EF4-FFF2-40B4-BE49-F238E27FC236}">
                  <a16:creationId xmlns:a16="http://schemas.microsoft.com/office/drawing/2014/main" id="{BB405917-C8EC-4680-848F-452C363D4909}"/>
                </a:ext>
              </a:extLst>
            </p:cNvPr>
            <p:cNvSpPr/>
            <p:nvPr/>
          </p:nvSpPr>
          <p:spPr>
            <a:xfrm>
              <a:off x="6146187" y="3608765"/>
              <a:ext cx="888425" cy="1018193"/>
            </a:xfrm>
            <a:custGeom>
              <a:avLst/>
              <a:gdLst>
                <a:gd name="connsiteX0" fmla="*/ 888425 w 888425"/>
                <a:gd name="connsiteY0" fmla="*/ 512940 h 1018193"/>
                <a:gd name="connsiteX1" fmla="*/ 0 w 888425"/>
                <a:gd name="connsiteY1" fmla="*/ 0 h 1018193"/>
                <a:gd name="connsiteX2" fmla="*/ 0 w 888425"/>
                <a:gd name="connsiteY2" fmla="*/ 1018194 h 1018193"/>
                <a:gd name="connsiteX3" fmla="*/ 888425 w 888425"/>
                <a:gd name="connsiteY3" fmla="*/ 512940 h 1018193"/>
                <a:gd name="connsiteX4" fmla="*/ 164144 w 888425"/>
                <a:gd name="connsiteY4" fmla="*/ 858336 h 1018193"/>
                <a:gd name="connsiteX5" fmla="*/ 87840 w 888425"/>
                <a:gd name="connsiteY5" fmla="*/ 782031 h 1018193"/>
                <a:gd name="connsiteX6" fmla="*/ 164144 w 888425"/>
                <a:gd name="connsiteY6" fmla="*/ 705679 h 1018193"/>
                <a:gd name="connsiteX7" fmla="*/ 240544 w 888425"/>
                <a:gd name="connsiteY7" fmla="*/ 782031 h 1018193"/>
                <a:gd name="connsiteX8" fmla="*/ 164144 w 888425"/>
                <a:gd name="connsiteY8" fmla="*/ 858336 h 1018193"/>
                <a:gd name="connsiteX9" fmla="*/ 215779 w 888425"/>
                <a:gd name="connsiteY9" fmla="*/ 540953 h 1018193"/>
                <a:gd name="connsiteX10" fmla="*/ 101013 w 888425"/>
                <a:gd name="connsiteY10" fmla="*/ 426234 h 1018193"/>
                <a:gd name="connsiteX11" fmla="*/ 215779 w 888425"/>
                <a:gd name="connsiteY11" fmla="*/ 311506 h 1018193"/>
                <a:gd name="connsiteX12" fmla="*/ 330508 w 888425"/>
                <a:gd name="connsiteY12" fmla="*/ 426234 h 1018193"/>
                <a:gd name="connsiteX13" fmla="*/ 215779 w 888425"/>
                <a:gd name="connsiteY13" fmla="*/ 540953 h 1018193"/>
                <a:gd name="connsiteX14" fmla="*/ 331842 w 888425"/>
                <a:gd name="connsiteY14" fmla="*/ 709974 h 1018193"/>
                <a:gd name="connsiteX15" fmla="*/ 395364 w 888425"/>
                <a:gd name="connsiteY15" fmla="*/ 671112 h 1018193"/>
                <a:gd name="connsiteX16" fmla="*/ 331842 w 888425"/>
                <a:gd name="connsiteY16" fmla="*/ 709974 h 1018193"/>
                <a:gd name="connsiteX17" fmla="*/ 620220 w 888425"/>
                <a:gd name="connsiteY17" fmla="*/ 628850 h 1018193"/>
                <a:gd name="connsiteX18" fmla="*/ 543868 w 888425"/>
                <a:gd name="connsiteY18" fmla="*/ 552602 h 1018193"/>
                <a:gd name="connsiteX19" fmla="*/ 620220 w 888425"/>
                <a:gd name="connsiteY19" fmla="*/ 476240 h 1018193"/>
                <a:gd name="connsiteX20" fmla="*/ 696573 w 888425"/>
                <a:gd name="connsiteY20" fmla="*/ 552602 h 1018193"/>
                <a:gd name="connsiteX21" fmla="*/ 620220 w 888425"/>
                <a:gd name="connsiteY21" fmla="*/ 628850 h 1018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88425" h="1018193">
                  <a:moveTo>
                    <a:pt x="888425" y="512940"/>
                  </a:moveTo>
                  <a:lnTo>
                    <a:pt x="0" y="0"/>
                  </a:lnTo>
                  <a:lnTo>
                    <a:pt x="0" y="1018194"/>
                  </a:lnTo>
                  <a:cubicBezTo>
                    <a:pt x="371647" y="1001716"/>
                    <a:pt x="696182" y="804824"/>
                    <a:pt x="888425" y="512940"/>
                  </a:cubicBezTo>
                  <a:close/>
                  <a:moveTo>
                    <a:pt x="164144" y="858336"/>
                  </a:moveTo>
                  <a:cubicBezTo>
                    <a:pt x="122015" y="858336"/>
                    <a:pt x="87840" y="824151"/>
                    <a:pt x="87840" y="782031"/>
                  </a:cubicBezTo>
                  <a:cubicBezTo>
                    <a:pt x="87840" y="739807"/>
                    <a:pt x="122015" y="705679"/>
                    <a:pt x="164144" y="705679"/>
                  </a:cubicBezTo>
                  <a:cubicBezTo>
                    <a:pt x="206312" y="705679"/>
                    <a:pt x="240544" y="739807"/>
                    <a:pt x="240544" y="782031"/>
                  </a:cubicBezTo>
                  <a:cubicBezTo>
                    <a:pt x="240544" y="824151"/>
                    <a:pt x="206312" y="858336"/>
                    <a:pt x="164144" y="858336"/>
                  </a:cubicBezTo>
                  <a:close/>
                  <a:moveTo>
                    <a:pt x="215779" y="540953"/>
                  </a:moveTo>
                  <a:cubicBezTo>
                    <a:pt x="152457" y="540953"/>
                    <a:pt x="101013" y="489556"/>
                    <a:pt x="101013" y="426234"/>
                  </a:cubicBezTo>
                  <a:cubicBezTo>
                    <a:pt x="101013" y="362903"/>
                    <a:pt x="152352" y="311506"/>
                    <a:pt x="215779" y="311506"/>
                  </a:cubicBezTo>
                  <a:cubicBezTo>
                    <a:pt x="279159" y="311506"/>
                    <a:pt x="330508" y="362903"/>
                    <a:pt x="330508" y="426234"/>
                  </a:cubicBezTo>
                  <a:cubicBezTo>
                    <a:pt x="330508" y="489566"/>
                    <a:pt x="279168" y="540953"/>
                    <a:pt x="215779" y="540953"/>
                  </a:cubicBezTo>
                  <a:close/>
                  <a:moveTo>
                    <a:pt x="331842" y="709974"/>
                  </a:moveTo>
                  <a:cubicBezTo>
                    <a:pt x="284350" y="709974"/>
                    <a:pt x="375485" y="671112"/>
                    <a:pt x="395364" y="671112"/>
                  </a:cubicBezTo>
                  <a:cubicBezTo>
                    <a:pt x="442760" y="671112"/>
                    <a:pt x="351720" y="709974"/>
                    <a:pt x="331842" y="709974"/>
                  </a:cubicBezTo>
                  <a:close/>
                  <a:moveTo>
                    <a:pt x="620220" y="628850"/>
                  </a:moveTo>
                  <a:cubicBezTo>
                    <a:pt x="578044" y="628850"/>
                    <a:pt x="543868" y="594722"/>
                    <a:pt x="543868" y="552602"/>
                  </a:cubicBezTo>
                  <a:cubicBezTo>
                    <a:pt x="543868" y="510378"/>
                    <a:pt x="578101" y="476240"/>
                    <a:pt x="620220" y="476240"/>
                  </a:cubicBezTo>
                  <a:cubicBezTo>
                    <a:pt x="662388" y="476240"/>
                    <a:pt x="696573" y="510378"/>
                    <a:pt x="696573" y="552602"/>
                  </a:cubicBezTo>
                  <a:cubicBezTo>
                    <a:pt x="696573" y="594722"/>
                    <a:pt x="662388" y="628850"/>
                    <a:pt x="620220" y="628850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</p:grpSp>
      <p:grpSp>
        <p:nvGrpSpPr>
          <p:cNvPr id="215" name="مجموعة 214">
            <a:extLst>
              <a:ext uri="{FF2B5EF4-FFF2-40B4-BE49-F238E27FC236}">
                <a16:creationId xmlns:a16="http://schemas.microsoft.com/office/drawing/2014/main" id="{BD382576-F18E-4641-B4A9-B40D2A41282A}"/>
              </a:ext>
            </a:extLst>
          </p:cNvPr>
          <p:cNvGrpSpPr/>
          <p:nvPr/>
        </p:nvGrpSpPr>
        <p:grpSpPr>
          <a:xfrm>
            <a:off x="4675713" y="993310"/>
            <a:ext cx="466386" cy="542724"/>
            <a:chOff x="8204196" y="1445795"/>
            <a:chExt cx="1126255" cy="1310600"/>
          </a:xfrm>
          <a:solidFill>
            <a:schemeClr val="accent2">
              <a:lumMod val="75000"/>
            </a:schemeClr>
          </a:solidFill>
        </p:grpSpPr>
        <p:sp>
          <p:nvSpPr>
            <p:cNvPr id="216" name="شكل حر: شكل 215">
              <a:extLst>
                <a:ext uri="{FF2B5EF4-FFF2-40B4-BE49-F238E27FC236}">
                  <a16:creationId xmlns:a16="http://schemas.microsoft.com/office/drawing/2014/main" id="{25DB75AE-FC76-41D2-8A05-F5ECA2614EFF}"/>
                </a:ext>
              </a:extLst>
            </p:cNvPr>
            <p:cNvSpPr/>
            <p:nvPr/>
          </p:nvSpPr>
          <p:spPr>
            <a:xfrm>
              <a:off x="8204234" y="1445795"/>
              <a:ext cx="1126217" cy="757637"/>
            </a:xfrm>
            <a:custGeom>
              <a:avLst/>
              <a:gdLst>
                <a:gd name="connsiteX0" fmla="*/ 951176 w 1126217"/>
                <a:gd name="connsiteY0" fmla="*/ 757638 h 757637"/>
                <a:gd name="connsiteX1" fmla="*/ 1126217 w 1126217"/>
                <a:gd name="connsiteY1" fmla="*/ 656577 h 757637"/>
                <a:gd name="connsiteX2" fmla="*/ 0 w 1126217"/>
                <a:gd name="connsiteY2" fmla="*/ 0 h 757637"/>
                <a:gd name="connsiteX3" fmla="*/ 0 w 1126217"/>
                <a:gd name="connsiteY3" fmla="*/ 202025 h 757637"/>
                <a:gd name="connsiteX4" fmla="*/ 951176 w 1126217"/>
                <a:gd name="connsiteY4" fmla="*/ 757638 h 75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217" h="757637">
                  <a:moveTo>
                    <a:pt x="951176" y="757638"/>
                  </a:moveTo>
                  <a:lnTo>
                    <a:pt x="1126217" y="656577"/>
                  </a:lnTo>
                  <a:cubicBezTo>
                    <a:pt x="890749" y="275615"/>
                    <a:pt x="475659" y="17164"/>
                    <a:pt x="0" y="0"/>
                  </a:cubicBezTo>
                  <a:lnTo>
                    <a:pt x="0" y="202025"/>
                  </a:lnTo>
                  <a:cubicBezTo>
                    <a:pt x="401041" y="218989"/>
                    <a:pt x="750780" y="436969"/>
                    <a:pt x="951176" y="757638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  <p:sp>
          <p:nvSpPr>
            <p:cNvPr id="217" name="شكل حر: شكل 216">
              <a:extLst>
                <a:ext uri="{FF2B5EF4-FFF2-40B4-BE49-F238E27FC236}">
                  <a16:creationId xmlns:a16="http://schemas.microsoft.com/office/drawing/2014/main" id="{7352D428-C7EE-4BAB-8E02-488F6CA7FC8A}"/>
                </a:ext>
              </a:extLst>
            </p:cNvPr>
            <p:cNvSpPr/>
            <p:nvPr/>
          </p:nvSpPr>
          <p:spPr>
            <a:xfrm>
              <a:off x="8204196" y="1704636"/>
              <a:ext cx="904160" cy="1051759"/>
            </a:xfrm>
            <a:custGeom>
              <a:avLst/>
              <a:gdLst>
                <a:gd name="connsiteX0" fmla="*/ 0 w 904160"/>
                <a:gd name="connsiteY0" fmla="*/ 0 h 1051759"/>
                <a:gd name="connsiteX1" fmla="*/ 0 w 904160"/>
                <a:gd name="connsiteY1" fmla="*/ 1051760 h 1051759"/>
                <a:gd name="connsiteX2" fmla="*/ 904161 w 904160"/>
                <a:gd name="connsiteY2" fmla="*/ 529742 h 1051759"/>
                <a:gd name="connsiteX3" fmla="*/ 0 w 904160"/>
                <a:gd name="connsiteY3" fmla="*/ 0 h 1051759"/>
                <a:gd name="connsiteX4" fmla="*/ 292617 w 904160"/>
                <a:gd name="connsiteY4" fmla="*/ 151514 h 1051759"/>
                <a:gd name="connsiteX5" fmla="*/ 368970 w 904160"/>
                <a:gd name="connsiteY5" fmla="*/ 227819 h 1051759"/>
                <a:gd name="connsiteX6" fmla="*/ 292617 w 904160"/>
                <a:gd name="connsiteY6" fmla="*/ 304143 h 1051759"/>
                <a:gd name="connsiteX7" fmla="*/ 216313 w 904160"/>
                <a:gd name="connsiteY7" fmla="*/ 227819 h 1051759"/>
                <a:gd name="connsiteX8" fmla="*/ 292617 w 904160"/>
                <a:gd name="connsiteY8" fmla="*/ 151514 h 1051759"/>
                <a:gd name="connsiteX9" fmla="*/ 128968 w 904160"/>
                <a:gd name="connsiteY9" fmla="*/ 80096 h 1051759"/>
                <a:gd name="connsiteX10" fmla="*/ 93164 w 904160"/>
                <a:gd name="connsiteY10" fmla="*/ 143332 h 1051759"/>
                <a:gd name="connsiteX11" fmla="*/ 128968 w 904160"/>
                <a:gd name="connsiteY11" fmla="*/ 80096 h 1051759"/>
                <a:gd name="connsiteX12" fmla="*/ 177889 w 904160"/>
                <a:gd name="connsiteY12" fmla="*/ 792128 h 1051759"/>
                <a:gd name="connsiteX13" fmla="*/ 63122 w 904160"/>
                <a:gd name="connsiteY13" fmla="*/ 677428 h 1051759"/>
                <a:gd name="connsiteX14" fmla="*/ 177889 w 904160"/>
                <a:gd name="connsiteY14" fmla="*/ 562727 h 1051759"/>
                <a:gd name="connsiteX15" fmla="*/ 292617 w 904160"/>
                <a:gd name="connsiteY15" fmla="*/ 677428 h 1051759"/>
                <a:gd name="connsiteX16" fmla="*/ 177889 w 904160"/>
                <a:gd name="connsiteY16" fmla="*/ 792128 h 1051759"/>
                <a:gd name="connsiteX17" fmla="*/ 295475 w 904160"/>
                <a:gd name="connsiteY17" fmla="*/ 451666 h 1051759"/>
                <a:gd name="connsiteX18" fmla="*/ 225247 w 904160"/>
                <a:gd name="connsiteY18" fmla="*/ 456724 h 1051759"/>
                <a:gd name="connsiteX19" fmla="*/ 151514 w 904160"/>
                <a:gd name="connsiteY19" fmla="*/ 433340 h 1051759"/>
                <a:gd name="connsiteX20" fmla="*/ 120882 w 904160"/>
                <a:gd name="connsiteY20" fmla="*/ 389049 h 1051759"/>
                <a:gd name="connsiteX21" fmla="*/ 184204 w 904160"/>
                <a:gd name="connsiteY21" fmla="*/ 358321 h 1051759"/>
                <a:gd name="connsiteX22" fmla="*/ 299818 w 904160"/>
                <a:gd name="connsiteY22" fmla="*/ 398078 h 1051759"/>
                <a:gd name="connsiteX23" fmla="*/ 295475 w 904160"/>
                <a:gd name="connsiteY23" fmla="*/ 451666 h 1051759"/>
                <a:gd name="connsiteX24" fmla="*/ 358512 w 904160"/>
                <a:gd name="connsiteY24" fmla="*/ 630307 h 1051759"/>
                <a:gd name="connsiteX25" fmla="*/ 393925 w 904160"/>
                <a:gd name="connsiteY25" fmla="*/ 565404 h 1051759"/>
                <a:gd name="connsiteX26" fmla="*/ 358512 w 904160"/>
                <a:gd name="connsiteY26" fmla="*/ 630307 h 1051759"/>
                <a:gd name="connsiteX27" fmla="*/ 519198 w 904160"/>
                <a:gd name="connsiteY27" fmla="*/ 524237 h 1051759"/>
                <a:gd name="connsiteX28" fmla="*/ 442846 w 904160"/>
                <a:gd name="connsiteY28" fmla="*/ 447932 h 1051759"/>
                <a:gd name="connsiteX29" fmla="*/ 519198 w 904160"/>
                <a:gd name="connsiteY29" fmla="*/ 371608 h 1051759"/>
                <a:gd name="connsiteX30" fmla="*/ 595551 w 904160"/>
                <a:gd name="connsiteY30" fmla="*/ 447932 h 1051759"/>
                <a:gd name="connsiteX31" fmla="*/ 519198 w 904160"/>
                <a:gd name="connsiteY31" fmla="*/ 524237 h 1051759"/>
                <a:gd name="connsiteX32" fmla="*/ 653796 w 904160"/>
                <a:gd name="connsiteY32" fmla="*/ 491052 h 1051759"/>
                <a:gd name="connsiteX33" fmla="*/ 717328 w 904160"/>
                <a:gd name="connsiteY33" fmla="*/ 452133 h 1051759"/>
                <a:gd name="connsiteX34" fmla="*/ 653796 w 904160"/>
                <a:gd name="connsiteY34" fmla="*/ 491052 h 1051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04160" h="1051759">
                  <a:moveTo>
                    <a:pt x="0" y="0"/>
                  </a:moveTo>
                  <a:lnTo>
                    <a:pt x="0" y="1051760"/>
                  </a:lnTo>
                  <a:lnTo>
                    <a:pt x="904161" y="529742"/>
                  </a:lnTo>
                  <a:cubicBezTo>
                    <a:pt x="714223" y="224390"/>
                    <a:pt x="381991" y="16869"/>
                    <a:pt x="0" y="0"/>
                  </a:cubicBezTo>
                  <a:close/>
                  <a:moveTo>
                    <a:pt x="292617" y="151514"/>
                  </a:moveTo>
                  <a:cubicBezTo>
                    <a:pt x="334842" y="151514"/>
                    <a:pt x="368970" y="185642"/>
                    <a:pt x="368970" y="227819"/>
                  </a:cubicBezTo>
                  <a:cubicBezTo>
                    <a:pt x="368970" y="269996"/>
                    <a:pt x="334842" y="304143"/>
                    <a:pt x="292617" y="304143"/>
                  </a:cubicBezTo>
                  <a:cubicBezTo>
                    <a:pt x="250498" y="304143"/>
                    <a:pt x="216313" y="269986"/>
                    <a:pt x="216313" y="227819"/>
                  </a:cubicBezTo>
                  <a:cubicBezTo>
                    <a:pt x="216275" y="185652"/>
                    <a:pt x="250441" y="151514"/>
                    <a:pt x="292617" y="151514"/>
                  </a:cubicBezTo>
                  <a:close/>
                  <a:moveTo>
                    <a:pt x="128968" y="80096"/>
                  </a:moveTo>
                  <a:cubicBezTo>
                    <a:pt x="195015" y="80096"/>
                    <a:pt x="134788" y="143332"/>
                    <a:pt x="93164" y="143332"/>
                  </a:cubicBezTo>
                  <a:cubicBezTo>
                    <a:pt x="27118" y="143332"/>
                    <a:pt x="87335" y="80096"/>
                    <a:pt x="128968" y="80096"/>
                  </a:cubicBezTo>
                  <a:close/>
                  <a:moveTo>
                    <a:pt x="177889" y="792128"/>
                  </a:moveTo>
                  <a:cubicBezTo>
                    <a:pt x="114567" y="792128"/>
                    <a:pt x="63122" y="740759"/>
                    <a:pt x="63122" y="677428"/>
                  </a:cubicBezTo>
                  <a:cubicBezTo>
                    <a:pt x="63122" y="614096"/>
                    <a:pt x="114472" y="562727"/>
                    <a:pt x="177889" y="562727"/>
                  </a:cubicBezTo>
                  <a:cubicBezTo>
                    <a:pt x="241268" y="562727"/>
                    <a:pt x="292617" y="614096"/>
                    <a:pt x="292617" y="677428"/>
                  </a:cubicBezTo>
                  <a:cubicBezTo>
                    <a:pt x="292617" y="740759"/>
                    <a:pt x="241278" y="792128"/>
                    <a:pt x="177889" y="792128"/>
                  </a:cubicBezTo>
                  <a:close/>
                  <a:moveTo>
                    <a:pt x="295475" y="451666"/>
                  </a:moveTo>
                  <a:cubicBezTo>
                    <a:pt x="276235" y="466887"/>
                    <a:pt x="246107" y="471021"/>
                    <a:pt x="225247" y="456724"/>
                  </a:cubicBezTo>
                  <a:cubicBezTo>
                    <a:pt x="203692" y="441931"/>
                    <a:pt x="176660" y="438274"/>
                    <a:pt x="151514" y="433340"/>
                  </a:cubicBezTo>
                  <a:cubicBezTo>
                    <a:pt x="130397" y="429149"/>
                    <a:pt x="110623" y="412575"/>
                    <a:pt x="120882" y="389049"/>
                  </a:cubicBezTo>
                  <a:cubicBezTo>
                    <a:pt x="130645" y="366808"/>
                    <a:pt x="160925" y="353730"/>
                    <a:pt x="184204" y="358321"/>
                  </a:cubicBezTo>
                  <a:cubicBezTo>
                    <a:pt x="224695" y="366360"/>
                    <a:pt x="265195" y="374304"/>
                    <a:pt x="299818" y="398078"/>
                  </a:cubicBezTo>
                  <a:cubicBezTo>
                    <a:pt x="320431" y="412185"/>
                    <a:pt x="312049" y="438598"/>
                    <a:pt x="295475" y="451666"/>
                  </a:cubicBezTo>
                  <a:close/>
                  <a:moveTo>
                    <a:pt x="358512" y="630307"/>
                  </a:moveTo>
                  <a:cubicBezTo>
                    <a:pt x="292513" y="630307"/>
                    <a:pt x="351168" y="565404"/>
                    <a:pt x="393925" y="565404"/>
                  </a:cubicBezTo>
                  <a:cubicBezTo>
                    <a:pt x="459924" y="565347"/>
                    <a:pt x="401269" y="630307"/>
                    <a:pt x="358512" y="630307"/>
                  </a:cubicBezTo>
                  <a:close/>
                  <a:moveTo>
                    <a:pt x="519198" y="524237"/>
                  </a:moveTo>
                  <a:cubicBezTo>
                    <a:pt x="477021" y="524237"/>
                    <a:pt x="442846" y="490109"/>
                    <a:pt x="442846" y="447932"/>
                  </a:cubicBezTo>
                  <a:cubicBezTo>
                    <a:pt x="442846" y="405756"/>
                    <a:pt x="477079" y="371608"/>
                    <a:pt x="519198" y="371608"/>
                  </a:cubicBezTo>
                  <a:cubicBezTo>
                    <a:pt x="561365" y="371608"/>
                    <a:pt x="595551" y="405765"/>
                    <a:pt x="595551" y="447932"/>
                  </a:cubicBezTo>
                  <a:cubicBezTo>
                    <a:pt x="595551" y="490099"/>
                    <a:pt x="561365" y="524237"/>
                    <a:pt x="519198" y="524237"/>
                  </a:cubicBezTo>
                  <a:close/>
                  <a:moveTo>
                    <a:pt x="653796" y="491052"/>
                  </a:moveTo>
                  <a:cubicBezTo>
                    <a:pt x="606304" y="491052"/>
                    <a:pt x="697449" y="452133"/>
                    <a:pt x="717328" y="452133"/>
                  </a:cubicBezTo>
                  <a:cubicBezTo>
                    <a:pt x="764819" y="452085"/>
                    <a:pt x="673675" y="491052"/>
                    <a:pt x="653796" y="491052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</p:grpSp>
      <p:sp>
        <p:nvSpPr>
          <p:cNvPr id="244" name="مربع نص 243">
            <a:extLst>
              <a:ext uri="{FF2B5EF4-FFF2-40B4-BE49-F238E27FC236}">
                <a16:creationId xmlns:a16="http://schemas.microsoft.com/office/drawing/2014/main" id="{B46EAD0D-799E-4725-8610-584903EAF305}"/>
              </a:ext>
            </a:extLst>
          </p:cNvPr>
          <p:cNvSpPr txBox="1"/>
          <p:nvPr/>
        </p:nvSpPr>
        <p:spPr>
          <a:xfrm>
            <a:off x="8167301" y="2224821"/>
            <a:ext cx="466794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245" name="مربع نص 244">
            <a:extLst>
              <a:ext uri="{FF2B5EF4-FFF2-40B4-BE49-F238E27FC236}">
                <a16:creationId xmlns:a16="http://schemas.microsoft.com/office/drawing/2014/main" id="{ED213D02-1F07-4960-825F-6AA29C0A1C4A}"/>
              </a:ext>
            </a:extLst>
          </p:cNvPr>
          <p:cNvSpPr txBox="1"/>
          <p:nvPr/>
        </p:nvSpPr>
        <p:spPr>
          <a:xfrm>
            <a:off x="6927976" y="2224821"/>
            <a:ext cx="466794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246" name="مربع نص 245">
            <a:extLst>
              <a:ext uri="{FF2B5EF4-FFF2-40B4-BE49-F238E27FC236}">
                <a16:creationId xmlns:a16="http://schemas.microsoft.com/office/drawing/2014/main" id="{3BE71901-83AB-455C-9A84-4E963E08984A}"/>
              </a:ext>
            </a:extLst>
          </p:cNvPr>
          <p:cNvSpPr txBox="1"/>
          <p:nvPr/>
        </p:nvSpPr>
        <p:spPr>
          <a:xfrm>
            <a:off x="5703495" y="2224821"/>
            <a:ext cx="466794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247" name="مجموعة 246">
            <a:extLst>
              <a:ext uri="{FF2B5EF4-FFF2-40B4-BE49-F238E27FC236}">
                <a16:creationId xmlns:a16="http://schemas.microsoft.com/office/drawing/2014/main" id="{5D798E10-441F-42BF-8CC5-BE04AAC6D3F4}"/>
              </a:ext>
            </a:extLst>
          </p:cNvPr>
          <p:cNvGrpSpPr/>
          <p:nvPr/>
        </p:nvGrpSpPr>
        <p:grpSpPr>
          <a:xfrm>
            <a:off x="4445905" y="2042159"/>
            <a:ext cx="441147" cy="1123666"/>
            <a:chOff x="3008919" y="3050712"/>
            <a:chExt cx="441147" cy="1123666"/>
          </a:xfrm>
        </p:grpSpPr>
        <p:sp>
          <p:nvSpPr>
            <p:cNvPr id="248" name="مربع نص 247">
              <a:extLst>
                <a:ext uri="{FF2B5EF4-FFF2-40B4-BE49-F238E27FC236}">
                  <a16:creationId xmlns:a16="http://schemas.microsoft.com/office/drawing/2014/main" id="{CC8E8977-531B-460B-B80A-4015266AF174}"/>
                </a:ext>
              </a:extLst>
            </p:cNvPr>
            <p:cNvSpPr txBox="1"/>
            <p:nvPr/>
          </p:nvSpPr>
          <p:spPr>
            <a:xfrm>
              <a:off x="3008919" y="3050712"/>
              <a:ext cx="441147" cy="7078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4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sp>
          <p:nvSpPr>
            <p:cNvPr id="249" name="مربع نص 248">
              <a:extLst>
                <a:ext uri="{FF2B5EF4-FFF2-40B4-BE49-F238E27FC236}">
                  <a16:creationId xmlns:a16="http://schemas.microsoft.com/office/drawing/2014/main" id="{0D5E3005-008B-46B4-A39B-843DA1E92374}"/>
                </a:ext>
              </a:extLst>
            </p:cNvPr>
            <p:cNvSpPr txBox="1"/>
            <p:nvPr/>
          </p:nvSpPr>
          <p:spPr>
            <a:xfrm>
              <a:off x="3008919" y="3466492"/>
              <a:ext cx="441147" cy="7078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4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cxnSp>
          <p:nvCxnSpPr>
            <p:cNvPr id="250" name="رابط مستقيم 249">
              <a:extLst>
                <a:ext uri="{FF2B5EF4-FFF2-40B4-BE49-F238E27FC236}">
                  <a16:creationId xmlns:a16="http://schemas.microsoft.com/office/drawing/2014/main" id="{EE469518-0585-462A-9309-98B1BB9B91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3492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مجموعة 250">
            <a:extLst>
              <a:ext uri="{FF2B5EF4-FFF2-40B4-BE49-F238E27FC236}">
                <a16:creationId xmlns:a16="http://schemas.microsoft.com/office/drawing/2014/main" id="{7A9ECA23-9A03-4C25-A23E-0CC8F762FE82}"/>
              </a:ext>
            </a:extLst>
          </p:cNvPr>
          <p:cNvGrpSpPr/>
          <p:nvPr/>
        </p:nvGrpSpPr>
        <p:grpSpPr>
          <a:xfrm>
            <a:off x="3174422" y="2042159"/>
            <a:ext cx="441147" cy="1123666"/>
            <a:chOff x="3008919" y="3050712"/>
            <a:chExt cx="441147" cy="1123666"/>
          </a:xfrm>
        </p:grpSpPr>
        <p:sp>
          <p:nvSpPr>
            <p:cNvPr id="252" name="مربع نص 251">
              <a:extLst>
                <a:ext uri="{FF2B5EF4-FFF2-40B4-BE49-F238E27FC236}">
                  <a16:creationId xmlns:a16="http://schemas.microsoft.com/office/drawing/2014/main" id="{E125049F-E181-4537-AD1B-04DE5E2B3B4D}"/>
                </a:ext>
              </a:extLst>
            </p:cNvPr>
            <p:cNvSpPr txBox="1"/>
            <p:nvPr/>
          </p:nvSpPr>
          <p:spPr>
            <a:xfrm>
              <a:off x="3008919" y="3050712"/>
              <a:ext cx="441147" cy="7078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4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sp>
          <p:nvSpPr>
            <p:cNvPr id="253" name="مربع نص 252">
              <a:extLst>
                <a:ext uri="{FF2B5EF4-FFF2-40B4-BE49-F238E27FC236}">
                  <a16:creationId xmlns:a16="http://schemas.microsoft.com/office/drawing/2014/main" id="{BB819FEA-A37E-455E-91A1-1BFE75FE735E}"/>
                </a:ext>
              </a:extLst>
            </p:cNvPr>
            <p:cNvSpPr txBox="1"/>
            <p:nvPr/>
          </p:nvSpPr>
          <p:spPr>
            <a:xfrm>
              <a:off x="3008919" y="3466492"/>
              <a:ext cx="441147" cy="7078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4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cxnSp>
          <p:nvCxnSpPr>
            <p:cNvPr id="254" name="رابط مستقيم 253">
              <a:extLst>
                <a:ext uri="{FF2B5EF4-FFF2-40B4-BE49-F238E27FC236}">
                  <a16:creationId xmlns:a16="http://schemas.microsoft.com/office/drawing/2014/main" id="{B6DF304E-BADF-4909-8DDA-809D756D16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3492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5" name="مربع نص 254">
            <a:extLst>
              <a:ext uri="{FF2B5EF4-FFF2-40B4-BE49-F238E27FC236}">
                <a16:creationId xmlns:a16="http://schemas.microsoft.com/office/drawing/2014/main" id="{2DE69A04-1BF4-4FF7-8F8A-626F2A5C230F}"/>
              </a:ext>
            </a:extLst>
          </p:cNvPr>
          <p:cNvSpPr txBox="1"/>
          <p:nvPr/>
        </p:nvSpPr>
        <p:spPr>
          <a:xfrm>
            <a:off x="2802201" y="2196828"/>
            <a:ext cx="466794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56" name="مربع نص 255">
            <a:extLst>
              <a:ext uri="{FF2B5EF4-FFF2-40B4-BE49-F238E27FC236}">
                <a16:creationId xmlns:a16="http://schemas.microsoft.com/office/drawing/2014/main" id="{C5DBE928-56C1-41C9-8775-D4F24B9C452B}"/>
              </a:ext>
            </a:extLst>
          </p:cNvPr>
          <p:cNvSpPr txBox="1"/>
          <p:nvPr/>
        </p:nvSpPr>
        <p:spPr>
          <a:xfrm>
            <a:off x="3592846" y="2215489"/>
            <a:ext cx="466794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257" name="مجموعة 256">
            <a:extLst>
              <a:ext uri="{FF2B5EF4-FFF2-40B4-BE49-F238E27FC236}">
                <a16:creationId xmlns:a16="http://schemas.microsoft.com/office/drawing/2014/main" id="{46D1F44F-C41C-4D89-82B1-27DB84727677}"/>
              </a:ext>
            </a:extLst>
          </p:cNvPr>
          <p:cNvGrpSpPr/>
          <p:nvPr/>
        </p:nvGrpSpPr>
        <p:grpSpPr>
          <a:xfrm>
            <a:off x="3136101" y="1064546"/>
            <a:ext cx="697628" cy="1123666"/>
            <a:chOff x="2792761" y="3050712"/>
            <a:chExt cx="697628" cy="1123666"/>
          </a:xfrm>
        </p:grpSpPr>
        <p:sp>
          <p:nvSpPr>
            <p:cNvPr id="258" name="مربع نص 257">
              <a:extLst>
                <a:ext uri="{FF2B5EF4-FFF2-40B4-BE49-F238E27FC236}">
                  <a16:creationId xmlns:a16="http://schemas.microsoft.com/office/drawing/2014/main" id="{DCC3356A-A8EA-494B-8C82-4A9E134B5C40}"/>
                </a:ext>
              </a:extLst>
            </p:cNvPr>
            <p:cNvSpPr txBox="1"/>
            <p:nvPr/>
          </p:nvSpPr>
          <p:spPr>
            <a:xfrm>
              <a:off x="2792761" y="3050712"/>
              <a:ext cx="697628" cy="7078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4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23</a:t>
              </a:r>
            </a:p>
          </p:txBody>
        </p:sp>
        <p:sp>
          <p:nvSpPr>
            <p:cNvPr id="259" name="مربع نص 258">
              <a:extLst>
                <a:ext uri="{FF2B5EF4-FFF2-40B4-BE49-F238E27FC236}">
                  <a16:creationId xmlns:a16="http://schemas.microsoft.com/office/drawing/2014/main" id="{E2DF2703-9821-4893-BB93-501D001DA524}"/>
                </a:ext>
              </a:extLst>
            </p:cNvPr>
            <p:cNvSpPr txBox="1"/>
            <p:nvPr/>
          </p:nvSpPr>
          <p:spPr>
            <a:xfrm>
              <a:off x="2921002" y="3466492"/>
              <a:ext cx="441146" cy="7078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4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cxnSp>
          <p:nvCxnSpPr>
            <p:cNvPr id="260" name="رابط مستقيم 259">
              <a:extLst>
                <a:ext uri="{FF2B5EF4-FFF2-40B4-BE49-F238E27FC236}">
                  <a16:creationId xmlns:a16="http://schemas.microsoft.com/office/drawing/2014/main" id="{6F18E120-5F60-48D9-867E-625B4F27DB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25574" y="3517768"/>
              <a:ext cx="43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1" name="مربع نص 260">
            <a:extLst>
              <a:ext uri="{FF2B5EF4-FFF2-40B4-BE49-F238E27FC236}">
                <a16:creationId xmlns:a16="http://schemas.microsoft.com/office/drawing/2014/main" id="{EBB76609-74CF-48D2-9AF5-28445D36DCF6}"/>
              </a:ext>
            </a:extLst>
          </p:cNvPr>
          <p:cNvSpPr txBox="1"/>
          <p:nvPr/>
        </p:nvSpPr>
        <p:spPr>
          <a:xfrm>
            <a:off x="3685579" y="1210599"/>
            <a:ext cx="466794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380" name="مربع نص 379">
            <a:extLst>
              <a:ext uri="{FF2B5EF4-FFF2-40B4-BE49-F238E27FC236}">
                <a16:creationId xmlns:a16="http://schemas.microsoft.com/office/drawing/2014/main" id="{C29A6991-43D2-47DA-9349-2268B0EBE705}"/>
              </a:ext>
            </a:extLst>
          </p:cNvPr>
          <p:cNvSpPr txBox="1"/>
          <p:nvPr/>
        </p:nvSpPr>
        <p:spPr>
          <a:xfrm>
            <a:off x="1045667" y="3052695"/>
            <a:ext cx="8922635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اكتب ما تمثله الأشكال بالكسور غير الاعتيادية والأعداد الكسرية:</a:t>
            </a:r>
          </a:p>
        </p:txBody>
      </p:sp>
      <p:grpSp>
        <p:nvGrpSpPr>
          <p:cNvPr id="381" name="مجموعة 380">
            <a:extLst>
              <a:ext uri="{FF2B5EF4-FFF2-40B4-BE49-F238E27FC236}">
                <a16:creationId xmlns:a16="http://schemas.microsoft.com/office/drawing/2014/main" id="{01D98260-FBEE-4E92-9DC5-E166E8462504}"/>
              </a:ext>
            </a:extLst>
          </p:cNvPr>
          <p:cNvGrpSpPr/>
          <p:nvPr/>
        </p:nvGrpSpPr>
        <p:grpSpPr>
          <a:xfrm>
            <a:off x="7885869" y="3800858"/>
            <a:ext cx="1063157" cy="1073698"/>
            <a:chOff x="7885869" y="1282561"/>
            <a:chExt cx="1063157" cy="1073698"/>
          </a:xfrm>
        </p:grpSpPr>
        <p:grpSp>
          <p:nvGrpSpPr>
            <p:cNvPr id="382" name="مجموعة 381">
              <a:extLst>
                <a:ext uri="{FF2B5EF4-FFF2-40B4-BE49-F238E27FC236}">
                  <a16:creationId xmlns:a16="http://schemas.microsoft.com/office/drawing/2014/main" id="{7DD0D0EF-85AC-4934-8242-CBE576FF8D06}"/>
                </a:ext>
              </a:extLst>
            </p:cNvPr>
            <p:cNvGrpSpPr/>
            <p:nvPr/>
          </p:nvGrpSpPr>
          <p:grpSpPr>
            <a:xfrm>
              <a:off x="7885869" y="1554171"/>
              <a:ext cx="530664" cy="535716"/>
              <a:chOff x="4713150" y="2867586"/>
              <a:chExt cx="1281475" cy="1293676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398" name="شكل حر: شكل 397">
                <a:extLst>
                  <a:ext uri="{FF2B5EF4-FFF2-40B4-BE49-F238E27FC236}">
                    <a16:creationId xmlns:a16="http://schemas.microsoft.com/office/drawing/2014/main" id="{69231BB9-F28A-45D5-9B84-DE992AD318A6}"/>
                  </a:ext>
                </a:extLst>
              </p:cNvPr>
              <p:cNvSpPr/>
              <p:nvPr/>
            </p:nvSpPr>
            <p:spPr>
              <a:xfrm>
                <a:off x="4971945" y="2999917"/>
                <a:ext cx="1022680" cy="1034986"/>
              </a:xfrm>
              <a:custGeom>
                <a:avLst/>
                <a:gdLst>
                  <a:gd name="connsiteX0" fmla="*/ 0 w 1022680"/>
                  <a:gd name="connsiteY0" fmla="*/ 504577 h 1034986"/>
                  <a:gd name="connsiteX1" fmla="*/ 132998 w 1022680"/>
                  <a:gd name="connsiteY1" fmla="*/ 1034986 h 1034986"/>
                  <a:gd name="connsiteX2" fmla="*/ 1022680 w 1022680"/>
                  <a:gd name="connsiteY2" fmla="*/ 521351 h 1034986"/>
                  <a:gd name="connsiteX3" fmla="*/ 119701 w 1022680"/>
                  <a:gd name="connsiteY3" fmla="*/ 0 h 1034986"/>
                  <a:gd name="connsiteX4" fmla="*/ 0 w 1022680"/>
                  <a:gd name="connsiteY4" fmla="*/ 504577 h 1034986"/>
                  <a:gd name="connsiteX5" fmla="*/ 281673 w 1022680"/>
                  <a:gd name="connsiteY5" fmla="*/ 782107 h 1034986"/>
                  <a:gd name="connsiteX6" fmla="*/ 193186 w 1022680"/>
                  <a:gd name="connsiteY6" fmla="*/ 811654 h 1034986"/>
                  <a:gd name="connsiteX7" fmla="*/ 138093 w 1022680"/>
                  <a:gd name="connsiteY7" fmla="*/ 801100 h 1034986"/>
                  <a:gd name="connsiteX8" fmla="*/ 180508 w 1022680"/>
                  <a:gd name="connsiteY8" fmla="*/ 764400 h 1034986"/>
                  <a:gd name="connsiteX9" fmla="*/ 243545 w 1022680"/>
                  <a:gd name="connsiteY9" fmla="*/ 743493 h 1034986"/>
                  <a:gd name="connsiteX10" fmla="*/ 307981 w 1022680"/>
                  <a:gd name="connsiteY10" fmla="*/ 743941 h 1034986"/>
                  <a:gd name="connsiteX11" fmla="*/ 281673 w 1022680"/>
                  <a:gd name="connsiteY11" fmla="*/ 782107 h 1034986"/>
                  <a:gd name="connsiteX12" fmla="*/ 667445 w 1022680"/>
                  <a:gd name="connsiteY12" fmla="*/ 433949 h 1034986"/>
                  <a:gd name="connsiteX13" fmla="*/ 743798 w 1022680"/>
                  <a:gd name="connsiteY13" fmla="*/ 510254 h 1034986"/>
                  <a:gd name="connsiteX14" fmla="*/ 667445 w 1022680"/>
                  <a:gd name="connsiteY14" fmla="*/ 586559 h 1034986"/>
                  <a:gd name="connsiteX15" fmla="*/ 591122 w 1022680"/>
                  <a:gd name="connsiteY15" fmla="*/ 510254 h 1034986"/>
                  <a:gd name="connsiteX16" fmla="*/ 667445 w 1022680"/>
                  <a:gd name="connsiteY16" fmla="*/ 433949 h 1034986"/>
                  <a:gd name="connsiteX17" fmla="*/ 456790 w 1022680"/>
                  <a:gd name="connsiteY17" fmla="*/ 548573 h 1034986"/>
                  <a:gd name="connsiteX18" fmla="*/ 342043 w 1022680"/>
                  <a:gd name="connsiteY18" fmla="*/ 663292 h 1034986"/>
                  <a:gd name="connsiteX19" fmla="*/ 227267 w 1022680"/>
                  <a:gd name="connsiteY19" fmla="*/ 548573 h 1034986"/>
                  <a:gd name="connsiteX20" fmla="*/ 342043 w 1022680"/>
                  <a:gd name="connsiteY20" fmla="*/ 433873 h 1034986"/>
                  <a:gd name="connsiteX21" fmla="*/ 456790 w 1022680"/>
                  <a:gd name="connsiteY21" fmla="*/ 548573 h 1034986"/>
                  <a:gd name="connsiteX22" fmla="*/ 227267 w 1022680"/>
                  <a:gd name="connsiteY22" fmla="*/ 152619 h 1034986"/>
                  <a:gd name="connsiteX23" fmla="*/ 303647 w 1022680"/>
                  <a:gd name="connsiteY23" fmla="*/ 228952 h 1034986"/>
                  <a:gd name="connsiteX24" fmla="*/ 227267 w 1022680"/>
                  <a:gd name="connsiteY24" fmla="*/ 305248 h 1034986"/>
                  <a:gd name="connsiteX25" fmla="*/ 150971 w 1022680"/>
                  <a:gd name="connsiteY25" fmla="*/ 228952 h 1034986"/>
                  <a:gd name="connsiteX26" fmla="*/ 227267 w 1022680"/>
                  <a:gd name="connsiteY26" fmla="*/ 152619 h 1034986"/>
                  <a:gd name="connsiteX27" fmla="*/ 84753 w 1022680"/>
                  <a:gd name="connsiteY27" fmla="*/ 483470 h 1034986"/>
                  <a:gd name="connsiteX28" fmla="*/ 124806 w 1022680"/>
                  <a:gd name="connsiteY28" fmla="*/ 436026 h 1034986"/>
                  <a:gd name="connsiteX29" fmla="*/ 84753 w 1022680"/>
                  <a:gd name="connsiteY29" fmla="*/ 483470 h 1034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022680" h="1034986">
                    <a:moveTo>
                      <a:pt x="0" y="504577"/>
                    </a:moveTo>
                    <a:cubicBezTo>
                      <a:pt x="0" y="696439"/>
                      <a:pt x="48187" y="877053"/>
                      <a:pt x="132998" y="1034986"/>
                    </a:cubicBezTo>
                    <a:lnTo>
                      <a:pt x="1022680" y="521351"/>
                    </a:lnTo>
                    <a:lnTo>
                      <a:pt x="119701" y="0"/>
                    </a:lnTo>
                    <a:cubicBezTo>
                      <a:pt x="43348" y="151752"/>
                      <a:pt x="0" y="323021"/>
                      <a:pt x="0" y="504577"/>
                    </a:cubicBezTo>
                    <a:close/>
                    <a:moveTo>
                      <a:pt x="281673" y="782107"/>
                    </a:moveTo>
                    <a:cubicBezTo>
                      <a:pt x="253384" y="795471"/>
                      <a:pt x="223447" y="804053"/>
                      <a:pt x="193186" y="811654"/>
                    </a:cubicBezTo>
                    <a:cubicBezTo>
                      <a:pt x="179746" y="815054"/>
                      <a:pt x="143494" y="821226"/>
                      <a:pt x="138093" y="801100"/>
                    </a:cubicBezTo>
                    <a:cubicBezTo>
                      <a:pt x="132788" y="781269"/>
                      <a:pt x="167116" y="767763"/>
                      <a:pt x="180508" y="764400"/>
                    </a:cubicBezTo>
                    <a:cubicBezTo>
                      <a:pt x="202378" y="758876"/>
                      <a:pt x="223076" y="753151"/>
                      <a:pt x="243545" y="743493"/>
                    </a:cubicBezTo>
                    <a:cubicBezTo>
                      <a:pt x="259842" y="735749"/>
                      <a:pt x="293237" y="728948"/>
                      <a:pt x="307981" y="743941"/>
                    </a:cubicBezTo>
                    <a:cubicBezTo>
                      <a:pt x="323698" y="759866"/>
                      <a:pt x="292275" y="777078"/>
                      <a:pt x="281673" y="782107"/>
                    </a:cubicBezTo>
                    <a:close/>
                    <a:moveTo>
                      <a:pt x="667445" y="433949"/>
                    </a:moveTo>
                    <a:cubicBezTo>
                      <a:pt x="709613" y="433949"/>
                      <a:pt x="743798" y="468077"/>
                      <a:pt x="743798" y="510254"/>
                    </a:cubicBezTo>
                    <a:cubicBezTo>
                      <a:pt x="743798" y="552431"/>
                      <a:pt x="709622" y="586559"/>
                      <a:pt x="667445" y="586559"/>
                    </a:cubicBezTo>
                    <a:cubicBezTo>
                      <a:pt x="625326" y="586559"/>
                      <a:pt x="591122" y="552431"/>
                      <a:pt x="591122" y="510254"/>
                    </a:cubicBezTo>
                    <a:cubicBezTo>
                      <a:pt x="591064" y="468077"/>
                      <a:pt x="625269" y="433949"/>
                      <a:pt x="667445" y="433949"/>
                    </a:cubicBezTo>
                    <a:close/>
                    <a:moveTo>
                      <a:pt x="456790" y="548573"/>
                    </a:moveTo>
                    <a:cubicBezTo>
                      <a:pt x="456790" y="612000"/>
                      <a:pt x="405422" y="663292"/>
                      <a:pt x="342043" y="663292"/>
                    </a:cubicBezTo>
                    <a:cubicBezTo>
                      <a:pt x="278692" y="663292"/>
                      <a:pt x="227267" y="611895"/>
                      <a:pt x="227267" y="548573"/>
                    </a:cubicBezTo>
                    <a:cubicBezTo>
                      <a:pt x="227267" y="485251"/>
                      <a:pt x="278644" y="433873"/>
                      <a:pt x="342043" y="433873"/>
                    </a:cubicBezTo>
                    <a:cubicBezTo>
                      <a:pt x="405422" y="433873"/>
                      <a:pt x="456790" y="485194"/>
                      <a:pt x="456790" y="548573"/>
                    </a:cubicBezTo>
                    <a:close/>
                    <a:moveTo>
                      <a:pt x="227267" y="152619"/>
                    </a:moveTo>
                    <a:cubicBezTo>
                      <a:pt x="269462" y="152619"/>
                      <a:pt x="303647" y="186747"/>
                      <a:pt x="303647" y="228952"/>
                    </a:cubicBezTo>
                    <a:cubicBezTo>
                      <a:pt x="303647" y="271120"/>
                      <a:pt x="269472" y="305248"/>
                      <a:pt x="227267" y="305248"/>
                    </a:cubicBezTo>
                    <a:cubicBezTo>
                      <a:pt x="185147" y="305248"/>
                      <a:pt x="150971" y="271120"/>
                      <a:pt x="150971" y="228952"/>
                    </a:cubicBezTo>
                    <a:cubicBezTo>
                      <a:pt x="150971" y="186823"/>
                      <a:pt x="185099" y="152619"/>
                      <a:pt x="227267" y="152619"/>
                    </a:cubicBezTo>
                    <a:close/>
                    <a:moveTo>
                      <a:pt x="84753" y="483470"/>
                    </a:moveTo>
                    <a:cubicBezTo>
                      <a:pt x="19260" y="483470"/>
                      <a:pt x="93488" y="436026"/>
                      <a:pt x="124806" y="436026"/>
                    </a:cubicBezTo>
                    <a:cubicBezTo>
                      <a:pt x="190300" y="436026"/>
                      <a:pt x="116072" y="483470"/>
                      <a:pt x="84753" y="48347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399" name="شكل حر: شكل 398">
                <a:extLst>
                  <a:ext uri="{FF2B5EF4-FFF2-40B4-BE49-F238E27FC236}">
                    <a16:creationId xmlns:a16="http://schemas.microsoft.com/office/drawing/2014/main" id="{C967B454-340A-4159-96EA-B1C0EFBA07D2}"/>
                  </a:ext>
                </a:extLst>
              </p:cNvPr>
              <p:cNvSpPr/>
              <p:nvPr/>
            </p:nvSpPr>
            <p:spPr>
              <a:xfrm>
                <a:off x="4713150" y="2867586"/>
                <a:ext cx="341385" cy="1293676"/>
              </a:xfrm>
              <a:custGeom>
                <a:avLst/>
                <a:gdLst>
                  <a:gd name="connsiteX0" fmla="*/ 341386 w 341385"/>
                  <a:gd name="connsiteY0" fmla="*/ 1192663 h 1293676"/>
                  <a:gd name="connsiteX1" fmla="*/ 202025 w 341385"/>
                  <a:gd name="connsiteY1" fmla="*/ 636899 h 1293676"/>
                  <a:gd name="connsiteX2" fmla="*/ 331127 w 341385"/>
                  <a:gd name="connsiteY2" fmla="*/ 101098 h 1293676"/>
                  <a:gd name="connsiteX3" fmla="*/ 156029 w 341385"/>
                  <a:gd name="connsiteY3" fmla="*/ 0 h 1293676"/>
                  <a:gd name="connsiteX4" fmla="*/ 0 w 341385"/>
                  <a:gd name="connsiteY4" fmla="*/ 636813 h 1293676"/>
                  <a:gd name="connsiteX5" fmla="*/ 166287 w 341385"/>
                  <a:gd name="connsiteY5" fmla="*/ 1293676 h 1293676"/>
                  <a:gd name="connsiteX6" fmla="*/ 341386 w 341385"/>
                  <a:gd name="connsiteY6" fmla="*/ 1192663 h 1293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1385" h="1293676">
                    <a:moveTo>
                      <a:pt x="341386" y="1192663"/>
                    </a:moveTo>
                    <a:cubicBezTo>
                      <a:pt x="252603" y="1026843"/>
                      <a:pt x="202025" y="837648"/>
                      <a:pt x="202025" y="636899"/>
                    </a:cubicBezTo>
                    <a:cubicBezTo>
                      <a:pt x="202025" y="444027"/>
                      <a:pt x="248803" y="262052"/>
                      <a:pt x="331127" y="101098"/>
                    </a:cubicBezTo>
                    <a:lnTo>
                      <a:pt x="156029" y="0"/>
                    </a:lnTo>
                    <a:cubicBezTo>
                      <a:pt x="56579" y="190767"/>
                      <a:pt x="0" y="407270"/>
                      <a:pt x="0" y="636813"/>
                    </a:cubicBezTo>
                    <a:cubicBezTo>
                      <a:pt x="0" y="874386"/>
                      <a:pt x="60274" y="1098166"/>
                      <a:pt x="166287" y="1293676"/>
                    </a:cubicBezTo>
                    <a:lnTo>
                      <a:pt x="341386" y="1192663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383" name="مجموعة 382">
              <a:extLst>
                <a:ext uri="{FF2B5EF4-FFF2-40B4-BE49-F238E27FC236}">
                  <a16:creationId xmlns:a16="http://schemas.microsoft.com/office/drawing/2014/main" id="{6303D087-FC02-4870-95E3-1691CFB69D95}"/>
                </a:ext>
              </a:extLst>
            </p:cNvPr>
            <p:cNvGrpSpPr/>
            <p:nvPr/>
          </p:nvGrpSpPr>
          <p:grpSpPr>
            <a:xfrm>
              <a:off x="7951690" y="1282561"/>
              <a:ext cx="466370" cy="542725"/>
              <a:chOff x="4918967" y="2123189"/>
              <a:chExt cx="1126216" cy="1310602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396" name="شكل حر: شكل 395">
                <a:extLst>
                  <a:ext uri="{FF2B5EF4-FFF2-40B4-BE49-F238E27FC236}">
                    <a16:creationId xmlns:a16="http://schemas.microsoft.com/office/drawing/2014/main" id="{428333A0-C5DA-40E8-9A98-55B0D4D38E18}"/>
                  </a:ext>
                </a:extLst>
              </p:cNvPr>
              <p:cNvSpPr/>
              <p:nvPr/>
            </p:nvSpPr>
            <p:spPr>
              <a:xfrm>
                <a:off x="4918967" y="2123189"/>
                <a:ext cx="1126216" cy="757580"/>
              </a:xfrm>
              <a:custGeom>
                <a:avLst/>
                <a:gdLst>
                  <a:gd name="connsiteX0" fmla="*/ 1126217 w 1126216"/>
                  <a:gd name="connsiteY0" fmla="*/ 202025 h 757580"/>
                  <a:gd name="connsiteX1" fmla="*/ 1126217 w 1126216"/>
                  <a:gd name="connsiteY1" fmla="*/ 0 h 757580"/>
                  <a:gd name="connsiteX2" fmla="*/ 0 w 1126216"/>
                  <a:gd name="connsiteY2" fmla="*/ 656520 h 757580"/>
                  <a:gd name="connsiteX3" fmla="*/ 175041 w 1126216"/>
                  <a:gd name="connsiteY3" fmla="*/ 757580 h 757580"/>
                  <a:gd name="connsiteX4" fmla="*/ 1126217 w 1126216"/>
                  <a:gd name="connsiteY4" fmla="*/ 202025 h 75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6216" h="757580">
                    <a:moveTo>
                      <a:pt x="1126217" y="202025"/>
                    </a:moveTo>
                    <a:lnTo>
                      <a:pt x="1126217" y="0"/>
                    </a:lnTo>
                    <a:cubicBezTo>
                      <a:pt x="650558" y="17164"/>
                      <a:pt x="235515" y="275615"/>
                      <a:pt x="0" y="656520"/>
                    </a:cubicBezTo>
                    <a:lnTo>
                      <a:pt x="175041" y="757580"/>
                    </a:lnTo>
                    <a:cubicBezTo>
                      <a:pt x="375409" y="436969"/>
                      <a:pt x="725157" y="218989"/>
                      <a:pt x="1126217" y="20202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397" name="شكل حر: شكل 396">
                <a:extLst>
                  <a:ext uri="{FF2B5EF4-FFF2-40B4-BE49-F238E27FC236}">
                    <a16:creationId xmlns:a16="http://schemas.microsoft.com/office/drawing/2014/main" id="{7D9F7E9B-34A0-4FFA-B763-8E8519EDA292}"/>
                  </a:ext>
                </a:extLst>
              </p:cNvPr>
              <p:cNvSpPr/>
              <p:nvPr/>
            </p:nvSpPr>
            <p:spPr>
              <a:xfrm>
                <a:off x="5141042" y="2382031"/>
                <a:ext cx="904141" cy="1051760"/>
              </a:xfrm>
              <a:custGeom>
                <a:avLst/>
                <a:gdLst>
                  <a:gd name="connsiteX0" fmla="*/ 904142 w 904141"/>
                  <a:gd name="connsiteY0" fmla="*/ 0 h 1051760"/>
                  <a:gd name="connsiteX1" fmla="*/ 0 w 904141"/>
                  <a:gd name="connsiteY1" fmla="*/ 529742 h 1051760"/>
                  <a:gd name="connsiteX2" fmla="*/ 904142 w 904141"/>
                  <a:gd name="connsiteY2" fmla="*/ 1051760 h 1051760"/>
                  <a:gd name="connsiteX3" fmla="*/ 904142 w 904141"/>
                  <a:gd name="connsiteY3" fmla="*/ 0 h 1051760"/>
                  <a:gd name="connsiteX4" fmla="*/ 347072 w 904141"/>
                  <a:gd name="connsiteY4" fmla="*/ 561004 h 1051760"/>
                  <a:gd name="connsiteX5" fmla="*/ 232372 w 904141"/>
                  <a:gd name="connsiteY5" fmla="*/ 446303 h 1051760"/>
                  <a:gd name="connsiteX6" fmla="*/ 347072 w 904141"/>
                  <a:gd name="connsiteY6" fmla="*/ 331556 h 1051760"/>
                  <a:gd name="connsiteX7" fmla="*/ 461820 w 904141"/>
                  <a:gd name="connsiteY7" fmla="*/ 446303 h 1051760"/>
                  <a:gd name="connsiteX8" fmla="*/ 347072 w 904141"/>
                  <a:gd name="connsiteY8" fmla="*/ 561004 h 1051760"/>
                  <a:gd name="connsiteX9" fmla="*/ 689391 w 904141"/>
                  <a:gd name="connsiteY9" fmla="*/ 770506 h 1051760"/>
                  <a:gd name="connsiteX10" fmla="*/ 613086 w 904141"/>
                  <a:gd name="connsiteY10" fmla="*/ 694211 h 1051760"/>
                  <a:gd name="connsiteX11" fmla="*/ 689391 w 904141"/>
                  <a:gd name="connsiteY11" fmla="*/ 617887 h 1051760"/>
                  <a:gd name="connsiteX12" fmla="*/ 765762 w 904141"/>
                  <a:gd name="connsiteY12" fmla="*/ 694211 h 1051760"/>
                  <a:gd name="connsiteX13" fmla="*/ 689391 w 904141"/>
                  <a:gd name="connsiteY13" fmla="*/ 770506 h 1051760"/>
                  <a:gd name="connsiteX14" fmla="*/ 686353 w 904141"/>
                  <a:gd name="connsiteY14" fmla="*/ 486461 h 1051760"/>
                  <a:gd name="connsiteX15" fmla="*/ 633289 w 904141"/>
                  <a:gd name="connsiteY15" fmla="*/ 453171 h 1051760"/>
                  <a:gd name="connsiteX16" fmla="*/ 621001 w 904141"/>
                  <a:gd name="connsiteY16" fmla="*/ 407470 h 1051760"/>
                  <a:gd name="connsiteX17" fmla="*/ 690001 w 904141"/>
                  <a:gd name="connsiteY17" fmla="*/ 389001 h 1051760"/>
                  <a:gd name="connsiteX18" fmla="*/ 775792 w 904141"/>
                  <a:gd name="connsiteY18" fmla="*/ 444094 h 1051760"/>
                  <a:gd name="connsiteX19" fmla="*/ 686353 w 904141"/>
                  <a:gd name="connsiteY19" fmla="*/ 486461 h 1051760"/>
                  <a:gd name="connsiteX20" fmla="*/ 724805 w 904141"/>
                  <a:gd name="connsiteY20" fmla="*/ 305257 h 1051760"/>
                  <a:gd name="connsiteX21" fmla="*/ 648481 w 904141"/>
                  <a:gd name="connsiteY21" fmla="*/ 228924 h 1051760"/>
                  <a:gd name="connsiteX22" fmla="*/ 724805 w 904141"/>
                  <a:gd name="connsiteY22" fmla="*/ 152629 h 1051760"/>
                  <a:gd name="connsiteX23" fmla="*/ 801176 w 904141"/>
                  <a:gd name="connsiteY23" fmla="*/ 228924 h 1051760"/>
                  <a:gd name="connsiteX24" fmla="*/ 724805 w 904141"/>
                  <a:gd name="connsiteY24" fmla="*/ 305257 h 1051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904141" h="1051760">
                    <a:moveTo>
                      <a:pt x="904142" y="0"/>
                    </a:moveTo>
                    <a:cubicBezTo>
                      <a:pt x="522218" y="16869"/>
                      <a:pt x="189967" y="224390"/>
                      <a:pt x="0" y="529742"/>
                    </a:cubicBezTo>
                    <a:lnTo>
                      <a:pt x="904142" y="1051760"/>
                    </a:lnTo>
                    <a:lnTo>
                      <a:pt x="904142" y="0"/>
                    </a:lnTo>
                    <a:close/>
                    <a:moveTo>
                      <a:pt x="347072" y="561004"/>
                    </a:moveTo>
                    <a:cubicBezTo>
                      <a:pt x="283750" y="561004"/>
                      <a:pt x="232372" y="509635"/>
                      <a:pt x="232372" y="446303"/>
                    </a:cubicBezTo>
                    <a:cubicBezTo>
                      <a:pt x="232372" y="382924"/>
                      <a:pt x="283740" y="331556"/>
                      <a:pt x="347072" y="331556"/>
                    </a:cubicBezTo>
                    <a:cubicBezTo>
                      <a:pt x="410451" y="331556"/>
                      <a:pt x="461820" y="382924"/>
                      <a:pt x="461820" y="446303"/>
                    </a:cubicBezTo>
                    <a:cubicBezTo>
                      <a:pt x="461867" y="509692"/>
                      <a:pt x="410451" y="561004"/>
                      <a:pt x="347072" y="561004"/>
                    </a:cubicBezTo>
                    <a:close/>
                    <a:moveTo>
                      <a:pt x="689391" y="770506"/>
                    </a:moveTo>
                    <a:cubicBezTo>
                      <a:pt x="647271" y="770506"/>
                      <a:pt x="613086" y="736378"/>
                      <a:pt x="613086" y="694211"/>
                    </a:cubicBezTo>
                    <a:cubicBezTo>
                      <a:pt x="613086" y="652043"/>
                      <a:pt x="647262" y="617887"/>
                      <a:pt x="689391" y="617887"/>
                    </a:cubicBezTo>
                    <a:cubicBezTo>
                      <a:pt x="731558" y="617887"/>
                      <a:pt x="765762" y="652043"/>
                      <a:pt x="765762" y="694211"/>
                    </a:cubicBezTo>
                    <a:cubicBezTo>
                      <a:pt x="765715" y="736378"/>
                      <a:pt x="731558" y="770506"/>
                      <a:pt x="689391" y="770506"/>
                    </a:cubicBezTo>
                    <a:close/>
                    <a:moveTo>
                      <a:pt x="686353" y="486461"/>
                    </a:moveTo>
                    <a:cubicBezTo>
                      <a:pt x="671836" y="468478"/>
                      <a:pt x="655358" y="459181"/>
                      <a:pt x="633289" y="453171"/>
                    </a:cubicBezTo>
                    <a:cubicBezTo>
                      <a:pt x="611172" y="447123"/>
                      <a:pt x="606781" y="423624"/>
                      <a:pt x="621001" y="407470"/>
                    </a:cubicBezTo>
                    <a:cubicBezTo>
                      <a:pt x="637718" y="388534"/>
                      <a:pt x="666255" y="382467"/>
                      <a:pt x="690001" y="389001"/>
                    </a:cubicBezTo>
                    <a:cubicBezTo>
                      <a:pt x="724310" y="398374"/>
                      <a:pt x="753427" y="416376"/>
                      <a:pt x="775792" y="444094"/>
                    </a:cubicBezTo>
                    <a:cubicBezTo>
                      <a:pt x="806482" y="481975"/>
                      <a:pt x="713432" y="519951"/>
                      <a:pt x="686353" y="486461"/>
                    </a:cubicBezTo>
                    <a:close/>
                    <a:moveTo>
                      <a:pt x="724805" y="305257"/>
                    </a:moveTo>
                    <a:cubicBezTo>
                      <a:pt x="682685" y="305257"/>
                      <a:pt x="648481" y="271129"/>
                      <a:pt x="648481" y="228924"/>
                    </a:cubicBezTo>
                    <a:cubicBezTo>
                      <a:pt x="648481" y="186757"/>
                      <a:pt x="682685" y="152629"/>
                      <a:pt x="724805" y="152629"/>
                    </a:cubicBezTo>
                    <a:cubicBezTo>
                      <a:pt x="766972" y="152629"/>
                      <a:pt x="801176" y="186757"/>
                      <a:pt x="801176" y="228924"/>
                    </a:cubicBezTo>
                    <a:cubicBezTo>
                      <a:pt x="801176" y="271120"/>
                      <a:pt x="766972" y="305257"/>
                      <a:pt x="724805" y="30525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384" name="مجموعة 383">
              <a:extLst>
                <a:ext uri="{FF2B5EF4-FFF2-40B4-BE49-F238E27FC236}">
                  <a16:creationId xmlns:a16="http://schemas.microsoft.com/office/drawing/2014/main" id="{E48B50BA-6710-462E-896A-C0210B9F05E4}"/>
                </a:ext>
              </a:extLst>
            </p:cNvPr>
            <p:cNvGrpSpPr/>
            <p:nvPr/>
          </p:nvGrpSpPr>
          <p:grpSpPr>
            <a:xfrm>
              <a:off x="8418363" y="1555034"/>
              <a:ext cx="530663" cy="535740"/>
              <a:chOff x="6196745" y="2867634"/>
              <a:chExt cx="1281474" cy="1293733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394" name="شكل حر: شكل 393">
                <a:extLst>
                  <a:ext uri="{FF2B5EF4-FFF2-40B4-BE49-F238E27FC236}">
                    <a16:creationId xmlns:a16="http://schemas.microsoft.com/office/drawing/2014/main" id="{6F05C7BA-7773-4021-AB83-DE9FF2F82505}"/>
                  </a:ext>
                </a:extLst>
              </p:cNvPr>
              <p:cNvSpPr/>
              <p:nvPr/>
            </p:nvSpPr>
            <p:spPr>
              <a:xfrm>
                <a:off x="7136863" y="2867634"/>
                <a:ext cx="341356" cy="1293733"/>
              </a:xfrm>
              <a:custGeom>
                <a:avLst/>
                <a:gdLst>
                  <a:gd name="connsiteX0" fmla="*/ 10306 w 341356"/>
                  <a:gd name="connsiteY0" fmla="*/ 101127 h 1293733"/>
                  <a:gd name="connsiteX1" fmla="*/ 139389 w 341356"/>
                  <a:gd name="connsiteY1" fmla="*/ 636861 h 1293733"/>
                  <a:gd name="connsiteX2" fmla="*/ 0 w 341356"/>
                  <a:gd name="connsiteY2" fmla="*/ 1192625 h 1293733"/>
                  <a:gd name="connsiteX3" fmla="*/ 175098 w 341356"/>
                  <a:gd name="connsiteY3" fmla="*/ 1293733 h 1293733"/>
                  <a:gd name="connsiteX4" fmla="*/ 341357 w 341356"/>
                  <a:gd name="connsiteY4" fmla="*/ 636861 h 1293733"/>
                  <a:gd name="connsiteX5" fmla="*/ 185356 w 341356"/>
                  <a:gd name="connsiteY5" fmla="*/ 0 h 1293733"/>
                  <a:gd name="connsiteX6" fmla="*/ 10306 w 341356"/>
                  <a:gd name="connsiteY6" fmla="*/ 101127 h 129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1356" h="1293733">
                    <a:moveTo>
                      <a:pt x="10306" y="101127"/>
                    </a:moveTo>
                    <a:cubicBezTo>
                      <a:pt x="92631" y="262014"/>
                      <a:pt x="139389" y="443989"/>
                      <a:pt x="139389" y="636861"/>
                    </a:cubicBezTo>
                    <a:cubicBezTo>
                      <a:pt x="139389" y="837705"/>
                      <a:pt x="88830" y="1026900"/>
                      <a:pt x="0" y="1192625"/>
                    </a:cubicBezTo>
                    <a:lnTo>
                      <a:pt x="175098" y="1293733"/>
                    </a:lnTo>
                    <a:cubicBezTo>
                      <a:pt x="281092" y="1098223"/>
                      <a:pt x="341357" y="874395"/>
                      <a:pt x="341357" y="636861"/>
                    </a:cubicBezTo>
                    <a:cubicBezTo>
                      <a:pt x="341357" y="407270"/>
                      <a:pt x="284826" y="190776"/>
                      <a:pt x="185356" y="0"/>
                    </a:cubicBezTo>
                    <a:lnTo>
                      <a:pt x="10306" y="101127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395" name="شكل حر: شكل 394">
                <a:extLst>
                  <a:ext uri="{FF2B5EF4-FFF2-40B4-BE49-F238E27FC236}">
                    <a16:creationId xmlns:a16="http://schemas.microsoft.com/office/drawing/2014/main" id="{369EC68A-4402-4191-BB82-BEF391194499}"/>
                  </a:ext>
                </a:extLst>
              </p:cNvPr>
              <p:cNvSpPr/>
              <p:nvPr/>
            </p:nvSpPr>
            <p:spPr>
              <a:xfrm>
                <a:off x="6196745" y="2999908"/>
                <a:ext cx="1022680" cy="1035091"/>
              </a:xfrm>
              <a:custGeom>
                <a:avLst/>
                <a:gdLst>
                  <a:gd name="connsiteX0" fmla="*/ 1022680 w 1022680"/>
                  <a:gd name="connsiteY0" fmla="*/ 504587 h 1035091"/>
                  <a:gd name="connsiteX1" fmla="*/ 902980 w 1022680"/>
                  <a:gd name="connsiteY1" fmla="*/ 0 h 1035091"/>
                  <a:gd name="connsiteX2" fmla="*/ 0 w 1022680"/>
                  <a:gd name="connsiteY2" fmla="*/ 521351 h 1035091"/>
                  <a:gd name="connsiteX3" fmla="*/ 889711 w 1022680"/>
                  <a:gd name="connsiteY3" fmla="*/ 1035091 h 1035091"/>
                  <a:gd name="connsiteX4" fmla="*/ 1022680 w 1022680"/>
                  <a:gd name="connsiteY4" fmla="*/ 504587 h 1035091"/>
                  <a:gd name="connsiteX5" fmla="*/ 870128 w 1022680"/>
                  <a:gd name="connsiteY5" fmla="*/ 178937 h 1035091"/>
                  <a:gd name="connsiteX6" fmla="*/ 829189 w 1022680"/>
                  <a:gd name="connsiteY6" fmla="*/ 222933 h 1035091"/>
                  <a:gd name="connsiteX7" fmla="*/ 870128 w 1022680"/>
                  <a:gd name="connsiteY7" fmla="*/ 178937 h 1035091"/>
                  <a:gd name="connsiteX8" fmla="*/ 393687 w 1022680"/>
                  <a:gd name="connsiteY8" fmla="*/ 593865 h 1035091"/>
                  <a:gd name="connsiteX9" fmla="*/ 317383 w 1022680"/>
                  <a:gd name="connsiteY9" fmla="*/ 517512 h 1035091"/>
                  <a:gd name="connsiteX10" fmla="*/ 393687 w 1022680"/>
                  <a:gd name="connsiteY10" fmla="*/ 441208 h 1035091"/>
                  <a:gd name="connsiteX11" fmla="*/ 470040 w 1022680"/>
                  <a:gd name="connsiteY11" fmla="*/ 517512 h 1035091"/>
                  <a:gd name="connsiteX12" fmla="*/ 393687 w 1022680"/>
                  <a:gd name="connsiteY12" fmla="*/ 593865 h 1035091"/>
                  <a:gd name="connsiteX13" fmla="*/ 603552 w 1022680"/>
                  <a:gd name="connsiteY13" fmla="*/ 440074 h 1035091"/>
                  <a:gd name="connsiteX14" fmla="*/ 540172 w 1022680"/>
                  <a:gd name="connsiteY14" fmla="*/ 479431 h 1035091"/>
                  <a:gd name="connsiteX15" fmla="*/ 603552 w 1022680"/>
                  <a:gd name="connsiteY15" fmla="*/ 440074 h 1035091"/>
                  <a:gd name="connsiteX16" fmla="*/ 559603 w 1022680"/>
                  <a:gd name="connsiteY16" fmla="*/ 691020 h 1035091"/>
                  <a:gd name="connsiteX17" fmla="*/ 596741 w 1022680"/>
                  <a:gd name="connsiteY17" fmla="*/ 632574 h 1035091"/>
                  <a:gd name="connsiteX18" fmla="*/ 559603 w 1022680"/>
                  <a:gd name="connsiteY18" fmla="*/ 691020 h 1035091"/>
                  <a:gd name="connsiteX19" fmla="*/ 760733 w 1022680"/>
                  <a:gd name="connsiteY19" fmla="*/ 882387 h 1035091"/>
                  <a:gd name="connsiteX20" fmla="*/ 684381 w 1022680"/>
                  <a:gd name="connsiteY20" fmla="*/ 806034 h 1035091"/>
                  <a:gd name="connsiteX21" fmla="*/ 760733 w 1022680"/>
                  <a:gd name="connsiteY21" fmla="*/ 729787 h 1035091"/>
                  <a:gd name="connsiteX22" fmla="*/ 837086 w 1022680"/>
                  <a:gd name="connsiteY22" fmla="*/ 806034 h 1035091"/>
                  <a:gd name="connsiteX23" fmla="*/ 760733 w 1022680"/>
                  <a:gd name="connsiteY23" fmla="*/ 882387 h 1035091"/>
                  <a:gd name="connsiteX24" fmla="*/ 799157 w 1022680"/>
                  <a:gd name="connsiteY24" fmla="*/ 580739 h 1035091"/>
                  <a:gd name="connsiteX25" fmla="*/ 684486 w 1022680"/>
                  <a:gd name="connsiteY25" fmla="*/ 466068 h 1035091"/>
                  <a:gd name="connsiteX26" fmla="*/ 799157 w 1022680"/>
                  <a:gd name="connsiteY26" fmla="*/ 351320 h 1035091"/>
                  <a:gd name="connsiteX27" fmla="*/ 913933 w 1022680"/>
                  <a:gd name="connsiteY27" fmla="*/ 466068 h 1035091"/>
                  <a:gd name="connsiteX28" fmla="*/ 799157 w 1022680"/>
                  <a:gd name="connsiteY28" fmla="*/ 580739 h 1035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22680" h="1035091">
                    <a:moveTo>
                      <a:pt x="1022680" y="504587"/>
                    </a:moveTo>
                    <a:cubicBezTo>
                      <a:pt x="1022680" y="323031"/>
                      <a:pt x="979427" y="151762"/>
                      <a:pt x="902980" y="0"/>
                    </a:cubicBezTo>
                    <a:lnTo>
                      <a:pt x="0" y="521351"/>
                    </a:lnTo>
                    <a:lnTo>
                      <a:pt x="889711" y="1035091"/>
                    </a:lnTo>
                    <a:cubicBezTo>
                      <a:pt x="974493" y="877062"/>
                      <a:pt x="1022680" y="696439"/>
                      <a:pt x="1022680" y="504587"/>
                    </a:cubicBezTo>
                    <a:close/>
                    <a:moveTo>
                      <a:pt x="870128" y="178937"/>
                    </a:moveTo>
                    <a:cubicBezTo>
                      <a:pt x="935431" y="178937"/>
                      <a:pt x="858241" y="222933"/>
                      <a:pt x="829189" y="222933"/>
                    </a:cubicBezTo>
                    <a:cubicBezTo>
                      <a:pt x="763991" y="222885"/>
                      <a:pt x="841124" y="178937"/>
                      <a:pt x="870128" y="178937"/>
                    </a:cubicBezTo>
                    <a:close/>
                    <a:moveTo>
                      <a:pt x="393687" y="593865"/>
                    </a:moveTo>
                    <a:cubicBezTo>
                      <a:pt x="351568" y="593865"/>
                      <a:pt x="317383" y="559727"/>
                      <a:pt x="317383" y="517512"/>
                    </a:cubicBezTo>
                    <a:cubicBezTo>
                      <a:pt x="317383" y="475383"/>
                      <a:pt x="351568" y="441208"/>
                      <a:pt x="393687" y="441208"/>
                    </a:cubicBezTo>
                    <a:cubicBezTo>
                      <a:pt x="435912" y="441208"/>
                      <a:pt x="470040" y="475383"/>
                      <a:pt x="470040" y="517512"/>
                    </a:cubicBezTo>
                    <a:cubicBezTo>
                      <a:pt x="470030" y="559727"/>
                      <a:pt x="435902" y="593865"/>
                      <a:pt x="393687" y="593865"/>
                    </a:cubicBezTo>
                    <a:close/>
                    <a:moveTo>
                      <a:pt x="603552" y="440074"/>
                    </a:moveTo>
                    <a:cubicBezTo>
                      <a:pt x="651243" y="440074"/>
                      <a:pt x="560299" y="479431"/>
                      <a:pt x="540172" y="479431"/>
                    </a:cubicBezTo>
                    <a:cubicBezTo>
                      <a:pt x="492528" y="479431"/>
                      <a:pt x="583473" y="440074"/>
                      <a:pt x="603552" y="440074"/>
                    </a:cubicBezTo>
                    <a:close/>
                    <a:moveTo>
                      <a:pt x="559603" y="691020"/>
                    </a:moveTo>
                    <a:cubicBezTo>
                      <a:pt x="493614" y="691020"/>
                      <a:pt x="558222" y="632574"/>
                      <a:pt x="596741" y="632574"/>
                    </a:cubicBezTo>
                    <a:cubicBezTo>
                      <a:pt x="662788" y="632517"/>
                      <a:pt x="598075" y="691020"/>
                      <a:pt x="559603" y="691020"/>
                    </a:cubicBezTo>
                    <a:close/>
                    <a:moveTo>
                      <a:pt x="760733" y="882387"/>
                    </a:moveTo>
                    <a:cubicBezTo>
                      <a:pt x="718518" y="882387"/>
                      <a:pt x="684381" y="848259"/>
                      <a:pt x="684381" y="806034"/>
                    </a:cubicBezTo>
                    <a:cubicBezTo>
                      <a:pt x="684381" y="763915"/>
                      <a:pt x="718614" y="729787"/>
                      <a:pt x="760733" y="729787"/>
                    </a:cubicBezTo>
                    <a:cubicBezTo>
                      <a:pt x="802910" y="729787"/>
                      <a:pt x="837086" y="763915"/>
                      <a:pt x="837086" y="806034"/>
                    </a:cubicBezTo>
                    <a:cubicBezTo>
                      <a:pt x="837076" y="848259"/>
                      <a:pt x="802910" y="882387"/>
                      <a:pt x="760733" y="882387"/>
                    </a:cubicBezTo>
                    <a:close/>
                    <a:moveTo>
                      <a:pt x="799157" y="580739"/>
                    </a:moveTo>
                    <a:cubicBezTo>
                      <a:pt x="735835" y="580739"/>
                      <a:pt x="684486" y="529390"/>
                      <a:pt x="684486" y="466068"/>
                    </a:cubicBezTo>
                    <a:cubicBezTo>
                      <a:pt x="684486" y="402688"/>
                      <a:pt x="735835" y="351320"/>
                      <a:pt x="799157" y="351320"/>
                    </a:cubicBezTo>
                    <a:cubicBezTo>
                      <a:pt x="862527" y="351320"/>
                      <a:pt x="913933" y="402688"/>
                      <a:pt x="913933" y="466068"/>
                    </a:cubicBezTo>
                    <a:cubicBezTo>
                      <a:pt x="913829" y="529438"/>
                      <a:pt x="862479" y="580739"/>
                      <a:pt x="799157" y="580739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385" name="مجموعة 384">
              <a:extLst>
                <a:ext uri="{FF2B5EF4-FFF2-40B4-BE49-F238E27FC236}">
                  <a16:creationId xmlns:a16="http://schemas.microsoft.com/office/drawing/2014/main" id="{CB04E2BE-00BB-4E7C-A536-5F981FDA9452}"/>
                </a:ext>
              </a:extLst>
            </p:cNvPr>
            <p:cNvGrpSpPr/>
            <p:nvPr/>
          </p:nvGrpSpPr>
          <p:grpSpPr>
            <a:xfrm>
              <a:off x="7956866" y="1827477"/>
              <a:ext cx="461341" cy="528782"/>
              <a:chOff x="4931111" y="3608765"/>
              <a:chExt cx="1114072" cy="1276931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392" name="شكل حر: شكل 391">
                <a:extLst>
                  <a:ext uri="{FF2B5EF4-FFF2-40B4-BE49-F238E27FC236}">
                    <a16:creationId xmlns:a16="http://schemas.microsoft.com/office/drawing/2014/main" id="{12CF7272-3A32-4502-ACC0-335459068268}"/>
                  </a:ext>
                </a:extLst>
              </p:cNvPr>
              <p:cNvSpPr/>
              <p:nvPr/>
            </p:nvSpPr>
            <p:spPr>
              <a:xfrm>
                <a:off x="4931111" y="4147061"/>
                <a:ext cx="1114072" cy="738635"/>
              </a:xfrm>
              <a:custGeom>
                <a:avLst/>
                <a:gdLst>
                  <a:gd name="connsiteX0" fmla="*/ 1114073 w 1114072"/>
                  <a:gd name="connsiteY0" fmla="*/ 738635 h 738635"/>
                  <a:gd name="connsiteX1" fmla="*/ 1114073 w 1114072"/>
                  <a:gd name="connsiteY1" fmla="*/ 536620 h 738635"/>
                  <a:gd name="connsiteX2" fmla="*/ 175041 w 1114072"/>
                  <a:gd name="connsiteY2" fmla="*/ 0 h 738635"/>
                  <a:gd name="connsiteX3" fmla="*/ 0 w 1114072"/>
                  <a:gd name="connsiteY3" fmla="*/ 101108 h 738635"/>
                  <a:gd name="connsiteX4" fmla="*/ 1114073 w 1114072"/>
                  <a:gd name="connsiteY4" fmla="*/ 738635 h 738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14072" h="738635">
                    <a:moveTo>
                      <a:pt x="1114073" y="738635"/>
                    </a:moveTo>
                    <a:lnTo>
                      <a:pt x="1114073" y="536620"/>
                    </a:lnTo>
                    <a:cubicBezTo>
                      <a:pt x="721004" y="519999"/>
                      <a:pt x="377209" y="310277"/>
                      <a:pt x="175041" y="0"/>
                    </a:cubicBezTo>
                    <a:lnTo>
                      <a:pt x="0" y="101108"/>
                    </a:lnTo>
                    <a:cubicBezTo>
                      <a:pt x="237401" y="471564"/>
                      <a:pt x="646395" y="721766"/>
                      <a:pt x="1114073" y="73863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393" name="شكل حر: شكل 392">
                <a:extLst>
                  <a:ext uri="{FF2B5EF4-FFF2-40B4-BE49-F238E27FC236}">
                    <a16:creationId xmlns:a16="http://schemas.microsoft.com/office/drawing/2014/main" id="{8E2F12EF-3E64-4C7D-8EEB-530EC8BE9B83}"/>
                  </a:ext>
                </a:extLst>
              </p:cNvPr>
              <p:cNvSpPr/>
              <p:nvPr/>
            </p:nvSpPr>
            <p:spPr>
              <a:xfrm>
                <a:off x="5156758" y="3608765"/>
                <a:ext cx="888425" cy="1018193"/>
              </a:xfrm>
              <a:custGeom>
                <a:avLst/>
                <a:gdLst>
                  <a:gd name="connsiteX0" fmla="*/ 888425 w 888425"/>
                  <a:gd name="connsiteY0" fmla="*/ 1018194 h 1018193"/>
                  <a:gd name="connsiteX1" fmla="*/ 888425 w 888425"/>
                  <a:gd name="connsiteY1" fmla="*/ 0 h 1018193"/>
                  <a:gd name="connsiteX2" fmla="*/ 0 w 888425"/>
                  <a:gd name="connsiteY2" fmla="*/ 512940 h 1018193"/>
                  <a:gd name="connsiteX3" fmla="*/ 888425 w 888425"/>
                  <a:gd name="connsiteY3" fmla="*/ 1018194 h 1018193"/>
                  <a:gd name="connsiteX4" fmla="*/ 727358 w 888425"/>
                  <a:gd name="connsiteY4" fmla="*/ 936812 h 1018193"/>
                  <a:gd name="connsiteX5" fmla="*/ 766572 w 888425"/>
                  <a:gd name="connsiteY5" fmla="*/ 886168 h 1018193"/>
                  <a:gd name="connsiteX6" fmla="*/ 727358 w 888425"/>
                  <a:gd name="connsiteY6" fmla="*/ 936812 h 1018193"/>
                  <a:gd name="connsiteX7" fmla="*/ 709089 w 888425"/>
                  <a:gd name="connsiteY7" fmla="*/ 273529 h 1018193"/>
                  <a:gd name="connsiteX8" fmla="*/ 785460 w 888425"/>
                  <a:gd name="connsiteY8" fmla="*/ 349834 h 1018193"/>
                  <a:gd name="connsiteX9" fmla="*/ 709089 w 888425"/>
                  <a:gd name="connsiteY9" fmla="*/ 426139 h 1018193"/>
                  <a:gd name="connsiteX10" fmla="*/ 632765 w 888425"/>
                  <a:gd name="connsiteY10" fmla="*/ 349834 h 1018193"/>
                  <a:gd name="connsiteX11" fmla="*/ 709089 w 888425"/>
                  <a:gd name="connsiteY11" fmla="*/ 273529 h 1018193"/>
                  <a:gd name="connsiteX12" fmla="*/ 512759 w 888425"/>
                  <a:gd name="connsiteY12" fmla="*/ 452076 h 1018193"/>
                  <a:gd name="connsiteX13" fmla="*/ 476117 w 888425"/>
                  <a:gd name="connsiteY13" fmla="*/ 512350 h 1018193"/>
                  <a:gd name="connsiteX14" fmla="*/ 512759 w 888425"/>
                  <a:gd name="connsiteY14" fmla="*/ 452076 h 1018193"/>
                  <a:gd name="connsiteX15" fmla="*/ 558927 w 888425"/>
                  <a:gd name="connsiteY15" fmla="*/ 552602 h 1018193"/>
                  <a:gd name="connsiteX16" fmla="*/ 673675 w 888425"/>
                  <a:gd name="connsiteY16" fmla="*/ 667322 h 1018193"/>
                  <a:gd name="connsiteX17" fmla="*/ 558927 w 888425"/>
                  <a:gd name="connsiteY17" fmla="*/ 782041 h 1018193"/>
                  <a:gd name="connsiteX18" fmla="*/ 444227 w 888425"/>
                  <a:gd name="connsiteY18" fmla="*/ 667322 h 1018193"/>
                  <a:gd name="connsiteX19" fmla="*/ 558927 w 888425"/>
                  <a:gd name="connsiteY19" fmla="*/ 552602 h 1018193"/>
                  <a:gd name="connsiteX20" fmla="*/ 233534 w 888425"/>
                  <a:gd name="connsiteY20" fmla="*/ 464601 h 1018193"/>
                  <a:gd name="connsiteX21" fmla="*/ 309905 w 888425"/>
                  <a:gd name="connsiteY21" fmla="*/ 540906 h 1018193"/>
                  <a:gd name="connsiteX22" fmla="*/ 233534 w 888425"/>
                  <a:gd name="connsiteY22" fmla="*/ 617210 h 1018193"/>
                  <a:gd name="connsiteX23" fmla="*/ 157229 w 888425"/>
                  <a:gd name="connsiteY23" fmla="*/ 540906 h 1018193"/>
                  <a:gd name="connsiteX24" fmla="*/ 233534 w 888425"/>
                  <a:gd name="connsiteY24" fmla="*/ 464601 h 101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88425" h="1018193">
                    <a:moveTo>
                      <a:pt x="888425" y="1018194"/>
                    </a:moveTo>
                    <a:lnTo>
                      <a:pt x="888425" y="0"/>
                    </a:lnTo>
                    <a:lnTo>
                      <a:pt x="0" y="512940"/>
                    </a:lnTo>
                    <a:cubicBezTo>
                      <a:pt x="192319" y="804824"/>
                      <a:pt x="516855" y="1001716"/>
                      <a:pt x="888425" y="1018194"/>
                    </a:cubicBezTo>
                    <a:close/>
                    <a:moveTo>
                      <a:pt x="727358" y="936812"/>
                    </a:moveTo>
                    <a:cubicBezTo>
                      <a:pt x="661616" y="936812"/>
                      <a:pt x="733177" y="886168"/>
                      <a:pt x="766572" y="886168"/>
                    </a:cubicBezTo>
                    <a:cubicBezTo>
                      <a:pt x="832314" y="886158"/>
                      <a:pt x="760752" y="936812"/>
                      <a:pt x="727358" y="936812"/>
                    </a:cubicBezTo>
                    <a:close/>
                    <a:moveTo>
                      <a:pt x="709089" y="273529"/>
                    </a:moveTo>
                    <a:cubicBezTo>
                      <a:pt x="751256" y="273529"/>
                      <a:pt x="785460" y="307667"/>
                      <a:pt x="785460" y="349834"/>
                    </a:cubicBezTo>
                    <a:cubicBezTo>
                      <a:pt x="785460" y="392011"/>
                      <a:pt x="751256" y="426139"/>
                      <a:pt x="709089" y="426139"/>
                    </a:cubicBezTo>
                    <a:cubicBezTo>
                      <a:pt x="666969" y="426139"/>
                      <a:pt x="632765" y="392011"/>
                      <a:pt x="632765" y="349834"/>
                    </a:cubicBezTo>
                    <a:cubicBezTo>
                      <a:pt x="632765" y="307667"/>
                      <a:pt x="666969" y="273529"/>
                      <a:pt x="709089" y="273529"/>
                    </a:cubicBezTo>
                    <a:close/>
                    <a:moveTo>
                      <a:pt x="512759" y="452076"/>
                    </a:moveTo>
                    <a:cubicBezTo>
                      <a:pt x="578834" y="452076"/>
                      <a:pt x="515798" y="512350"/>
                      <a:pt x="476117" y="512350"/>
                    </a:cubicBezTo>
                    <a:cubicBezTo>
                      <a:pt x="410099" y="512350"/>
                      <a:pt x="473088" y="452076"/>
                      <a:pt x="512759" y="452076"/>
                    </a:cubicBezTo>
                    <a:close/>
                    <a:moveTo>
                      <a:pt x="558927" y="552602"/>
                    </a:moveTo>
                    <a:cubicBezTo>
                      <a:pt x="622325" y="552602"/>
                      <a:pt x="673675" y="603942"/>
                      <a:pt x="673675" y="667322"/>
                    </a:cubicBezTo>
                    <a:cubicBezTo>
                      <a:pt x="673675" y="730691"/>
                      <a:pt x="622325" y="782041"/>
                      <a:pt x="558927" y="782041"/>
                    </a:cubicBezTo>
                    <a:cubicBezTo>
                      <a:pt x="495595" y="782041"/>
                      <a:pt x="444227" y="730644"/>
                      <a:pt x="444227" y="667322"/>
                    </a:cubicBezTo>
                    <a:cubicBezTo>
                      <a:pt x="444227" y="603933"/>
                      <a:pt x="495595" y="552602"/>
                      <a:pt x="558927" y="552602"/>
                    </a:cubicBezTo>
                    <a:close/>
                    <a:moveTo>
                      <a:pt x="233534" y="464601"/>
                    </a:moveTo>
                    <a:cubicBezTo>
                      <a:pt x="275701" y="464601"/>
                      <a:pt x="309905" y="498729"/>
                      <a:pt x="309905" y="540906"/>
                    </a:cubicBezTo>
                    <a:cubicBezTo>
                      <a:pt x="309905" y="583073"/>
                      <a:pt x="275701" y="617210"/>
                      <a:pt x="233534" y="617210"/>
                    </a:cubicBezTo>
                    <a:cubicBezTo>
                      <a:pt x="191414" y="617210"/>
                      <a:pt x="157229" y="583073"/>
                      <a:pt x="157229" y="540906"/>
                    </a:cubicBezTo>
                    <a:cubicBezTo>
                      <a:pt x="157229" y="498777"/>
                      <a:pt x="191405" y="464601"/>
                      <a:pt x="233534" y="46460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386" name="مجموعة 385">
              <a:extLst>
                <a:ext uri="{FF2B5EF4-FFF2-40B4-BE49-F238E27FC236}">
                  <a16:creationId xmlns:a16="http://schemas.microsoft.com/office/drawing/2014/main" id="{FF4610FB-D92F-41A9-AD40-96918D1004BE}"/>
                </a:ext>
              </a:extLst>
            </p:cNvPr>
            <p:cNvGrpSpPr/>
            <p:nvPr/>
          </p:nvGrpSpPr>
          <p:grpSpPr>
            <a:xfrm>
              <a:off x="8418363" y="1827477"/>
              <a:ext cx="461365" cy="528782"/>
              <a:chOff x="6146187" y="3608765"/>
              <a:chExt cx="1114129" cy="1276931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390" name="شكل حر: شكل 389">
                <a:extLst>
                  <a:ext uri="{FF2B5EF4-FFF2-40B4-BE49-F238E27FC236}">
                    <a16:creationId xmlns:a16="http://schemas.microsoft.com/office/drawing/2014/main" id="{50FAFBD8-3A43-468C-99BA-C76C8ADDAC2B}"/>
                  </a:ext>
                </a:extLst>
              </p:cNvPr>
              <p:cNvSpPr/>
              <p:nvPr/>
            </p:nvSpPr>
            <p:spPr>
              <a:xfrm>
                <a:off x="6146187" y="4147061"/>
                <a:ext cx="1114129" cy="738635"/>
              </a:xfrm>
              <a:custGeom>
                <a:avLst/>
                <a:gdLst>
                  <a:gd name="connsiteX0" fmla="*/ 1114130 w 1114129"/>
                  <a:gd name="connsiteY0" fmla="*/ 101108 h 738635"/>
                  <a:gd name="connsiteX1" fmla="*/ 939041 w 1114129"/>
                  <a:gd name="connsiteY1" fmla="*/ 0 h 738635"/>
                  <a:gd name="connsiteX2" fmla="*/ 0 w 1114129"/>
                  <a:gd name="connsiteY2" fmla="*/ 536620 h 738635"/>
                  <a:gd name="connsiteX3" fmla="*/ 0 w 1114129"/>
                  <a:gd name="connsiteY3" fmla="*/ 738635 h 738635"/>
                  <a:gd name="connsiteX4" fmla="*/ 1114130 w 1114129"/>
                  <a:gd name="connsiteY4" fmla="*/ 101108 h 738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14129" h="738635">
                    <a:moveTo>
                      <a:pt x="1114130" y="101108"/>
                    </a:moveTo>
                    <a:lnTo>
                      <a:pt x="939041" y="0"/>
                    </a:lnTo>
                    <a:cubicBezTo>
                      <a:pt x="736911" y="310277"/>
                      <a:pt x="393097" y="520046"/>
                      <a:pt x="0" y="536620"/>
                    </a:cubicBezTo>
                    <a:lnTo>
                      <a:pt x="0" y="738635"/>
                    </a:lnTo>
                    <a:cubicBezTo>
                      <a:pt x="467725" y="721766"/>
                      <a:pt x="876691" y="471564"/>
                      <a:pt x="1114130" y="10110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391" name="شكل حر: شكل 390">
                <a:extLst>
                  <a:ext uri="{FF2B5EF4-FFF2-40B4-BE49-F238E27FC236}">
                    <a16:creationId xmlns:a16="http://schemas.microsoft.com/office/drawing/2014/main" id="{61F462C1-C4E5-484C-A010-A6083DF267C8}"/>
                  </a:ext>
                </a:extLst>
              </p:cNvPr>
              <p:cNvSpPr/>
              <p:nvPr/>
            </p:nvSpPr>
            <p:spPr>
              <a:xfrm>
                <a:off x="6146187" y="3608765"/>
                <a:ext cx="888425" cy="1018193"/>
              </a:xfrm>
              <a:custGeom>
                <a:avLst/>
                <a:gdLst>
                  <a:gd name="connsiteX0" fmla="*/ 888425 w 888425"/>
                  <a:gd name="connsiteY0" fmla="*/ 512940 h 1018193"/>
                  <a:gd name="connsiteX1" fmla="*/ 0 w 888425"/>
                  <a:gd name="connsiteY1" fmla="*/ 0 h 1018193"/>
                  <a:gd name="connsiteX2" fmla="*/ 0 w 888425"/>
                  <a:gd name="connsiteY2" fmla="*/ 1018194 h 1018193"/>
                  <a:gd name="connsiteX3" fmla="*/ 888425 w 888425"/>
                  <a:gd name="connsiteY3" fmla="*/ 512940 h 1018193"/>
                  <a:gd name="connsiteX4" fmla="*/ 164144 w 888425"/>
                  <a:gd name="connsiteY4" fmla="*/ 858336 h 1018193"/>
                  <a:gd name="connsiteX5" fmla="*/ 87840 w 888425"/>
                  <a:gd name="connsiteY5" fmla="*/ 782031 h 1018193"/>
                  <a:gd name="connsiteX6" fmla="*/ 164144 w 888425"/>
                  <a:gd name="connsiteY6" fmla="*/ 705679 h 1018193"/>
                  <a:gd name="connsiteX7" fmla="*/ 240544 w 888425"/>
                  <a:gd name="connsiteY7" fmla="*/ 782031 h 1018193"/>
                  <a:gd name="connsiteX8" fmla="*/ 164144 w 888425"/>
                  <a:gd name="connsiteY8" fmla="*/ 858336 h 1018193"/>
                  <a:gd name="connsiteX9" fmla="*/ 215779 w 888425"/>
                  <a:gd name="connsiteY9" fmla="*/ 540953 h 1018193"/>
                  <a:gd name="connsiteX10" fmla="*/ 101013 w 888425"/>
                  <a:gd name="connsiteY10" fmla="*/ 426234 h 1018193"/>
                  <a:gd name="connsiteX11" fmla="*/ 215779 w 888425"/>
                  <a:gd name="connsiteY11" fmla="*/ 311506 h 1018193"/>
                  <a:gd name="connsiteX12" fmla="*/ 330508 w 888425"/>
                  <a:gd name="connsiteY12" fmla="*/ 426234 h 1018193"/>
                  <a:gd name="connsiteX13" fmla="*/ 215779 w 888425"/>
                  <a:gd name="connsiteY13" fmla="*/ 540953 h 1018193"/>
                  <a:gd name="connsiteX14" fmla="*/ 331842 w 888425"/>
                  <a:gd name="connsiteY14" fmla="*/ 709974 h 1018193"/>
                  <a:gd name="connsiteX15" fmla="*/ 395364 w 888425"/>
                  <a:gd name="connsiteY15" fmla="*/ 671112 h 1018193"/>
                  <a:gd name="connsiteX16" fmla="*/ 331842 w 888425"/>
                  <a:gd name="connsiteY16" fmla="*/ 709974 h 1018193"/>
                  <a:gd name="connsiteX17" fmla="*/ 620220 w 888425"/>
                  <a:gd name="connsiteY17" fmla="*/ 628850 h 1018193"/>
                  <a:gd name="connsiteX18" fmla="*/ 543868 w 888425"/>
                  <a:gd name="connsiteY18" fmla="*/ 552602 h 1018193"/>
                  <a:gd name="connsiteX19" fmla="*/ 620220 w 888425"/>
                  <a:gd name="connsiteY19" fmla="*/ 476240 h 1018193"/>
                  <a:gd name="connsiteX20" fmla="*/ 696573 w 888425"/>
                  <a:gd name="connsiteY20" fmla="*/ 552602 h 1018193"/>
                  <a:gd name="connsiteX21" fmla="*/ 620220 w 888425"/>
                  <a:gd name="connsiteY21" fmla="*/ 628850 h 101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88425" h="1018193">
                    <a:moveTo>
                      <a:pt x="888425" y="512940"/>
                    </a:moveTo>
                    <a:lnTo>
                      <a:pt x="0" y="0"/>
                    </a:lnTo>
                    <a:lnTo>
                      <a:pt x="0" y="1018194"/>
                    </a:lnTo>
                    <a:cubicBezTo>
                      <a:pt x="371647" y="1001716"/>
                      <a:pt x="696182" y="804824"/>
                      <a:pt x="888425" y="512940"/>
                    </a:cubicBezTo>
                    <a:close/>
                    <a:moveTo>
                      <a:pt x="164144" y="858336"/>
                    </a:moveTo>
                    <a:cubicBezTo>
                      <a:pt x="122015" y="858336"/>
                      <a:pt x="87840" y="824151"/>
                      <a:pt x="87840" y="782031"/>
                    </a:cubicBezTo>
                    <a:cubicBezTo>
                      <a:pt x="87840" y="739807"/>
                      <a:pt x="122015" y="705679"/>
                      <a:pt x="164144" y="705679"/>
                    </a:cubicBezTo>
                    <a:cubicBezTo>
                      <a:pt x="206312" y="705679"/>
                      <a:pt x="240544" y="739807"/>
                      <a:pt x="240544" y="782031"/>
                    </a:cubicBezTo>
                    <a:cubicBezTo>
                      <a:pt x="240544" y="824151"/>
                      <a:pt x="206312" y="858336"/>
                      <a:pt x="164144" y="858336"/>
                    </a:cubicBezTo>
                    <a:close/>
                    <a:moveTo>
                      <a:pt x="215779" y="540953"/>
                    </a:moveTo>
                    <a:cubicBezTo>
                      <a:pt x="152457" y="540953"/>
                      <a:pt x="101013" y="489556"/>
                      <a:pt x="101013" y="426234"/>
                    </a:cubicBezTo>
                    <a:cubicBezTo>
                      <a:pt x="101013" y="362903"/>
                      <a:pt x="152352" y="311506"/>
                      <a:pt x="215779" y="311506"/>
                    </a:cubicBezTo>
                    <a:cubicBezTo>
                      <a:pt x="279159" y="311506"/>
                      <a:pt x="330508" y="362903"/>
                      <a:pt x="330508" y="426234"/>
                    </a:cubicBezTo>
                    <a:cubicBezTo>
                      <a:pt x="330508" y="489566"/>
                      <a:pt x="279168" y="540953"/>
                      <a:pt x="215779" y="540953"/>
                    </a:cubicBezTo>
                    <a:close/>
                    <a:moveTo>
                      <a:pt x="331842" y="709974"/>
                    </a:moveTo>
                    <a:cubicBezTo>
                      <a:pt x="284350" y="709974"/>
                      <a:pt x="375485" y="671112"/>
                      <a:pt x="395364" y="671112"/>
                    </a:cubicBezTo>
                    <a:cubicBezTo>
                      <a:pt x="442760" y="671112"/>
                      <a:pt x="351720" y="709974"/>
                      <a:pt x="331842" y="709974"/>
                    </a:cubicBezTo>
                    <a:close/>
                    <a:moveTo>
                      <a:pt x="620220" y="628850"/>
                    </a:moveTo>
                    <a:cubicBezTo>
                      <a:pt x="578044" y="628850"/>
                      <a:pt x="543868" y="594722"/>
                      <a:pt x="543868" y="552602"/>
                    </a:cubicBezTo>
                    <a:cubicBezTo>
                      <a:pt x="543868" y="510378"/>
                      <a:pt x="578101" y="476240"/>
                      <a:pt x="620220" y="476240"/>
                    </a:cubicBezTo>
                    <a:cubicBezTo>
                      <a:pt x="662388" y="476240"/>
                      <a:pt x="696573" y="510378"/>
                      <a:pt x="696573" y="552602"/>
                    </a:cubicBezTo>
                    <a:cubicBezTo>
                      <a:pt x="696573" y="594722"/>
                      <a:pt x="662388" y="628850"/>
                      <a:pt x="620220" y="62885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387" name="مجموعة 386">
              <a:extLst>
                <a:ext uri="{FF2B5EF4-FFF2-40B4-BE49-F238E27FC236}">
                  <a16:creationId xmlns:a16="http://schemas.microsoft.com/office/drawing/2014/main" id="{BA7C89EA-0570-4A13-871D-D9F1C9A0763D}"/>
                </a:ext>
              </a:extLst>
            </p:cNvPr>
            <p:cNvGrpSpPr/>
            <p:nvPr/>
          </p:nvGrpSpPr>
          <p:grpSpPr>
            <a:xfrm>
              <a:off x="8418771" y="1282561"/>
              <a:ext cx="466386" cy="542724"/>
              <a:chOff x="8204196" y="1445795"/>
              <a:chExt cx="1126255" cy="1310600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388" name="شكل حر: شكل 387">
                <a:extLst>
                  <a:ext uri="{FF2B5EF4-FFF2-40B4-BE49-F238E27FC236}">
                    <a16:creationId xmlns:a16="http://schemas.microsoft.com/office/drawing/2014/main" id="{DDFAA1D0-448E-42D0-9DDD-E96C43E6ED9A}"/>
                  </a:ext>
                </a:extLst>
              </p:cNvPr>
              <p:cNvSpPr/>
              <p:nvPr/>
            </p:nvSpPr>
            <p:spPr>
              <a:xfrm>
                <a:off x="8204234" y="1445795"/>
                <a:ext cx="1126217" cy="757637"/>
              </a:xfrm>
              <a:custGeom>
                <a:avLst/>
                <a:gdLst>
                  <a:gd name="connsiteX0" fmla="*/ 951176 w 1126217"/>
                  <a:gd name="connsiteY0" fmla="*/ 757638 h 757637"/>
                  <a:gd name="connsiteX1" fmla="*/ 1126217 w 1126217"/>
                  <a:gd name="connsiteY1" fmla="*/ 656577 h 757637"/>
                  <a:gd name="connsiteX2" fmla="*/ 0 w 1126217"/>
                  <a:gd name="connsiteY2" fmla="*/ 0 h 757637"/>
                  <a:gd name="connsiteX3" fmla="*/ 0 w 1126217"/>
                  <a:gd name="connsiteY3" fmla="*/ 202025 h 757637"/>
                  <a:gd name="connsiteX4" fmla="*/ 951176 w 1126217"/>
                  <a:gd name="connsiteY4" fmla="*/ 757638 h 75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6217" h="757637">
                    <a:moveTo>
                      <a:pt x="951176" y="757638"/>
                    </a:moveTo>
                    <a:lnTo>
                      <a:pt x="1126217" y="656577"/>
                    </a:lnTo>
                    <a:cubicBezTo>
                      <a:pt x="890749" y="275615"/>
                      <a:pt x="475659" y="17164"/>
                      <a:pt x="0" y="0"/>
                    </a:cubicBezTo>
                    <a:lnTo>
                      <a:pt x="0" y="202025"/>
                    </a:lnTo>
                    <a:cubicBezTo>
                      <a:pt x="401041" y="218989"/>
                      <a:pt x="750780" y="436969"/>
                      <a:pt x="951176" y="75763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389" name="شكل حر: شكل 388">
                <a:extLst>
                  <a:ext uri="{FF2B5EF4-FFF2-40B4-BE49-F238E27FC236}">
                    <a16:creationId xmlns:a16="http://schemas.microsoft.com/office/drawing/2014/main" id="{9E8635F9-3739-4E11-A40D-568D6DEA2F8C}"/>
                  </a:ext>
                </a:extLst>
              </p:cNvPr>
              <p:cNvSpPr/>
              <p:nvPr/>
            </p:nvSpPr>
            <p:spPr>
              <a:xfrm>
                <a:off x="8204196" y="1704636"/>
                <a:ext cx="904160" cy="1051759"/>
              </a:xfrm>
              <a:custGeom>
                <a:avLst/>
                <a:gdLst>
                  <a:gd name="connsiteX0" fmla="*/ 0 w 904160"/>
                  <a:gd name="connsiteY0" fmla="*/ 0 h 1051759"/>
                  <a:gd name="connsiteX1" fmla="*/ 0 w 904160"/>
                  <a:gd name="connsiteY1" fmla="*/ 1051760 h 1051759"/>
                  <a:gd name="connsiteX2" fmla="*/ 904161 w 904160"/>
                  <a:gd name="connsiteY2" fmla="*/ 529742 h 1051759"/>
                  <a:gd name="connsiteX3" fmla="*/ 0 w 904160"/>
                  <a:gd name="connsiteY3" fmla="*/ 0 h 1051759"/>
                  <a:gd name="connsiteX4" fmla="*/ 292617 w 904160"/>
                  <a:gd name="connsiteY4" fmla="*/ 151514 h 1051759"/>
                  <a:gd name="connsiteX5" fmla="*/ 368970 w 904160"/>
                  <a:gd name="connsiteY5" fmla="*/ 227819 h 1051759"/>
                  <a:gd name="connsiteX6" fmla="*/ 292617 w 904160"/>
                  <a:gd name="connsiteY6" fmla="*/ 304143 h 1051759"/>
                  <a:gd name="connsiteX7" fmla="*/ 216313 w 904160"/>
                  <a:gd name="connsiteY7" fmla="*/ 227819 h 1051759"/>
                  <a:gd name="connsiteX8" fmla="*/ 292617 w 904160"/>
                  <a:gd name="connsiteY8" fmla="*/ 151514 h 1051759"/>
                  <a:gd name="connsiteX9" fmla="*/ 128968 w 904160"/>
                  <a:gd name="connsiteY9" fmla="*/ 80096 h 1051759"/>
                  <a:gd name="connsiteX10" fmla="*/ 93164 w 904160"/>
                  <a:gd name="connsiteY10" fmla="*/ 143332 h 1051759"/>
                  <a:gd name="connsiteX11" fmla="*/ 128968 w 904160"/>
                  <a:gd name="connsiteY11" fmla="*/ 80096 h 1051759"/>
                  <a:gd name="connsiteX12" fmla="*/ 177889 w 904160"/>
                  <a:gd name="connsiteY12" fmla="*/ 792128 h 1051759"/>
                  <a:gd name="connsiteX13" fmla="*/ 63122 w 904160"/>
                  <a:gd name="connsiteY13" fmla="*/ 677428 h 1051759"/>
                  <a:gd name="connsiteX14" fmla="*/ 177889 w 904160"/>
                  <a:gd name="connsiteY14" fmla="*/ 562727 h 1051759"/>
                  <a:gd name="connsiteX15" fmla="*/ 292617 w 904160"/>
                  <a:gd name="connsiteY15" fmla="*/ 677428 h 1051759"/>
                  <a:gd name="connsiteX16" fmla="*/ 177889 w 904160"/>
                  <a:gd name="connsiteY16" fmla="*/ 792128 h 1051759"/>
                  <a:gd name="connsiteX17" fmla="*/ 295475 w 904160"/>
                  <a:gd name="connsiteY17" fmla="*/ 451666 h 1051759"/>
                  <a:gd name="connsiteX18" fmla="*/ 225247 w 904160"/>
                  <a:gd name="connsiteY18" fmla="*/ 456724 h 1051759"/>
                  <a:gd name="connsiteX19" fmla="*/ 151514 w 904160"/>
                  <a:gd name="connsiteY19" fmla="*/ 433340 h 1051759"/>
                  <a:gd name="connsiteX20" fmla="*/ 120882 w 904160"/>
                  <a:gd name="connsiteY20" fmla="*/ 389049 h 1051759"/>
                  <a:gd name="connsiteX21" fmla="*/ 184204 w 904160"/>
                  <a:gd name="connsiteY21" fmla="*/ 358321 h 1051759"/>
                  <a:gd name="connsiteX22" fmla="*/ 299818 w 904160"/>
                  <a:gd name="connsiteY22" fmla="*/ 398078 h 1051759"/>
                  <a:gd name="connsiteX23" fmla="*/ 295475 w 904160"/>
                  <a:gd name="connsiteY23" fmla="*/ 451666 h 1051759"/>
                  <a:gd name="connsiteX24" fmla="*/ 358512 w 904160"/>
                  <a:gd name="connsiteY24" fmla="*/ 630307 h 1051759"/>
                  <a:gd name="connsiteX25" fmla="*/ 393925 w 904160"/>
                  <a:gd name="connsiteY25" fmla="*/ 565404 h 1051759"/>
                  <a:gd name="connsiteX26" fmla="*/ 358512 w 904160"/>
                  <a:gd name="connsiteY26" fmla="*/ 630307 h 1051759"/>
                  <a:gd name="connsiteX27" fmla="*/ 519198 w 904160"/>
                  <a:gd name="connsiteY27" fmla="*/ 524237 h 1051759"/>
                  <a:gd name="connsiteX28" fmla="*/ 442846 w 904160"/>
                  <a:gd name="connsiteY28" fmla="*/ 447932 h 1051759"/>
                  <a:gd name="connsiteX29" fmla="*/ 519198 w 904160"/>
                  <a:gd name="connsiteY29" fmla="*/ 371608 h 1051759"/>
                  <a:gd name="connsiteX30" fmla="*/ 595551 w 904160"/>
                  <a:gd name="connsiteY30" fmla="*/ 447932 h 1051759"/>
                  <a:gd name="connsiteX31" fmla="*/ 519198 w 904160"/>
                  <a:gd name="connsiteY31" fmla="*/ 524237 h 1051759"/>
                  <a:gd name="connsiteX32" fmla="*/ 653796 w 904160"/>
                  <a:gd name="connsiteY32" fmla="*/ 491052 h 1051759"/>
                  <a:gd name="connsiteX33" fmla="*/ 717328 w 904160"/>
                  <a:gd name="connsiteY33" fmla="*/ 452133 h 1051759"/>
                  <a:gd name="connsiteX34" fmla="*/ 653796 w 904160"/>
                  <a:gd name="connsiteY34" fmla="*/ 491052 h 1051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904160" h="1051759">
                    <a:moveTo>
                      <a:pt x="0" y="0"/>
                    </a:moveTo>
                    <a:lnTo>
                      <a:pt x="0" y="1051760"/>
                    </a:lnTo>
                    <a:lnTo>
                      <a:pt x="904161" y="529742"/>
                    </a:lnTo>
                    <a:cubicBezTo>
                      <a:pt x="714223" y="224390"/>
                      <a:pt x="381991" y="16869"/>
                      <a:pt x="0" y="0"/>
                    </a:cubicBezTo>
                    <a:close/>
                    <a:moveTo>
                      <a:pt x="292617" y="151514"/>
                    </a:moveTo>
                    <a:cubicBezTo>
                      <a:pt x="334842" y="151514"/>
                      <a:pt x="368970" y="185642"/>
                      <a:pt x="368970" y="227819"/>
                    </a:cubicBezTo>
                    <a:cubicBezTo>
                      <a:pt x="368970" y="269996"/>
                      <a:pt x="334842" y="304143"/>
                      <a:pt x="292617" y="304143"/>
                    </a:cubicBezTo>
                    <a:cubicBezTo>
                      <a:pt x="250498" y="304143"/>
                      <a:pt x="216313" y="269986"/>
                      <a:pt x="216313" y="227819"/>
                    </a:cubicBezTo>
                    <a:cubicBezTo>
                      <a:pt x="216275" y="185652"/>
                      <a:pt x="250441" y="151514"/>
                      <a:pt x="292617" y="151514"/>
                    </a:cubicBezTo>
                    <a:close/>
                    <a:moveTo>
                      <a:pt x="128968" y="80096"/>
                    </a:moveTo>
                    <a:cubicBezTo>
                      <a:pt x="195015" y="80096"/>
                      <a:pt x="134788" y="143332"/>
                      <a:pt x="93164" y="143332"/>
                    </a:cubicBezTo>
                    <a:cubicBezTo>
                      <a:pt x="27118" y="143332"/>
                      <a:pt x="87335" y="80096"/>
                      <a:pt x="128968" y="80096"/>
                    </a:cubicBezTo>
                    <a:close/>
                    <a:moveTo>
                      <a:pt x="177889" y="792128"/>
                    </a:moveTo>
                    <a:cubicBezTo>
                      <a:pt x="114567" y="792128"/>
                      <a:pt x="63122" y="740759"/>
                      <a:pt x="63122" y="677428"/>
                    </a:cubicBezTo>
                    <a:cubicBezTo>
                      <a:pt x="63122" y="614096"/>
                      <a:pt x="114472" y="562727"/>
                      <a:pt x="177889" y="562727"/>
                    </a:cubicBezTo>
                    <a:cubicBezTo>
                      <a:pt x="241268" y="562727"/>
                      <a:pt x="292617" y="614096"/>
                      <a:pt x="292617" y="677428"/>
                    </a:cubicBezTo>
                    <a:cubicBezTo>
                      <a:pt x="292617" y="740759"/>
                      <a:pt x="241278" y="792128"/>
                      <a:pt x="177889" y="792128"/>
                    </a:cubicBezTo>
                    <a:close/>
                    <a:moveTo>
                      <a:pt x="295475" y="451666"/>
                    </a:moveTo>
                    <a:cubicBezTo>
                      <a:pt x="276235" y="466887"/>
                      <a:pt x="246107" y="471021"/>
                      <a:pt x="225247" y="456724"/>
                    </a:cubicBezTo>
                    <a:cubicBezTo>
                      <a:pt x="203692" y="441931"/>
                      <a:pt x="176660" y="438274"/>
                      <a:pt x="151514" y="433340"/>
                    </a:cubicBezTo>
                    <a:cubicBezTo>
                      <a:pt x="130397" y="429149"/>
                      <a:pt x="110623" y="412575"/>
                      <a:pt x="120882" y="389049"/>
                    </a:cubicBezTo>
                    <a:cubicBezTo>
                      <a:pt x="130645" y="366808"/>
                      <a:pt x="160925" y="353730"/>
                      <a:pt x="184204" y="358321"/>
                    </a:cubicBezTo>
                    <a:cubicBezTo>
                      <a:pt x="224695" y="366360"/>
                      <a:pt x="265195" y="374304"/>
                      <a:pt x="299818" y="398078"/>
                    </a:cubicBezTo>
                    <a:cubicBezTo>
                      <a:pt x="320431" y="412185"/>
                      <a:pt x="312049" y="438598"/>
                      <a:pt x="295475" y="451666"/>
                    </a:cubicBezTo>
                    <a:close/>
                    <a:moveTo>
                      <a:pt x="358512" y="630307"/>
                    </a:moveTo>
                    <a:cubicBezTo>
                      <a:pt x="292513" y="630307"/>
                      <a:pt x="351168" y="565404"/>
                      <a:pt x="393925" y="565404"/>
                    </a:cubicBezTo>
                    <a:cubicBezTo>
                      <a:pt x="459924" y="565347"/>
                      <a:pt x="401269" y="630307"/>
                      <a:pt x="358512" y="630307"/>
                    </a:cubicBezTo>
                    <a:close/>
                    <a:moveTo>
                      <a:pt x="519198" y="524237"/>
                    </a:moveTo>
                    <a:cubicBezTo>
                      <a:pt x="477021" y="524237"/>
                      <a:pt x="442846" y="490109"/>
                      <a:pt x="442846" y="447932"/>
                    </a:cubicBezTo>
                    <a:cubicBezTo>
                      <a:pt x="442846" y="405756"/>
                      <a:pt x="477079" y="371608"/>
                      <a:pt x="519198" y="371608"/>
                    </a:cubicBezTo>
                    <a:cubicBezTo>
                      <a:pt x="561365" y="371608"/>
                      <a:pt x="595551" y="405765"/>
                      <a:pt x="595551" y="447932"/>
                    </a:cubicBezTo>
                    <a:cubicBezTo>
                      <a:pt x="595551" y="490099"/>
                      <a:pt x="561365" y="524237"/>
                      <a:pt x="519198" y="524237"/>
                    </a:cubicBezTo>
                    <a:close/>
                    <a:moveTo>
                      <a:pt x="653796" y="491052"/>
                    </a:moveTo>
                    <a:cubicBezTo>
                      <a:pt x="606304" y="491052"/>
                      <a:pt x="697449" y="452133"/>
                      <a:pt x="717328" y="452133"/>
                    </a:cubicBezTo>
                    <a:cubicBezTo>
                      <a:pt x="764819" y="452085"/>
                      <a:pt x="673675" y="491052"/>
                      <a:pt x="653796" y="49105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</p:grpSp>
      <p:grpSp>
        <p:nvGrpSpPr>
          <p:cNvPr id="401" name="مجموعة 400">
            <a:extLst>
              <a:ext uri="{FF2B5EF4-FFF2-40B4-BE49-F238E27FC236}">
                <a16:creationId xmlns:a16="http://schemas.microsoft.com/office/drawing/2014/main" id="{E36B5DEA-3E64-4183-B9FB-0B7EAFA85CCF}"/>
              </a:ext>
            </a:extLst>
          </p:cNvPr>
          <p:cNvGrpSpPr/>
          <p:nvPr/>
        </p:nvGrpSpPr>
        <p:grpSpPr>
          <a:xfrm>
            <a:off x="6680357" y="4072468"/>
            <a:ext cx="530664" cy="535716"/>
            <a:chOff x="4713150" y="2867586"/>
            <a:chExt cx="1281475" cy="1293676"/>
          </a:xfrm>
          <a:solidFill>
            <a:schemeClr val="accent2">
              <a:lumMod val="75000"/>
            </a:schemeClr>
          </a:solidFill>
        </p:grpSpPr>
        <p:sp>
          <p:nvSpPr>
            <p:cNvPr id="417" name="شكل حر: شكل 416">
              <a:extLst>
                <a:ext uri="{FF2B5EF4-FFF2-40B4-BE49-F238E27FC236}">
                  <a16:creationId xmlns:a16="http://schemas.microsoft.com/office/drawing/2014/main" id="{10529B05-FC95-4426-B07D-78EFD8DCA240}"/>
                </a:ext>
              </a:extLst>
            </p:cNvPr>
            <p:cNvSpPr/>
            <p:nvPr/>
          </p:nvSpPr>
          <p:spPr>
            <a:xfrm>
              <a:off x="4971945" y="2999917"/>
              <a:ext cx="1022680" cy="1034986"/>
            </a:xfrm>
            <a:custGeom>
              <a:avLst/>
              <a:gdLst>
                <a:gd name="connsiteX0" fmla="*/ 0 w 1022680"/>
                <a:gd name="connsiteY0" fmla="*/ 504577 h 1034986"/>
                <a:gd name="connsiteX1" fmla="*/ 132998 w 1022680"/>
                <a:gd name="connsiteY1" fmla="*/ 1034986 h 1034986"/>
                <a:gd name="connsiteX2" fmla="*/ 1022680 w 1022680"/>
                <a:gd name="connsiteY2" fmla="*/ 521351 h 1034986"/>
                <a:gd name="connsiteX3" fmla="*/ 119701 w 1022680"/>
                <a:gd name="connsiteY3" fmla="*/ 0 h 1034986"/>
                <a:gd name="connsiteX4" fmla="*/ 0 w 1022680"/>
                <a:gd name="connsiteY4" fmla="*/ 504577 h 1034986"/>
                <a:gd name="connsiteX5" fmla="*/ 281673 w 1022680"/>
                <a:gd name="connsiteY5" fmla="*/ 782107 h 1034986"/>
                <a:gd name="connsiteX6" fmla="*/ 193186 w 1022680"/>
                <a:gd name="connsiteY6" fmla="*/ 811654 h 1034986"/>
                <a:gd name="connsiteX7" fmla="*/ 138093 w 1022680"/>
                <a:gd name="connsiteY7" fmla="*/ 801100 h 1034986"/>
                <a:gd name="connsiteX8" fmla="*/ 180508 w 1022680"/>
                <a:gd name="connsiteY8" fmla="*/ 764400 h 1034986"/>
                <a:gd name="connsiteX9" fmla="*/ 243545 w 1022680"/>
                <a:gd name="connsiteY9" fmla="*/ 743493 h 1034986"/>
                <a:gd name="connsiteX10" fmla="*/ 307981 w 1022680"/>
                <a:gd name="connsiteY10" fmla="*/ 743941 h 1034986"/>
                <a:gd name="connsiteX11" fmla="*/ 281673 w 1022680"/>
                <a:gd name="connsiteY11" fmla="*/ 782107 h 1034986"/>
                <a:gd name="connsiteX12" fmla="*/ 667445 w 1022680"/>
                <a:gd name="connsiteY12" fmla="*/ 433949 h 1034986"/>
                <a:gd name="connsiteX13" fmla="*/ 743798 w 1022680"/>
                <a:gd name="connsiteY13" fmla="*/ 510254 h 1034986"/>
                <a:gd name="connsiteX14" fmla="*/ 667445 w 1022680"/>
                <a:gd name="connsiteY14" fmla="*/ 586559 h 1034986"/>
                <a:gd name="connsiteX15" fmla="*/ 591122 w 1022680"/>
                <a:gd name="connsiteY15" fmla="*/ 510254 h 1034986"/>
                <a:gd name="connsiteX16" fmla="*/ 667445 w 1022680"/>
                <a:gd name="connsiteY16" fmla="*/ 433949 h 1034986"/>
                <a:gd name="connsiteX17" fmla="*/ 456790 w 1022680"/>
                <a:gd name="connsiteY17" fmla="*/ 548573 h 1034986"/>
                <a:gd name="connsiteX18" fmla="*/ 342043 w 1022680"/>
                <a:gd name="connsiteY18" fmla="*/ 663292 h 1034986"/>
                <a:gd name="connsiteX19" fmla="*/ 227267 w 1022680"/>
                <a:gd name="connsiteY19" fmla="*/ 548573 h 1034986"/>
                <a:gd name="connsiteX20" fmla="*/ 342043 w 1022680"/>
                <a:gd name="connsiteY20" fmla="*/ 433873 h 1034986"/>
                <a:gd name="connsiteX21" fmla="*/ 456790 w 1022680"/>
                <a:gd name="connsiteY21" fmla="*/ 548573 h 1034986"/>
                <a:gd name="connsiteX22" fmla="*/ 227267 w 1022680"/>
                <a:gd name="connsiteY22" fmla="*/ 152619 h 1034986"/>
                <a:gd name="connsiteX23" fmla="*/ 303647 w 1022680"/>
                <a:gd name="connsiteY23" fmla="*/ 228952 h 1034986"/>
                <a:gd name="connsiteX24" fmla="*/ 227267 w 1022680"/>
                <a:gd name="connsiteY24" fmla="*/ 305248 h 1034986"/>
                <a:gd name="connsiteX25" fmla="*/ 150971 w 1022680"/>
                <a:gd name="connsiteY25" fmla="*/ 228952 h 1034986"/>
                <a:gd name="connsiteX26" fmla="*/ 227267 w 1022680"/>
                <a:gd name="connsiteY26" fmla="*/ 152619 h 1034986"/>
                <a:gd name="connsiteX27" fmla="*/ 84753 w 1022680"/>
                <a:gd name="connsiteY27" fmla="*/ 483470 h 1034986"/>
                <a:gd name="connsiteX28" fmla="*/ 124806 w 1022680"/>
                <a:gd name="connsiteY28" fmla="*/ 436026 h 1034986"/>
                <a:gd name="connsiteX29" fmla="*/ 84753 w 1022680"/>
                <a:gd name="connsiteY29" fmla="*/ 483470 h 103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22680" h="1034986">
                  <a:moveTo>
                    <a:pt x="0" y="504577"/>
                  </a:moveTo>
                  <a:cubicBezTo>
                    <a:pt x="0" y="696439"/>
                    <a:pt x="48187" y="877053"/>
                    <a:pt x="132998" y="1034986"/>
                  </a:cubicBezTo>
                  <a:lnTo>
                    <a:pt x="1022680" y="521351"/>
                  </a:lnTo>
                  <a:lnTo>
                    <a:pt x="119701" y="0"/>
                  </a:lnTo>
                  <a:cubicBezTo>
                    <a:pt x="43348" y="151752"/>
                    <a:pt x="0" y="323021"/>
                    <a:pt x="0" y="504577"/>
                  </a:cubicBezTo>
                  <a:close/>
                  <a:moveTo>
                    <a:pt x="281673" y="782107"/>
                  </a:moveTo>
                  <a:cubicBezTo>
                    <a:pt x="253384" y="795471"/>
                    <a:pt x="223447" y="804053"/>
                    <a:pt x="193186" y="811654"/>
                  </a:cubicBezTo>
                  <a:cubicBezTo>
                    <a:pt x="179746" y="815054"/>
                    <a:pt x="143494" y="821226"/>
                    <a:pt x="138093" y="801100"/>
                  </a:cubicBezTo>
                  <a:cubicBezTo>
                    <a:pt x="132788" y="781269"/>
                    <a:pt x="167116" y="767763"/>
                    <a:pt x="180508" y="764400"/>
                  </a:cubicBezTo>
                  <a:cubicBezTo>
                    <a:pt x="202378" y="758876"/>
                    <a:pt x="223076" y="753151"/>
                    <a:pt x="243545" y="743493"/>
                  </a:cubicBezTo>
                  <a:cubicBezTo>
                    <a:pt x="259842" y="735749"/>
                    <a:pt x="293237" y="728948"/>
                    <a:pt x="307981" y="743941"/>
                  </a:cubicBezTo>
                  <a:cubicBezTo>
                    <a:pt x="323698" y="759866"/>
                    <a:pt x="292275" y="777078"/>
                    <a:pt x="281673" y="782107"/>
                  </a:cubicBezTo>
                  <a:close/>
                  <a:moveTo>
                    <a:pt x="667445" y="433949"/>
                  </a:moveTo>
                  <a:cubicBezTo>
                    <a:pt x="709613" y="433949"/>
                    <a:pt x="743798" y="468077"/>
                    <a:pt x="743798" y="510254"/>
                  </a:cubicBezTo>
                  <a:cubicBezTo>
                    <a:pt x="743798" y="552431"/>
                    <a:pt x="709622" y="586559"/>
                    <a:pt x="667445" y="586559"/>
                  </a:cubicBezTo>
                  <a:cubicBezTo>
                    <a:pt x="625326" y="586559"/>
                    <a:pt x="591122" y="552431"/>
                    <a:pt x="591122" y="510254"/>
                  </a:cubicBezTo>
                  <a:cubicBezTo>
                    <a:pt x="591064" y="468077"/>
                    <a:pt x="625269" y="433949"/>
                    <a:pt x="667445" y="433949"/>
                  </a:cubicBezTo>
                  <a:close/>
                  <a:moveTo>
                    <a:pt x="456790" y="548573"/>
                  </a:moveTo>
                  <a:cubicBezTo>
                    <a:pt x="456790" y="612000"/>
                    <a:pt x="405422" y="663292"/>
                    <a:pt x="342043" y="663292"/>
                  </a:cubicBezTo>
                  <a:cubicBezTo>
                    <a:pt x="278692" y="663292"/>
                    <a:pt x="227267" y="611895"/>
                    <a:pt x="227267" y="548573"/>
                  </a:cubicBezTo>
                  <a:cubicBezTo>
                    <a:pt x="227267" y="485251"/>
                    <a:pt x="278644" y="433873"/>
                    <a:pt x="342043" y="433873"/>
                  </a:cubicBezTo>
                  <a:cubicBezTo>
                    <a:pt x="405422" y="433873"/>
                    <a:pt x="456790" y="485194"/>
                    <a:pt x="456790" y="548573"/>
                  </a:cubicBezTo>
                  <a:close/>
                  <a:moveTo>
                    <a:pt x="227267" y="152619"/>
                  </a:moveTo>
                  <a:cubicBezTo>
                    <a:pt x="269462" y="152619"/>
                    <a:pt x="303647" y="186747"/>
                    <a:pt x="303647" y="228952"/>
                  </a:cubicBezTo>
                  <a:cubicBezTo>
                    <a:pt x="303647" y="271120"/>
                    <a:pt x="269472" y="305248"/>
                    <a:pt x="227267" y="305248"/>
                  </a:cubicBezTo>
                  <a:cubicBezTo>
                    <a:pt x="185147" y="305248"/>
                    <a:pt x="150971" y="271120"/>
                    <a:pt x="150971" y="228952"/>
                  </a:cubicBezTo>
                  <a:cubicBezTo>
                    <a:pt x="150971" y="186823"/>
                    <a:pt x="185099" y="152619"/>
                    <a:pt x="227267" y="152619"/>
                  </a:cubicBezTo>
                  <a:close/>
                  <a:moveTo>
                    <a:pt x="84753" y="483470"/>
                  </a:moveTo>
                  <a:cubicBezTo>
                    <a:pt x="19260" y="483470"/>
                    <a:pt x="93488" y="436026"/>
                    <a:pt x="124806" y="436026"/>
                  </a:cubicBezTo>
                  <a:cubicBezTo>
                    <a:pt x="190300" y="436026"/>
                    <a:pt x="116072" y="483470"/>
                    <a:pt x="84753" y="483470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  <p:sp>
          <p:nvSpPr>
            <p:cNvPr id="418" name="شكل حر: شكل 417">
              <a:extLst>
                <a:ext uri="{FF2B5EF4-FFF2-40B4-BE49-F238E27FC236}">
                  <a16:creationId xmlns:a16="http://schemas.microsoft.com/office/drawing/2014/main" id="{20F6C0B4-E6F7-4571-88DB-05108B4C7DA3}"/>
                </a:ext>
              </a:extLst>
            </p:cNvPr>
            <p:cNvSpPr/>
            <p:nvPr/>
          </p:nvSpPr>
          <p:spPr>
            <a:xfrm>
              <a:off x="4713150" y="2867586"/>
              <a:ext cx="341385" cy="1293676"/>
            </a:xfrm>
            <a:custGeom>
              <a:avLst/>
              <a:gdLst>
                <a:gd name="connsiteX0" fmla="*/ 341386 w 341385"/>
                <a:gd name="connsiteY0" fmla="*/ 1192663 h 1293676"/>
                <a:gd name="connsiteX1" fmla="*/ 202025 w 341385"/>
                <a:gd name="connsiteY1" fmla="*/ 636899 h 1293676"/>
                <a:gd name="connsiteX2" fmla="*/ 331127 w 341385"/>
                <a:gd name="connsiteY2" fmla="*/ 101098 h 1293676"/>
                <a:gd name="connsiteX3" fmla="*/ 156029 w 341385"/>
                <a:gd name="connsiteY3" fmla="*/ 0 h 1293676"/>
                <a:gd name="connsiteX4" fmla="*/ 0 w 341385"/>
                <a:gd name="connsiteY4" fmla="*/ 636813 h 1293676"/>
                <a:gd name="connsiteX5" fmla="*/ 166287 w 341385"/>
                <a:gd name="connsiteY5" fmla="*/ 1293676 h 1293676"/>
                <a:gd name="connsiteX6" fmla="*/ 341386 w 341385"/>
                <a:gd name="connsiteY6" fmla="*/ 1192663 h 1293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1385" h="1293676">
                  <a:moveTo>
                    <a:pt x="341386" y="1192663"/>
                  </a:moveTo>
                  <a:cubicBezTo>
                    <a:pt x="252603" y="1026843"/>
                    <a:pt x="202025" y="837648"/>
                    <a:pt x="202025" y="636899"/>
                  </a:cubicBezTo>
                  <a:cubicBezTo>
                    <a:pt x="202025" y="444027"/>
                    <a:pt x="248803" y="262052"/>
                    <a:pt x="331127" y="101098"/>
                  </a:cubicBezTo>
                  <a:lnTo>
                    <a:pt x="156029" y="0"/>
                  </a:lnTo>
                  <a:cubicBezTo>
                    <a:pt x="56579" y="190767"/>
                    <a:pt x="0" y="407270"/>
                    <a:pt x="0" y="636813"/>
                  </a:cubicBezTo>
                  <a:cubicBezTo>
                    <a:pt x="0" y="874386"/>
                    <a:pt x="60274" y="1098166"/>
                    <a:pt x="166287" y="1293676"/>
                  </a:cubicBezTo>
                  <a:lnTo>
                    <a:pt x="341386" y="1192663"/>
                  </a:ln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</p:grpSp>
      <p:grpSp>
        <p:nvGrpSpPr>
          <p:cNvPr id="402" name="مجموعة 401">
            <a:extLst>
              <a:ext uri="{FF2B5EF4-FFF2-40B4-BE49-F238E27FC236}">
                <a16:creationId xmlns:a16="http://schemas.microsoft.com/office/drawing/2014/main" id="{EC885D73-2685-4DB7-9CE3-4B6FD8A6E28A}"/>
              </a:ext>
            </a:extLst>
          </p:cNvPr>
          <p:cNvGrpSpPr/>
          <p:nvPr/>
        </p:nvGrpSpPr>
        <p:grpSpPr>
          <a:xfrm>
            <a:off x="6746178" y="3800858"/>
            <a:ext cx="466370" cy="542725"/>
            <a:chOff x="4918967" y="2123189"/>
            <a:chExt cx="1126216" cy="1310602"/>
          </a:xfrm>
          <a:solidFill>
            <a:schemeClr val="accent2">
              <a:lumMod val="75000"/>
            </a:schemeClr>
          </a:solidFill>
        </p:grpSpPr>
        <p:sp>
          <p:nvSpPr>
            <p:cNvPr id="415" name="شكل حر: شكل 414">
              <a:extLst>
                <a:ext uri="{FF2B5EF4-FFF2-40B4-BE49-F238E27FC236}">
                  <a16:creationId xmlns:a16="http://schemas.microsoft.com/office/drawing/2014/main" id="{0C1F7A6A-36A0-4CFC-A63F-C01E76BB7B32}"/>
                </a:ext>
              </a:extLst>
            </p:cNvPr>
            <p:cNvSpPr/>
            <p:nvPr/>
          </p:nvSpPr>
          <p:spPr>
            <a:xfrm>
              <a:off x="4918967" y="2123189"/>
              <a:ext cx="1126216" cy="757580"/>
            </a:xfrm>
            <a:custGeom>
              <a:avLst/>
              <a:gdLst>
                <a:gd name="connsiteX0" fmla="*/ 1126217 w 1126216"/>
                <a:gd name="connsiteY0" fmla="*/ 202025 h 757580"/>
                <a:gd name="connsiteX1" fmla="*/ 1126217 w 1126216"/>
                <a:gd name="connsiteY1" fmla="*/ 0 h 757580"/>
                <a:gd name="connsiteX2" fmla="*/ 0 w 1126216"/>
                <a:gd name="connsiteY2" fmla="*/ 656520 h 757580"/>
                <a:gd name="connsiteX3" fmla="*/ 175041 w 1126216"/>
                <a:gd name="connsiteY3" fmla="*/ 757580 h 757580"/>
                <a:gd name="connsiteX4" fmla="*/ 1126217 w 1126216"/>
                <a:gd name="connsiteY4" fmla="*/ 202025 h 757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216" h="757580">
                  <a:moveTo>
                    <a:pt x="1126217" y="202025"/>
                  </a:moveTo>
                  <a:lnTo>
                    <a:pt x="1126217" y="0"/>
                  </a:lnTo>
                  <a:cubicBezTo>
                    <a:pt x="650558" y="17164"/>
                    <a:pt x="235515" y="275615"/>
                    <a:pt x="0" y="656520"/>
                  </a:cubicBezTo>
                  <a:lnTo>
                    <a:pt x="175041" y="757580"/>
                  </a:lnTo>
                  <a:cubicBezTo>
                    <a:pt x="375409" y="436969"/>
                    <a:pt x="725157" y="218989"/>
                    <a:pt x="1126217" y="202025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  <p:sp>
          <p:nvSpPr>
            <p:cNvPr id="416" name="شكل حر: شكل 415">
              <a:extLst>
                <a:ext uri="{FF2B5EF4-FFF2-40B4-BE49-F238E27FC236}">
                  <a16:creationId xmlns:a16="http://schemas.microsoft.com/office/drawing/2014/main" id="{1B987F17-BC26-4AB6-B84E-CA7F6E06B65A}"/>
                </a:ext>
              </a:extLst>
            </p:cNvPr>
            <p:cNvSpPr/>
            <p:nvPr/>
          </p:nvSpPr>
          <p:spPr>
            <a:xfrm>
              <a:off x="5141042" y="2382031"/>
              <a:ext cx="904141" cy="1051760"/>
            </a:xfrm>
            <a:custGeom>
              <a:avLst/>
              <a:gdLst>
                <a:gd name="connsiteX0" fmla="*/ 904142 w 904141"/>
                <a:gd name="connsiteY0" fmla="*/ 0 h 1051760"/>
                <a:gd name="connsiteX1" fmla="*/ 0 w 904141"/>
                <a:gd name="connsiteY1" fmla="*/ 529742 h 1051760"/>
                <a:gd name="connsiteX2" fmla="*/ 904142 w 904141"/>
                <a:gd name="connsiteY2" fmla="*/ 1051760 h 1051760"/>
                <a:gd name="connsiteX3" fmla="*/ 904142 w 904141"/>
                <a:gd name="connsiteY3" fmla="*/ 0 h 1051760"/>
                <a:gd name="connsiteX4" fmla="*/ 347072 w 904141"/>
                <a:gd name="connsiteY4" fmla="*/ 561004 h 1051760"/>
                <a:gd name="connsiteX5" fmla="*/ 232372 w 904141"/>
                <a:gd name="connsiteY5" fmla="*/ 446303 h 1051760"/>
                <a:gd name="connsiteX6" fmla="*/ 347072 w 904141"/>
                <a:gd name="connsiteY6" fmla="*/ 331556 h 1051760"/>
                <a:gd name="connsiteX7" fmla="*/ 461820 w 904141"/>
                <a:gd name="connsiteY7" fmla="*/ 446303 h 1051760"/>
                <a:gd name="connsiteX8" fmla="*/ 347072 w 904141"/>
                <a:gd name="connsiteY8" fmla="*/ 561004 h 1051760"/>
                <a:gd name="connsiteX9" fmla="*/ 689391 w 904141"/>
                <a:gd name="connsiteY9" fmla="*/ 770506 h 1051760"/>
                <a:gd name="connsiteX10" fmla="*/ 613086 w 904141"/>
                <a:gd name="connsiteY10" fmla="*/ 694211 h 1051760"/>
                <a:gd name="connsiteX11" fmla="*/ 689391 w 904141"/>
                <a:gd name="connsiteY11" fmla="*/ 617887 h 1051760"/>
                <a:gd name="connsiteX12" fmla="*/ 765762 w 904141"/>
                <a:gd name="connsiteY12" fmla="*/ 694211 h 1051760"/>
                <a:gd name="connsiteX13" fmla="*/ 689391 w 904141"/>
                <a:gd name="connsiteY13" fmla="*/ 770506 h 1051760"/>
                <a:gd name="connsiteX14" fmla="*/ 686353 w 904141"/>
                <a:gd name="connsiteY14" fmla="*/ 486461 h 1051760"/>
                <a:gd name="connsiteX15" fmla="*/ 633289 w 904141"/>
                <a:gd name="connsiteY15" fmla="*/ 453171 h 1051760"/>
                <a:gd name="connsiteX16" fmla="*/ 621001 w 904141"/>
                <a:gd name="connsiteY16" fmla="*/ 407470 h 1051760"/>
                <a:gd name="connsiteX17" fmla="*/ 690001 w 904141"/>
                <a:gd name="connsiteY17" fmla="*/ 389001 h 1051760"/>
                <a:gd name="connsiteX18" fmla="*/ 775792 w 904141"/>
                <a:gd name="connsiteY18" fmla="*/ 444094 h 1051760"/>
                <a:gd name="connsiteX19" fmla="*/ 686353 w 904141"/>
                <a:gd name="connsiteY19" fmla="*/ 486461 h 1051760"/>
                <a:gd name="connsiteX20" fmla="*/ 724805 w 904141"/>
                <a:gd name="connsiteY20" fmla="*/ 305257 h 1051760"/>
                <a:gd name="connsiteX21" fmla="*/ 648481 w 904141"/>
                <a:gd name="connsiteY21" fmla="*/ 228924 h 1051760"/>
                <a:gd name="connsiteX22" fmla="*/ 724805 w 904141"/>
                <a:gd name="connsiteY22" fmla="*/ 152629 h 1051760"/>
                <a:gd name="connsiteX23" fmla="*/ 801176 w 904141"/>
                <a:gd name="connsiteY23" fmla="*/ 228924 h 1051760"/>
                <a:gd name="connsiteX24" fmla="*/ 724805 w 904141"/>
                <a:gd name="connsiteY24" fmla="*/ 305257 h 105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04141" h="1051760">
                  <a:moveTo>
                    <a:pt x="904142" y="0"/>
                  </a:moveTo>
                  <a:cubicBezTo>
                    <a:pt x="522218" y="16869"/>
                    <a:pt x="189967" y="224390"/>
                    <a:pt x="0" y="529742"/>
                  </a:cubicBezTo>
                  <a:lnTo>
                    <a:pt x="904142" y="1051760"/>
                  </a:lnTo>
                  <a:lnTo>
                    <a:pt x="904142" y="0"/>
                  </a:lnTo>
                  <a:close/>
                  <a:moveTo>
                    <a:pt x="347072" y="561004"/>
                  </a:moveTo>
                  <a:cubicBezTo>
                    <a:pt x="283750" y="561004"/>
                    <a:pt x="232372" y="509635"/>
                    <a:pt x="232372" y="446303"/>
                  </a:cubicBezTo>
                  <a:cubicBezTo>
                    <a:pt x="232372" y="382924"/>
                    <a:pt x="283740" y="331556"/>
                    <a:pt x="347072" y="331556"/>
                  </a:cubicBezTo>
                  <a:cubicBezTo>
                    <a:pt x="410451" y="331556"/>
                    <a:pt x="461820" y="382924"/>
                    <a:pt x="461820" y="446303"/>
                  </a:cubicBezTo>
                  <a:cubicBezTo>
                    <a:pt x="461867" y="509692"/>
                    <a:pt x="410451" y="561004"/>
                    <a:pt x="347072" y="561004"/>
                  </a:cubicBezTo>
                  <a:close/>
                  <a:moveTo>
                    <a:pt x="689391" y="770506"/>
                  </a:moveTo>
                  <a:cubicBezTo>
                    <a:pt x="647271" y="770506"/>
                    <a:pt x="613086" y="736378"/>
                    <a:pt x="613086" y="694211"/>
                  </a:cubicBezTo>
                  <a:cubicBezTo>
                    <a:pt x="613086" y="652043"/>
                    <a:pt x="647262" y="617887"/>
                    <a:pt x="689391" y="617887"/>
                  </a:cubicBezTo>
                  <a:cubicBezTo>
                    <a:pt x="731558" y="617887"/>
                    <a:pt x="765762" y="652043"/>
                    <a:pt x="765762" y="694211"/>
                  </a:cubicBezTo>
                  <a:cubicBezTo>
                    <a:pt x="765715" y="736378"/>
                    <a:pt x="731558" y="770506"/>
                    <a:pt x="689391" y="770506"/>
                  </a:cubicBezTo>
                  <a:close/>
                  <a:moveTo>
                    <a:pt x="686353" y="486461"/>
                  </a:moveTo>
                  <a:cubicBezTo>
                    <a:pt x="671836" y="468478"/>
                    <a:pt x="655358" y="459181"/>
                    <a:pt x="633289" y="453171"/>
                  </a:cubicBezTo>
                  <a:cubicBezTo>
                    <a:pt x="611172" y="447123"/>
                    <a:pt x="606781" y="423624"/>
                    <a:pt x="621001" y="407470"/>
                  </a:cubicBezTo>
                  <a:cubicBezTo>
                    <a:pt x="637718" y="388534"/>
                    <a:pt x="666255" y="382467"/>
                    <a:pt x="690001" y="389001"/>
                  </a:cubicBezTo>
                  <a:cubicBezTo>
                    <a:pt x="724310" y="398374"/>
                    <a:pt x="753427" y="416376"/>
                    <a:pt x="775792" y="444094"/>
                  </a:cubicBezTo>
                  <a:cubicBezTo>
                    <a:pt x="806482" y="481975"/>
                    <a:pt x="713432" y="519951"/>
                    <a:pt x="686353" y="486461"/>
                  </a:cubicBezTo>
                  <a:close/>
                  <a:moveTo>
                    <a:pt x="724805" y="305257"/>
                  </a:moveTo>
                  <a:cubicBezTo>
                    <a:pt x="682685" y="305257"/>
                    <a:pt x="648481" y="271129"/>
                    <a:pt x="648481" y="228924"/>
                  </a:cubicBezTo>
                  <a:cubicBezTo>
                    <a:pt x="648481" y="186757"/>
                    <a:pt x="682685" y="152629"/>
                    <a:pt x="724805" y="152629"/>
                  </a:cubicBezTo>
                  <a:cubicBezTo>
                    <a:pt x="766972" y="152629"/>
                    <a:pt x="801176" y="186757"/>
                    <a:pt x="801176" y="228924"/>
                  </a:cubicBezTo>
                  <a:cubicBezTo>
                    <a:pt x="801176" y="271120"/>
                    <a:pt x="766972" y="305257"/>
                    <a:pt x="724805" y="305257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</p:grpSp>
      <p:grpSp>
        <p:nvGrpSpPr>
          <p:cNvPr id="403" name="مجموعة 402" hidden="1">
            <a:extLst>
              <a:ext uri="{FF2B5EF4-FFF2-40B4-BE49-F238E27FC236}">
                <a16:creationId xmlns:a16="http://schemas.microsoft.com/office/drawing/2014/main" id="{A0FC9B27-7A37-4D14-B01F-FDC24D1018DB}"/>
              </a:ext>
            </a:extLst>
          </p:cNvPr>
          <p:cNvGrpSpPr/>
          <p:nvPr/>
        </p:nvGrpSpPr>
        <p:grpSpPr>
          <a:xfrm>
            <a:off x="7212851" y="4073331"/>
            <a:ext cx="530663" cy="535740"/>
            <a:chOff x="6196745" y="2867634"/>
            <a:chExt cx="1281474" cy="1293733"/>
          </a:xfrm>
          <a:solidFill>
            <a:schemeClr val="accent2">
              <a:lumMod val="75000"/>
            </a:schemeClr>
          </a:solidFill>
        </p:grpSpPr>
        <p:sp>
          <p:nvSpPr>
            <p:cNvPr id="413" name="شكل حر: شكل 412">
              <a:extLst>
                <a:ext uri="{FF2B5EF4-FFF2-40B4-BE49-F238E27FC236}">
                  <a16:creationId xmlns:a16="http://schemas.microsoft.com/office/drawing/2014/main" id="{B8B9AC8A-6BA2-4FA2-9EB6-E01100DC3340}"/>
                </a:ext>
              </a:extLst>
            </p:cNvPr>
            <p:cNvSpPr/>
            <p:nvPr/>
          </p:nvSpPr>
          <p:spPr>
            <a:xfrm>
              <a:off x="7136863" y="2867634"/>
              <a:ext cx="341356" cy="1293733"/>
            </a:xfrm>
            <a:custGeom>
              <a:avLst/>
              <a:gdLst>
                <a:gd name="connsiteX0" fmla="*/ 10306 w 341356"/>
                <a:gd name="connsiteY0" fmla="*/ 101127 h 1293733"/>
                <a:gd name="connsiteX1" fmla="*/ 139389 w 341356"/>
                <a:gd name="connsiteY1" fmla="*/ 636861 h 1293733"/>
                <a:gd name="connsiteX2" fmla="*/ 0 w 341356"/>
                <a:gd name="connsiteY2" fmla="*/ 1192625 h 1293733"/>
                <a:gd name="connsiteX3" fmla="*/ 175098 w 341356"/>
                <a:gd name="connsiteY3" fmla="*/ 1293733 h 1293733"/>
                <a:gd name="connsiteX4" fmla="*/ 341357 w 341356"/>
                <a:gd name="connsiteY4" fmla="*/ 636861 h 1293733"/>
                <a:gd name="connsiteX5" fmla="*/ 185356 w 341356"/>
                <a:gd name="connsiteY5" fmla="*/ 0 h 1293733"/>
                <a:gd name="connsiteX6" fmla="*/ 10306 w 341356"/>
                <a:gd name="connsiteY6" fmla="*/ 101127 h 129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1356" h="1293733">
                  <a:moveTo>
                    <a:pt x="10306" y="101127"/>
                  </a:moveTo>
                  <a:cubicBezTo>
                    <a:pt x="92631" y="262014"/>
                    <a:pt x="139389" y="443989"/>
                    <a:pt x="139389" y="636861"/>
                  </a:cubicBezTo>
                  <a:cubicBezTo>
                    <a:pt x="139389" y="837705"/>
                    <a:pt x="88830" y="1026900"/>
                    <a:pt x="0" y="1192625"/>
                  </a:cubicBezTo>
                  <a:lnTo>
                    <a:pt x="175098" y="1293733"/>
                  </a:lnTo>
                  <a:cubicBezTo>
                    <a:pt x="281092" y="1098223"/>
                    <a:pt x="341357" y="874395"/>
                    <a:pt x="341357" y="636861"/>
                  </a:cubicBezTo>
                  <a:cubicBezTo>
                    <a:pt x="341357" y="407270"/>
                    <a:pt x="284826" y="190776"/>
                    <a:pt x="185356" y="0"/>
                  </a:cubicBezTo>
                  <a:lnTo>
                    <a:pt x="10306" y="101127"/>
                  </a:ln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  <p:sp>
          <p:nvSpPr>
            <p:cNvPr id="414" name="شكل حر: شكل 413">
              <a:extLst>
                <a:ext uri="{FF2B5EF4-FFF2-40B4-BE49-F238E27FC236}">
                  <a16:creationId xmlns:a16="http://schemas.microsoft.com/office/drawing/2014/main" id="{0FE28CA7-5243-48A2-874F-846D45B909F9}"/>
                </a:ext>
              </a:extLst>
            </p:cNvPr>
            <p:cNvSpPr/>
            <p:nvPr/>
          </p:nvSpPr>
          <p:spPr>
            <a:xfrm>
              <a:off x="6196745" y="2999908"/>
              <a:ext cx="1022680" cy="1035091"/>
            </a:xfrm>
            <a:custGeom>
              <a:avLst/>
              <a:gdLst>
                <a:gd name="connsiteX0" fmla="*/ 1022680 w 1022680"/>
                <a:gd name="connsiteY0" fmla="*/ 504587 h 1035091"/>
                <a:gd name="connsiteX1" fmla="*/ 902980 w 1022680"/>
                <a:gd name="connsiteY1" fmla="*/ 0 h 1035091"/>
                <a:gd name="connsiteX2" fmla="*/ 0 w 1022680"/>
                <a:gd name="connsiteY2" fmla="*/ 521351 h 1035091"/>
                <a:gd name="connsiteX3" fmla="*/ 889711 w 1022680"/>
                <a:gd name="connsiteY3" fmla="*/ 1035091 h 1035091"/>
                <a:gd name="connsiteX4" fmla="*/ 1022680 w 1022680"/>
                <a:gd name="connsiteY4" fmla="*/ 504587 h 1035091"/>
                <a:gd name="connsiteX5" fmla="*/ 870128 w 1022680"/>
                <a:gd name="connsiteY5" fmla="*/ 178937 h 1035091"/>
                <a:gd name="connsiteX6" fmla="*/ 829189 w 1022680"/>
                <a:gd name="connsiteY6" fmla="*/ 222933 h 1035091"/>
                <a:gd name="connsiteX7" fmla="*/ 870128 w 1022680"/>
                <a:gd name="connsiteY7" fmla="*/ 178937 h 1035091"/>
                <a:gd name="connsiteX8" fmla="*/ 393687 w 1022680"/>
                <a:gd name="connsiteY8" fmla="*/ 593865 h 1035091"/>
                <a:gd name="connsiteX9" fmla="*/ 317383 w 1022680"/>
                <a:gd name="connsiteY9" fmla="*/ 517512 h 1035091"/>
                <a:gd name="connsiteX10" fmla="*/ 393687 w 1022680"/>
                <a:gd name="connsiteY10" fmla="*/ 441208 h 1035091"/>
                <a:gd name="connsiteX11" fmla="*/ 470040 w 1022680"/>
                <a:gd name="connsiteY11" fmla="*/ 517512 h 1035091"/>
                <a:gd name="connsiteX12" fmla="*/ 393687 w 1022680"/>
                <a:gd name="connsiteY12" fmla="*/ 593865 h 1035091"/>
                <a:gd name="connsiteX13" fmla="*/ 603552 w 1022680"/>
                <a:gd name="connsiteY13" fmla="*/ 440074 h 1035091"/>
                <a:gd name="connsiteX14" fmla="*/ 540172 w 1022680"/>
                <a:gd name="connsiteY14" fmla="*/ 479431 h 1035091"/>
                <a:gd name="connsiteX15" fmla="*/ 603552 w 1022680"/>
                <a:gd name="connsiteY15" fmla="*/ 440074 h 1035091"/>
                <a:gd name="connsiteX16" fmla="*/ 559603 w 1022680"/>
                <a:gd name="connsiteY16" fmla="*/ 691020 h 1035091"/>
                <a:gd name="connsiteX17" fmla="*/ 596741 w 1022680"/>
                <a:gd name="connsiteY17" fmla="*/ 632574 h 1035091"/>
                <a:gd name="connsiteX18" fmla="*/ 559603 w 1022680"/>
                <a:gd name="connsiteY18" fmla="*/ 691020 h 1035091"/>
                <a:gd name="connsiteX19" fmla="*/ 760733 w 1022680"/>
                <a:gd name="connsiteY19" fmla="*/ 882387 h 1035091"/>
                <a:gd name="connsiteX20" fmla="*/ 684381 w 1022680"/>
                <a:gd name="connsiteY20" fmla="*/ 806034 h 1035091"/>
                <a:gd name="connsiteX21" fmla="*/ 760733 w 1022680"/>
                <a:gd name="connsiteY21" fmla="*/ 729787 h 1035091"/>
                <a:gd name="connsiteX22" fmla="*/ 837086 w 1022680"/>
                <a:gd name="connsiteY22" fmla="*/ 806034 h 1035091"/>
                <a:gd name="connsiteX23" fmla="*/ 760733 w 1022680"/>
                <a:gd name="connsiteY23" fmla="*/ 882387 h 1035091"/>
                <a:gd name="connsiteX24" fmla="*/ 799157 w 1022680"/>
                <a:gd name="connsiteY24" fmla="*/ 580739 h 1035091"/>
                <a:gd name="connsiteX25" fmla="*/ 684486 w 1022680"/>
                <a:gd name="connsiteY25" fmla="*/ 466068 h 1035091"/>
                <a:gd name="connsiteX26" fmla="*/ 799157 w 1022680"/>
                <a:gd name="connsiteY26" fmla="*/ 351320 h 1035091"/>
                <a:gd name="connsiteX27" fmla="*/ 913933 w 1022680"/>
                <a:gd name="connsiteY27" fmla="*/ 466068 h 1035091"/>
                <a:gd name="connsiteX28" fmla="*/ 799157 w 1022680"/>
                <a:gd name="connsiteY28" fmla="*/ 580739 h 103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2680" h="1035091">
                  <a:moveTo>
                    <a:pt x="1022680" y="504587"/>
                  </a:moveTo>
                  <a:cubicBezTo>
                    <a:pt x="1022680" y="323031"/>
                    <a:pt x="979427" y="151762"/>
                    <a:pt x="902980" y="0"/>
                  </a:cubicBezTo>
                  <a:lnTo>
                    <a:pt x="0" y="521351"/>
                  </a:lnTo>
                  <a:lnTo>
                    <a:pt x="889711" y="1035091"/>
                  </a:lnTo>
                  <a:cubicBezTo>
                    <a:pt x="974493" y="877062"/>
                    <a:pt x="1022680" y="696439"/>
                    <a:pt x="1022680" y="504587"/>
                  </a:cubicBezTo>
                  <a:close/>
                  <a:moveTo>
                    <a:pt x="870128" y="178937"/>
                  </a:moveTo>
                  <a:cubicBezTo>
                    <a:pt x="935431" y="178937"/>
                    <a:pt x="858241" y="222933"/>
                    <a:pt x="829189" y="222933"/>
                  </a:cubicBezTo>
                  <a:cubicBezTo>
                    <a:pt x="763991" y="222885"/>
                    <a:pt x="841124" y="178937"/>
                    <a:pt x="870128" y="178937"/>
                  </a:cubicBezTo>
                  <a:close/>
                  <a:moveTo>
                    <a:pt x="393687" y="593865"/>
                  </a:moveTo>
                  <a:cubicBezTo>
                    <a:pt x="351568" y="593865"/>
                    <a:pt x="317383" y="559727"/>
                    <a:pt x="317383" y="517512"/>
                  </a:cubicBezTo>
                  <a:cubicBezTo>
                    <a:pt x="317383" y="475383"/>
                    <a:pt x="351568" y="441208"/>
                    <a:pt x="393687" y="441208"/>
                  </a:cubicBezTo>
                  <a:cubicBezTo>
                    <a:pt x="435912" y="441208"/>
                    <a:pt x="470040" y="475383"/>
                    <a:pt x="470040" y="517512"/>
                  </a:cubicBezTo>
                  <a:cubicBezTo>
                    <a:pt x="470030" y="559727"/>
                    <a:pt x="435902" y="593865"/>
                    <a:pt x="393687" y="593865"/>
                  </a:cubicBezTo>
                  <a:close/>
                  <a:moveTo>
                    <a:pt x="603552" y="440074"/>
                  </a:moveTo>
                  <a:cubicBezTo>
                    <a:pt x="651243" y="440074"/>
                    <a:pt x="560299" y="479431"/>
                    <a:pt x="540172" y="479431"/>
                  </a:cubicBezTo>
                  <a:cubicBezTo>
                    <a:pt x="492528" y="479431"/>
                    <a:pt x="583473" y="440074"/>
                    <a:pt x="603552" y="440074"/>
                  </a:cubicBezTo>
                  <a:close/>
                  <a:moveTo>
                    <a:pt x="559603" y="691020"/>
                  </a:moveTo>
                  <a:cubicBezTo>
                    <a:pt x="493614" y="691020"/>
                    <a:pt x="558222" y="632574"/>
                    <a:pt x="596741" y="632574"/>
                  </a:cubicBezTo>
                  <a:cubicBezTo>
                    <a:pt x="662788" y="632517"/>
                    <a:pt x="598075" y="691020"/>
                    <a:pt x="559603" y="691020"/>
                  </a:cubicBezTo>
                  <a:close/>
                  <a:moveTo>
                    <a:pt x="760733" y="882387"/>
                  </a:moveTo>
                  <a:cubicBezTo>
                    <a:pt x="718518" y="882387"/>
                    <a:pt x="684381" y="848259"/>
                    <a:pt x="684381" y="806034"/>
                  </a:cubicBezTo>
                  <a:cubicBezTo>
                    <a:pt x="684381" y="763915"/>
                    <a:pt x="718614" y="729787"/>
                    <a:pt x="760733" y="729787"/>
                  </a:cubicBezTo>
                  <a:cubicBezTo>
                    <a:pt x="802910" y="729787"/>
                    <a:pt x="837086" y="763915"/>
                    <a:pt x="837086" y="806034"/>
                  </a:cubicBezTo>
                  <a:cubicBezTo>
                    <a:pt x="837076" y="848259"/>
                    <a:pt x="802910" y="882387"/>
                    <a:pt x="760733" y="882387"/>
                  </a:cubicBezTo>
                  <a:close/>
                  <a:moveTo>
                    <a:pt x="799157" y="580739"/>
                  </a:moveTo>
                  <a:cubicBezTo>
                    <a:pt x="735835" y="580739"/>
                    <a:pt x="684486" y="529390"/>
                    <a:pt x="684486" y="466068"/>
                  </a:cubicBezTo>
                  <a:cubicBezTo>
                    <a:pt x="684486" y="402688"/>
                    <a:pt x="735835" y="351320"/>
                    <a:pt x="799157" y="351320"/>
                  </a:cubicBezTo>
                  <a:cubicBezTo>
                    <a:pt x="862527" y="351320"/>
                    <a:pt x="913933" y="402688"/>
                    <a:pt x="913933" y="466068"/>
                  </a:cubicBezTo>
                  <a:cubicBezTo>
                    <a:pt x="913829" y="529438"/>
                    <a:pt x="862479" y="580739"/>
                    <a:pt x="799157" y="580739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</p:grpSp>
      <p:grpSp>
        <p:nvGrpSpPr>
          <p:cNvPr id="404" name="مجموعة 403">
            <a:extLst>
              <a:ext uri="{FF2B5EF4-FFF2-40B4-BE49-F238E27FC236}">
                <a16:creationId xmlns:a16="http://schemas.microsoft.com/office/drawing/2014/main" id="{74466F29-C382-42D4-B8A4-FA16ADECEA2C}"/>
              </a:ext>
            </a:extLst>
          </p:cNvPr>
          <p:cNvGrpSpPr/>
          <p:nvPr/>
        </p:nvGrpSpPr>
        <p:grpSpPr>
          <a:xfrm>
            <a:off x="6751354" y="4345774"/>
            <a:ext cx="461341" cy="528782"/>
            <a:chOff x="4931111" y="3608765"/>
            <a:chExt cx="1114072" cy="1276931"/>
          </a:xfrm>
          <a:solidFill>
            <a:schemeClr val="accent2">
              <a:lumMod val="75000"/>
            </a:schemeClr>
          </a:solidFill>
        </p:grpSpPr>
        <p:sp>
          <p:nvSpPr>
            <p:cNvPr id="411" name="شكل حر: شكل 410">
              <a:extLst>
                <a:ext uri="{FF2B5EF4-FFF2-40B4-BE49-F238E27FC236}">
                  <a16:creationId xmlns:a16="http://schemas.microsoft.com/office/drawing/2014/main" id="{03AE9DF9-3600-4A57-8BE3-692BB1E1BD1F}"/>
                </a:ext>
              </a:extLst>
            </p:cNvPr>
            <p:cNvSpPr/>
            <p:nvPr/>
          </p:nvSpPr>
          <p:spPr>
            <a:xfrm>
              <a:off x="4931111" y="4147061"/>
              <a:ext cx="1114072" cy="738635"/>
            </a:xfrm>
            <a:custGeom>
              <a:avLst/>
              <a:gdLst>
                <a:gd name="connsiteX0" fmla="*/ 1114073 w 1114072"/>
                <a:gd name="connsiteY0" fmla="*/ 738635 h 738635"/>
                <a:gd name="connsiteX1" fmla="*/ 1114073 w 1114072"/>
                <a:gd name="connsiteY1" fmla="*/ 536620 h 738635"/>
                <a:gd name="connsiteX2" fmla="*/ 175041 w 1114072"/>
                <a:gd name="connsiteY2" fmla="*/ 0 h 738635"/>
                <a:gd name="connsiteX3" fmla="*/ 0 w 1114072"/>
                <a:gd name="connsiteY3" fmla="*/ 101108 h 738635"/>
                <a:gd name="connsiteX4" fmla="*/ 1114073 w 1114072"/>
                <a:gd name="connsiteY4" fmla="*/ 738635 h 738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4072" h="738635">
                  <a:moveTo>
                    <a:pt x="1114073" y="738635"/>
                  </a:moveTo>
                  <a:lnTo>
                    <a:pt x="1114073" y="536620"/>
                  </a:lnTo>
                  <a:cubicBezTo>
                    <a:pt x="721004" y="519999"/>
                    <a:pt x="377209" y="310277"/>
                    <a:pt x="175041" y="0"/>
                  </a:cubicBezTo>
                  <a:lnTo>
                    <a:pt x="0" y="101108"/>
                  </a:lnTo>
                  <a:cubicBezTo>
                    <a:pt x="237401" y="471564"/>
                    <a:pt x="646395" y="721766"/>
                    <a:pt x="1114073" y="738635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  <p:sp>
          <p:nvSpPr>
            <p:cNvPr id="412" name="شكل حر: شكل 411">
              <a:extLst>
                <a:ext uri="{FF2B5EF4-FFF2-40B4-BE49-F238E27FC236}">
                  <a16:creationId xmlns:a16="http://schemas.microsoft.com/office/drawing/2014/main" id="{B97501C2-2F91-451A-9D44-66E4EEEDC53E}"/>
                </a:ext>
              </a:extLst>
            </p:cNvPr>
            <p:cNvSpPr/>
            <p:nvPr/>
          </p:nvSpPr>
          <p:spPr>
            <a:xfrm>
              <a:off x="5156758" y="3608765"/>
              <a:ext cx="888425" cy="1018193"/>
            </a:xfrm>
            <a:custGeom>
              <a:avLst/>
              <a:gdLst>
                <a:gd name="connsiteX0" fmla="*/ 888425 w 888425"/>
                <a:gd name="connsiteY0" fmla="*/ 1018194 h 1018193"/>
                <a:gd name="connsiteX1" fmla="*/ 888425 w 888425"/>
                <a:gd name="connsiteY1" fmla="*/ 0 h 1018193"/>
                <a:gd name="connsiteX2" fmla="*/ 0 w 888425"/>
                <a:gd name="connsiteY2" fmla="*/ 512940 h 1018193"/>
                <a:gd name="connsiteX3" fmla="*/ 888425 w 888425"/>
                <a:gd name="connsiteY3" fmla="*/ 1018194 h 1018193"/>
                <a:gd name="connsiteX4" fmla="*/ 727358 w 888425"/>
                <a:gd name="connsiteY4" fmla="*/ 936812 h 1018193"/>
                <a:gd name="connsiteX5" fmla="*/ 766572 w 888425"/>
                <a:gd name="connsiteY5" fmla="*/ 886168 h 1018193"/>
                <a:gd name="connsiteX6" fmla="*/ 727358 w 888425"/>
                <a:gd name="connsiteY6" fmla="*/ 936812 h 1018193"/>
                <a:gd name="connsiteX7" fmla="*/ 709089 w 888425"/>
                <a:gd name="connsiteY7" fmla="*/ 273529 h 1018193"/>
                <a:gd name="connsiteX8" fmla="*/ 785460 w 888425"/>
                <a:gd name="connsiteY8" fmla="*/ 349834 h 1018193"/>
                <a:gd name="connsiteX9" fmla="*/ 709089 w 888425"/>
                <a:gd name="connsiteY9" fmla="*/ 426139 h 1018193"/>
                <a:gd name="connsiteX10" fmla="*/ 632765 w 888425"/>
                <a:gd name="connsiteY10" fmla="*/ 349834 h 1018193"/>
                <a:gd name="connsiteX11" fmla="*/ 709089 w 888425"/>
                <a:gd name="connsiteY11" fmla="*/ 273529 h 1018193"/>
                <a:gd name="connsiteX12" fmla="*/ 512759 w 888425"/>
                <a:gd name="connsiteY12" fmla="*/ 452076 h 1018193"/>
                <a:gd name="connsiteX13" fmla="*/ 476117 w 888425"/>
                <a:gd name="connsiteY13" fmla="*/ 512350 h 1018193"/>
                <a:gd name="connsiteX14" fmla="*/ 512759 w 888425"/>
                <a:gd name="connsiteY14" fmla="*/ 452076 h 1018193"/>
                <a:gd name="connsiteX15" fmla="*/ 558927 w 888425"/>
                <a:gd name="connsiteY15" fmla="*/ 552602 h 1018193"/>
                <a:gd name="connsiteX16" fmla="*/ 673675 w 888425"/>
                <a:gd name="connsiteY16" fmla="*/ 667322 h 1018193"/>
                <a:gd name="connsiteX17" fmla="*/ 558927 w 888425"/>
                <a:gd name="connsiteY17" fmla="*/ 782041 h 1018193"/>
                <a:gd name="connsiteX18" fmla="*/ 444227 w 888425"/>
                <a:gd name="connsiteY18" fmla="*/ 667322 h 1018193"/>
                <a:gd name="connsiteX19" fmla="*/ 558927 w 888425"/>
                <a:gd name="connsiteY19" fmla="*/ 552602 h 1018193"/>
                <a:gd name="connsiteX20" fmla="*/ 233534 w 888425"/>
                <a:gd name="connsiteY20" fmla="*/ 464601 h 1018193"/>
                <a:gd name="connsiteX21" fmla="*/ 309905 w 888425"/>
                <a:gd name="connsiteY21" fmla="*/ 540906 h 1018193"/>
                <a:gd name="connsiteX22" fmla="*/ 233534 w 888425"/>
                <a:gd name="connsiteY22" fmla="*/ 617210 h 1018193"/>
                <a:gd name="connsiteX23" fmla="*/ 157229 w 888425"/>
                <a:gd name="connsiteY23" fmla="*/ 540906 h 1018193"/>
                <a:gd name="connsiteX24" fmla="*/ 233534 w 888425"/>
                <a:gd name="connsiteY24" fmla="*/ 464601 h 1018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88425" h="1018193">
                  <a:moveTo>
                    <a:pt x="888425" y="1018194"/>
                  </a:moveTo>
                  <a:lnTo>
                    <a:pt x="888425" y="0"/>
                  </a:lnTo>
                  <a:lnTo>
                    <a:pt x="0" y="512940"/>
                  </a:lnTo>
                  <a:cubicBezTo>
                    <a:pt x="192319" y="804824"/>
                    <a:pt x="516855" y="1001716"/>
                    <a:pt x="888425" y="1018194"/>
                  </a:cubicBezTo>
                  <a:close/>
                  <a:moveTo>
                    <a:pt x="727358" y="936812"/>
                  </a:moveTo>
                  <a:cubicBezTo>
                    <a:pt x="661616" y="936812"/>
                    <a:pt x="733177" y="886168"/>
                    <a:pt x="766572" y="886168"/>
                  </a:cubicBezTo>
                  <a:cubicBezTo>
                    <a:pt x="832314" y="886158"/>
                    <a:pt x="760752" y="936812"/>
                    <a:pt x="727358" y="936812"/>
                  </a:cubicBezTo>
                  <a:close/>
                  <a:moveTo>
                    <a:pt x="709089" y="273529"/>
                  </a:moveTo>
                  <a:cubicBezTo>
                    <a:pt x="751256" y="273529"/>
                    <a:pt x="785460" y="307667"/>
                    <a:pt x="785460" y="349834"/>
                  </a:cubicBezTo>
                  <a:cubicBezTo>
                    <a:pt x="785460" y="392011"/>
                    <a:pt x="751256" y="426139"/>
                    <a:pt x="709089" y="426139"/>
                  </a:cubicBezTo>
                  <a:cubicBezTo>
                    <a:pt x="666969" y="426139"/>
                    <a:pt x="632765" y="392011"/>
                    <a:pt x="632765" y="349834"/>
                  </a:cubicBezTo>
                  <a:cubicBezTo>
                    <a:pt x="632765" y="307667"/>
                    <a:pt x="666969" y="273529"/>
                    <a:pt x="709089" y="273529"/>
                  </a:cubicBezTo>
                  <a:close/>
                  <a:moveTo>
                    <a:pt x="512759" y="452076"/>
                  </a:moveTo>
                  <a:cubicBezTo>
                    <a:pt x="578834" y="452076"/>
                    <a:pt x="515798" y="512350"/>
                    <a:pt x="476117" y="512350"/>
                  </a:cubicBezTo>
                  <a:cubicBezTo>
                    <a:pt x="410099" y="512350"/>
                    <a:pt x="473088" y="452076"/>
                    <a:pt x="512759" y="452076"/>
                  </a:cubicBezTo>
                  <a:close/>
                  <a:moveTo>
                    <a:pt x="558927" y="552602"/>
                  </a:moveTo>
                  <a:cubicBezTo>
                    <a:pt x="622325" y="552602"/>
                    <a:pt x="673675" y="603942"/>
                    <a:pt x="673675" y="667322"/>
                  </a:cubicBezTo>
                  <a:cubicBezTo>
                    <a:pt x="673675" y="730691"/>
                    <a:pt x="622325" y="782041"/>
                    <a:pt x="558927" y="782041"/>
                  </a:cubicBezTo>
                  <a:cubicBezTo>
                    <a:pt x="495595" y="782041"/>
                    <a:pt x="444227" y="730644"/>
                    <a:pt x="444227" y="667322"/>
                  </a:cubicBezTo>
                  <a:cubicBezTo>
                    <a:pt x="444227" y="603933"/>
                    <a:pt x="495595" y="552602"/>
                    <a:pt x="558927" y="552602"/>
                  </a:cubicBezTo>
                  <a:close/>
                  <a:moveTo>
                    <a:pt x="233534" y="464601"/>
                  </a:moveTo>
                  <a:cubicBezTo>
                    <a:pt x="275701" y="464601"/>
                    <a:pt x="309905" y="498729"/>
                    <a:pt x="309905" y="540906"/>
                  </a:cubicBezTo>
                  <a:cubicBezTo>
                    <a:pt x="309905" y="583073"/>
                    <a:pt x="275701" y="617210"/>
                    <a:pt x="233534" y="617210"/>
                  </a:cubicBezTo>
                  <a:cubicBezTo>
                    <a:pt x="191414" y="617210"/>
                    <a:pt x="157229" y="583073"/>
                    <a:pt x="157229" y="540906"/>
                  </a:cubicBezTo>
                  <a:cubicBezTo>
                    <a:pt x="157229" y="498777"/>
                    <a:pt x="191405" y="464601"/>
                    <a:pt x="233534" y="464601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</p:grpSp>
      <p:grpSp>
        <p:nvGrpSpPr>
          <p:cNvPr id="405" name="مجموعة 404" hidden="1">
            <a:extLst>
              <a:ext uri="{FF2B5EF4-FFF2-40B4-BE49-F238E27FC236}">
                <a16:creationId xmlns:a16="http://schemas.microsoft.com/office/drawing/2014/main" id="{75C6DE76-BDA7-4F9F-96A1-3E52F58B462A}"/>
              </a:ext>
            </a:extLst>
          </p:cNvPr>
          <p:cNvGrpSpPr/>
          <p:nvPr/>
        </p:nvGrpSpPr>
        <p:grpSpPr>
          <a:xfrm>
            <a:off x="7212851" y="4345774"/>
            <a:ext cx="461365" cy="528782"/>
            <a:chOff x="6146187" y="3608765"/>
            <a:chExt cx="1114129" cy="1276931"/>
          </a:xfrm>
          <a:solidFill>
            <a:schemeClr val="accent2">
              <a:lumMod val="75000"/>
            </a:schemeClr>
          </a:solidFill>
        </p:grpSpPr>
        <p:sp>
          <p:nvSpPr>
            <p:cNvPr id="409" name="شكل حر: شكل 408">
              <a:extLst>
                <a:ext uri="{FF2B5EF4-FFF2-40B4-BE49-F238E27FC236}">
                  <a16:creationId xmlns:a16="http://schemas.microsoft.com/office/drawing/2014/main" id="{229A7BF2-39C8-4314-B445-6BED77B5E981}"/>
                </a:ext>
              </a:extLst>
            </p:cNvPr>
            <p:cNvSpPr/>
            <p:nvPr/>
          </p:nvSpPr>
          <p:spPr>
            <a:xfrm>
              <a:off x="6146187" y="4147061"/>
              <a:ext cx="1114129" cy="738635"/>
            </a:xfrm>
            <a:custGeom>
              <a:avLst/>
              <a:gdLst>
                <a:gd name="connsiteX0" fmla="*/ 1114130 w 1114129"/>
                <a:gd name="connsiteY0" fmla="*/ 101108 h 738635"/>
                <a:gd name="connsiteX1" fmla="*/ 939041 w 1114129"/>
                <a:gd name="connsiteY1" fmla="*/ 0 h 738635"/>
                <a:gd name="connsiteX2" fmla="*/ 0 w 1114129"/>
                <a:gd name="connsiteY2" fmla="*/ 536620 h 738635"/>
                <a:gd name="connsiteX3" fmla="*/ 0 w 1114129"/>
                <a:gd name="connsiteY3" fmla="*/ 738635 h 738635"/>
                <a:gd name="connsiteX4" fmla="*/ 1114130 w 1114129"/>
                <a:gd name="connsiteY4" fmla="*/ 101108 h 738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4129" h="738635">
                  <a:moveTo>
                    <a:pt x="1114130" y="101108"/>
                  </a:moveTo>
                  <a:lnTo>
                    <a:pt x="939041" y="0"/>
                  </a:lnTo>
                  <a:cubicBezTo>
                    <a:pt x="736911" y="310277"/>
                    <a:pt x="393097" y="520046"/>
                    <a:pt x="0" y="536620"/>
                  </a:cubicBezTo>
                  <a:lnTo>
                    <a:pt x="0" y="738635"/>
                  </a:lnTo>
                  <a:cubicBezTo>
                    <a:pt x="467725" y="721766"/>
                    <a:pt x="876691" y="471564"/>
                    <a:pt x="1114130" y="101108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  <p:sp>
          <p:nvSpPr>
            <p:cNvPr id="410" name="شكل حر: شكل 409">
              <a:extLst>
                <a:ext uri="{FF2B5EF4-FFF2-40B4-BE49-F238E27FC236}">
                  <a16:creationId xmlns:a16="http://schemas.microsoft.com/office/drawing/2014/main" id="{0D1F049F-52EA-49A7-8A8D-E9ADF1C2E28B}"/>
                </a:ext>
              </a:extLst>
            </p:cNvPr>
            <p:cNvSpPr/>
            <p:nvPr/>
          </p:nvSpPr>
          <p:spPr>
            <a:xfrm>
              <a:off x="6146187" y="3608765"/>
              <a:ext cx="888425" cy="1018193"/>
            </a:xfrm>
            <a:custGeom>
              <a:avLst/>
              <a:gdLst>
                <a:gd name="connsiteX0" fmla="*/ 888425 w 888425"/>
                <a:gd name="connsiteY0" fmla="*/ 512940 h 1018193"/>
                <a:gd name="connsiteX1" fmla="*/ 0 w 888425"/>
                <a:gd name="connsiteY1" fmla="*/ 0 h 1018193"/>
                <a:gd name="connsiteX2" fmla="*/ 0 w 888425"/>
                <a:gd name="connsiteY2" fmla="*/ 1018194 h 1018193"/>
                <a:gd name="connsiteX3" fmla="*/ 888425 w 888425"/>
                <a:gd name="connsiteY3" fmla="*/ 512940 h 1018193"/>
                <a:gd name="connsiteX4" fmla="*/ 164144 w 888425"/>
                <a:gd name="connsiteY4" fmla="*/ 858336 h 1018193"/>
                <a:gd name="connsiteX5" fmla="*/ 87840 w 888425"/>
                <a:gd name="connsiteY5" fmla="*/ 782031 h 1018193"/>
                <a:gd name="connsiteX6" fmla="*/ 164144 w 888425"/>
                <a:gd name="connsiteY6" fmla="*/ 705679 h 1018193"/>
                <a:gd name="connsiteX7" fmla="*/ 240544 w 888425"/>
                <a:gd name="connsiteY7" fmla="*/ 782031 h 1018193"/>
                <a:gd name="connsiteX8" fmla="*/ 164144 w 888425"/>
                <a:gd name="connsiteY8" fmla="*/ 858336 h 1018193"/>
                <a:gd name="connsiteX9" fmla="*/ 215779 w 888425"/>
                <a:gd name="connsiteY9" fmla="*/ 540953 h 1018193"/>
                <a:gd name="connsiteX10" fmla="*/ 101013 w 888425"/>
                <a:gd name="connsiteY10" fmla="*/ 426234 h 1018193"/>
                <a:gd name="connsiteX11" fmla="*/ 215779 w 888425"/>
                <a:gd name="connsiteY11" fmla="*/ 311506 h 1018193"/>
                <a:gd name="connsiteX12" fmla="*/ 330508 w 888425"/>
                <a:gd name="connsiteY12" fmla="*/ 426234 h 1018193"/>
                <a:gd name="connsiteX13" fmla="*/ 215779 w 888425"/>
                <a:gd name="connsiteY13" fmla="*/ 540953 h 1018193"/>
                <a:gd name="connsiteX14" fmla="*/ 331842 w 888425"/>
                <a:gd name="connsiteY14" fmla="*/ 709974 h 1018193"/>
                <a:gd name="connsiteX15" fmla="*/ 395364 w 888425"/>
                <a:gd name="connsiteY15" fmla="*/ 671112 h 1018193"/>
                <a:gd name="connsiteX16" fmla="*/ 331842 w 888425"/>
                <a:gd name="connsiteY16" fmla="*/ 709974 h 1018193"/>
                <a:gd name="connsiteX17" fmla="*/ 620220 w 888425"/>
                <a:gd name="connsiteY17" fmla="*/ 628850 h 1018193"/>
                <a:gd name="connsiteX18" fmla="*/ 543868 w 888425"/>
                <a:gd name="connsiteY18" fmla="*/ 552602 h 1018193"/>
                <a:gd name="connsiteX19" fmla="*/ 620220 w 888425"/>
                <a:gd name="connsiteY19" fmla="*/ 476240 h 1018193"/>
                <a:gd name="connsiteX20" fmla="*/ 696573 w 888425"/>
                <a:gd name="connsiteY20" fmla="*/ 552602 h 1018193"/>
                <a:gd name="connsiteX21" fmla="*/ 620220 w 888425"/>
                <a:gd name="connsiteY21" fmla="*/ 628850 h 1018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88425" h="1018193">
                  <a:moveTo>
                    <a:pt x="888425" y="512940"/>
                  </a:moveTo>
                  <a:lnTo>
                    <a:pt x="0" y="0"/>
                  </a:lnTo>
                  <a:lnTo>
                    <a:pt x="0" y="1018194"/>
                  </a:lnTo>
                  <a:cubicBezTo>
                    <a:pt x="371647" y="1001716"/>
                    <a:pt x="696182" y="804824"/>
                    <a:pt x="888425" y="512940"/>
                  </a:cubicBezTo>
                  <a:close/>
                  <a:moveTo>
                    <a:pt x="164144" y="858336"/>
                  </a:moveTo>
                  <a:cubicBezTo>
                    <a:pt x="122015" y="858336"/>
                    <a:pt x="87840" y="824151"/>
                    <a:pt x="87840" y="782031"/>
                  </a:cubicBezTo>
                  <a:cubicBezTo>
                    <a:pt x="87840" y="739807"/>
                    <a:pt x="122015" y="705679"/>
                    <a:pt x="164144" y="705679"/>
                  </a:cubicBezTo>
                  <a:cubicBezTo>
                    <a:pt x="206312" y="705679"/>
                    <a:pt x="240544" y="739807"/>
                    <a:pt x="240544" y="782031"/>
                  </a:cubicBezTo>
                  <a:cubicBezTo>
                    <a:pt x="240544" y="824151"/>
                    <a:pt x="206312" y="858336"/>
                    <a:pt x="164144" y="858336"/>
                  </a:cubicBezTo>
                  <a:close/>
                  <a:moveTo>
                    <a:pt x="215779" y="540953"/>
                  </a:moveTo>
                  <a:cubicBezTo>
                    <a:pt x="152457" y="540953"/>
                    <a:pt x="101013" y="489556"/>
                    <a:pt x="101013" y="426234"/>
                  </a:cubicBezTo>
                  <a:cubicBezTo>
                    <a:pt x="101013" y="362903"/>
                    <a:pt x="152352" y="311506"/>
                    <a:pt x="215779" y="311506"/>
                  </a:cubicBezTo>
                  <a:cubicBezTo>
                    <a:pt x="279159" y="311506"/>
                    <a:pt x="330508" y="362903"/>
                    <a:pt x="330508" y="426234"/>
                  </a:cubicBezTo>
                  <a:cubicBezTo>
                    <a:pt x="330508" y="489566"/>
                    <a:pt x="279168" y="540953"/>
                    <a:pt x="215779" y="540953"/>
                  </a:cubicBezTo>
                  <a:close/>
                  <a:moveTo>
                    <a:pt x="331842" y="709974"/>
                  </a:moveTo>
                  <a:cubicBezTo>
                    <a:pt x="284350" y="709974"/>
                    <a:pt x="375485" y="671112"/>
                    <a:pt x="395364" y="671112"/>
                  </a:cubicBezTo>
                  <a:cubicBezTo>
                    <a:pt x="442760" y="671112"/>
                    <a:pt x="351720" y="709974"/>
                    <a:pt x="331842" y="709974"/>
                  </a:cubicBezTo>
                  <a:close/>
                  <a:moveTo>
                    <a:pt x="620220" y="628850"/>
                  </a:moveTo>
                  <a:cubicBezTo>
                    <a:pt x="578044" y="628850"/>
                    <a:pt x="543868" y="594722"/>
                    <a:pt x="543868" y="552602"/>
                  </a:cubicBezTo>
                  <a:cubicBezTo>
                    <a:pt x="543868" y="510378"/>
                    <a:pt x="578101" y="476240"/>
                    <a:pt x="620220" y="476240"/>
                  </a:cubicBezTo>
                  <a:cubicBezTo>
                    <a:pt x="662388" y="476240"/>
                    <a:pt x="696573" y="510378"/>
                    <a:pt x="696573" y="552602"/>
                  </a:cubicBezTo>
                  <a:cubicBezTo>
                    <a:pt x="696573" y="594722"/>
                    <a:pt x="662388" y="628850"/>
                    <a:pt x="620220" y="628850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</p:grpSp>
      <p:grpSp>
        <p:nvGrpSpPr>
          <p:cNvPr id="406" name="مجموعة 405">
            <a:extLst>
              <a:ext uri="{FF2B5EF4-FFF2-40B4-BE49-F238E27FC236}">
                <a16:creationId xmlns:a16="http://schemas.microsoft.com/office/drawing/2014/main" id="{8232121E-B64D-43F5-A574-394F15AEBFAD}"/>
              </a:ext>
            </a:extLst>
          </p:cNvPr>
          <p:cNvGrpSpPr/>
          <p:nvPr/>
        </p:nvGrpSpPr>
        <p:grpSpPr>
          <a:xfrm>
            <a:off x="7213259" y="3800858"/>
            <a:ext cx="466386" cy="542724"/>
            <a:chOff x="8204196" y="1445795"/>
            <a:chExt cx="1126255" cy="1310600"/>
          </a:xfrm>
          <a:solidFill>
            <a:schemeClr val="accent2">
              <a:lumMod val="75000"/>
            </a:schemeClr>
          </a:solidFill>
        </p:grpSpPr>
        <p:sp>
          <p:nvSpPr>
            <p:cNvPr id="407" name="شكل حر: شكل 406">
              <a:extLst>
                <a:ext uri="{FF2B5EF4-FFF2-40B4-BE49-F238E27FC236}">
                  <a16:creationId xmlns:a16="http://schemas.microsoft.com/office/drawing/2014/main" id="{0A4569CB-F77B-4C42-9910-CCC039AFFF85}"/>
                </a:ext>
              </a:extLst>
            </p:cNvPr>
            <p:cNvSpPr/>
            <p:nvPr/>
          </p:nvSpPr>
          <p:spPr>
            <a:xfrm>
              <a:off x="8204234" y="1445795"/>
              <a:ext cx="1126217" cy="757637"/>
            </a:xfrm>
            <a:custGeom>
              <a:avLst/>
              <a:gdLst>
                <a:gd name="connsiteX0" fmla="*/ 951176 w 1126217"/>
                <a:gd name="connsiteY0" fmla="*/ 757638 h 757637"/>
                <a:gd name="connsiteX1" fmla="*/ 1126217 w 1126217"/>
                <a:gd name="connsiteY1" fmla="*/ 656577 h 757637"/>
                <a:gd name="connsiteX2" fmla="*/ 0 w 1126217"/>
                <a:gd name="connsiteY2" fmla="*/ 0 h 757637"/>
                <a:gd name="connsiteX3" fmla="*/ 0 w 1126217"/>
                <a:gd name="connsiteY3" fmla="*/ 202025 h 757637"/>
                <a:gd name="connsiteX4" fmla="*/ 951176 w 1126217"/>
                <a:gd name="connsiteY4" fmla="*/ 757638 h 75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217" h="757637">
                  <a:moveTo>
                    <a:pt x="951176" y="757638"/>
                  </a:moveTo>
                  <a:lnTo>
                    <a:pt x="1126217" y="656577"/>
                  </a:lnTo>
                  <a:cubicBezTo>
                    <a:pt x="890749" y="275615"/>
                    <a:pt x="475659" y="17164"/>
                    <a:pt x="0" y="0"/>
                  </a:cubicBezTo>
                  <a:lnTo>
                    <a:pt x="0" y="202025"/>
                  </a:lnTo>
                  <a:cubicBezTo>
                    <a:pt x="401041" y="218989"/>
                    <a:pt x="750780" y="436969"/>
                    <a:pt x="951176" y="757638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  <p:sp>
          <p:nvSpPr>
            <p:cNvPr id="408" name="شكل حر: شكل 407">
              <a:extLst>
                <a:ext uri="{FF2B5EF4-FFF2-40B4-BE49-F238E27FC236}">
                  <a16:creationId xmlns:a16="http://schemas.microsoft.com/office/drawing/2014/main" id="{1D58FD40-0CA4-4A5A-971B-F32446AE780D}"/>
                </a:ext>
              </a:extLst>
            </p:cNvPr>
            <p:cNvSpPr/>
            <p:nvPr/>
          </p:nvSpPr>
          <p:spPr>
            <a:xfrm>
              <a:off x="8204196" y="1704636"/>
              <a:ext cx="904160" cy="1051759"/>
            </a:xfrm>
            <a:custGeom>
              <a:avLst/>
              <a:gdLst>
                <a:gd name="connsiteX0" fmla="*/ 0 w 904160"/>
                <a:gd name="connsiteY0" fmla="*/ 0 h 1051759"/>
                <a:gd name="connsiteX1" fmla="*/ 0 w 904160"/>
                <a:gd name="connsiteY1" fmla="*/ 1051760 h 1051759"/>
                <a:gd name="connsiteX2" fmla="*/ 904161 w 904160"/>
                <a:gd name="connsiteY2" fmla="*/ 529742 h 1051759"/>
                <a:gd name="connsiteX3" fmla="*/ 0 w 904160"/>
                <a:gd name="connsiteY3" fmla="*/ 0 h 1051759"/>
                <a:gd name="connsiteX4" fmla="*/ 292617 w 904160"/>
                <a:gd name="connsiteY4" fmla="*/ 151514 h 1051759"/>
                <a:gd name="connsiteX5" fmla="*/ 368970 w 904160"/>
                <a:gd name="connsiteY5" fmla="*/ 227819 h 1051759"/>
                <a:gd name="connsiteX6" fmla="*/ 292617 w 904160"/>
                <a:gd name="connsiteY6" fmla="*/ 304143 h 1051759"/>
                <a:gd name="connsiteX7" fmla="*/ 216313 w 904160"/>
                <a:gd name="connsiteY7" fmla="*/ 227819 h 1051759"/>
                <a:gd name="connsiteX8" fmla="*/ 292617 w 904160"/>
                <a:gd name="connsiteY8" fmla="*/ 151514 h 1051759"/>
                <a:gd name="connsiteX9" fmla="*/ 128968 w 904160"/>
                <a:gd name="connsiteY9" fmla="*/ 80096 h 1051759"/>
                <a:gd name="connsiteX10" fmla="*/ 93164 w 904160"/>
                <a:gd name="connsiteY10" fmla="*/ 143332 h 1051759"/>
                <a:gd name="connsiteX11" fmla="*/ 128968 w 904160"/>
                <a:gd name="connsiteY11" fmla="*/ 80096 h 1051759"/>
                <a:gd name="connsiteX12" fmla="*/ 177889 w 904160"/>
                <a:gd name="connsiteY12" fmla="*/ 792128 h 1051759"/>
                <a:gd name="connsiteX13" fmla="*/ 63122 w 904160"/>
                <a:gd name="connsiteY13" fmla="*/ 677428 h 1051759"/>
                <a:gd name="connsiteX14" fmla="*/ 177889 w 904160"/>
                <a:gd name="connsiteY14" fmla="*/ 562727 h 1051759"/>
                <a:gd name="connsiteX15" fmla="*/ 292617 w 904160"/>
                <a:gd name="connsiteY15" fmla="*/ 677428 h 1051759"/>
                <a:gd name="connsiteX16" fmla="*/ 177889 w 904160"/>
                <a:gd name="connsiteY16" fmla="*/ 792128 h 1051759"/>
                <a:gd name="connsiteX17" fmla="*/ 295475 w 904160"/>
                <a:gd name="connsiteY17" fmla="*/ 451666 h 1051759"/>
                <a:gd name="connsiteX18" fmla="*/ 225247 w 904160"/>
                <a:gd name="connsiteY18" fmla="*/ 456724 h 1051759"/>
                <a:gd name="connsiteX19" fmla="*/ 151514 w 904160"/>
                <a:gd name="connsiteY19" fmla="*/ 433340 h 1051759"/>
                <a:gd name="connsiteX20" fmla="*/ 120882 w 904160"/>
                <a:gd name="connsiteY20" fmla="*/ 389049 h 1051759"/>
                <a:gd name="connsiteX21" fmla="*/ 184204 w 904160"/>
                <a:gd name="connsiteY21" fmla="*/ 358321 h 1051759"/>
                <a:gd name="connsiteX22" fmla="*/ 299818 w 904160"/>
                <a:gd name="connsiteY22" fmla="*/ 398078 h 1051759"/>
                <a:gd name="connsiteX23" fmla="*/ 295475 w 904160"/>
                <a:gd name="connsiteY23" fmla="*/ 451666 h 1051759"/>
                <a:gd name="connsiteX24" fmla="*/ 358512 w 904160"/>
                <a:gd name="connsiteY24" fmla="*/ 630307 h 1051759"/>
                <a:gd name="connsiteX25" fmla="*/ 393925 w 904160"/>
                <a:gd name="connsiteY25" fmla="*/ 565404 h 1051759"/>
                <a:gd name="connsiteX26" fmla="*/ 358512 w 904160"/>
                <a:gd name="connsiteY26" fmla="*/ 630307 h 1051759"/>
                <a:gd name="connsiteX27" fmla="*/ 519198 w 904160"/>
                <a:gd name="connsiteY27" fmla="*/ 524237 h 1051759"/>
                <a:gd name="connsiteX28" fmla="*/ 442846 w 904160"/>
                <a:gd name="connsiteY28" fmla="*/ 447932 h 1051759"/>
                <a:gd name="connsiteX29" fmla="*/ 519198 w 904160"/>
                <a:gd name="connsiteY29" fmla="*/ 371608 h 1051759"/>
                <a:gd name="connsiteX30" fmla="*/ 595551 w 904160"/>
                <a:gd name="connsiteY30" fmla="*/ 447932 h 1051759"/>
                <a:gd name="connsiteX31" fmla="*/ 519198 w 904160"/>
                <a:gd name="connsiteY31" fmla="*/ 524237 h 1051759"/>
                <a:gd name="connsiteX32" fmla="*/ 653796 w 904160"/>
                <a:gd name="connsiteY32" fmla="*/ 491052 h 1051759"/>
                <a:gd name="connsiteX33" fmla="*/ 717328 w 904160"/>
                <a:gd name="connsiteY33" fmla="*/ 452133 h 1051759"/>
                <a:gd name="connsiteX34" fmla="*/ 653796 w 904160"/>
                <a:gd name="connsiteY34" fmla="*/ 491052 h 1051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04160" h="1051759">
                  <a:moveTo>
                    <a:pt x="0" y="0"/>
                  </a:moveTo>
                  <a:lnTo>
                    <a:pt x="0" y="1051760"/>
                  </a:lnTo>
                  <a:lnTo>
                    <a:pt x="904161" y="529742"/>
                  </a:lnTo>
                  <a:cubicBezTo>
                    <a:pt x="714223" y="224390"/>
                    <a:pt x="381991" y="16869"/>
                    <a:pt x="0" y="0"/>
                  </a:cubicBezTo>
                  <a:close/>
                  <a:moveTo>
                    <a:pt x="292617" y="151514"/>
                  </a:moveTo>
                  <a:cubicBezTo>
                    <a:pt x="334842" y="151514"/>
                    <a:pt x="368970" y="185642"/>
                    <a:pt x="368970" y="227819"/>
                  </a:cubicBezTo>
                  <a:cubicBezTo>
                    <a:pt x="368970" y="269996"/>
                    <a:pt x="334842" y="304143"/>
                    <a:pt x="292617" y="304143"/>
                  </a:cubicBezTo>
                  <a:cubicBezTo>
                    <a:pt x="250498" y="304143"/>
                    <a:pt x="216313" y="269986"/>
                    <a:pt x="216313" y="227819"/>
                  </a:cubicBezTo>
                  <a:cubicBezTo>
                    <a:pt x="216275" y="185652"/>
                    <a:pt x="250441" y="151514"/>
                    <a:pt x="292617" y="151514"/>
                  </a:cubicBezTo>
                  <a:close/>
                  <a:moveTo>
                    <a:pt x="128968" y="80096"/>
                  </a:moveTo>
                  <a:cubicBezTo>
                    <a:pt x="195015" y="80096"/>
                    <a:pt x="134788" y="143332"/>
                    <a:pt x="93164" y="143332"/>
                  </a:cubicBezTo>
                  <a:cubicBezTo>
                    <a:pt x="27118" y="143332"/>
                    <a:pt x="87335" y="80096"/>
                    <a:pt x="128968" y="80096"/>
                  </a:cubicBezTo>
                  <a:close/>
                  <a:moveTo>
                    <a:pt x="177889" y="792128"/>
                  </a:moveTo>
                  <a:cubicBezTo>
                    <a:pt x="114567" y="792128"/>
                    <a:pt x="63122" y="740759"/>
                    <a:pt x="63122" y="677428"/>
                  </a:cubicBezTo>
                  <a:cubicBezTo>
                    <a:pt x="63122" y="614096"/>
                    <a:pt x="114472" y="562727"/>
                    <a:pt x="177889" y="562727"/>
                  </a:cubicBezTo>
                  <a:cubicBezTo>
                    <a:pt x="241268" y="562727"/>
                    <a:pt x="292617" y="614096"/>
                    <a:pt x="292617" y="677428"/>
                  </a:cubicBezTo>
                  <a:cubicBezTo>
                    <a:pt x="292617" y="740759"/>
                    <a:pt x="241278" y="792128"/>
                    <a:pt x="177889" y="792128"/>
                  </a:cubicBezTo>
                  <a:close/>
                  <a:moveTo>
                    <a:pt x="295475" y="451666"/>
                  </a:moveTo>
                  <a:cubicBezTo>
                    <a:pt x="276235" y="466887"/>
                    <a:pt x="246107" y="471021"/>
                    <a:pt x="225247" y="456724"/>
                  </a:cubicBezTo>
                  <a:cubicBezTo>
                    <a:pt x="203692" y="441931"/>
                    <a:pt x="176660" y="438274"/>
                    <a:pt x="151514" y="433340"/>
                  </a:cubicBezTo>
                  <a:cubicBezTo>
                    <a:pt x="130397" y="429149"/>
                    <a:pt x="110623" y="412575"/>
                    <a:pt x="120882" y="389049"/>
                  </a:cubicBezTo>
                  <a:cubicBezTo>
                    <a:pt x="130645" y="366808"/>
                    <a:pt x="160925" y="353730"/>
                    <a:pt x="184204" y="358321"/>
                  </a:cubicBezTo>
                  <a:cubicBezTo>
                    <a:pt x="224695" y="366360"/>
                    <a:pt x="265195" y="374304"/>
                    <a:pt x="299818" y="398078"/>
                  </a:cubicBezTo>
                  <a:cubicBezTo>
                    <a:pt x="320431" y="412185"/>
                    <a:pt x="312049" y="438598"/>
                    <a:pt x="295475" y="451666"/>
                  </a:cubicBezTo>
                  <a:close/>
                  <a:moveTo>
                    <a:pt x="358512" y="630307"/>
                  </a:moveTo>
                  <a:cubicBezTo>
                    <a:pt x="292513" y="630307"/>
                    <a:pt x="351168" y="565404"/>
                    <a:pt x="393925" y="565404"/>
                  </a:cubicBezTo>
                  <a:cubicBezTo>
                    <a:pt x="459924" y="565347"/>
                    <a:pt x="401269" y="630307"/>
                    <a:pt x="358512" y="630307"/>
                  </a:cubicBezTo>
                  <a:close/>
                  <a:moveTo>
                    <a:pt x="519198" y="524237"/>
                  </a:moveTo>
                  <a:cubicBezTo>
                    <a:pt x="477021" y="524237"/>
                    <a:pt x="442846" y="490109"/>
                    <a:pt x="442846" y="447932"/>
                  </a:cubicBezTo>
                  <a:cubicBezTo>
                    <a:pt x="442846" y="405756"/>
                    <a:pt x="477079" y="371608"/>
                    <a:pt x="519198" y="371608"/>
                  </a:cubicBezTo>
                  <a:cubicBezTo>
                    <a:pt x="561365" y="371608"/>
                    <a:pt x="595551" y="405765"/>
                    <a:pt x="595551" y="447932"/>
                  </a:cubicBezTo>
                  <a:cubicBezTo>
                    <a:pt x="595551" y="490099"/>
                    <a:pt x="561365" y="524237"/>
                    <a:pt x="519198" y="524237"/>
                  </a:cubicBezTo>
                  <a:close/>
                  <a:moveTo>
                    <a:pt x="653796" y="491052"/>
                  </a:moveTo>
                  <a:cubicBezTo>
                    <a:pt x="606304" y="491052"/>
                    <a:pt x="697449" y="452133"/>
                    <a:pt x="717328" y="452133"/>
                  </a:cubicBezTo>
                  <a:cubicBezTo>
                    <a:pt x="764819" y="452085"/>
                    <a:pt x="673675" y="491052"/>
                    <a:pt x="653796" y="491052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</p:grpSp>
      <p:grpSp>
        <p:nvGrpSpPr>
          <p:cNvPr id="419" name="مجموعة 418">
            <a:extLst>
              <a:ext uri="{FF2B5EF4-FFF2-40B4-BE49-F238E27FC236}">
                <a16:creationId xmlns:a16="http://schemas.microsoft.com/office/drawing/2014/main" id="{5A4E753C-FBB1-44C8-8B19-B4670AD2213C}"/>
              </a:ext>
            </a:extLst>
          </p:cNvPr>
          <p:cNvGrpSpPr/>
          <p:nvPr/>
        </p:nvGrpSpPr>
        <p:grpSpPr>
          <a:xfrm>
            <a:off x="7885869" y="5279305"/>
            <a:ext cx="1063157" cy="1073698"/>
            <a:chOff x="7885869" y="1282561"/>
            <a:chExt cx="1063157" cy="1073698"/>
          </a:xfrm>
        </p:grpSpPr>
        <p:grpSp>
          <p:nvGrpSpPr>
            <p:cNvPr id="420" name="مجموعة 419">
              <a:extLst>
                <a:ext uri="{FF2B5EF4-FFF2-40B4-BE49-F238E27FC236}">
                  <a16:creationId xmlns:a16="http://schemas.microsoft.com/office/drawing/2014/main" id="{AE4EE8E1-FA50-402E-BA46-B59EE071C396}"/>
                </a:ext>
              </a:extLst>
            </p:cNvPr>
            <p:cNvGrpSpPr/>
            <p:nvPr/>
          </p:nvGrpSpPr>
          <p:grpSpPr>
            <a:xfrm>
              <a:off x="7885869" y="1554171"/>
              <a:ext cx="530664" cy="535716"/>
              <a:chOff x="4713150" y="2867586"/>
              <a:chExt cx="1281475" cy="1293676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436" name="شكل حر: شكل 435">
                <a:extLst>
                  <a:ext uri="{FF2B5EF4-FFF2-40B4-BE49-F238E27FC236}">
                    <a16:creationId xmlns:a16="http://schemas.microsoft.com/office/drawing/2014/main" id="{D08287F1-C8BA-4D97-9C51-7750157032FB}"/>
                  </a:ext>
                </a:extLst>
              </p:cNvPr>
              <p:cNvSpPr/>
              <p:nvPr/>
            </p:nvSpPr>
            <p:spPr>
              <a:xfrm>
                <a:off x="4971945" y="2999917"/>
                <a:ext cx="1022680" cy="1034986"/>
              </a:xfrm>
              <a:custGeom>
                <a:avLst/>
                <a:gdLst>
                  <a:gd name="connsiteX0" fmla="*/ 0 w 1022680"/>
                  <a:gd name="connsiteY0" fmla="*/ 504577 h 1034986"/>
                  <a:gd name="connsiteX1" fmla="*/ 132998 w 1022680"/>
                  <a:gd name="connsiteY1" fmla="*/ 1034986 h 1034986"/>
                  <a:gd name="connsiteX2" fmla="*/ 1022680 w 1022680"/>
                  <a:gd name="connsiteY2" fmla="*/ 521351 h 1034986"/>
                  <a:gd name="connsiteX3" fmla="*/ 119701 w 1022680"/>
                  <a:gd name="connsiteY3" fmla="*/ 0 h 1034986"/>
                  <a:gd name="connsiteX4" fmla="*/ 0 w 1022680"/>
                  <a:gd name="connsiteY4" fmla="*/ 504577 h 1034986"/>
                  <a:gd name="connsiteX5" fmla="*/ 281673 w 1022680"/>
                  <a:gd name="connsiteY5" fmla="*/ 782107 h 1034986"/>
                  <a:gd name="connsiteX6" fmla="*/ 193186 w 1022680"/>
                  <a:gd name="connsiteY6" fmla="*/ 811654 h 1034986"/>
                  <a:gd name="connsiteX7" fmla="*/ 138093 w 1022680"/>
                  <a:gd name="connsiteY7" fmla="*/ 801100 h 1034986"/>
                  <a:gd name="connsiteX8" fmla="*/ 180508 w 1022680"/>
                  <a:gd name="connsiteY8" fmla="*/ 764400 h 1034986"/>
                  <a:gd name="connsiteX9" fmla="*/ 243545 w 1022680"/>
                  <a:gd name="connsiteY9" fmla="*/ 743493 h 1034986"/>
                  <a:gd name="connsiteX10" fmla="*/ 307981 w 1022680"/>
                  <a:gd name="connsiteY10" fmla="*/ 743941 h 1034986"/>
                  <a:gd name="connsiteX11" fmla="*/ 281673 w 1022680"/>
                  <a:gd name="connsiteY11" fmla="*/ 782107 h 1034986"/>
                  <a:gd name="connsiteX12" fmla="*/ 667445 w 1022680"/>
                  <a:gd name="connsiteY12" fmla="*/ 433949 h 1034986"/>
                  <a:gd name="connsiteX13" fmla="*/ 743798 w 1022680"/>
                  <a:gd name="connsiteY13" fmla="*/ 510254 h 1034986"/>
                  <a:gd name="connsiteX14" fmla="*/ 667445 w 1022680"/>
                  <a:gd name="connsiteY14" fmla="*/ 586559 h 1034986"/>
                  <a:gd name="connsiteX15" fmla="*/ 591122 w 1022680"/>
                  <a:gd name="connsiteY15" fmla="*/ 510254 h 1034986"/>
                  <a:gd name="connsiteX16" fmla="*/ 667445 w 1022680"/>
                  <a:gd name="connsiteY16" fmla="*/ 433949 h 1034986"/>
                  <a:gd name="connsiteX17" fmla="*/ 456790 w 1022680"/>
                  <a:gd name="connsiteY17" fmla="*/ 548573 h 1034986"/>
                  <a:gd name="connsiteX18" fmla="*/ 342043 w 1022680"/>
                  <a:gd name="connsiteY18" fmla="*/ 663292 h 1034986"/>
                  <a:gd name="connsiteX19" fmla="*/ 227267 w 1022680"/>
                  <a:gd name="connsiteY19" fmla="*/ 548573 h 1034986"/>
                  <a:gd name="connsiteX20" fmla="*/ 342043 w 1022680"/>
                  <a:gd name="connsiteY20" fmla="*/ 433873 h 1034986"/>
                  <a:gd name="connsiteX21" fmla="*/ 456790 w 1022680"/>
                  <a:gd name="connsiteY21" fmla="*/ 548573 h 1034986"/>
                  <a:gd name="connsiteX22" fmla="*/ 227267 w 1022680"/>
                  <a:gd name="connsiteY22" fmla="*/ 152619 h 1034986"/>
                  <a:gd name="connsiteX23" fmla="*/ 303647 w 1022680"/>
                  <a:gd name="connsiteY23" fmla="*/ 228952 h 1034986"/>
                  <a:gd name="connsiteX24" fmla="*/ 227267 w 1022680"/>
                  <a:gd name="connsiteY24" fmla="*/ 305248 h 1034986"/>
                  <a:gd name="connsiteX25" fmla="*/ 150971 w 1022680"/>
                  <a:gd name="connsiteY25" fmla="*/ 228952 h 1034986"/>
                  <a:gd name="connsiteX26" fmla="*/ 227267 w 1022680"/>
                  <a:gd name="connsiteY26" fmla="*/ 152619 h 1034986"/>
                  <a:gd name="connsiteX27" fmla="*/ 84753 w 1022680"/>
                  <a:gd name="connsiteY27" fmla="*/ 483470 h 1034986"/>
                  <a:gd name="connsiteX28" fmla="*/ 124806 w 1022680"/>
                  <a:gd name="connsiteY28" fmla="*/ 436026 h 1034986"/>
                  <a:gd name="connsiteX29" fmla="*/ 84753 w 1022680"/>
                  <a:gd name="connsiteY29" fmla="*/ 483470 h 1034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022680" h="1034986">
                    <a:moveTo>
                      <a:pt x="0" y="504577"/>
                    </a:moveTo>
                    <a:cubicBezTo>
                      <a:pt x="0" y="696439"/>
                      <a:pt x="48187" y="877053"/>
                      <a:pt x="132998" y="1034986"/>
                    </a:cubicBezTo>
                    <a:lnTo>
                      <a:pt x="1022680" y="521351"/>
                    </a:lnTo>
                    <a:lnTo>
                      <a:pt x="119701" y="0"/>
                    </a:lnTo>
                    <a:cubicBezTo>
                      <a:pt x="43348" y="151752"/>
                      <a:pt x="0" y="323021"/>
                      <a:pt x="0" y="504577"/>
                    </a:cubicBezTo>
                    <a:close/>
                    <a:moveTo>
                      <a:pt x="281673" y="782107"/>
                    </a:moveTo>
                    <a:cubicBezTo>
                      <a:pt x="253384" y="795471"/>
                      <a:pt x="223447" y="804053"/>
                      <a:pt x="193186" y="811654"/>
                    </a:cubicBezTo>
                    <a:cubicBezTo>
                      <a:pt x="179746" y="815054"/>
                      <a:pt x="143494" y="821226"/>
                      <a:pt x="138093" y="801100"/>
                    </a:cubicBezTo>
                    <a:cubicBezTo>
                      <a:pt x="132788" y="781269"/>
                      <a:pt x="167116" y="767763"/>
                      <a:pt x="180508" y="764400"/>
                    </a:cubicBezTo>
                    <a:cubicBezTo>
                      <a:pt x="202378" y="758876"/>
                      <a:pt x="223076" y="753151"/>
                      <a:pt x="243545" y="743493"/>
                    </a:cubicBezTo>
                    <a:cubicBezTo>
                      <a:pt x="259842" y="735749"/>
                      <a:pt x="293237" y="728948"/>
                      <a:pt x="307981" y="743941"/>
                    </a:cubicBezTo>
                    <a:cubicBezTo>
                      <a:pt x="323698" y="759866"/>
                      <a:pt x="292275" y="777078"/>
                      <a:pt x="281673" y="782107"/>
                    </a:cubicBezTo>
                    <a:close/>
                    <a:moveTo>
                      <a:pt x="667445" y="433949"/>
                    </a:moveTo>
                    <a:cubicBezTo>
                      <a:pt x="709613" y="433949"/>
                      <a:pt x="743798" y="468077"/>
                      <a:pt x="743798" y="510254"/>
                    </a:cubicBezTo>
                    <a:cubicBezTo>
                      <a:pt x="743798" y="552431"/>
                      <a:pt x="709622" y="586559"/>
                      <a:pt x="667445" y="586559"/>
                    </a:cubicBezTo>
                    <a:cubicBezTo>
                      <a:pt x="625326" y="586559"/>
                      <a:pt x="591122" y="552431"/>
                      <a:pt x="591122" y="510254"/>
                    </a:cubicBezTo>
                    <a:cubicBezTo>
                      <a:pt x="591064" y="468077"/>
                      <a:pt x="625269" y="433949"/>
                      <a:pt x="667445" y="433949"/>
                    </a:cubicBezTo>
                    <a:close/>
                    <a:moveTo>
                      <a:pt x="456790" y="548573"/>
                    </a:moveTo>
                    <a:cubicBezTo>
                      <a:pt x="456790" y="612000"/>
                      <a:pt x="405422" y="663292"/>
                      <a:pt x="342043" y="663292"/>
                    </a:cubicBezTo>
                    <a:cubicBezTo>
                      <a:pt x="278692" y="663292"/>
                      <a:pt x="227267" y="611895"/>
                      <a:pt x="227267" y="548573"/>
                    </a:cubicBezTo>
                    <a:cubicBezTo>
                      <a:pt x="227267" y="485251"/>
                      <a:pt x="278644" y="433873"/>
                      <a:pt x="342043" y="433873"/>
                    </a:cubicBezTo>
                    <a:cubicBezTo>
                      <a:pt x="405422" y="433873"/>
                      <a:pt x="456790" y="485194"/>
                      <a:pt x="456790" y="548573"/>
                    </a:cubicBezTo>
                    <a:close/>
                    <a:moveTo>
                      <a:pt x="227267" y="152619"/>
                    </a:moveTo>
                    <a:cubicBezTo>
                      <a:pt x="269462" y="152619"/>
                      <a:pt x="303647" y="186747"/>
                      <a:pt x="303647" y="228952"/>
                    </a:cubicBezTo>
                    <a:cubicBezTo>
                      <a:pt x="303647" y="271120"/>
                      <a:pt x="269472" y="305248"/>
                      <a:pt x="227267" y="305248"/>
                    </a:cubicBezTo>
                    <a:cubicBezTo>
                      <a:pt x="185147" y="305248"/>
                      <a:pt x="150971" y="271120"/>
                      <a:pt x="150971" y="228952"/>
                    </a:cubicBezTo>
                    <a:cubicBezTo>
                      <a:pt x="150971" y="186823"/>
                      <a:pt x="185099" y="152619"/>
                      <a:pt x="227267" y="152619"/>
                    </a:cubicBezTo>
                    <a:close/>
                    <a:moveTo>
                      <a:pt x="84753" y="483470"/>
                    </a:moveTo>
                    <a:cubicBezTo>
                      <a:pt x="19260" y="483470"/>
                      <a:pt x="93488" y="436026"/>
                      <a:pt x="124806" y="436026"/>
                    </a:cubicBezTo>
                    <a:cubicBezTo>
                      <a:pt x="190300" y="436026"/>
                      <a:pt x="116072" y="483470"/>
                      <a:pt x="84753" y="48347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437" name="شكل حر: شكل 436">
                <a:extLst>
                  <a:ext uri="{FF2B5EF4-FFF2-40B4-BE49-F238E27FC236}">
                    <a16:creationId xmlns:a16="http://schemas.microsoft.com/office/drawing/2014/main" id="{22D6A33F-6CDC-4E9C-9AFD-826C6CF397DA}"/>
                  </a:ext>
                </a:extLst>
              </p:cNvPr>
              <p:cNvSpPr/>
              <p:nvPr/>
            </p:nvSpPr>
            <p:spPr>
              <a:xfrm>
                <a:off x="4713150" y="2867586"/>
                <a:ext cx="341385" cy="1293676"/>
              </a:xfrm>
              <a:custGeom>
                <a:avLst/>
                <a:gdLst>
                  <a:gd name="connsiteX0" fmla="*/ 341386 w 341385"/>
                  <a:gd name="connsiteY0" fmla="*/ 1192663 h 1293676"/>
                  <a:gd name="connsiteX1" fmla="*/ 202025 w 341385"/>
                  <a:gd name="connsiteY1" fmla="*/ 636899 h 1293676"/>
                  <a:gd name="connsiteX2" fmla="*/ 331127 w 341385"/>
                  <a:gd name="connsiteY2" fmla="*/ 101098 h 1293676"/>
                  <a:gd name="connsiteX3" fmla="*/ 156029 w 341385"/>
                  <a:gd name="connsiteY3" fmla="*/ 0 h 1293676"/>
                  <a:gd name="connsiteX4" fmla="*/ 0 w 341385"/>
                  <a:gd name="connsiteY4" fmla="*/ 636813 h 1293676"/>
                  <a:gd name="connsiteX5" fmla="*/ 166287 w 341385"/>
                  <a:gd name="connsiteY5" fmla="*/ 1293676 h 1293676"/>
                  <a:gd name="connsiteX6" fmla="*/ 341386 w 341385"/>
                  <a:gd name="connsiteY6" fmla="*/ 1192663 h 1293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1385" h="1293676">
                    <a:moveTo>
                      <a:pt x="341386" y="1192663"/>
                    </a:moveTo>
                    <a:cubicBezTo>
                      <a:pt x="252603" y="1026843"/>
                      <a:pt x="202025" y="837648"/>
                      <a:pt x="202025" y="636899"/>
                    </a:cubicBezTo>
                    <a:cubicBezTo>
                      <a:pt x="202025" y="444027"/>
                      <a:pt x="248803" y="262052"/>
                      <a:pt x="331127" y="101098"/>
                    </a:cubicBezTo>
                    <a:lnTo>
                      <a:pt x="156029" y="0"/>
                    </a:lnTo>
                    <a:cubicBezTo>
                      <a:pt x="56579" y="190767"/>
                      <a:pt x="0" y="407270"/>
                      <a:pt x="0" y="636813"/>
                    </a:cubicBezTo>
                    <a:cubicBezTo>
                      <a:pt x="0" y="874386"/>
                      <a:pt x="60274" y="1098166"/>
                      <a:pt x="166287" y="1293676"/>
                    </a:cubicBezTo>
                    <a:lnTo>
                      <a:pt x="341386" y="1192663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421" name="مجموعة 420">
              <a:extLst>
                <a:ext uri="{FF2B5EF4-FFF2-40B4-BE49-F238E27FC236}">
                  <a16:creationId xmlns:a16="http://schemas.microsoft.com/office/drawing/2014/main" id="{DE7755DE-23A3-49AA-8827-7E132F08668C}"/>
                </a:ext>
              </a:extLst>
            </p:cNvPr>
            <p:cNvGrpSpPr/>
            <p:nvPr/>
          </p:nvGrpSpPr>
          <p:grpSpPr>
            <a:xfrm>
              <a:off x="7951690" y="1282561"/>
              <a:ext cx="466370" cy="542725"/>
              <a:chOff x="4918967" y="2123189"/>
              <a:chExt cx="1126216" cy="1310602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434" name="شكل حر: شكل 433">
                <a:extLst>
                  <a:ext uri="{FF2B5EF4-FFF2-40B4-BE49-F238E27FC236}">
                    <a16:creationId xmlns:a16="http://schemas.microsoft.com/office/drawing/2014/main" id="{9E7CDF1E-FE2D-456A-932D-4E555BA5DDEF}"/>
                  </a:ext>
                </a:extLst>
              </p:cNvPr>
              <p:cNvSpPr/>
              <p:nvPr/>
            </p:nvSpPr>
            <p:spPr>
              <a:xfrm>
                <a:off x="4918967" y="2123189"/>
                <a:ext cx="1126216" cy="757580"/>
              </a:xfrm>
              <a:custGeom>
                <a:avLst/>
                <a:gdLst>
                  <a:gd name="connsiteX0" fmla="*/ 1126217 w 1126216"/>
                  <a:gd name="connsiteY0" fmla="*/ 202025 h 757580"/>
                  <a:gd name="connsiteX1" fmla="*/ 1126217 w 1126216"/>
                  <a:gd name="connsiteY1" fmla="*/ 0 h 757580"/>
                  <a:gd name="connsiteX2" fmla="*/ 0 w 1126216"/>
                  <a:gd name="connsiteY2" fmla="*/ 656520 h 757580"/>
                  <a:gd name="connsiteX3" fmla="*/ 175041 w 1126216"/>
                  <a:gd name="connsiteY3" fmla="*/ 757580 h 757580"/>
                  <a:gd name="connsiteX4" fmla="*/ 1126217 w 1126216"/>
                  <a:gd name="connsiteY4" fmla="*/ 202025 h 75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6216" h="757580">
                    <a:moveTo>
                      <a:pt x="1126217" y="202025"/>
                    </a:moveTo>
                    <a:lnTo>
                      <a:pt x="1126217" y="0"/>
                    </a:lnTo>
                    <a:cubicBezTo>
                      <a:pt x="650558" y="17164"/>
                      <a:pt x="235515" y="275615"/>
                      <a:pt x="0" y="656520"/>
                    </a:cubicBezTo>
                    <a:lnTo>
                      <a:pt x="175041" y="757580"/>
                    </a:lnTo>
                    <a:cubicBezTo>
                      <a:pt x="375409" y="436969"/>
                      <a:pt x="725157" y="218989"/>
                      <a:pt x="1126217" y="20202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435" name="شكل حر: شكل 434">
                <a:extLst>
                  <a:ext uri="{FF2B5EF4-FFF2-40B4-BE49-F238E27FC236}">
                    <a16:creationId xmlns:a16="http://schemas.microsoft.com/office/drawing/2014/main" id="{1F49298B-CCA7-45DB-91AD-3CD51C68C226}"/>
                  </a:ext>
                </a:extLst>
              </p:cNvPr>
              <p:cNvSpPr/>
              <p:nvPr/>
            </p:nvSpPr>
            <p:spPr>
              <a:xfrm>
                <a:off x="5141042" y="2382031"/>
                <a:ext cx="904141" cy="1051760"/>
              </a:xfrm>
              <a:custGeom>
                <a:avLst/>
                <a:gdLst>
                  <a:gd name="connsiteX0" fmla="*/ 904142 w 904141"/>
                  <a:gd name="connsiteY0" fmla="*/ 0 h 1051760"/>
                  <a:gd name="connsiteX1" fmla="*/ 0 w 904141"/>
                  <a:gd name="connsiteY1" fmla="*/ 529742 h 1051760"/>
                  <a:gd name="connsiteX2" fmla="*/ 904142 w 904141"/>
                  <a:gd name="connsiteY2" fmla="*/ 1051760 h 1051760"/>
                  <a:gd name="connsiteX3" fmla="*/ 904142 w 904141"/>
                  <a:gd name="connsiteY3" fmla="*/ 0 h 1051760"/>
                  <a:gd name="connsiteX4" fmla="*/ 347072 w 904141"/>
                  <a:gd name="connsiteY4" fmla="*/ 561004 h 1051760"/>
                  <a:gd name="connsiteX5" fmla="*/ 232372 w 904141"/>
                  <a:gd name="connsiteY5" fmla="*/ 446303 h 1051760"/>
                  <a:gd name="connsiteX6" fmla="*/ 347072 w 904141"/>
                  <a:gd name="connsiteY6" fmla="*/ 331556 h 1051760"/>
                  <a:gd name="connsiteX7" fmla="*/ 461820 w 904141"/>
                  <a:gd name="connsiteY7" fmla="*/ 446303 h 1051760"/>
                  <a:gd name="connsiteX8" fmla="*/ 347072 w 904141"/>
                  <a:gd name="connsiteY8" fmla="*/ 561004 h 1051760"/>
                  <a:gd name="connsiteX9" fmla="*/ 689391 w 904141"/>
                  <a:gd name="connsiteY9" fmla="*/ 770506 h 1051760"/>
                  <a:gd name="connsiteX10" fmla="*/ 613086 w 904141"/>
                  <a:gd name="connsiteY10" fmla="*/ 694211 h 1051760"/>
                  <a:gd name="connsiteX11" fmla="*/ 689391 w 904141"/>
                  <a:gd name="connsiteY11" fmla="*/ 617887 h 1051760"/>
                  <a:gd name="connsiteX12" fmla="*/ 765762 w 904141"/>
                  <a:gd name="connsiteY12" fmla="*/ 694211 h 1051760"/>
                  <a:gd name="connsiteX13" fmla="*/ 689391 w 904141"/>
                  <a:gd name="connsiteY13" fmla="*/ 770506 h 1051760"/>
                  <a:gd name="connsiteX14" fmla="*/ 686353 w 904141"/>
                  <a:gd name="connsiteY14" fmla="*/ 486461 h 1051760"/>
                  <a:gd name="connsiteX15" fmla="*/ 633289 w 904141"/>
                  <a:gd name="connsiteY15" fmla="*/ 453171 h 1051760"/>
                  <a:gd name="connsiteX16" fmla="*/ 621001 w 904141"/>
                  <a:gd name="connsiteY16" fmla="*/ 407470 h 1051760"/>
                  <a:gd name="connsiteX17" fmla="*/ 690001 w 904141"/>
                  <a:gd name="connsiteY17" fmla="*/ 389001 h 1051760"/>
                  <a:gd name="connsiteX18" fmla="*/ 775792 w 904141"/>
                  <a:gd name="connsiteY18" fmla="*/ 444094 h 1051760"/>
                  <a:gd name="connsiteX19" fmla="*/ 686353 w 904141"/>
                  <a:gd name="connsiteY19" fmla="*/ 486461 h 1051760"/>
                  <a:gd name="connsiteX20" fmla="*/ 724805 w 904141"/>
                  <a:gd name="connsiteY20" fmla="*/ 305257 h 1051760"/>
                  <a:gd name="connsiteX21" fmla="*/ 648481 w 904141"/>
                  <a:gd name="connsiteY21" fmla="*/ 228924 h 1051760"/>
                  <a:gd name="connsiteX22" fmla="*/ 724805 w 904141"/>
                  <a:gd name="connsiteY22" fmla="*/ 152629 h 1051760"/>
                  <a:gd name="connsiteX23" fmla="*/ 801176 w 904141"/>
                  <a:gd name="connsiteY23" fmla="*/ 228924 h 1051760"/>
                  <a:gd name="connsiteX24" fmla="*/ 724805 w 904141"/>
                  <a:gd name="connsiteY24" fmla="*/ 305257 h 1051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904141" h="1051760">
                    <a:moveTo>
                      <a:pt x="904142" y="0"/>
                    </a:moveTo>
                    <a:cubicBezTo>
                      <a:pt x="522218" y="16869"/>
                      <a:pt x="189967" y="224390"/>
                      <a:pt x="0" y="529742"/>
                    </a:cubicBezTo>
                    <a:lnTo>
                      <a:pt x="904142" y="1051760"/>
                    </a:lnTo>
                    <a:lnTo>
                      <a:pt x="904142" y="0"/>
                    </a:lnTo>
                    <a:close/>
                    <a:moveTo>
                      <a:pt x="347072" y="561004"/>
                    </a:moveTo>
                    <a:cubicBezTo>
                      <a:pt x="283750" y="561004"/>
                      <a:pt x="232372" y="509635"/>
                      <a:pt x="232372" y="446303"/>
                    </a:cubicBezTo>
                    <a:cubicBezTo>
                      <a:pt x="232372" y="382924"/>
                      <a:pt x="283740" y="331556"/>
                      <a:pt x="347072" y="331556"/>
                    </a:cubicBezTo>
                    <a:cubicBezTo>
                      <a:pt x="410451" y="331556"/>
                      <a:pt x="461820" y="382924"/>
                      <a:pt x="461820" y="446303"/>
                    </a:cubicBezTo>
                    <a:cubicBezTo>
                      <a:pt x="461867" y="509692"/>
                      <a:pt x="410451" y="561004"/>
                      <a:pt x="347072" y="561004"/>
                    </a:cubicBezTo>
                    <a:close/>
                    <a:moveTo>
                      <a:pt x="689391" y="770506"/>
                    </a:moveTo>
                    <a:cubicBezTo>
                      <a:pt x="647271" y="770506"/>
                      <a:pt x="613086" y="736378"/>
                      <a:pt x="613086" y="694211"/>
                    </a:cubicBezTo>
                    <a:cubicBezTo>
                      <a:pt x="613086" y="652043"/>
                      <a:pt x="647262" y="617887"/>
                      <a:pt x="689391" y="617887"/>
                    </a:cubicBezTo>
                    <a:cubicBezTo>
                      <a:pt x="731558" y="617887"/>
                      <a:pt x="765762" y="652043"/>
                      <a:pt x="765762" y="694211"/>
                    </a:cubicBezTo>
                    <a:cubicBezTo>
                      <a:pt x="765715" y="736378"/>
                      <a:pt x="731558" y="770506"/>
                      <a:pt x="689391" y="770506"/>
                    </a:cubicBezTo>
                    <a:close/>
                    <a:moveTo>
                      <a:pt x="686353" y="486461"/>
                    </a:moveTo>
                    <a:cubicBezTo>
                      <a:pt x="671836" y="468478"/>
                      <a:pt x="655358" y="459181"/>
                      <a:pt x="633289" y="453171"/>
                    </a:cubicBezTo>
                    <a:cubicBezTo>
                      <a:pt x="611172" y="447123"/>
                      <a:pt x="606781" y="423624"/>
                      <a:pt x="621001" y="407470"/>
                    </a:cubicBezTo>
                    <a:cubicBezTo>
                      <a:pt x="637718" y="388534"/>
                      <a:pt x="666255" y="382467"/>
                      <a:pt x="690001" y="389001"/>
                    </a:cubicBezTo>
                    <a:cubicBezTo>
                      <a:pt x="724310" y="398374"/>
                      <a:pt x="753427" y="416376"/>
                      <a:pt x="775792" y="444094"/>
                    </a:cubicBezTo>
                    <a:cubicBezTo>
                      <a:pt x="806482" y="481975"/>
                      <a:pt x="713432" y="519951"/>
                      <a:pt x="686353" y="486461"/>
                    </a:cubicBezTo>
                    <a:close/>
                    <a:moveTo>
                      <a:pt x="724805" y="305257"/>
                    </a:moveTo>
                    <a:cubicBezTo>
                      <a:pt x="682685" y="305257"/>
                      <a:pt x="648481" y="271129"/>
                      <a:pt x="648481" y="228924"/>
                    </a:cubicBezTo>
                    <a:cubicBezTo>
                      <a:pt x="648481" y="186757"/>
                      <a:pt x="682685" y="152629"/>
                      <a:pt x="724805" y="152629"/>
                    </a:cubicBezTo>
                    <a:cubicBezTo>
                      <a:pt x="766972" y="152629"/>
                      <a:pt x="801176" y="186757"/>
                      <a:pt x="801176" y="228924"/>
                    </a:cubicBezTo>
                    <a:cubicBezTo>
                      <a:pt x="801176" y="271120"/>
                      <a:pt x="766972" y="305257"/>
                      <a:pt x="724805" y="30525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422" name="مجموعة 421">
              <a:extLst>
                <a:ext uri="{FF2B5EF4-FFF2-40B4-BE49-F238E27FC236}">
                  <a16:creationId xmlns:a16="http://schemas.microsoft.com/office/drawing/2014/main" id="{143D4B6E-E65C-4479-91D3-BDB84F36FD2C}"/>
                </a:ext>
              </a:extLst>
            </p:cNvPr>
            <p:cNvGrpSpPr/>
            <p:nvPr/>
          </p:nvGrpSpPr>
          <p:grpSpPr>
            <a:xfrm>
              <a:off x="8418363" y="1555034"/>
              <a:ext cx="530663" cy="535740"/>
              <a:chOff x="6196745" y="2867634"/>
              <a:chExt cx="1281474" cy="1293733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432" name="شكل حر: شكل 431">
                <a:extLst>
                  <a:ext uri="{FF2B5EF4-FFF2-40B4-BE49-F238E27FC236}">
                    <a16:creationId xmlns:a16="http://schemas.microsoft.com/office/drawing/2014/main" id="{25183081-2870-4411-90A0-F8AB88594F75}"/>
                  </a:ext>
                </a:extLst>
              </p:cNvPr>
              <p:cNvSpPr/>
              <p:nvPr/>
            </p:nvSpPr>
            <p:spPr>
              <a:xfrm>
                <a:off x="7136863" y="2867634"/>
                <a:ext cx="341356" cy="1293733"/>
              </a:xfrm>
              <a:custGeom>
                <a:avLst/>
                <a:gdLst>
                  <a:gd name="connsiteX0" fmla="*/ 10306 w 341356"/>
                  <a:gd name="connsiteY0" fmla="*/ 101127 h 1293733"/>
                  <a:gd name="connsiteX1" fmla="*/ 139389 w 341356"/>
                  <a:gd name="connsiteY1" fmla="*/ 636861 h 1293733"/>
                  <a:gd name="connsiteX2" fmla="*/ 0 w 341356"/>
                  <a:gd name="connsiteY2" fmla="*/ 1192625 h 1293733"/>
                  <a:gd name="connsiteX3" fmla="*/ 175098 w 341356"/>
                  <a:gd name="connsiteY3" fmla="*/ 1293733 h 1293733"/>
                  <a:gd name="connsiteX4" fmla="*/ 341357 w 341356"/>
                  <a:gd name="connsiteY4" fmla="*/ 636861 h 1293733"/>
                  <a:gd name="connsiteX5" fmla="*/ 185356 w 341356"/>
                  <a:gd name="connsiteY5" fmla="*/ 0 h 1293733"/>
                  <a:gd name="connsiteX6" fmla="*/ 10306 w 341356"/>
                  <a:gd name="connsiteY6" fmla="*/ 101127 h 129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1356" h="1293733">
                    <a:moveTo>
                      <a:pt x="10306" y="101127"/>
                    </a:moveTo>
                    <a:cubicBezTo>
                      <a:pt x="92631" y="262014"/>
                      <a:pt x="139389" y="443989"/>
                      <a:pt x="139389" y="636861"/>
                    </a:cubicBezTo>
                    <a:cubicBezTo>
                      <a:pt x="139389" y="837705"/>
                      <a:pt x="88830" y="1026900"/>
                      <a:pt x="0" y="1192625"/>
                    </a:cubicBezTo>
                    <a:lnTo>
                      <a:pt x="175098" y="1293733"/>
                    </a:lnTo>
                    <a:cubicBezTo>
                      <a:pt x="281092" y="1098223"/>
                      <a:pt x="341357" y="874395"/>
                      <a:pt x="341357" y="636861"/>
                    </a:cubicBezTo>
                    <a:cubicBezTo>
                      <a:pt x="341357" y="407270"/>
                      <a:pt x="284826" y="190776"/>
                      <a:pt x="185356" y="0"/>
                    </a:cubicBezTo>
                    <a:lnTo>
                      <a:pt x="10306" y="101127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433" name="شكل حر: شكل 432">
                <a:extLst>
                  <a:ext uri="{FF2B5EF4-FFF2-40B4-BE49-F238E27FC236}">
                    <a16:creationId xmlns:a16="http://schemas.microsoft.com/office/drawing/2014/main" id="{4899A7AA-9CA3-4E3B-A79D-27B09775D8C6}"/>
                  </a:ext>
                </a:extLst>
              </p:cNvPr>
              <p:cNvSpPr/>
              <p:nvPr/>
            </p:nvSpPr>
            <p:spPr>
              <a:xfrm>
                <a:off x="6196745" y="2999908"/>
                <a:ext cx="1022680" cy="1035091"/>
              </a:xfrm>
              <a:custGeom>
                <a:avLst/>
                <a:gdLst>
                  <a:gd name="connsiteX0" fmla="*/ 1022680 w 1022680"/>
                  <a:gd name="connsiteY0" fmla="*/ 504587 h 1035091"/>
                  <a:gd name="connsiteX1" fmla="*/ 902980 w 1022680"/>
                  <a:gd name="connsiteY1" fmla="*/ 0 h 1035091"/>
                  <a:gd name="connsiteX2" fmla="*/ 0 w 1022680"/>
                  <a:gd name="connsiteY2" fmla="*/ 521351 h 1035091"/>
                  <a:gd name="connsiteX3" fmla="*/ 889711 w 1022680"/>
                  <a:gd name="connsiteY3" fmla="*/ 1035091 h 1035091"/>
                  <a:gd name="connsiteX4" fmla="*/ 1022680 w 1022680"/>
                  <a:gd name="connsiteY4" fmla="*/ 504587 h 1035091"/>
                  <a:gd name="connsiteX5" fmla="*/ 870128 w 1022680"/>
                  <a:gd name="connsiteY5" fmla="*/ 178937 h 1035091"/>
                  <a:gd name="connsiteX6" fmla="*/ 829189 w 1022680"/>
                  <a:gd name="connsiteY6" fmla="*/ 222933 h 1035091"/>
                  <a:gd name="connsiteX7" fmla="*/ 870128 w 1022680"/>
                  <a:gd name="connsiteY7" fmla="*/ 178937 h 1035091"/>
                  <a:gd name="connsiteX8" fmla="*/ 393687 w 1022680"/>
                  <a:gd name="connsiteY8" fmla="*/ 593865 h 1035091"/>
                  <a:gd name="connsiteX9" fmla="*/ 317383 w 1022680"/>
                  <a:gd name="connsiteY9" fmla="*/ 517512 h 1035091"/>
                  <a:gd name="connsiteX10" fmla="*/ 393687 w 1022680"/>
                  <a:gd name="connsiteY10" fmla="*/ 441208 h 1035091"/>
                  <a:gd name="connsiteX11" fmla="*/ 470040 w 1022680"/>
                  <a:gd name="connsiteY11" fmla="*/ 517512 h 1035091"/>
                  <a:gd name="connsiteX12" fmla="*/ 393687 w 1022680"/>
                  <a:gd name="connsiteY12" fmla="*/ 593865 h 1035091"/>
                  <a:gd name="connsiteX13" fmla="*/ 603552 w 1022680"/>
                  <a:gd name="connsiteY13" fmla="*/ 440074 h 1035091"/>
                  <a:gd name="connsiteX14" fmla="*/ 540172 w 1022680"/>
                  <a:gd name="connsiteY14" fmla="*/ 479431 h 1035091"/>
                  <a:gd name="connsiteX15" fmla="*/ 603552 w 1022680"/>
                  <a:gd name="connsiteY15" fmla="*/ 440074 h 1035091"/>
                  <a:gd name="connsiteX16" fmla="*/ 559603 w 1022680"/>
                  <a:gd name="connsiteY16" fmla="*/ 691020 h 1035091"/>
                  <a:gd name="connsiteX17" fmla="*/ 596741 w 1022680"/>
                  <a:gd name="connsiteY17" fmla="*/ 632574 h 1035091"/>
                  <a:gd name="connsiteX18" fmla="*/ 559603 w 1022680"/>
                  <a:gd name="connsiteY18" fmla="*/ 691020 h 1035091"/>
                  <a:gd name="connsiteX19" fmla="*/ 760733 w 1022680"/>
                  <a:gd name="connsiteY19" fmla="*/ 882387 h 1035091"/>
                  <a:gd name="connsiteX20" fmla="*/ 684381 w 1022680"/>
                  <a:gd name="connsiteY20" fmla="*/ 806034 h 1035091"/>
                  <a:gd name="connsiteX21" fmla="*/ 760733 w 1022680"/>
                  <a:gd name="connsiteY21" fmla="*/ 729787 h 1035091"/>
                  <a:gd name="connsiteX22" fmla="*/ 837086 w 1022680"/>
                  <a:gd name="connsiteY22" fmla="*/ 806034 h 1035091"/>
                  <a:gd name="connsiteX23" fmla="*/ 760733 w 1022680"/>
                  <a:gd name="connsiteY23" fmla="*/ 882387 h 1035091"/>
                  <a:gd name="connsiteX24" fmla="*/ 799157 w 1022680"/>
                  <a:gd name="connsiteY24" fmla="*/ 580739 h 1035091"/>
                  <a:gd name="connsiteX25" fmla="*/ 684486 w 1022680"/>
                  <a:gd name="connsiteY25" fmla="*/ 466068 h 1035091"/>
                  <a:gd name="connsiteX26" fmla="*/ 799157 w 1022680"/>
                  <a:gd name="connsiteY26" fmla="*/ 351320 h 1035091"/>
                  <a:gd name="connsiteX27" fmla="*/ 913933 w 1022680"/>
                  <a:gd name="connsiteY27" fmla="*/ 466068 h 1035091"/>
                  <a:gd name="connsiteX28" fmla="*/ 799157 w 1022680"/>
                  <a:gd name="connsiteY28" fmla="*/ 580739 h 1035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22680" h="1035091">
                    <a:moveTo>
                      <a:pt x="1022680" y="504587"/>
                    </a:moveTo>
                    <a:cubicBezTo>
                      <a:pt x="1022680" y="323031"/>
                      <a:pt x="979427" y="151762"/>
                      <a:pt x="902980" y="0"/>
                    </a:cubicBezTo>
                    <a:lnTo>
                      <a:pt x="0" y="521351"/>
                    </a:lnTo>
                    <a:lnTo>
                      <a:pt x="889711" y="1035091"/>
                    </a:lnTo>
                    <a:cubicBezTo>
                      <a:pt x="974493" y="877062"/>
                      <a:pt x="1022680" y="696439"/>
                      <a:pt x="1022680" y="504587"/>
                    </a:cubicBezTo>
                    <a:close/>
                    <a:moveTo>
                      <a:pt x="870128" y="178937"/>
                    </a:moveTo>
                    <a:cubicBezTo>
                      <a:pt x="935431" y="178937"/>
                      <a:pt x="858241" y="222933"/>
                      <a:pt x="829189" y="222933"/>
                    </a:cubicBezTo>
                    <a:cubicBezTo>
                      <a:pt x="763991" y="222885"/>
                      <a:pt x="841124" y="178937"/>
                      <a:pt x="870128" y="178937"/>
                    </a:cubicBezTo>
                    <a:close/>
                    <a:moveTo>
                      <a:pt x="393687" y="593865"/>
                    </a:moveTo>
                    <a:cubicBezTo>
                      <a:pt x="351568" y="593865"/>
                      <a:pt x="317383" y="559727"/>
                      <a:pt x="317383" y="517512"/>
                    </a:cubicBezTo>
                    <a:cubicBezTo>
                      <a:pt x="317383" y="475383"/>
                      <a:pt x="351568" y="441208"/>
                      <a:pt x="393687" y="441208"/>
                    </a:cubicBezTo>
                    <a:cubicBezTo>
                      <a:pt x="435912" y="441208"/>
                      <a:pt x="470040" y="475383"/>
                      <a:pt x="470040" y="517512"/>
                    </a:cubicBezTo>
                    <a:cubicBezTo>
                      <a:pt x="470030" y="559727"/>
                      <a:pt x="435902" y="593865"/>
                      <a:pt x="393687" y="593865"/>
                    </a:cubicBezTo>
                    <a:close/>
                    <a:moveTo>
                      <a:pt x="603552" y="440074"/>
                    </a:moveTo>
                    <a:cubicBezTo>
                      <a:pt x="651243" y="440074"/>
                      <a:pt x="560299" y="479431"/>
                      <a:pt x="540172" y="479431"/>
                    </a:cubicBezTo>
                    <a:cubicBezTo>
                      <a:pt x="492528" y="479431"/>
                      <a:pt x="583473" y="440074"/>
                      <a:pt x="603552" y="440074"/>
                    </a:cubicBezTo>
                    <a:close/>
                    <a:moveTo>
                      <a:pt x="559603" y="691020"/>
                    </a:moveTo>
                    <a:cubicBezTo>
                      <a:pt x="493614" y="691020"/>
                      <a:pt x="558222" y="632574"/>
                      <a:pt x="596741" y="632574"/>
                    </a:cubicBezTo>
                    <a:cubicBezTo>
                      <a:pt x="662788" y="632517"/>
                      <a:pt x="598075" y="691020"/>
                      <a:pt x="559603" y="691020"/>
                    </a:cubicBezTo>
                    <a:close/>
                    <a:moveTo>
                      <a:pt x="760733" y="882387"/>
                    </a:moveTo>
                    <a:cubicBezTo>
                      <a:pt x="718518" y="882387"/>
                      <a:pt x="684381" y="848259"/>
                      <a:pt x="684381" y="806034"/>
                    </a:cubicBezTo>
                    <a:cubicBezTo>
                      <a:pt x="684381" y="763915"/>
                      <a:pt x="718614" y="729787"/>
                      <a:pt x="760733" y="729787"/>
                    </a:cubicBezTo>
                    <a:cubicBezTo>
                      <a:pt x="802910" y="729787"/>
                      <a:pt x="837086" y="763915"/>
                      <a:pt x="837086" y="806034"/>
                    </a:cubicBezTo>
                    <a:cubicBezTo>
                      <a:pt x="837076" y="848259"/>
                      <a:pt x="802910" y="882387"/>
                      <a:pt x="760733" y="882387"/>
                    </a:cubicBezTo>
                    <a:close/>
                    <a:moveTo>
                      <a:pt x="799157" y="580739"/>
                    </a:moveTo>
                    <a:cubicBezTo>
                      <a:pt x="735835" y="580739"/>
                      <a:pt x="684486" y="529390"/>
                      <a:pt x="684486" y="466068"/>
                    </a:cubicBezTo>
                    <a:cubicBezTo>
                      <a:pt x="684486" y="402688"/>
                      <a:pt x="735835" y="351320"/>
                      <a:pt x="799157" y="351320"/>
                    </a:cubicBezTo>
                    <a:cubicBezTo>
                      <a:pt x="862527" y="351320"/>
                      <a:pt x="913933" y="402688"/>
                      <a:pt x="913933" y="466068"/>
                    </a:cubicBezTo>
                    <a:cubicBezTo>
                      <a:pt x="913829" y="529438"/>
                      <a:pt x="862479" y="580739"/>
                      <a:pt x="799157" y="580739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423" name="مجموعة 422">
              <a:extLst>
                <a:ext uri="{FF2B5EF4-FFF2-40B4-BE49-F238E27FC236}">
                  <a16:creationId xmlns:a16="http://schemas.microsoft.com/office/drawing/2014/main" id="{EA60EB7E-F3DD-4CE9-8EE6-C308B05925AD}"/>
                </a:ext>
              </a:extLst>
            </p:cNvPr>
            <p:cNvGrpSpPr/>
            <p:nvPr/>
          </p:nvGrpSpPr>
          <p:grpSpPr>
            <a:xfrm>
              <a:off x="7956866" y="1827477"/>
              <a:ext cx="461341" cy="528782"/>
              <a:chOff x="4931111" y="3608765"/>
              <a:chExt cx="1114072" cy="1276931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430" name="شكل حر: شكل 429">
                <a:extLst>
                  <a:ext uri="{FF2B5EF4-FFF2-40B4-BE49-F238E27FC236}">
                    <a16:creationId xmlns:a16="http://schemas.microsoft.com/office/drawing/2014/main" id="{B7EE09B2-AE15-428A-A495-B01106285492}"/>
                  </a:ext>
                </a:extLst>
              </p:cNvPr>
              <p:cNvSpPr/>
              <p:nvPr/>
            </p:nvSpPr>
            <p:spPr>
              <a:xfrm>
                <a:off x="4931111" y="4147061"/>
                <a:ext cx="1114072" cy="738635"/>
              </a:xfrm>
              <a:custGeom>
                <a:avLst/>
                <a:gdLst>
                  <a:gd name="connsiteX0" fmla="*/ 1114073 w 1114072"/>
                  <a:gd name="connsiteY0" fmla="*/ 738635 h 738635"/>
                  <a:gd name="connsiteX1" fmla="*/ 1114073 w 1114072"/>
                  <a:gd name="connsiteY1" fmla="*/ 536620 h 738635"/>
                  <a:gd name="connsiteX2" fmla="*/ 175041 w 1114072"/>
                  <a:gd name="connsiteY2" fmla="*/ 0 h 738635"/>
                  <a:gd name="connsiteX3" fmla="*/ 0 w 1114072"/>
                  <a:gd name="connsiteY3" fmla="*/ 101108 h 738635"/>
                  <a:gd name="connsiteX4" fmla="*/ 1114073 w 1114072"/>
                  <a:gd name="connsiteY4" fmla="*/ 738635 h 738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14072" h="738635">
                    <a:moveTo>
                      <a:pt x="1114073" y="738635"/>
                    </a:moveTo>
                    <a:lnTo>
                      <a:pt x="1114073" y="536620"/>
                    </a:lnTo>
                    <a:cubicBezTo>
                      <a:pt x="721004" y="519999"/>
                      <a:pt x="377209" y="310277"/>
                      <a:pt x="175041" y="0"/>
                    </a:cubicBezTo>
                    <a:lnTo>
                      <a:pt x="0" y="101108"/>
                    </a:lnTo>
                    <a:cubicBezTo>
                      <a:pt x="237401" y="471564"/>
                      <a:pt x="646395" y="721766"/>
                      <a:pt x="1114073" y="73863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431" name="شكل حر: شكل 430">
                <a:extLst>
                  <a:ext uri="{FF2B5EF4-FFF2-40B4-BE49-F238E27FC236}">
                    <a16:creationId xmlns:a16="http://schemas.microsoft.com/office/drawing/2014/main" id="{D50FDF2F-3BF2-41F4-ABA1-82DA9F745DCD}"/>
                  </a:ext>
                </a:extLst>
              </p:cNvPr>
              <p:cNvSpPr/>
              <p:nvPr/>
            </p:nvSpPr>
            <p:spPr>
              <a:xfrm>
                <a:off x="5156758" y="3608765"/>
                <a:ext cx="888425" cy="1018193"/>
              </a:xfrm>
              <a:custGeom>
                <a:avLst/>
                <a:gdLst>
                  <a:gd name="connsiteX0" fmla="*/ 888425 w 888425"/>
                  <a:gd name="connsiteY0" fmla="*/ 1018194 h 1018193"/>
                  <a:gd name="connsiteX1" fmla="*/ 888425 w 888425"/>
                  <a:gd name="connsiteY1" fmla="*/ 0 h 1018193"/>
                  <a:gd name="connsiteX2" fmla="*/ 0 w 888425"/>
                  <a:gd name="connsiteY2" fmla="*/ 512940 h 1018193"/>
                  <a:gd name="connsiteX3" fmla="*/ 888425 w 888425"/>
                  <a:gd name="connsiteY3" fmla="*/ 1018194 h 1018193"/>
                  <a:gd name="connsiteX4" fmla="*/ 727358 w 888425"/>
                  <a:gd name="connsiteY4" fmla="*/ 936812 h 1018193"/>
                  <a:gd name="connsiteX5" fmla="*/ 766572 w 888425"/>
                  <a:gd name="connsiteY5" fmla="*/ 886168 h 1018193"/>
                  <a:gd name="connsiteX6" fmla="*/ 727358 w 888425"/>
                  <a:gd name="connsiteY6" fmla="*/ 936812 h 1018193"/>
                  <a:gd name="connsiteX7" fmla="*/ 709089 w 888425"/>
                  <a:gd name="connsiteY7" fmla="*/ 273529 h 1018193"/>
                  <a:gd name="connsiteX8" fmla="*/ 785460 w 888425"/>
                  <a:gd name="connsiteY8" fmla="*/ 349834 h 1018193"/>
                  <a:gd name="connsiteX9" fmla="*/ 709089 w 888425"/>
                  <a:gd name="connsiteY9" fmla="*/ 426139 h 1018193"/>
                  <a:gd name="connsiteX10" fmla="*/ 632765 w 888425"/>
                  <a:gd name="connsiteY10" fmla="*/ 349834 h 1018193"/>
                  <a:gd name="connsiteX11" fmla="*/ 709089 w 888425"/>
                  <a:gd name="connsiteY11" fmla="*/ 273529 h 1018193"/>
                  <a:gd name="connsiteX12" fmla="*/ 512759 w 888425"/>
                  <a:gd name="connsiteY12" fmla="*/ 452076 h 1018193"/>
                  <a:gd name="connsiteX13" fmla="*/ 476117 w 888425"/>
                  <a:gd name="connsiteY13" fmla="*/ 512350 h 1018193"/>
                  <a:gd name="connsiteX14" fmla="*/ 512759 w 888425"/>
                  <a:gd name="connsiteY14" fmla="*/ 452076 h 1018193"/>
                  <a:gd name="connsiteX15" fmla="*/ 558927 w 888425"/>
                  <a:gd name="connsiteY15" fmla="*/ 552602 h 1018193"/>
                  <a:gd name="connsiteX16" fmla="*/ 673675 w 888425"/>
                  <a:gd name="connsiteY16" fmla="*/ 667322 h 1018193"/>
                  <a:gd name="connsiteX17" fmla="*/ 558927 w 888425"/>
                  <a:gd name="connsiteY17" fmla="*/ 782041 h 1018193"/>
                  <a:gd name="connsiteX18" fmla="*/ 444227 w 888425"/>
                  <a:gd name="connsiteY18" fmla="*/ 667322 h 1018193"/>
                  <a:gd name="connsiteX19" fmla="*/ 558927 w 888425"/>
                  <a:gd name="connsiteY19" fmla="*/ 552602 h 1018193"/>
                  <a:gd name="connsiteX20" fmla="*/ 233534 w 888425"/>
                  <a:gd name="connsiteY20" fmla="*/ 464601 h 1018193"/>
                  <a:gd name="connsiteX21" fmla="*/ 309905 w 888425"/>
                  <a:gd name="connsiteY21" fmla="*/ 540906 h 1018193"/>
                  <a:gd name="connsiteX22" fmla="*/ 233534 w 888425"/>
                  <a:gd name="connsiteY22" fmla="*/ 617210 h 1018193"/>
                  <a:gd name="connsiteX23" fmla="*/ 157229 w 888425"/>
                  <a:gd name="connsiteY23" fmla="*/ 540906 h 1018193"/>
                  <a:gd name="connsiteX24" fmla="*/ 233534 w 888425"/>
                  <a:gd name="connsiteY24" fmla="*/ 464601 h 101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88425" h="1018193">
                    <a:moveTo>
                      <a:pt x="888425" y="1018194"/>
                    </a:moveTo>
                    <a:lnTo>
                      <a:pt x="888425" y="0"/>
                    </a:lnTo>
                    <a:lnTo>
                      <a:pt x="0" y="512940"/>
                    </a:lnTo>
                    <a:cubicBezTo>
                      <a:pt x="192319" y="804824"/>
                      <a:pt x="516855" y="1001716"/>
                      <a:pt x="888425" y="1018194"/>
                    </a:cubicBezTo>
                    <a:close/>
                    <a:moveTo>
                      <a:pt x="727358" y="936812"/>
                    </a:moveTo>
                    <a:cubicBezTo>
                      <a:pt x="661616" y="936812"/>
                      <a:pt x="733177" y="886168"/>
                      <a:pt x="766572" y="886168"/>
                    </a:cubicBezTo>
                    <a:cubicBezTo>
                      <a:pt x="832314" y="886158"/>
                      <a:pt x="760752" y="936812"/>
                      <a:pt x="727358" y="936812"/>
                    </a:cubicBezTo>
                    <a:close/>
                    <a:moveTo>
                      <a:pt x="709089" y="273529"/>
                    </a:moveTo>
                    <a:cubicBezTo>
                      <a:pt x="751256" y="273529"/>
                      <a:pt x="785460" y="307667"/>
                      <a:pt x="785460" y="349834"/>
                    </a:cubicBezTo>
                    <a:cubicBezTo>
                      <a:pt x="785460" y="392011"/>
                      <a:pt x="751256" y="426139"/>
                      <a:pt x="709089" y="426139"/>
                    </a:cubicBezTo>
                    <a:cubicBezTo>
                      <a:pt x="666969" y="426139"/>
                      <a:pt x="632765" y="392011"/>
                      <a:pt x="632765" y="349834"/>
                    </a:cubicBezTo>
                    <a:cubicBezTo>
                      <a:pt x="632765" y="307667"/>
                      <a:pt x="666969" y="273529"/>
                      <a:pt x="709089" y="273529"/>
                    </a:cubicBezTo>
                    <a:close/>
                    <a:moveTo>
                      <a:pt x="512759" y="452076"/>
                    </a:moveTo>
                    <a:cubicBezTo>
                      <a:pt x="578834" y="452076"/>
                      <a:pt x="515798" y="512350"/>
                      <a:pt x="476117" y="512350"/>
                    </a:cubicBezTo>
                    <a:cubicBezTo>
                      <a:pt x="410099" y="512350"/>
                      <a:pt x="473088" y="452076"/>
                      <a:pt x="512759" y="452076"/>
                    </a:cubicBezTo>
                    <a:close/>
                    <a:moveTo>
                      <a:pt x="558927" y="552602"/>
                    </a:moveTo>
                    <a:cubicBezTo>
                      <a:pt x="622325" y="552602"/>
                      <a:pt x="673675" y="603942"/>
                      <a:pt x="673675" y="667322"/>
                    </a:cubicBezTo>
                    <a:cubicBezTo>
                      <a:pt x="673675" y="730691"/>
                      <a:pt x="622325" y="782041"/>
                      <a:pt x="558927" y="782041"/>
                    </a:cubicBezTo>
                    <a:cubicBezTo>
                      <a:pt x="495595" y="782041"/>
                      <a:pt x="444227" y="730644"/>
                      <a:pt x="444227" y="667322"/>
                    </a:cubicBezTo>
                    <a:cubicBezTo>
                      <a:pt x="444227" y="603933"/>
                      <a:pt x="495595" y="552602"/>
                      <a:pt x="558927" y="552602"/>
                    </a:cubicBezTo>
                    <a:close/>
                    <a:moveTo>
                      <a:pt x="233534" y="464601"/>
                    </a:moveTo>
                    <a:cubicBezTo>
                      <a:pt x="275701" y="464601"/>
                      <a:pt x="309905" y="498729"/>
                      <a:pt x="309905" y="540906"/>
                    </a:cubicBezTo>
                    <a:cubicBezTo>
                      <a:pt x="309905" y="583073"/>
                      <a:pt x="275701" y="617210"/>
                      <a:pt x="233534" y="617210"/>
                    </a:cubicBezTo>
                    <a:cubicBezTo>
                      <a:pt x="191414" y="617210"/>
                      <a:pt x="157229" y="583073"/>
                      <a:pt x="157229" y="540906"/>
                    </a:cubicBezTo>
                    <a:cubicBezTo>
                      <a:pt x="157229" y="498777"/>
                      <a:pt x="191405" y="464601"/>
                      <a:pt x="233534" y="46460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424" name="مجموعة 423">
              <a:extLst>
                <a:ext uri="{FF2B5EF4-FFF2-40B4-BE49-F238E27FC236}">
                  <a16:creationId xmlns:a16="http://schemas.microsoft.com/office/drawing/2014/main" id="{636BD795-A051-49BF-812D-D027622BF215}"/>
                </a:ext>
              </a:extLst>
            </p:cNvPr>
            <p:cNvGrpSpPr/>
            <p:nvPr/>
          </p:nvGrpSpPr>
          <p:grpSpPr>
            <a:xfrm>
              <a:off x="8418363" y="1827477"/>
              <a:ext cx="461365" cy="528782"/>
              <a:chOff x="6146187" y="3608765"/>
              <a:chExt cx="1114129" cy="1276931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428" name="شكل حر: شكل 427">
                <a:extLst>
                  <a:ext uri="{FF2B5EF4-FFF2-40B4-BE49-F238E27FC236}">
                    <a16:creationId xmlns:a16="http://schemas.microsoft.com/office/drawing/2014/main" id="{B5D9835B-2813-497E-848A-DDB171CC3973}"/>
                  </a:ext>
                </a:extLst>
              </p:cNvPr>
              <p:cNvSpPr/>
              <p:nvPr/>
            </p:nvSpPr>
            <p:spPr>
              <a:xfrm>
                <a:off x="6146187" y="4147061"/>
                <a:ext cx="1114129" cy="738635"/>
              </a:xfrm>
              <a:custGeom>
                <a:avLst/>
                <a:gdLst>
                  <a:gd name="connsiteX0" fmla="*/ 1114130 w 1114129"/>
                  <a:gd name="connsiteY0" fmla="*/ 101108 h 738635"/>
                  <a:gd name="connsiteX1" fmla="*/ 939041 w 1114129"/>
                  <a:gd name="connsiteY1" fmla="*/ 0 h 738635"/>
                  <a:gd name="connsiteX2" fmla="*/ 0 w 1114129"/>
                  <a:gd name="connsiteY2" fmla="*/ 536620 h 738635"/>
                  <a:gd name="connsiteX3" fmla="*/ 0 w 1114129"/>
                  <a:gd name="connsiteY3" fmla="*/ 738635 h 738635"/>
                  <a:gd name="connsiteX4" fmla="*/ 1114130 w 1114129"/>
                  <a:gd name="connsiteY4" fmla="*/ 101108 h 738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14129" h="738635">
                    <a:moveTo>
                      <a:pt x="1114130" y="101108"/>
                    </a:moveTo>
                    <a:lnTo>
                      <a:pt x="939041" y="0"/>
                    </a:lnTo>
                    <a:cubicBezTo>
                      <a:pt x="736911" y="310277"/>
                      <a:pt x="393097" y="520046"/>
                      <a:pt x="0" y="536620"/>
                    </a:cubicBezTo>
                    <a:lnTo>
                      <a:pt x="0" y="738635"/>
                    </a:lnTo>
                    <a:cubicBezTo>
                      <a:pt x="467725" y="721766"/>
                      <a:pt x="876691" y="471564"/>
                      <a:pt x="1114130" y="10110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429" name="شكل حر: شكل 428">
                <a:extLst>
                  <a:ext uri="{FF2B5EF4-FFF2-40B4-BE49-F238E27FC236}">
                    <a16:creationId xmlns:a16="http://schemas.microsoft.com/office/drawing/2014/main" id="{55971871-FB73-4437-9F2C-CB8832E29B63}"/>
                  </a:ext>
                </a:extLst>
              </p:cNvPr>
              <p:cNvSpPr/>
              <p:nvPr/>
            </p:nvSpPr>
            <p:spPr>
              <a:xfrm>
                <a:off x="6146187" y="3608765"/>
                <a:ext cx="888425" cy="1018193"/>
              </a:xfrm>
              <a:custGeom>
                <a:avLst/>
                <a:gdLst>
                  <a:gd name="connsiteX0" fmla="*/ 888425 w 888425"/>
                  <a:gd name="connsiteY0" fmla="*/ 512940 h 1018193"/>
                  <a:gd name="connsiteX1" fmla="*/ 0 w 888425"/>
                  <a:gd name="connsiteY1" fmla="*/ 0 h 1018193"/>
                  <a:gd name="connsiteX2" fmla="*/ 0 w 888425"/>
                  <a:gd name="connsiteY2" fmla="*/ 1018194 h 1018193"/>
                  <a:gd name="connsiteX3" fmla="*/ 888425 w 888425"/>
                  <a:gd name="connsiteY3" fmla="*/ 512940 h 1018193"/>
                  <a:gd name="connsiteX4" fmla="*/ 164144 w 888425"/>
                  <a:gd name="connsiteY4" fmla="*/ 858336 h 1018193"/>
                  <a:gd name="connsiteX5" fmla="*/ 87840 w 888425"/>
                  <a:gd name="connsiteY5" fmla="*/ 782031 h 1018193"/>
                  <a:gd name="connsiteX6" fmla="*/ 164144 w 888425"/>
                  <a:gd name="connsiteY6" fmla="*/ 705679 h 1018193"/>
                  <a:gd name="connsiteX7" fmla="*/ 240544 w 888425"/>
                  <a:gd name="connsiteY7" fmla="*/ 782031 h 1018193"/>
                  <a:gd name="connsiteX8" fmla="*/ 164144 w 888425"/>
                  <a:gd name="connsiteY8" fmla="*/ 858336 h 1018193"/>
                  <a:gd name="connsiteX9" fmla="*/ 215779 w 888425"/>
                  <a:gd name="connsiteY9" fmla="*/ 540953 h 1018193"/>
                  <a:gd name="connsiteX10" fmla="*/ 101013 w 888425"/>
                  <a:gd name="connsiteY10" fmla="*/ 426234 h 1018193"/>
                  <a:gd name="connsiteX11" fmla="*/ 215779 w 888425"/>
                  <a:gd name="connsiteY11" fmla="*/ 311506 h 1018193"/>
                  <a:gd name="connsiteX12" fmla="*/ 330508 w 888425"/>
                  <a:gd name="connsiteY12" fmla="*/ 426234 h 1018193"/>
                  <a:gd name="connsiteX13" fmla="*/ 215779 w 888425"/>
                  <a:gd name="connsiteY13" fmla="*/ 540953 h 1018193"/>
                  <a:gd name="connsiteX14" fmla="*/ 331842 w 888425"/>
                  <a:gd name="connsiteY14" fmla="*/ 709974 h 1018193"/>
                  <a:gd name="connsiteX15" fmla="*/ 395364 w 888425"/>
                  <a:gd name="connsiteY15" fmla="*/ 671112 h 1018193"/>
                  <a:gd name="connsiteX16" fmla="*/ 331842 w 888425"/>
                  <a:gd name="connsiteY16" fmla="*/ 709974 h 1018193"/>
                  <a:gd name="connsiteX17" fmla="*/ 620220 w 888425"/>
                  <a:gd name="connsiteY17" fmla="*/ 628850 h 1018193"/>
                  <a:gd name="connsiteX18" fmla="*/ 543868 w 888425"/>
                  <a:gd name="connsiteY18" fmla="*/ 552602 h 1018193"/>
                  <a:gd name="connsiteX19" fmla="*/ 620220 w 888425"/>
                  <a:gd name="connsiteY19" fmla="*/ 476240 h 1018193"/>
                  <a:gd name="connsiteX20" fmla="*/ 696573 w 888425"/>
                  <a:gd name="connsiteY20" fmla="*/ 552602 h 1018193"/>
                  <a:gd name="connsiteX21" fmla="*/ 620220 w 888425"/>
                  <a:gd name="connsiteY21" fmla="*/ 628850 h 101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88425" h="1018193">
                    <a:moveTo>
                      <a:pt x="888425" y="512940"/>
                    </a:moveTo>
                    <a:lnTo>
                      <a:pt x="0" y="0"/>
                    </a:lnTo>
                    <a:lnTo>
                      <a:pt x="0" y="1018194"/>
                    </a:lnTo>
                    <a:cubicBezTo>
                      <a:pt x="371647" y="1001716"/>
                      <a:pt x="696182" y="804824"/>
                      <a:pt x="888425" y="512940"/>
                    </a:cubicBezTo>
                    <a:close/>
                    <a:moveTo>
                      <a:pt x="164144" y="858336"/>
                    </a:moveTo>
                    <a:cubicBezTo>
                      <a:pt x="122015" y="858336"/>
                      <a:pt x="87840" y="824151"/>
                      <a:pt x="87840" y="782031"/>
                    </a:cubicBezTo>
                    <a:cubicBezTo>
                      <a:pt x="87840" y="739807"/>
                      <a:pt x="122015" y="705679"/>
                      <a:pt x="164144" y="705679"/>
                    </a:cubicBezTo>
                    <a:cubicBezTo>
                      <a:pt x="206312" y="705679"/>
                      <a:pt x="240544" y="739807"/>
                      <a:pt x="240544" y="782031"/>
                    </a:cubicBezTo>
                    <a:cubicBezTo>
                      <a:pt x="240544" y="824151"/>
                      <a:pt x="206312" y="858336"/>
                      <a:pt x="164144" y="858336"/>
                    </a:cubicBezTo>
                    <a:close/>
                    <a:moveTo>
                      <a:pt x="215779" y="540953"/>
                    </a:moveTo>
                    <a:cubicBezTo>
                      <a:pt x="152457" y="540953"/>
                      <a:pt x="101013" y="489556"/>
                      <a:pt x="101013" y="426234"/>
                    </a:cubicBezTo>
                    <a:cubicBezTo>
                      <a:pt x="101013" y="362903"/>
                      <a:pt x="152352" y="311506"/>
                      <a:pt x="215779" y="311506"/>
                    </a:cubicBezTo>
                    <a:cubicBezTo>
                      <a:pt x="279159" y="311506"/>
                      <a:pt x="330508" y="362903"/>
                      <a:pt x="330508" y="426234"/>
                    </a:cubicBezTo>
                    <a:cubicBezTo>
                      <a:pt x="330508" y="489566"/>
                      <a:pt x="279168" y="540953"/>
                      <a:pt x="215779" y="540953"/>
                    </a:cubicBezTo>
                    <a:close/>
                    <a:moveTo>
                      <a:pt x="331842" y="709974"/>
                    </a:moveTo>
                    <a:cubicBezTo>
                      <a:pt x="284350" y="709974"/>
                      <a:pt x="375485" y="671112"/>
                      <a:pt x="395364" y="671112"/>
                    </a:cubicBezTo>
                    <a:cubicBezTo>
                      <a:pt x="442760" y="671112"/>
                      <a:pt x="351720" y="709974"/>
                      <a:pt x="331842" y="709974"/>
                    </a:cubicBezTo>
                    <a:close/>
                    <a:moveTo>
                      <a:pt x="620220" y="628850"/>
                    </a:moveTo>
                    <a:cubicBezTo>
                      <a:pt x="578044" y="628850"/>
                      <a:pt x="543868" y="594722"/>
                      <a:pt x="543868" y="552602"/>
                    </a:cubicBezTo>
                    <a:cubicBezTo>
                      <a:pt x="543868" y="510378"/>
                      <a:pt x="578101" y="476240"/>
                      <a:pt x="620220" y="476240"/>
                    </a:cubicBezTo>
                    <a:cubicBezTo>
                      <a:pt x="662388" y="476240"/>
                      <a:pt x="696573" y="510378"/>
                      <a:pt x="696573" y="552602"/>
                    </a:cubicBezTo>
                    <a:cubicBezTo>
                      <a:pt x="696573" y="594722"/>
                      <a:pt x="662388" y="628850"/>
                      <a:pt x="620220" y="62885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425" name="مجموعة 424">
              <a:extLst>
                <a:ext uri="{FF2B5EF4-FFF2-40B4-BE49-F238E27FC236}">
                  <a16:creationId xmlns:a16="http://schemas.microsoft.com/office/drawing/2014/main" id="{A158A769-574E-4768-93A2-6F183FE3D65C}"/>
                </a:ext>
              </a:extLst>
            </p:cNvPr>
            <p:cNvGrpSpPr/>
            <p:nvPr/>
          </p:nvGrpSpPr>
          <p:grpSpPr>
            <a:xfrm>
              <a:off x="8418771" y="1282561"/>
              <a:ext cx="466386" cy="542724"/>
              <a:chOff x="8204196" y="1445795"/>
              <a:chExt cx="1126255" cy="1310600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426" name="شكل حر: شكل 425">
                <a:extLst>
                  <a:ext uri="{FF2B5EF4-FFF2-40B4-BE49-F238E27FC236}">
                    <a16:creationId xmlns:a16="http://schemas.microsoft.com/office/drawing/2014/main" id="{19566283-68AD-4BD7-9855-C9EA01434662}"/>
                  </a:ext>
                </a:extLst>
              </p:cNvPr>
              <p:cNvSpPr/>
              <p:nvPr/>
            </p:nvSpPr>
            <p:spPr>
              <a:xfrm>
                <a:off x="8204234" y="1445795"/>
                <a:ext cx="1126217" cy="757637"/>
              </a:xfrm>
              <a:custGeom>
                <a:avLst/>
                <a:gdLst>
                  <a:gd name="connsiteX0" fmla="*/ 951176 w 1126217"/>
                  <a:gd name="connsiteY0" fmla="*/ 757638 h 757637"/>
                  <a:gd name="connsiteX1" fmla="*/ 1126217 w 1126217"/>
                  <a:gd name="connsiteY1" fmla="*/ 656577 h 757637"/>
                  <a:gd name="connsiteX2" fmla="*/ 0 w 1126217"/>
                  <a:gd name="connsiteY2" fmla="*/ 0 h 757637"/>
                  <a:gd name="connsiteX3" fmla="*/ 0 w 1126217"/>
                  <a:gd name="connsiteY3" fmla="*/ 202025 h 757637"/>
                  <a:gd name="connsiteX4" fmla="*/ 951176 w 1126217"/>
                  <a:gd name="connsiteY4" fmla="*/ 757638 h 75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6217" h="757637">
                    <a:moveTo>
                      <a:pt x="951176" y="757638"/>
                    </a:moveTo>
                    <a:lnTo>
                      <a:pt x="1126217" y="656577"/>
                    </a:lnTo>
                    <a:cubicBezTo>
                      <a:pt x="890749" y="275615"/>
                      <a:pt x="475659" y="17164"/>
                      <a:pt x="0" y="0"/>
                    </a:cubicBezTo>
                    <a:lnTo>
                      <a:pt x="0" y="202025"/>
                    </a:lnTo>
                    <a:cubicBezTo>
                      <a:pt x="401041" y="218989"/>
                      <a:pt x="750780" y="436969"/>
                      <a:pt x="951176" y="75763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427" name="شكل حر: شكل 426">
                <a:extLst>
                  <a:ext uri="{FF2B5EF4-FFF2-40B4-BE49-F238E27FC236}">
                    <a16:creationId xmlns:a16="http://schemas.microsoft.com/office/drawing/2014/main" id="{BF29D3AA-1D5A-4F28-ADE6-5B3F44C6BC70}"/>
                  </a:ext>
                </a:extLst>
              </p:cNvPr>
              <p:cNvSpPr/>
              <p:nvPr/>
            </p:nvSpPr>
            <p:spPr>
              <a:xfrm>
                <a:off x="8204196" y="1704636"/>
                <a:ext cx="904160" cy="1051759"/>
              </a:xfrm>
              <a:custGeom>
                <a:avLst/>
                <a:gdLst>
                  <a:gd name="connsiteX0" fmla="*/ 0 w 904160"/>
                  <a:gd name="connsiteY0" fmla="*/ 0 h 1051759"/>
                  <a:gd name="connsiteX1" fmla="*/ 0 w 904160"/>
                  <a:gd name="connsiteY1" fmla="*/ 1051760 h 1051759"/>
                  <a:gd name="connsiteX2" fmla="*/ 904161 w 904160"/>
                  <a:gd name="connsiteY2" fmla="*/ 529742 h 1051759"/>
                  <a:gd name="connsiteX3" fmla="*/ 0 w 904160"/>
                  <a:gd name="connsiteY3" fmla="*/ 0 h 1051759"/>
                  <a:gd name="connsiteX4" fmla="*/ 292617 w 904160"/>
                  <a:gd name="connsiteY4" fmla="*/ 151514 h 1051759"/>
                  <a:gd name="connsiteX5" fmla="*/ 368970 w 904160"/>
                  <a:gd name="connsiteY5" fmla="*/ 227819 h 1051759"/>
                  <a:gd name="connsiteX6" fmla="*/ 292617 w 904160"/>
                  <a:gd name="connsiteY6" fmla="*/ 304143 h 1051759"/>
                  <a:gd name="connsiteX7" fmla="*/ 216313 w 904160"/>
                  <a:gd name="connsiteY7" fmla="*/ 227819 h 1051759"/>
                  <a:gd name="connsiteX8" fmla="*/ 292617 w 904160"/>
                  <a:gd name="connsiteY8" fmla="*/ 151514 h 1051759"/>
                  <a:gd name="connsiteX9" fmla="*/ 128968 w 904160"/>
                  <a:gd name="connsiteY9" fmla="*/ 80096 h 1051759"/>
                  <a:gd name="connsiteX10" fmla="*/ 93164 w 904160"/>
                  <a:gd name="connsiteY10" fmla="*/ 143332 h 1051759"/>
                  <a:gd name="connsiteX11" fmla="*/ 128968 w 904160"/>
                  <a:gd name="connsiteY11" fmla="*/ 80096 h 1051759"/>
                  <a:gd name="connsiteX12" fmla="*/ 177889 w 904160"/>
                  <a:gd name="connsiteY12" fmla="*/ 792128 h 1051759"/>
                  <a:gd name="connsiteX13" fmla="*/ 63122 w 904160"/>
                  <a:gd name="connsiteY13" fmla="*/ 677428 h 1051759"/>
                  <a:gd name="connsiteX14" fmla="*/ 177889 w 904160"/>
                  <a:gd name="connsiteY14" fmla="*/ 562727 h 1051759"/>
                  <a:gd name="connsiteX15" fmla="*/ 292617 w 904160"/>
                  <a:gd name="connsiteY15" fmla="*/ 677428 h 1051759"/>
                  <a:gd name="connsiteX16" fmla="*/ 177889 w 904160"/>
                  <a:gd name="connsiteY16" fmla="*/ 792128 h 1051759"/>
                  <a:gd name="connsiteX17" fmla="*/ 295475 w 904160"/>
                  <a:gd name="connsiteY17" fmla="*/ 451666 h 1051759"/>
                  <a:gd name="connsiteX18" fmla="*/ 225247 w 904160"/>
                  <a:gd name="connsiteY18" fmla="*/ 456724 h 1051759"/>
                  <a:gd name="connsiteX19" fmla="*/ 151514 w 904160"/>
                  <a:gd name="connsiteY19" fmla="*/ 433340 h 1051759"/>
                  <a:gd name="connsiteX20" fmla="*/ 120882 w 904160"/>
                  <a:gd name="connsiteY20" fmla="*/ 389049 h 1051759"/>
                  <a:gd name="connsiteX21" fmla="*/ 184204 w 904160"/>
                  <a:gd name="connsiteY21" fmla="*/ 358321 h 1051759"/>
                  <a:gd name="connsiteX22" fmla="*/ 299818 w 904160"/>
                  <a:gd name="connsiteY22" fmla="*/ 398078 h 1051759"/>
                  <a:gd name="connsiteX23" fmla="*/ 295475 w 904160"/>
                  <a:gd name="connsiteY23" fmla="*/ 451666 h 1051759"/>
                  <a:gd name="connsiteX24" fmla="*/ 358512 w 904160"/>
                  <a:gd name="connsiteY24" fmla="*/ 630307 h 1051759"/>
                  <a:gd name="connsiteX25" fmla="*/ 393925 w 904160"/>
                  <a:gd name="connsiteY25" fmla="*/ 565404 h 1051759"/>
                  <a:gd name="connsiteX26" fmla="*/ 358512 w 904160"/>
                  <a:gd name="connsiteY26" fmla="*/ 630307 h 1051759"/>
                  <a:gd name="connsiteX27" fmla="*/ 519198 w 904160"/>
                  <a:gd name="connsiteY27" fmla="*/ 524237 h 1051759"/>
                  <a:gd name="connsiteX28" fmla="*/ 442846 w 904160"/>
                  <a:gd name="connsiteY28" fmla="*/ 447932 h 1051759"/>
                  <a:gd name="connsiteX29" fmla="*/ 519198 w 904160"/>
                  <a:gd name="connsiteY29" fmla="*/ 371608 h 1051759"/>
                  <a:gd name="connsiteX30" fmla="*/ 595551 w 904160"/>
                  <a:gd name="connsiteY30" fmla="*/ 447932 h 1051759"/>
                  <a:gd name="connsiteX31" fmla="*/ 519198 w 904160"/>
                  <a:gd name="connsiteY31" fmla="*/ 524237 h 1051759"/>
                  <a:gd name="connsiteX32" fmla="*/ 653796 w 904160"/>
                  <a:gd name="connsiteY32" fmla="*/ 491052 h 1051759"/>
                  <a:gd name="connsiteX33" fmla="*/ 717328 w 904160"/>
                  <a:gd name="connsiteY33" fmla="*/ 452133 h 1051759"/>
                  <a:gd name="connsiteX34" fmla="*/ 653796 w 904160"/>
                  <a:gd name="connsiteY34" fmla="*/ 491052 h 1051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904160" h="1051759">
                    <a:moveTo>
                      <a:pt x="0" y="0"/>
                    </a:moveTo>
                    <a:lnTo>
                      <a:pt x="0" y="1051760"/>
                    </a:lnTo>
                    <a:lnTo>
                      <a:pt x="904161" y="529742"/>
                    </a:lnTo>
                    <a:cubicBezTo>
                      <a:pt x="714223" y="224390"/>
                      <a:pt x="381991" y="16869"/>
                      <a:pt x="0" y="0"/>
                    </a:cubicBezTo>
                    <a:close/>
                    <a:moveTo>
                      <a:pt x="292617" y="151514"/>
                    </a:moveTo>
                    <a:cubicBezTo>
                      <a:pt x="334842" y="151514"/>
                      <a:pt x="368970" y="185642"/>
                      <a:pt x="368970" y="227819"/>
                    </a:cubicBezTo>
                    <a:cubicBezTo>
                      <a:pt x="368970" y="269996"/>
                      <a:pt x="334842" y="304143"/>
                      <a:pt x="292617" y="304143"/>
                    </a:cubicBezTo>
                    <a:cubicBezTo>
                      <a:pt x="250498" y="304143"/>
                      <a:pt x="216313" y="269986"/>
                      <a:pt x="216313" y="227819"/>
                    </a:cubicBezTo>
                    <a:cubicBezTo>
                      <a:pt x="216275" y="185652"/>
                      <a:pt x="250441" y="151514"/>
                      <a:pt x="292617" y="151514"/>
                    </a:cubicBezTo>
                    <a:close/>
                    <a:moveTo>
                      <a:pt x="128968" y="80096"/>
                    </a:moveTo>
                    <a:cubicBezTo>
                      <a:pt x="195015" y="80096"/>
                      <a:pt x="134788" y="143332"/>
                      <a:pt x="93164" y="143332"/>
                    </a:cubicBezTo>
                    <a:cubicBezTo>
                      <a:pt x="27118" y="143332"/>
                      <a:pt x="87335" y="80096"/>
                      <a:pt x="128968" y="80096"/>
                    </a:cubicBezTo>
                    <a:close/>
                    <a:moveTo>
                      <a:pt x="177889" y="792128"/>
                    </a:moveTo>
                    <a:cubicBezTo>
                      <a:pt x="114567" y="792128"/>
                      <a:pt x="63122" y="740759"/>
                      <a:pt x="63122" y="677428"/>
                    </a:cubicBezTo>
                    <a:cubicBezTo>
                      <a:pt x="63122" y="614096"/>
                      <a:pt x="114472" y="562727"/>
                      <a:pt x="177889" y="562727"/>
                    </a:cubicBezTo>
                    <a:cubicBezTo>
                      <a:pt x="241268" y="562727"/>
                      <a:pt x="292617" y="614096"/>
                      <a:pt x="292617" y="677428"/>
                    </a:cubicBezTo>
                    <a:cubicBezTo>
                      <a:pt x="292617" y="740759"/>
                      <a:pt x="241278" y="792128"/>
                      <a:pt x="177889" y="792128"/>
                    </a:cubicBezTo>
                    <a:close/>
                    <a:moveTo>
                      <a:pt x="295475" y="451666"/>
                    </a:moveTo>
                    <a:cubicBezTo>
                      <a:pt x="276235" y="466887"/>
                      <a:pt x="246107" y="471021"/>
                      <a:pt x="225247" y="456724"/>
                    </a:cubicBezTo>
                    <a:cubicBezTo>
                      <a:pt x="203692" y="441931"/>
                      <a:pt x="176660" y="438274"/>
                      <a:pt x="151514" y="433340"/>
                    </a:cubicBezTo>
                    <a:cubicBezTo>
                      <a:pt x="130397" y="429149"/>
                      <a:pt x="110623" y="412575"/>
                      <a:pt x="120882" y="389049"/>
                    </a:cubicBezTo>
                    <a:cubicBezTo>
                      <a:pt x="130645" y="366808"/>
                      <a:pt x="160925" y="353730"/>
                      <a:pt x="184204" y="358321"/>
                    </a:cubicBezTo>
                    <a:cubicBezTo>
                      <a:pt x="224695" y="366360"/>
                      <a:pt x="265195" y="374304"/>
                      <a:pt x="299818" y="398078"/>
                    </a:cubicBezTo>
                    <a:cubicBezTo>
                      <a:pt x="320431" y="412185"/>
                      <a:pt x="312049" y="438598"/>
                      <a:pt x="295475" y="451666"/>
                    </a:cubicBezTo>
                    <a:close/>
                    <a:moveTo>
                      <a:pt x="358512" y="630307"/>
                    </a:moveTo>
                    <a:cubicBezTo>
                      <a:pt x="292513" y="630307"/>
                      <a:pt x="351168" y="565404"/>
                      <a:pt x="393925" y="565404"/>
                    </a:cubicBezTo>
                    <a:cubicBezTo>
                      <a:pt x="459924" y="565347"/>
                      <a:pt x="401269" y="630307"/>
                      <a:pt x="358512" y="630307"/>
                    </a:cubicBezTo>
                    <a:close/>
                    <a:moveTo>
                      <a:pt x="519198" y="524237"/>
                    </a:moveTo>
                    <a:cubicBezTo>
                      <a:pt x="477021" y="524237"/>
                      <a:pt x="442846" y="490109"/>
                      <a:pt x="442846" y="447932"/>
                    </a:cubicBezTo>
                    <a:cubicBezTo>
                      <a:pt x="442846" y="405756"/>
                      <a:pt x="477079" y="371608"/>
                      <a:pt x="519198" y="371608"/>
                    </a:cubicBezTo>
                    <a:cubicBezTo>
                      <a:pt x="561365" y="371608"/>
                      <a:pt x="595551" y="405765"/>
                      <a:pt x="595551" y="447932"/>
                    </a:cubicBezTo>
                    <a:cubicBezTo>
                      <a:pt x="595551" y="490099"/>
                      <a:pt x="561365" y="524237"/>
                      <a:pt x="519198" y="524237"/>
                    </a:cubicBezTo>
                    <a:close/>
                    <a:moveTo>
                      <a:pt x="653796" y="491052"/>
                    </a:moveTo>
                    <a:cubicBezTo>
                      <a:pt x="606304" y="491052"/>
                      <a:pt x="697449" y="452133"/>
                      <a:pt x="717328" y="452133"/>
                    </a:cubicBezTo>
                    <a:cubicBezTo>
                      <a:pt x="764819" y="452085"/>
                      <a:pt x="673675" y="491052"/>
                      <a:pt x="653796" y="49105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</p:grpSp>
      <p:grpSp>
        <p:nvGrpSpPr>
          <p:cNvPr id="438" name="مجموعة 437">
            <a:extLst>
              <a:ext uri="{FF2B5EF4-FFF2-40B4-BE49-F238E27FC236}">
                <a16:creationId xmlns:a16="http://schemas.microsoft.com/office/drawing/2014/main" id="{2D51FE1B-F0A0-41E9-B1B1-59E90DEA44CA}"/>
              </a:ext>
            </a:extLst>
          </p:cNvPr>
          <p:cNvGrpSpPr/>
          <p:nvPr/>
        </p:nvGrpSpPr>
        <p:grpSpPr>
          <a:xfrm>
            <a:off x="6672197" y="5279305"/>
            <a:ext cx="1063157" cy="1073698"/>
            <a:chOff x="7885869" y="1282561"/>
            <a:chExt cx="1063157" cy="1073698"/>
          </a:xfrm>
        </p:grpSpPr>
        <p:grpSp>
          <p:nvGrpSpPr>
            <p:cNvPr id="439" name="مجموعة 438">
              <a:extLst>
                <a:ext uri="{FF2B5EF4-FFF2-40B4-BE49-F238E27FC236}">
                  <a16:creationId xmlns:a16="http://schemas.microsoft.com/office/drawing/2014/main" id="{0474BA55-3ABE-47B7-9ED2-D04430AE60DE}"/>
                </a:ext>
              </a:extLst>
            </p:cNvPr>
            <p:cNvGrpSpPr/>
            <p:nvPr/>
          </p:nvGrpSpPr>
          <p:grpSpPr>
            <a:xfrm>
              <a:off x="7885869" y="1554171"/>
              <a:ext cx="530664" cy="535716"/>
              <a:chOff x="4713150" y="2867586"/>
              <a:chExt cx="1281475" cy="1293676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455" name="شكل حر: شكل 454">
                <a:extLst>
                  <a:ext uri="{FF2B5EF4-FFF2-40B4-BE49-F238E27FC236}">
                    <a16:creationId xmlns:a16="http://schemas.microsoft.com/office/drawing/2014/main" id="{9065434D-20A6-4949-A095-2438BD727C54}"/>
                  </a:ext>
                </a:extLst>
              </p:cNvPr>
              <p:cNvSpPr/>
              <p:nvPr/>
            </p:nvSpPr>
            <p:spPr>
              <a:xfrm>
                <a:off x="4971945" y="2999917"/>
                <a:ext cx="1022680" cy="1034986"/>
              </a:xfrm>
              <a:custGeom>
                <a:avLst/>
                <a:gdLst>
                  <a:gd name="connsiteX0" fmla="*/ 0 w 1022680"/>
                  <a:gd name="connsiteY0" fmla="*/ 504577 h 1034986"/>
                  <a:gd name="connsiteX1" fmla="*/ 132998 w 1022680"/>
                  <a:gd name="connsiteY1" fmla="*/ 1034986 h 1034986"/>
                  <a:gd name="connsiteX2" fmla="*/ 1022680 w 1022680"/>
                  <a:gd name="connsiteY2" fmla="*/ 521351 h 1034986"/>
                  <a:gd name="connsiteX3" fmla="*/ 119701 w 1022680"/>
                  <a:gd name="connsiteY3" fmla="*/ 0 h 1034986"/>
                  <a:gd name="connsiteX4" fmla="*/ 0 w 1022680"/>
                  <a:gd name="connsiteY4" fmla="*/ 504577 h 1034986"/>
                  <a:gd name="connsiteX5" fmla="*/ 281673 w 1022680"/>
                  <a:gd name="connsiteY5" fmla="*/ 782107 h 1034986"/>
                  <a:gd name="connsiteX6" fmla="*/ 193186 w 1022680"/>
                  <a:gd name="connsiteY6" fmla="*/ 811654 h 1034986"/>
                  <a:gd name="connsiteX7" fmla="*/ 138093 w 1022680"/>
                  <a:gd name="connsiteY7" fmla="*/ 801100 h 1034986"/>
                  <a:gd name="connsiteX8" fmla="*/ 180508 w 1022680"/>
                  <a:gd name="connsiteY8" fmla="*/ 764400 h 1034986"/>
                  <a:gd name="connsiteX9" fmla="*/ 243545 w 1022680"/>
                  <a:gd name="connsiteY9" fmla="*/ 743493 h 1034986"/>
                  <a:gd name="connsiteX10" fmla="*/ 307981 w 1022680"/>
                  <a:gd name="connsiteY10" fmla="*/ 743941 h 1034986"/>
                  <a:gd name="connsiteX11" fmla="*/ 281673 w 1022680"/>
                  <a:gd name="connsiteY11" fmla="*/ 782107 h 1034986"/>
                  <a:gd name="connsiteX12" fmla="*/ 667445 w 1022680"/>
                  <a:gd name="connsiteY12" fmla="*/ 433949 h 1034986"/>
                  <a:gd name="connsiteX13" fmla="*/ 743798 w 1022680"/>
                  <a:gd name="connsiteY13" fmla="*/ 510254 h 1034986"/>
                  <a:gd name="connsiteX14" fmla="*/ 667445 w 1022680"/>
                  <a:gd name="connsiteY14" fmla="*/ 586559 h 1034986"/>
                  <a:gd name="connsiteX15" fmla="*/ 591122 w 1022680"/>
                  <a:gd name="connsiteY15" fmla="*/ 510254 h 1034986"/>
                  <a:gd name="connsiteX16" fmla="*/ 667445 w 1022680"/>
                  <a:gd name="connsiteY16" fmla="*/ 433949 h 1034986"/>
                  <a:gd name="connsiteX17" fmla="*/ 456790 w 1022680"/>
                  <a:gd name="connsiteY17" fmla="*/ 548573 h 1034986"/>
                  <a:gd name="connsiteX18" fmla="*/ 342043 w 1022680"/>
                  <a:gd name="connsiteY18" fmla="*/ 663292 h 1034986"/>
                  <a:gd name="connsiteX19" fmla="*/ 227267 w 1022680"/>
                  <a:gd name="connsiteY19" fmla="*/ 548573 h 1034986"/>
                  <a:gd name="connsiteX20" fmla="*/ 342043 w 1022680"/>
                  <a:gd name="connsiteY20" fmla="*/ 433873 h 1034986"/>
                  <a:gd name="connsiteX21" fmla="*/ 456790 w 1022680"/>
                  <a:gd name="connsiteY21" fmla="*/ 548573 h 1034986"/>
                  <a:gd name="connsiteX22" fmla="*/ 227267 w 1022680"/>
                  <a:gd name="connsiteY22" fmla="*/ 152619 h 1034986"/>
                  <a:gd name="connsiteX23" fmla="*/ 303647 w 1022680"/>
                  <a:gd name="connsiteY23" fmla="*/ 228952 h 1034986"/>
                  <a:gd name="connsiteX24" fmla="*/ 227267 w 1022680"/>
                  <a:gd name="connsiteY24" fmla="*/ 305248 h 1034986"/>
                  <a:gd name="connsiteX25" fmla="*/ 150971 w 1022680"/>
                  <a:gd name="connsiteY25" fmla="*/ 228952 h 1034986"/>
                  <a:gd name="connsiteX26" fmla="*/ 227267 w 1022680"/>
                  <a:gd name="connsiteY26" fmla="*/ 152619 h 1034986"/>
                  <a:gd name="connsiteX27" fmla="*/ 84753 w 1022680"/>
                  <a:gd name="connsiteY27" fmla="*/ 483470 h 1034986"/>
                  <a:gd name="connsiteX28" fmla="*/ 124806 w 1022680"/>
                  <a:gd name="connsiteY28" fmla="*/ 436026 h 1034986"/>
                  <a:gd name="connsiteX29" fmla="*/ 84753 w 1022680"/>
                  <a:gd name="connsiteY29" fmla="*/ 483470 h 1034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022680" h="1034986">
                    <a:moveTo>
                      <a:pt x="0" y="504577"/>
                    </a:moveTo>
                    <a:cubicBezTo>
                      <a:pt x="0" y="696439"/>
                      <a:pt x="48187" y="877053"/>
                      <a:pt x="132998" y="1034986"/>
                    </a:cubicBezTo>
                    <a:lnTo>
                      <a:pt x="1022680" y="521351"/>
                    </a:lnTo>
                    <a:lnTo>
                      <a:pt x="119701" y="0"/>
                    </a:lnTo>
                    <a:cubicBezTo>
                      <a:pt x="43348" y="151752"/>
                      <a:pt x="0" y="323021"/>
                      <a:pt x="0" y="504577"/>
                    </a:cubicBezTo>
                    <a:close/>
                    <a:moveTo>
                      <a:pt x="281673" y="782107"/>
                    </a:moveTo>
                    <a:cubicBezTo>
                      <a:pt x="253384" y="795471"/>
                      <a:pt x="223447" y="804053"/>
                      <a:pt x="193186" y="811654"/>
                    </a:cubicBezTo>
                    <a:cubicBezTo>
                      <a:pt x="179746" y="815054"/>
                      <a:pt x="143494" y="821226"/>
                      <a:pt x="138093" y="801100"/>
                    </a:cubicBezTo>
                    <a:cubicBezTo>
                      <a:pt x="132788" y="781269"/>
                      <a:pt x="167116" y="767763"/>
                      <a:pt x="180508" y="764400"/>
                    </a:cubicBezTo>
                    <a:cubicBezTo>
                      <a:pt x="202378" y="758876"/>
                      <a:pt x="223076" y="753151"/>
                      <a:pt x="243545" y="743493"/>
                    </a:cubicBezTo>
                    <a:cubicBezTo>
                      <a:pt x="259842" y="735749"/>
                      <a:pt x="293237" y="728948"/>
                      <a:pt x="307981" y="743941"/>
                    </a:cubicBezTo>
                    <a:cubicBezTo>
                      <a:pt x="323698" y="759866"/>
                      <a:pt x="292275" y="777078"/>
                      <a:pt x="281673" y="782107"/>
                    </a:cubicBezTo>
                    <a:close/>
                    <a:moveTo>
                      <a:pt x="667445" y="433949"/>
                    </a:moveTo>
                    <a:cubicBezTo>
                      <a:pt x="709613" y="433949"/>
                      <a:pt x="743798" y="468077"/>
                      <a:pt x="743798" y="510254"/>
                    </a:cubicBezTo>
                    <a:cubicBezTo>
                      <a:pt x="743798" y="552431"/>
                      <a:pt x="709622" y="586559"/>
                      <a:pt x="667445" y="586559"/>
                    </a:cubicBezTo>
                    <a:cubicBezTo>
                      <a:pt x="625326" y="586559"/>
                      <a:pt x="591122" y="552431"/>
                      <a:pt x="591122" y="510254"/>
                    </a:cubicBezTo>
                    <a:cubicBezTo>
                      <a:pt x="591064" y="468077"/>
                      <a:pt x="625269" y="433949"/>
                      <a:pt x="667445" y="433949"/>
                    </a:cubicBezTo>
                    <a:close/>
                    <a:moveTo>
                      <a:pt x="456790" y="548573"/>
                    </a:moveTo>
                    <a:cubicBezTo>
                      <a:pt x="456790" y="612000"/>
                      <a:pt x="405422" y="663292"/>
                      <a:pt x="342043" y="663292"/>
                    </a:cubicBezTo>
                    <a:cubicBezTo>
                      <a:pt x="278692" y="663292"/>
                      <a:pt x="227267" y="611895"/>
                      <a:pt x="227267" y="548573"/>
                    </a:cubicBezTo>
                    <a:cubicBezTo>
                      <a:pt x="227267" y="485251"/>
                      <a:pt x="278644" y="433873"/>
                      <a:pt x="342043" y="433873"/>
                    </a:cubicBezTo>
                    <a:cubicBezTo>
                      <a:pt x="405422" y="433873"/>
                      <a:pt x="456790" y="485194"/>
                      <a:pt x="456790" y="548573"/>
                    </a:cubicBezTo>
                    <a:close/>
                    <a:moveTo>
                      <a:pt x="227267" y="152619"/>
                    </a:moveTo>
                    <a:cubicBezTo>
                      <a:pt x="269462" y="152619"/>
                      <a:pt x="303647" y="186747"/>
                      <a:pt x="303647" y="228952"/>
                    </a:cubicBezTo>
                    <a:cubicBezTo>
                      <a:pt x="303647" y="271120"/>
                      <a:pt x="269472" y="305248"/>
                      <a:pt x="227267" y="305248"/>
                    </a:cubicBezTo>
                    <a:cubicBezTo>
                      <a:pt x="185147" y="305248"/>
                      <a:pt x="150971" y="271120"/>
                      <a:pt x="150971" y="228952"/>
                    </a:cubicBezTo>
                    <a:cubicBezTo>
                      <a:pt x="150971" y="186823"/>
                      <a:pt x="185099" y="152619"/>
                      <a:pt x="227267" y="152619"/>
                    </a:cubicBezTo>
                    <a:close/>
                    <a:moveTo>
                      <a:pt x="84753" y="483470"/>
                    </a:moveTo>
                    <a:cubicBezTo>
                      <a:pt x="19260" y="483470"/>
                      <a:pt x="93488" y="436026"/>
                      <a:pt x="124806" y="436026"/>
                    </a:cubicBezTo>
                    <a:cubicBezTo>
                      <a:pt x="190300" y="436026"/>
                      <a:pt x="116072" y="483470"/>
                      <a:pt x="84753" y="48347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456" name="شكل حر: شكل 455">
                <a:extLst>
                  <a:ext uri="{FF2B5EF4-FFF2-40B4-BE49-F238E27FC236}">
                    <a16:creationId xmlns:a16="http://schemas.microsoft.com/office/drawing/2014/main" id="{82196B64-B085-4529-8F7F-4D26DA9448D5}"/>
                  </a:ext>
                </a:extLst>
              </p:cNvPr>
              <p:cNvSpPr/>
              <p:nvPr/>
            </p:nvSpPr>
            <p:spPr>
              <a:xfrm>
                <a:off x="4713150" y="2867586"/>
                <a:ext cx="341385" cy="1293676"/>
              </a:xfrm>
              <a:custGeom>
                <a:avLst/>
                <a:gdLst>
                  <a:gd name="connsiteX0" fmla="*/ 341386 w 341385"/>
                  <a:gd name="connsiteY0" fmla="*/ 1192663 h 1293676"/>
                  <a:gd name="connsiteX1" fmla="*/ 202025 w 341385"/>
                  <a:gd name="connsiteY1" fmla="*/ 636899 h 1293676"/>
                  <a:gd name="connsiteX2" fmla="*/ 331127 w 341385"/>
                  <a:gd name="connsiteY2" fmla="*/ 101098 h 1293676"/>
                  <a:gd name="connsiteX3" fmla="*/ 156029 w 341385"/>
                  <a:gd name="connsiteY3" fmla="*/ 0 h 1293676"/>
                  <a:gd name="connsiteX4" fmla="*/ 0 w 341385"/>
                  <a:gd name="connsiteY4" fmla="*/ 636813 h 1293676"/>
                  <a:gd name="connsiteX5" fmla="*/ 166287 w 341385"/>
                  <a:gd name="connsiteY5" fmla="*/ 1293676 h 1293676"/>
                  <a:gd name="connsiteX6" fmla="*/ 341386 w 341385"/>
                  <a:gd name="connsiteY6" fmla="*/ 1192663 h 1293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1385" h="1293676">
                    <a:moveTo>
                      <a:pt x="341386" y="1192663"/>
                    </a:moveTo>
                    <a:cubicBezTo>
                      <a:pt x="252603" y="1026843"/>
                      <a:pt x="202025" y="837648"/>
                      <a:pt x="202025" y="636899"/>
                    </a:cubicBezTo>
                    <a:cubicBezTo>
                      <a:pt x="202025" y="444027"/>
                      <a:pt x="248803" y="262052"/>
                      <a:pt x="331127" y="101098"/>
                    </a:cubicBezTo>
                    <a:lnTo>
                      <a:pt x="156029" y="0"/>
                    </a:lnTo>
                    <a:cubicBezTo>
                      <a:pt x="56579" y="190767"/>
                      <a:pt x="0" y="407270"/>
                      <a:pt x="0" y="636813"/>
                    </a:cubicBezTo>
                    <a:cubicBezTo>
                      <a:pt x="0" y="874386"/>
                      <a:pt x="60274" y="1098166"/>
                      <a:pt x="166287" y="1293676"/>
                    </a:cubicBezTo>
                    <a:lnTo>
                      <a:pt x="341386" y="1192663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440" name="مجموعة 439">
              <a:extLst>
                <a:ext uri="{FF2B5EF4-FFF2-40B4-BE49-F238E27FC236}">
                  <a16:creationId xmlns:a16="http://schemas.microsoft.com/office/drawing/2014/main" id="{1A7996D2-C8A4-4276-8B4F-7C9F1511D354}"/>
                </a:ext>
              </a:extLst>
            </p:cNvPr>
            <p:cNvGrpSpPr/>
            <p:nvPr/>
          </p:nvGrpSpPr>
          <p:grpSpPr>
            <a:xfrm>
              <a:off x="7951690" y="1282561"/>
              <a:ext cx="466370" cy="542725"/>
              <a:chOff x="4918967" y="2123189"/>
              <a:chExt cx="1126216" cy="1310602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453" name="شكل حر: شكل 452">
                <a:extLst>
                  <a:ext uri="{FF2B5EF4-FFF2-40B4-BE49-F238E27FC236}">
                    <a16:creationId xmlns:a16="http://schemas.microsoft.com/office/drawing/2014/main" id="{A33248C2-E71D-430B-9112-E15F9D77372C}"/>
                  </a:ext>
                </a:extLst>
              </p:cNvPr>
              <p:cNvSpPr/>
              <p:nvPr/>
            </p:nvSpPr>
            <p:spPr>
              <a:xfrm>
                <a:off x="4918967" y="2123189"/>
                <a:ext cx="1126216" cy="757580"/>
              </a:xfrm>
              <a:custGeom>
                <a:avLst/>
                <a:gdLst>
                  <a:gd name="connsiteX0" fmla="*/ 1126217 w 1126216"/>
                  <a:gd name="connsiteY0" fmla="*/ 202025 h 757580"/>
                  <a:gd name="connsiteX1" fmla="*/ 1126217 w 1126216"/>
                  <a:gd name="connsiteY1" fmla="*/ 0 h 757580"/>
                  <a:gd name="connsiteX2" fmla="*/ 0 w 1126216"/>
                  <a:gd name="connsiteY2" fmla="*/ 656520 h 757580"/>
                  <a:gd name="connsiteX3" fmla="*/ 175041 w 1126216"/>
                  <a:gd name="connsiteY3" fmla="*/ 757580 h 757580"/>
                  <a:gd name="connsiteX4" fmla="*/ 1126217 w 1126216"/>
                  <a:gd name="connsiteY4" fmla="*/ 202025 h 75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6216" h="757580">
                    <a:moveTo>
                      <a:pt x="1126217" y="202025"/>
                    </a:moveTo>
                    <a:lnTo>
                      <a:pt x="1126217" y="0"/>
                    </a:lnTo>
                    <a:cubicBezTo>
                      <a:pt x="650558" y="17164"/>
                      <a:pt x="235515" y="275615"/>
                      <a:pt x="0" y="656520"/>
                    </a:cubicBezTo>
                    <a:lnTo>
                      <a:pt x="175041" y="757580"/>
                    </a:lnTo>
                    <a:cubicBezTo>
                      <a:pt x="375409" y="436969"/>
                      <a:pt x="725157" y="218989"/>
                      <a:pt x="1126217" y="20202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454" name="شكل حر: شكل 453">
                <a:extLst>
                  <a:ext uri="{FF2B5EF4-FFF2-40B4-BE49-F238E27FC236}">
                    <a16:creationId xmlns:a16="http://schemas.microsoft.com/office/drawing/2014/main" id="{D841AA90-A77C-4E92-8F2E-05A14846A22A}"/>
                  </a:ext>
                </a:extLst>
              </p:cNvPr>
              <p:cNvSpPr/>
              <p:nvPr/>
            </p:nvSpPr>
            <p:spPr>
              <a:xfrm>
                <a:off x="5141042" y="2382031"/>
                <a:ext cx="904141" cy="1051760"/>
              </a:xfrm>
              <a:custGeom>
                <a:avLst/>
                <a:gdLst>
                  <a:gd name="connsiteX0" fmla="*/ 904142 w 904141"/>
                  <a:gd name="connsiteY0" fmla="*/ 0 h 1051760"/>
                  <a:gd name="connsiteX1" fmla="*/ 0 w 904141"/>
                  <a:gd name="connsiteY1" fmla="*/ 529742 h 1051760"/>
                  <a:gd name="connsiteX2" fmla="*/ 904142 w 904141"/>
                  <a:gd name="connsiteY2" fmla="*/ 1051760 h 1051760"/>
                  <a:gd name="connsiteX3" fmla="*/ 904142 w 904141"/>
                  <a:gd name="connsiteY3" fmla="*/ 0 h 1051760"/>
                  <a:gd name="connsiteX4" fmla="*/ 347072 w 904141"/>
                  <a:gd name="connsiteY4" fmla="*/ 561004 h 1051760"/>
                  <a:gd name="connsiteX5" fmla="*/ 232372 w 904141"/>
                  <a:gd name="connsiteY5" fmla="*/ 446303 h 1051760"/>
                  <a:gd name="connsiteX6" fmla="*/ 347072 w 904141"/>
                  <a:gd name="connsiteY6" fmla="*/ 331556 h 1051760"/>
                  <a:gd name="connsiteX7" fmla="*/ 461820 w 904141"/>
                  <a:gd name="connsiteY7" fmla="*/ 446303 h 1051760"/>
                  <a:gd name="connsiteX8" fmla="*/ 347072 w 904141"/>
                  <a:gd name="connsiteY8" fmla="*/ 561004 h 1051760"/>
                  <a:gd name="connsiteX9" fmla="*/ 689391 w 904141"/>
                  <a:gd name="connsiteY9" fmla="*/ 770506 h 1051760"/>
                  <a:gd name="connsiteX10" fmla="*/ 613086 w 904141"/>
                  <a:gd name="connsiteY10" fmla="*/ 694211 h 1051760"/>
                  <a:gd name="connsiteX11" fmla="*/ 689391 w 904141"/>
                  <a:gd name="connsiteY11" fmla="*/ 617887 h 1051760"/>
                  <a:gd name="connsiteX12" fmla="*/ 765762 w 904141"/>
                  <a:gd name="connsiteY12" fmla="*/ 694211 h 1051760"/>
                  <a:gd name="connsiteX13" fmla="*/ 689391 w 904141"/>
                  <a:gd name="connsiteY13" fmla="*/ 770506 h 1051760"/>
                  <a:gd name="connsiteX14" fmla="*/ 686353 w 904141"/>
                  <a:gd name="connsiteY14" fmla="*/ 486461 h 1051760"/>
                  <a:gd name="connsiteX15" fmla="*/ 633289 w 904141"/>
                  <a:gd name="connsiteY15" fmla="*/ 453171 h 1051760"/>
                  <a:gd name="connsiteX16" fmla="*/ 621001 w 904141"/>
                  <a:gd name="connsiteY16" fmla="*/ 407470 h 1051760"/>
                  <a:gd name="connsiteX17" fmla="*/ 690001 w 904141"/>
                  <a:gd name="connsiteY17" fmla="*/ 389001 h 1051760"/>
                  <a:gd name="connsiteX18" fmla="*/ 775792 w 904141"/>
                  <a:gd name="connsiteY18" fmla="*/ 444094 h 1051760"/>
                  <a:gd name="connsiteX19" fmla="*/ 686353 w 904141"/>
                  <a:gd name="connsiteY19" fmla="*/ 486461 h 1051760"/>
                  <a:gd name="connsiteX20" fmla="*/ 724805 w 904141"/>
                  <a:gd name="connsiteY20" fmla="*/ 305257 h 1051760"/>
                  <a:gd name="connsiteX21" fmla="*/ 648481 w 904141"/>
                  <a:gd name="connsiteY21" fmla="*/ 228924 h 1051760"/>
                  <a:gd name="connsiteX22" fmla="*/ 724805 w 904141"/>
                  <a:gd name="connsiteY22" fmla="*/ 152629 h 1051760"/>
                  <a:gd name="connsiteX23" fmla="*/ 801176 w 904141"/>
                  <a:gd name="connsiteY23" fmla="*/ 228924 h 1051760"/>
                  <a:gd name="connsiteX24" fmla="*/ 724805 w 904141"/>
                  <a:gd name="connsiteY24" fmla="*/ 305257 h 1051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904141" h="1051760">
                    <a:moveTo>
                      <a:pt x="904142" y="0"/>
                    </a:moveTo>
                    <a:cubicBezTo>
                      <a:pt x="522218" y="16869"/>
                      <a:pt x="189967" y="224390"/>
                      <a:pt x="0" y="529742"/>
                    </a:cubicBezTo>
                    <a:lnTo>
                      <a:pt x="904142" y="1051760"/>
                    </a:lnTo>
                    <a:lnTo>
                      <a:pt x="904142" y="0"/>
                    </a:lnTo>
                    <a:close/>
                    <a:moveTo>
                      <a:pt x="347072" y="561004"/>
                    </a:moveTo>
                    <a:cubicBezTo>
                      <a:pt x="283750" y="561004"/>
                      <a:pt x="232372" y="509635"/>
                      <a:pt x="232372" y="446303"/>
                    </a:cubicBezTo>
                    <a:cubicBezTo>
                      <a:pt x="232372" y="382924"/>
                      <a:pt x="283740" y="331556"/>
                      <a:pt x="347072" y="331556"/>
                    </a:cubicBezTo>
                    <a:cubicBezTo>
                      <a:pt x="410451" y="331556"/>
                      <a:pt x="461820" y="382924"/>
                      <a:pt x="461820" y="446303"/>
                    </a:cubicBezTo>
                    <a:cubicBezTo>
                      <a:pt x="461867" y="509692"/>
                      <a:pt x="410451" y="561004"/>
                      <a:pt x="347072" y="561004"/>
                    </a:cubicBezTo>
                    <a:close/>
                    <a:moveTo>
                      <a:pt x="689391" y="770506"/>
                    </a:moveTo>
                    <a:cubicBezTo>
                      <a:pt x="647271" y="770506"/>
                      <a:pt x="613086" y="736378"/>
                      <a:pt x="613086" y="694211"/>
                    </a:cubicBezTo>
                    <a:cubicBezTo>
                      <a:pt x="613086" y="652043"/>
                      <a:pt x="647262" y="617887"/>
                      <a:pt x="689391" y="617887"/>
                    </a:cubicBezTo>
                    <a:cubicBezTo>
                      <a:pt x="731558" y="617887"/>
                      <a:pt x="765762" y="652043"/>
                      <a:pt x="765762" y="694211"/>
                    </a:cubicBezTo>
                    <a:cubicBezTo>
                      <a:pt x="765715" y="736378"/>
                      <a:pt x="731558" y="770506"/>
                      <a:pt x="689391" y="770506"/>
                    </a:cubicBezTo>
                    <a:close/>
                    <a:moveTo>
                      <a:pt x="686353" y="486461"/>
                    </a:moveTo>
                    <a:cubicBezTo>
                      <a:pt x="671836" y="468478"/>
                      <a:pt x="655358" y="459181"/>
                      <a:pt x="633289" y="453171"/>
                    </a:cubicBezTo>
                    <a:cubicBezTo>
                      <a:pt x="611172" y="447123"/>
                      <a:pt x="606781" y="423624"/>
                      <a:pt x="621001" y="407470"/>
                    </a:cubicBezTo>
                    <a:cubicBezTo>
                      <a:pt x="637718" y="388534"/>
                      <a:pt x="666255" y="382467"/>
                      <a:pt x="690001" y="389001"/>
                    </a:cubicBezTo>
                    <a:cubicBezTo>
                      <a:pt x="724310" y="398374"/>
                      <a:pt x="753427" y="416376"/>
                      <a:pt x="775792" y="444094"/>
                    </a:cubicBezTo>
                    <a:cubicBezTo>
                      <a:pt x="806482" y="481975"/>
                      <a:pt x="713432" y="519951"/>
                      <a:pt x="686353" y="486461"/>
                    </a:cubicBezTo>
                    <a:close/>
                    <a:moveTo>
                      <a:pt x="724805" y="305257"/>
                    </a:moveTo>
                    <a:cubicBezTo>
                      <a:pt x="682685" y="305257"/>
                      <a:pt x="648481" y="271129"/>
                      <a:pt x="648481" y="228924"/>
                    </a:cubicBezTo>
                    <a:cubicBezTo>
                      <a:pt x="648481" y="186757"/>
                      <a:pt x="682685" y="152629"/>
                      <a:pt x="724805" y="152629"/>
                    </a:cubicBezTo>
                    <a:cubicBezTo>
                      <a:pt x="766972" y="152629"/>
                      <a:pt x="801176" y="186757"/>
                      <a:pt x="801176" y="228924"/>
                    </a:cubicBezTo>
                    <a:cubicBezTo>
                      <a:pt x="801176" y="271120"/>
                      <a:pt x="766972" y="305257"/>
                      <a:pt x="724805" y="30525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441" name="مجموعة 440">
              <a:extLst>
                <a:ext uri="{FF2B5EF4-FFF2-40B4-BE49-F238E27FC236}">
                  <a16:creationId xmlns:a16="http://schemas.microsoft.com/office/drawing/2014/main" id="{240F3C2A-31FB-45BF-A065-23A00905B03C}"/>
                </a:ext>
              </a:extLst>
            </p:cNvPr>
            <p:cNvGrpSpPr/>
            <p:nvPr/>
          </p:nvGrpSpPr>
          <p:grpSpPr>
            <a:xfrm>
              <a:off x="8418363" y="1555034"/>
              <a:ext cx="530663" cy="535740"/>
              <a:chOff x="6196745" y="2867634"/>
              <a:chExt cx="1281474" cy="1293733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451" name="شكل حر: شكل 450">
                <a:extLst>
                  <a:ext uri="{FF2B5EF4-FFF2-40B4-BE49-F238E27FC236}">
                    <a16:creationId xmlns:a16="http://schemas.microsoft.com/office/drawing/2014/main" id="{E47D4F40-498D-445C-9165-09DB78208425}"/>
                  </a:ext>
                </a:extLst>
              </p:cNvPr>
              <p:cNvSpPr/>
              <p:nvPr/>
            </p:nvSpPr>
            <p:spPr>
              <a:xfrm>
                <a:off x="7136863" y="2867634"/>
                <a:ext cx="341356" cy="1293733"/>
              </a:xfrm>
              <a:custGeom>
                <a:avLst/>
                <a:gdLst>
                  <a:gd name="connsiteX0" fmla="*/ 10306 w 341356"/>
                  <a:gd name="connsiteY0" fmla="*/ 101127 h 1293733"/>
                  <a:gd name="connsiteX1" fmla="*/ 139389 w 341356"/>
                  <a:gd name="connsiteY1" fmla="*/ 636861 h 1293733"/>
                  <a:gd name="connsiteX2" fmla="*/ 0 w 341356"/>
                  <a:gd name="connsiteY2" fmla="*/ 1192625 h 1293733"/>
                  <a:gd name="connsiteX3" fmla="*/ 175098 w 341356"/>
                  <a:gd name="connsiteY3" fmla="*/ 1293733 h 1293733"/>
                  <a:gd name="connsiteX4" fmla="*/ 341357 w 341356"/>
                  <a:gd name="connsiteY4" fmla="*/ 636861 h 1293733"/>
                  <a:gd name="connsiteX5" fmla="*/ 185356 w 341356"/>
                  <a:gd name="connsiteY5" fmla="*/ 0 h 1293733"/>
                  <a:gd name="connsiteX6" fmla="*/ 10306 w 341356"/>
                  <a:gd name="connsiteY6" fmla="*/ 101127 h 129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1356" h="1293733">
                    <a:moveTo>
                      <a:pt x="10306" y="101127"/>
                    </a:moveTo>
                    <a:cubicBezTo>
                      <a:pt x="92631" y="262014"/>
                      <a:pt x="139389" y="443989"/>
                      <a:pt x="139389" y="636861"/>
                    </a:cubicBezTo>
                    <a:cubicBezTo>
                      <a:pt x="139389" y="837705"/>
                      <a:pt x="88830" y="1026900"/>
                      <a:pt x="0" y="1192625"/>
                    </a:cubicBezTo>
                    <a:lnTo>
                      <a:pt x="175098" y="1293733"/>
                    </a:lnTo>
                    <a:cubicBezTo>
                      <a:pt x="281092" y="1098223"/>
                      <a:pt x="341357" y="874395"/>
                      <a:pt x="341357" y="636861"/>
                    </a:cubicBezTo>
                    <a:cubicBezTo>
                      <a:pt x="341357" y="407270"/>
                      <a:pt x="284826" y="190776"/>
                      <a:pt x="185356" y="0"/>
                    </a:cubicBezTo>
                    <a:lnTo>
                      <a:pt x="10306" y="101127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452" name="شكل حر: شكل 451">
                <a:extLst>
                  <a:ext uri="{FF2B5EF4-FFF2-40B4-BE49-F238E27FC236}">
                    <a16:creationId xmlns:a16="http://schemas.microsoft.com/office/drawing/2014/main" id="{6A15A478-4DB1-451E-BAFF-CA6897B31305}"/>
                  </a:ext>
                </a:extLst>
              </p:cNvPr>
              <p:cNvSpPr/>
              <p:nvPr/>
            </p:nvSpPr>
            <p:spPr>
              <a:xfrm>
                <a:off x="6196745" y="2999908"/>
                <a:ext cx="1022680" cy="1035091"/>
              </a:xfrm>
              <a:custGeom>
                <a:avLst/>
                <a:gdLst>
                  <a:gd name="connsiteX0" fmla="*/ 1022680 w 1022680"/>
                  <a:gd name="connsiteY0" fmla="*/ 504587 h 1035091"/>
                  <a:gd name="connsiteX1" fmla="*/ 902980 w 1022680"/>
                  <a:gd name="connsiteY1" fmla="*/ 0 h 1035091"/>
                  <a:gd name="connsiteX2" fmla="*/ 0 w 1022680"/>
                  <a:gd name="connsiteY2" fmla="*/ 521351 h 1035091"/>
                  <a:gd name="connsiteX3" fmla="*/ 889711 w 1022680"/>
                  <a:gd name="connsiteY3" fmla="*/ 1035091 h 1035091"/>
                  <a:gd name="connsiteX4" fmla="*/ 1022680 w 1022680"/>
                  <a:gd name="connsiteY4" fmla="*/ 504587 h 1035091"/>
                  <a:gd name="connsiteX5" fmla="*/ 870128 w 1022680"/>
                  <a:gd name="connsiteY5" fmla="*/ 178937 h 1035091"/>
                  <a:gd name="connsiteX6" fmla="*/ 829189 w 1022680"/>
                  <a:gd name="connsiteY6" fmla="*/ 222933 h 1035091"/>
                  <a:gd name="connsiteX7" fmla="*/ 870128 w 1022680"/>
                  <a:gd name="connsiteY7" fmla="*/ 178937 h 1035091"/>
                  <a:gd name="connsiteX8" fmla="*/ 393687 w 1022680"/>
                  <a:gd name="connsiteY8" fmla="*/ 593865 h 1035091"/>
                  <a:gd name="connsiteX9" fmla="*/ 317383 w 1022680"/>
                  <a:gd name="connsiteY9" fmla="*/ 517512 h 1035091"/>
                  <a:gd name="connsiteX10" fmla="*/ 393687 w 1022680"/>
                  <a:gd name="connsiteY10" fmla="*/ 441208 h 1035091"/>
                  <a:gd name="connsiteX11" fmla="*/ 470040 w 1022680"/>
                  <a:gd name="connsiteY11" fmla="*/ 517512 h 1035091"/>
                  <a:gd name="connsiteX12" fmla="*/ 393687 w 1022680"/>
                  <a:gd name="connsiteY12" fmla="*/ 593865 h 1035091"/>
                  <a:gd name="connsiteX13" fmla="*/ 603552 w 1022680"/>
                  <a:gd name="connsiteY13" fmla="*/ 440074 h 1035091"/>
                  <a:gd name="connsiteX14" fmla="*/ 540172 w 1022680"/>
                  <a:gd name="connsiteY14" fmla="*/ 479431 h 1035091"/>
                  <a:gd name="connsiteX15" fmla="*/ 603552 w 1022680"/>
                  <a:gd name="connsiteY15" fmla="*/ 440074 h 1035091"/>
                  <a:gd name="connsiteX16" fmla="*/ 559603 w 1022680"/>
                  <a:gd name="connsiteY16" fmla="*/ 691020 h 1035091"/>
                  <a:gd name="connsiteX17" fmla="*/ 596741 w 1022680"/>
                  <a:gd name="connsiteY17" fmla="*/ 632574 h 1035091"/>
                  <a:gd name="connsiteX18" fmla="*/ 559603 w 1022680"/>
                  <a:gd name="connsiteY18" fmla="*/ 691020 h 1035091"/>
                  <a:gd name="connsiteX19" fmla="*/ 760733 w 1022680"/>
                  <a:gd name="connsiteY19" fmla="*/ 882387 h 1035091"/>
                  <a:gd name="connsiteX20" fmla="*/ 684381 w 1022680"/>
                  <a:gd name="connsiteY20" fmla="*/ 806034 h 1035091"/>
                  <a:gd name="connsiteX21" fmla="*/ 760733 w 1022680"/>
                  <a:gd name="connsiteY21" fmla="*/ 729787 h 1035091"/>
                  <a:gd name="connsiteX22" fmla="*/ 837086 w 1022680"/>
                  <a:gd name="connsiteY22" fmla="*/ 806034 h 1035091"/>
                  <a:gd name="connsiteX23" fmla="*/ 760733 w 1022680"/>
                  <a:gd name="connsiteY23" fmla="*/ 882387 h 1035091"/>
                  <a:gd name="connsiteX24" fmla="*/ 799157 w 1022680"/>
                  <a:gd name="connsiteY24" fmla="*/ 580739 h 1035091"/>
                  <a:gd name="connsiteX25" fmla="*/ 684486 w 1022680"/>
                  <a:gd name="connsiteY25" fmla="*/ 466068 h 1035091"/>
                  <a:gd name="connsiteX26" fmla="*/ 799157 w 1022680"/>
                  <a:gd name="connsiteY26" fmla="*/ 351320 h 1035091"/>
                  <a:gd name="connsiteX27" fmla="*/ 913933 w 1022680"/>
                  <a:gd name="connsiteY27" fmla="*/ 466068 h 1035091"/>
                  <a:gd name="connsiteX28" fmla="*/ 799157 w 1022680"/>
                  <a:gd name="connsiteY28" fmla="*/ 580739 h 1035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22680" h="1035091">
                    <a:moveTo>
                      <a:pt x="1022680" y="504587"/>
                    </a:moveTo>
                    <a:cubicBezTo>
                      <a:pt x="1022680" y="323031"/>
                      <a:pt x="979427" y="151762"/>
                      <a:pt x="902980" y="0"/>
                    </a:cubicBezTo>
                    <a:lnTo>
                      <a:pt x="0" y="521351"/>
                    </a:lnTo>
                    <a:lnTo>
                      <a:pt x="889711" y="1035091"/>
                    </a:lnTo>
                    <a:cubicBezTo>
                      <a:pt x="974493" y="877062"/>
                      <a:pt x="1022680" y="696439"/>
                      <a:pt x="1022680" y="504587"/>
                    </a:cubicBezTo>
                    <a:close/>
                    <a:moveTo>
                      <a:pt x="870128" y="178937"/>
                    </a:moveTo>
                    <a:cubicBezTo>
                      <a:pt x="935431" y="178937"/>
                      <a:pt x="858241" y="222933"/>
                      <a:pt x="829189" y="222933"/>
                    </a:cubicBezTo>
                    <a:cubicBezTo>
                      <a:pt x="763991" y="222885"/>
                      <a:pt x="841124" y="178937"/>
                      <a:pt x="870128" y="178937"/>
                    </a:cubicBezTo>
                    <a:close/>
                    <a:moveTo>
                      <a:pt x="393687" y="593865"/>
                    </a:moveTo>
                    <a:cubicBezTo>
                      <a:pt x="351568" y="593865"/>
                      <a:pt x="317383" y="559727"/>
                      <a:pt x="317383" y="517512"/>
                    </a:cubicBezTo>
                    <a:cubicBezTo>
                      <a:pt x="317383" y="475383"/>
                      <a:pt x="351568" y="441208"/>
                      <a:pt x="393687" y="441208"/>
                    </a:cubicBezTo>
                    <a:cubicBezTo>
                      <a:pt x="435912" y="441208"/>
                      <a:pt x="470040" y="475383"/>
                      <a:pt x="470040" y="517512"/>
                    </a:cubicBezTo>
                    <a:cubicBezTo>
                      <a:pt x="470030" y="559727"/>
                      <a:pt x="435902" y="593865"/>
                      <a:pt x="393687" y="593865"/>
                    </a:cubicBezTo>
                    <a:close/>
                    <a:moveTo>
                      <a:pt x="603552" y="440074"/>
                    </a:moveTo>
                    <a:cubicBezTo>
                      <a:pt x="651243" y="440074"/>
                      <a:pt x="560299" y="479431"/>
                      <a:pt x="540172" y="479431"/>
                    </a:cubicBezTo>
                    <a:cubicBezTo>
                      <a:pt x="492528" y="479431"/>
                      <a:pt x="583473" y="440074"/>
                      <a:pt x="603552" y="440074"/>
                    </a:cubicBezTo>
                    <a:close/>
                    <a:moveTo>
                      <a:pt x="559603" y="691020"/>
                    </a:moveTo>
                    <a:cubicBezTo>
                      <a:pt x="493614" y="691020"/>
                      <a:pt x="558222" y="632574"/>
                      <a:pt x="596741" y="632574"/>
                    </a:cubicBezTo>
                    <a:cubicBezTo>
                      <a:pt x="662788" y="632517"/>
                      <a:pt x="598075" y="691020"/>
                      <a:pt x="559603" y="691020"/>
                    </a:cubicBezTo>
                    <a:close/>
                    <a:moveTo>
                      <a:pt x="760733" y="882387"/>
                    </a:moveTo>
                    <a:cubicBezTo>
                      <a:pt x="718518" y="882387"/>
                      <a:pt x="684381" y="848259"/>
                      <a:pt x="684381" y="806034"/>
                    </a:cubicBezTo>
                    <a:cubicBezTo>
                      <a:pt x="684381" y="763915"/>
                      <a:pt x="718614" y="729787"/>
                      <a:pt x="760733" y="729787"/>
                    </a:cubicBezTo>
                    <a:cubicBezTo>
                      <a:pt x="802910" y="729787"/>
                      <a:pt x="837086" y="763915"/>
                      <a:pt x="837086" y="806034"/>
                    </a:cubicBezTo>
                    <a:cubicBezTo>
                      <a:pt x="837076" y="848259"/>
                      <a:pt x="802910" y="882387"/>
                      <a:pt x="760733" y="882387"/>
                    </a:cubicBezTo>
                    <a:close/>
                    <a:moveTo>
                      <a:pt x="799157" y="580739"/>
                    </a:moveTo>
                    <a:cubicBezTo>
                      <a:pt x="735835" y="580739"/>
                      <a:pt x="684486" y="529390"/>
                      <a:pt x="684486" y="466068"/>
                    </a:cubicBezTo>
                    <a:cubicBezTo>
                      <a:pt x="684486" y="402688"/>
                      <a:pt x="735835" y="351320"/>
                      <a:pt x="799157" y="351320"/>
                    </a:cubicBezTo>
                    <a:cubicBezTo>
                      <a:pt x="862527" y="351320"/>
                      <a:pt x="913933" y="402688"/>
                      <a:pt x="913933" y="466068"/>
                    </a:cubicBezTo>
                    <a:cubicBezTo>
                      <a:pt x="913829" y="529438"/>
                      <a:pt x="862479" y="580739"/>
                      <a:pt x="799157" y="580739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442" name="مجموعة 441">
              <a:extLst>
                <a:ext uri="{FF2B5EF4-FFF2-40B4-BE49-F238E27FC236}">
                  <a16:creationId xmlns:a16="http://schemas.microsoft.com/office/drawing/2014/main" id="{A580B565-7C8E-4F61-B472-87796A962621}"/>
                </a:ext>
              </a:extLst>
            </p:cNvPr>
            <p:cNvGrpSpPr/>
            <p:nvPr/>
          </p:nvGrpSpPr>
          <p:grpSpPr>
            <a:xfrm>
              <a:off x="7956866" y="1827477"/>
              <a:ext cx="461341" cy="528782"/>
              <a:chOff x="4931111" y="3608765"/>
              <a:chExt cx="1114072" cy="1276931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449" name="شكل حر: شكل 448">
                <a:extLst>
                  <a:ext uri="{FF2B5EF4-FFF2-40B4-BE49-F238E27FC236}">
                    <a16:creationId xmlns:a16="http://schemas.microsoft.com/office/drawing/2014/main" id="{29B5D227-A0B5-4FD9-8128-9120316BE757}"/>
                  </a:ext>
                </a:extLst>
              </p:cNvPr>
              <p:cNvSpPr/>
              <p:nvPr/>
            </p:nvSpPr>
            <p:spPr>
              <a:xfrm>
                <a:off x="4931111" y="4147061"/>
                <a:ext cx="1114072" cy="738635"/>
              </a:xfrm>
              <a:custGeom>
                <a:avLst/>
                <a:gdLst>
                  <a:gd name="connsiteX0" fmla="*/ 1114073 w 1114072"/>
                  <a:gd name="connsiteY0" fmla="*/ 738635 h 738635"/>
                  <a:gd name="connsiteX1" fmla="*/ 1114073 w 1114072"/>
                  <a:gd name="connsiteY1" fmla="*/ 536620 h 738635"/>
                  <a:gd name="connsiteX2" fmla="*/ 175041 w 1114072"/>
                  <a:gd name="connsiteY2" fmla="*/ 0 h 738635"/>
                  <a:gd name="connsiteX3" fmla="*/ 0 w 1114072"/>
                  <a:gd name="connsiteY3" fmla="*/ 101108 h 738635"/>
                  <a:gd name="connsiteX4" fmla="*/ 1114073 w 1114072"/>
                  <a:gd name="connsiteY4" fmla="*/ 738635 h 738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14072" h="738635">
                    <a:moveTo>
                      <a:pt x="1114073" y="738635"/>
                    </a:moveTo>
                    <a:lnTo>
                      <a:pt x="1114073" y="536620"/>
                    </a:lnTo>
                    <a:cubicBezTo>
                      <a:pt x="721004" y="519999"/>
                      <a:pt x="377209" y="310277"/>
                      <a:pt x="175041" y="0"/>
                    </a:cubicBezTo>
                    <a:lnTo>
                      <a:pt x="0" y="101108"/>
                    </a:lnTo>
                    <a:cubicBezTo>
                      <a:pt x="237401" y="471564"/>
                      <a:pt x="646395" y="721766"/>
                      <a:pt x="1114073" y="73863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450" name="شكل حر: شكل 449">
                <a:extLst>
                  <a:ext uri="{FF2B5EF4-FFF2-40B4-BE49-F238E27FC236}">
                    <a16:creationId xmlns:a16="http://schemas.microsoft.com/office/drawing/2014/main" id="{4D7C1703-0E91-4B9F-A986-1E157B659CC7}"/>
                  </a:ext>
                </a:extLst>
              </p:cNvPr>
              <p:cNvSpPr/>
              <p:nvPr/>
            </p:nvSpPr>
            <p:spPr>
              <a:xfrm>
                <a:off x="5156758" y="3608765"/>
                <a:ext cx="888425" cy="1018193"/>
              </a:xfrm>
              <a:custGeom>
                <a:avLst/>
                <a:gdLst>
                  <a:gd name="connsiteX0" fmla="*/ 888425 w 888425"/>
                  <a:gd name="connsiteY0" fmla="*/ 1018194 h 1018193"/>
                  <a:gd name="connsiteX1" fmla="*/ 888425 w 888425"/>
                  <a:gd name="connsiteY1" fmla="*/ 0 h 1018193"/>
                  <a:gd name="connsiteX2" fmla="*/ 0 w 888425"/>
                  <a:gd name="connsiteY2" fmla="*/ 512940 h 1018193"/>
                  <a:gd name="connsiteX3" fmla="*/ 888425 w 888425"/>
                  <a:gd name="connsiteY3" fmla="*/ 1018194 h 1018193"/>
                  <a:gd name="connsiteX4" fmla="*/ 727358 w 888425"/>
                  <a:gd name="connsiteY4" fmla="*/ 936812 h 1018193"/>
                  <a:gd name="connsiteX5" fmla="*/ 766572 w 888425"/>
                  <a:gd name="connsiteY5" fmla="*/ 886168 h 1018193"/>
                  <a:gd name="connsiteX6" fmla="*/ 727358 w 888425"/>
                  <a:gd name="connsiteY6" fmla="*/ 936812 h 1018193"/>
                  <a:gd name="connsiteX7" fmla="*/ 709089 w 888425"/>
                  <a:gd name="connsiteY7" fmla="*/ 273529 h 1018193"/>
                  <a:gd name="connsiteX8" fmla="*/ 785460 w 888425"/>
                  <a:gd name="connsiteY8" fmla="*/ 349834 h 1018193"/>
                  <a:gd name="connsiteX9" fmla="*/ 709089 w 888425"/>
                  <a:gd name="connsiteY9" fmla="*/ 426139 h 1018193"/>
                  <a:gd name="connsiteX10" fmla="*/ 632765 w 888425"/>
                  <a:gd name="connsiteY10" fmla="*/ 349834 h 1018193"/>
                  <a:gd name="connsiteX11" fmla="*/ 709089 w 888425"/>
                  <a:gd name="connsiteY11" fmla="*/ 273529 h 1018193"/>
                  <a:gd name="connsiteX12" fmla="*/ 512759 w 888425"/>
                  <a:gd name="connsiteY12" fmla="*/ 452076 h 1018193"/>
                  <a:gd name="connsiteX13" fmla="*/ 476117 w 888425"/>
                  <a:gd name="connsiteY13" fmla="*/ 512350 h 1018193"/>
                  <a:gd name="connsiteX14" fmla="*/ 512759 w 888425"/>
                  <a:gd name="connsiteY14" fmla="*/ 452076 h 1018193"/>
                  <a:gd name="connsiteX15" fmla="*/ 558927 w 888425"/>
                  <a:gd name="connsiteY15" fmla="*/ 552602 h 1018193"/>
                  <a:gd name="connsiteX16" fmla="*/ 673675 w 888425"/>
                  <a:gd name="connsiteY16" fmla="*/ 667322 h 1018193"/>
                  <a:gd name="connsiteX17" fmla="*/ 558927 w 888425"/>
                  <a:gd name="connsiteY17" fmla="*/ 782041 h 1018193"/>
                  <a:gd name="connsiteX18" fmla="*/ 444227 w 888425"/>
                  <a:gd name="connsiteY18" fmla="*/ 667322 h 1018193"/>
                  <a:gd name="connsiteX19" fmla="*/ 558927 w 888425"/>
                  <a:gd name="connsiteY19" fmla="*/ 552602 h 1018193"/>
                  <a:gd name="connsiteX20" fmla="*/ 233534 w 888425"/>
                  <a:gd name="connsiteY20" fmla="*/ 464601 h 1018193"/>
                  <a:gd name="connsiteX21" fmla="*/ 309905 w 888425"/>
                  <a:gd name="connsiteY21" fmla="*/ 540906 h 1018193"/>
                  <a:gd name="connsiteX22" fmla="*/ 233534 w 888425"/>
                  <a:gd name="connsiteY22" fmla="*/ 617210 h 1018193"/>
                  <a:gd name="connsiteX23" fmla="*/ 157229 w 888425"/>
                  <a:gd name="connsiteY23" fmla="*/ 540906 h 1018193"/>
                  <a:gd name="connsiteX24" fmla="*/ 233534 w 888425"/>
                  <a:gd name="connsiteY24" fmla="*/ 464601 h 101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88425" h="1018193">
                    <a:moveTo>
                      <a:pt x="888425" y="1018194"/>
                    </a:moveTo>
                    <a:lnTo>
                      <a:pt x="888425" y="0"/>
                    </a:lnTo>
                    <a:lnTo>
                      <a:pt x="0" y="512940"/>
                    </a:lnTo>
                    <a:cubicBezTo>
                      <a:pt x="192319" y="804824"/>
                      <a:pt x="516855" y="1001716"/>
                      <a:pt x="888425" y="1018194"/>
                    </a:cubicBezTo>
                    <a:close/>
                    <a:moveTo>
                      <a:pt x="727358" y="936812"/>
                    </a:moveTo>
                    <a:cubicBezTo>
                      <a:pt x="661616" y="936812"/>
                      <a:pt x="733177" y="886168"/>
                      <a:pt x="766572" y="886168"/>
                    </a:cubicBezTo>
                    <a:cubicBezTo>
                      <a:pt x="832314" y="886158"/>
                      <a:pt x="760752" y="936812"/>
                      <a:pt x="727358" y="936812"/>
                    </a:cubicBezTo>
                    <a:close/>
                    <a:moveTo>
                      <a:pt x="709089" y="273529"/>
                    </a:moveTo>
                    <a:cubicBezTo>
                      <a:pt x="751256" y="273529"/>
                      <a:pt x="785460" y="307667"/>
                      <a:pt x="785460" y="349834"/>
                    </a:cubicBezTo>
                    <a:cubicBezTo>
                      <a:pt x="785460" y="392011"/>
                      <a:pt x="751256" y="426139"/>
                      <a:pt x="709089" y="426139"/>
                    </a:cubicBezTo>
                    <a:cubicBezTo>
                      <a:pt x="666969" y="426139"/>
                      <a:pt x="632765" y="392011"/>
                      <a:pt x="632765" y="349834"/>
                    </a:cubicBezTo>
                    <a:cubicBezTo>
                      <a:pt x="632765" y="307667"/>
                      <a:pt x="666969" y="273529"/>
                      <a:pt x="709089" y="273529"/>
                    </a:cubicBezTo>
                    <a:close/>
                    <a:moveTo>
                      <a:pt x="512759" y="452076"/>
                    </a:moveTo>
                    <a:cubicBezTo>
                      <a:pt x="578834" y="452076"/>
                      <a:pt x="515798" y="512350"/>
                      <a:pt x="476117" y="512350"/>
                    </a:cubicBezTo>
                    <a:cubicBezTo>
                      <a:pt x="410099" y="512350"/>
                      <a:pt x="473088" y="452076"/>
                      <a:pt x="512759" y="452076"/>
                    </a:cubicBezTo>
                    <a:close/>
                    <a:moveTo>
                      <a:pt x="558927" y="552602"/>
                    </a:moveTo>
                    <a:cubicBezTo>
                      <a:pt x="622325" y="552602"/>
                      <a:pt x="673675" y="603942"/>
                      <a:pt x="673675" y="667322"/>
                    </a:cubicBezTo>
                    <a:cubicBezTo>
                      <a:pt x="673675" y="730691"/>
                      <a:pt x="622325" y="782041"/>
                      <a:pt x="558927" y="782041"/>
                    </a:cubicBezTo>
                    <a:cubicBezTo>
                      <a:pt x="495595" y="782041"/>
                      <a:pt x="444227" y="730644"/>
                      <a:pt x="444227" y="667322"/>
                    </a:cubicBezTo>
                    <a:cubicBezTo>
                      <a:pt x="444227" y="603933"/>
                      <a:pt x="495595" y="552602"/>
                      <a:pt x="558927" y="552602"/>
                    </a:cubicBezTo>
                    <a:close/>
                    <a:moveTo>
                      <a:pt x="233534" y="464601"/>
                    </a:moveTo>
                    <a:cubicBezTo>
                      <a:pt x="275701" y="464601"/>
                      <a:pt x="309905" y="498729"/>
                      <a:pt x="309905" y="540906"/>
                    </a:cubicBezTo>
                    <a:cubicBezTo>
                      <a:pt x="309905" y="583073"/>
                      <a:pt x="275701" y="617210"/>
                      <a:pt x="233534" y="617210"/>
                    </a:cubicBezTo>
                    <a:cubicBezTo>
                      <a:pt x="191414" y="617210"/>
                      <a:pt x="157229" y="583073"/>
                      <a:pt x="157229" y="540906"/>
                    </a:cubicBezTo>
                    <a:cubicBezTo>
                      <a:pt x="157229" y="498777"/>
                      <a:pt x="191405" y="464601"/>
                      <a:pt x="233534" y="46460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443" name="مجموعة 442">
              <a:extLst>
                <a:ext uri="{FF2B5EF4-FFF2-40B4-BE49-F238E27FC236}">
                  <a16:creationId xmlns:a16="http://schemas.microsoft.com/office/drawing/2014/main" id="{CBD9180F-5AA5-4240-AA0F-026C1837EB98}"/>
                </a:ext>
              </a:extLst>
            </p:cNvPr>
            <p:cNvGrpSpPr/>
            <p:nvPr/>
          </p:nvGrpSpPr>
          <p:grpSpPr>
            <a:xfrm>
              <a:off x="8418363" y="1827477"/>
              <a:ext cx="461365" cy="528782"/>
              <a:chOff x="6146187" y="3608765"/>
              <a:chExt cx="1114129" cy="1276931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447" name="شكل حر: شكل 446">
                <a:extLst>
                  <a:ext uri="{FF2B5EF4-FFF2-40B4-BE49-F238E27FC236}">
                    <a16:creationId xmlns:a16="http://schemas.microsoft.com/office/drawing/2014/main" id="{F29834C3-E1AF-4066-8154-4F43391577CD}"/>
                  </a:ext>
                </a:extLst>
              </p:cNvPr>
              <p:cNvSpPr/>
              <p:nvPr/>
            </p:nvSpPr>
            <p:spPr>
              <a:xfrm>
                <a:off x="6146187" y="4147061"/>
                <a:ext cx="1114129" cy="738635"/>
              </a:xfrm>
              <a:custGeom>
                <a:avLst/>
                <a:gdLst>
                  <a:gd name="connsiteX0" fmla="*/ 1114130 w 1114129"/>
                  <a:gd name="connsiteY0" fmla="*/ 101108 h 738635"/>
                  <a:gd name="connsiteX1" fmla="*/ 939041 w 1114129"/>
                  <a:gd name="connsiteY1" fmla="*/ 0 h 738635"/>
                  <a:gd name="connsiteX2" fmla="*/ 0 w 1114129"/>
                  <a:gd name="connsiteY2" fmla="*/ 536620 h 738635"/>
                  <a:gd name="connsiteX3" fmla="*/ 0 w 1114129"/>
                  <a:gd name="connsiteY3" fmla="*/ 738635 h 738635"/>
                  <a:gd name="connsiteX4" fmla="*/ 1114130 w 1114129"/>
                  <a:gd name="connsiteY4" fmla="*/ 101108 h 738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14129" h="738635">
                    <a:moveTo>
                      <a:pt x="1114130" y="101108"/>
                    </a:moveTo>
                    <a:lnTo>
                      <a:pt x="939041" y="0"/>
                    </a:lnTo>
                    <a:cubicBezTo>
                      <a:pt x="736911" y="310277"/>
                      <a:pt x="393097" y="520046"/>
                      <a:pt x="0" y="536620"/>
                    </a:cubicBezTo>
                    <a:lnTo>
                      <a:pt x="0" y="738635"/>
                    </a:lnTo>
                    <a:cubicBezTo>
                      <a:pt x="467725" y="721766"/>
                      <a:pt x="876691" y="471564"/>
                      <a:pt x="1114130" y="10110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448" name="شكل حر: شكل 447">
                <a:extLst>
                  <a:ext uri="{FF2B5EF4-FFF2-40B4-BE49-F238E27FC236}">
                    <a16:creationId xmlns:a16="http://schemas.microsoft.com/office/drawing/2014/main" id="{A36F4AC2-47B8-4D00-8162-0F3DD7F4CBF5}"/>
                  </a:ext>
                </a:extLst>
              </p:cNvPr>
              <p:cNvSpPr/>
              <p:nvPr/>
            </p:nvSpPr>
            <p:spPr>
              <a:xfrm>
                <a:off x="6146187" y="3608765"/>
                <a:ext cx="888425" cy="1018193"/>
              </a:xfrm>
              <a:custGeom>
                <a:avLst/>
                <a:gdLst>
                  <a:gd name="connsiteX0" fmla="*/ 888425 w 888425"/>
                  <a:gd name="connsiteY0" fmla="*/ 512940 h 1018193"/>
                  <a:gd name="connsiteX1" fmla="*/ 0 w 888425"/>
                  <a:gd name="connsiteY1" fmla="*/ 0 h 1018193"/>
                  <a:gd name="connsiteX2" fmla="*/ 0 w 888425"/>
                  <a:gd name="connsiteY2" fmla="*/ 1018194 h 1018193"/>
                  <a:gd name="connsiteX3" fmla="*/ 888425 w 888425"/>
                  <a:gd name="connsiteY3" fmla="*/ 512940 h 1018193"/>
                  <a:gd name="connsiteX4" fmla="*/ 164144 w 888425"/>
                  <a:gd name="connsiteY4" fmla="*/ 858336 h 1018193"/>
                  <a:gd name="connsiteX5" fmla="*/ 87840 w 888425"/>
                  <a:gd name="connsiteY5" fmla="*/ 782031 h 1018193"/>
                  <a:gd name="connsiteX6" fmla="*/ 164144 w 888425"/>
                  <a:gd name="connsiteY6" fmla="*/ 705679 h 1018193"/>
                  <a:gd name="connsiteX7" fmla="*/ 240544 w 888425"/>
                  <a:gd name="connsiteY7" fmla="*/ 782031 h 1018193"/>
                  <a:gd name="connsiteX8" fmla="*/ 164144 w 888425"/>
                  <a:gd name="connsiteY8" fmla="*/ 858336 h 1018193"/>
                  <a:gd name="connsiteX9" fmla="*/ 215779 w 888425"/>
                  <a:gd name="connsiteY9" fmla="*/ 540953 h 1018193"/>
                  <a:gd name="connsiteX10" fmla="*/ 101013 w 888425"/>
                  <a:gd name="connsiteY10" fmla="*/ 426234 h 1018193"/>
                  <a:gd name="connsiteX11" fmla="*/ 215779 w 888425"/>
                  <a:gd name="connsiteY11" fmla="*/ 311506 h 1018193"/>
                  <a:gd name="connsiteX12" fmla="*/ 330508 w 888425"/>
                  <a:gd name="connsiteY12" fmla="*/ 426234 h 1018193"/>
                  <a:gd name="connsiteX13" fmla="*/ 215779 w 888425"/>
                  <a:gd name="connsiteY13" fmla="*/ 540953 h 1018193"/>
                  <a:gd name="connsiteX14" fmla="*/ 331842 w 888425"/>
                  <a:gd name="connsiteY14" fmla="*/ 709974 h 1018193"/>
                  <a:gd name="connsiteX15" fmla="*/ 395364 w 888425"/>
                  <a:gd name="connsiteY15" fmla="*/ 671112 h 1018193"/>
                  <a:gd name="connsiteX16" fmla="*/ 331842 w 888425"/>
                  <a:gd name="connsiteY16" fmla="*/ 709974 h 1018193"/>
                  <a:gd name="connsiteX17" fmla="*/ 620220 w 888425"/>
                  <a:gd name="connsiteY17" fmla="*/ 628850 h 1018193"/>
                  <a:gd name="connsiteX18" fmla="*/ 543868 w 888425"/>
                  <a:gd name="connsiteY18" fmla="*/ 552602 h 1018193"/>
                  <a:gd name="connsiteX19" fmla="*/ 620220 w 888425"/>
                  <a:gd name="connsiteY19" fmla="*/ 476240 h 1018193"/>
                  <a:gd name="connsiteX20" fmla="*/ 696573 w 888425"/>
                  <a:gd name="connsiteY20" fmla="*/ 552602 h 1018193"/>
                  <a:gd name="connsiteX21" fmla="*/ 620220 w 888425"/>
                  <a:gd name="connsiteY21" fmla="*/ 628850 h 101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88425" h="1018193">
                    <a:moveTo>
                      <a:pt x="888425" y="512940"/>
                    </a:moveTo>
                    <a:lnTo>
                      <a:pt x="0" y="0"/>
                    </a:lnTo>
                    <a:lnTo>
                      <a:pt x="0" y="1018194"/>
                    </a:lnTo>
                    <a:cubicBezTo>
                      <a:pt x="371647" y="1001716"/>
                      <a:pt x="696182" y="804824"/>
                      <a:pt x="888425" y="512940"/>
                    </a:cubicBezTo>
                    <a:close/>
                    <a:moveTo>
                      <a:pt x="164144" y="858336"/>
                    </a:moveTo>
                    <a:cubicBezTo>
                      <a:pt x="122015" y="858336"/>
                      <a:pt x="87840" y="824151"/>
                      <a:pt x="87840" y="782031"/>
                    </a:cubicBezTo>
                    <a:cubicBezTo>
                      <a:pt x="87840" y="739807"/>
                      <a:pt x="122015" y="705679"/>
                      <a:pt x="164144" y="705679"/>
                    </a:cubicBezTo>
                    <a:cubicBezTo>
                      <a:pt x="206312" y="705679"/>
                      <a:pt x="240544" y="739807"/>
                      <a:pt x="240544" y="782031"/>
                    </a:cubicBezTo>
                    <a:cubicBezTo>
                      <a:pt x="240544" y="824151"/>
                      <a:pt x="206312" y="858336"/>
                      <a:pt x="164144" y="858336"/>
                    </a:cubicBezTo>
                    <a:close/>
                    <a:moveTo>
                      <a:pt x="215779" y="540953"/>
                    </a:moveTo>
                    <a:cubicBezTo>
                      <a:pt x="152457" y="540953"/>
                      <a:pt x="101013" y="489556"/>
                      <a:pt x="101013" y="426234"/>
                    </a:cubicBezTo>
                    <a:cubicBezTo>
                      <a:pt x="101013" y="362903"/>
                      <a:pt x="152352" y="311506"/>
                      <a:pt x="215779" y="311506"/>
                    </a:cubicBezTo>
                    <a:cubicBezTo>
                      <a:pt x="279159" y="311506"/>
                      <a:pt x="330508" y="362903"/>
                      <a:pt x="330508" y="426234"/>
                    </a:cubicBezTo>
                    <a:cubicBezTo>
                      <a:pt x="330508" y="489566"/>
                      <a:pt x="279168" y="540953"/>
                      <a:pt x="215779" y="540953"/>
                    </a:cubicBezTo>
                    <a:close/>
                    <a:moveTo>
                      <a:pt x="331842" y="709974"/>
                    </a:moveTo>
                    <a:cubicBezTo>
                      <a:pt x="284350" y="709974"/>
                      <a:pt x="375485" y="671112"/>
                      <a:pt x="395364" y="671112"/>
                    </a:cubicBezTo>
                    <a:cubicBezTo>
                      <a:pt x="442760" y="671112"/>
                      <a:pt x="351720" y="709974"/>
                      <a:pt x="331842" y="709974"/>
                    </a:cubicBezTo>
                    <a:close/>
                    <a:moveTo>
                      <a:pt x="620220" y="628850"/>
                    </a:moveTo>
                    <a:cubicBezTo>
                      <a:pt x="578044" y="628850"/>
                      <a:pt x="543868" y="594722"/>
                      <a:pt x="543868" y="552602"/>
                    </a:cubicBezTo>
                    <a:cubicBezTo>
                      <a:pt x="543868" y="510378"/>
                      <a:pt x="578101" y="476240"/>
                      <a:pt x="620220" y="476240"/>
                    </a:cubicBezTo>
                    <a:cubicBezTo>
                      <a:pt x="662388" y="476240"/>
                      <a:pt x="696573" y="510378"/>
                      <a:pt x="696573" y="552602"/>
                    </a:cubicBezTo>
                    <a:cubicBezTo>
                      <a:pt x="696573" y="594722"/>
                      <a:pt x="662388" y="628850"/>
                      <a:pt x="620220" y="62885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  <p:grpSp>
          <p:nvGrpSpPr>
            <p:cNvPr id="444" name="مجموعة 443">
              <a:extLst>
                <a:ext uri="{FF2B5EF4-FFF2-40B4-BE49-F238E27FC236}">
                  <a16:creationId xmlns:a16="http://schemas.microsoft.com/office/drawing/2014/main" id="{E299C899-A790-48D0-895E-7DEBEAEA0B82}"/>
                </a:ext>
              </a:extLst>
            </p:cNvPr>
            <p:cNvGrpSpPr/>
            <p:nvPr/>
          </p:nvGrpSpPr>
          <p:grpSpPr>
            <a:xfrm>
              <a:off x="8418771" y="1282561"/>
              <a:ext cx="466386" cy="542724"/>
              <a:chOff x="8204196" y="1445795"/>
              <a:chExt cx="1126255" cy="1310600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445" name="شكل حر: شكل 444">
                <a:extLst>
                  <a:ext uri="{FF2B5EF4-FFF2-40B4-BE49-F238E27FC236}">
                    <a16:creationId xmlns:a16="http://schemas.microsoft.com/office/drawing/2014/main" id="{C4252CF4-7133-4E49-8603-0044B2508A1A}"/>
                  </a:ext>
                </a:extLst>
              </p:cNvPr>
              <p:cNvSpPr/>
              <p:nvPr/>
            </p:nvSpPr>
            <p:spPr>
              <a:xfrm>
                <a:off x="8204234" y="1445795"/>
                <a:ext cx="1126217" cy="757637"/>
              </a:xfrm>
              <a:custGeom>
                <a:avLst/>
                <a:gdLst>
                  <a:gd name="connsiteX0" fmla="*/ 951176 w 1126217"/>
                  <a:gd name="connsiteY0" fmla="*/ 757638 h 757637"/>
                  <a:gd name="connsiteX1" fmla="*/ 1126217 w 1126217"/>
                  <a:gd name="connsiteY1" fmla="*/ 656577 h 757637"/>
                  <a:gd name="connsiteX2" fmla="*/ 0 w 1126217"/>
                  <a:gd name="connsiteY2" fmla="*/ 0 h 757637"/>
                  <a:gd name="connsiteX3" fmla="*/ 0 w 1126217"/>
                  <a:gd name="connsiteY3" fmla="*/ 202025 h 757637"/>
                  <a:gd name="connsiteX4" fmla="*/ 951176 w 1126217"/>
                  <a:gd name="connsiteY4" fmla="*/ 757638 h 75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6217" h="757637">
                    <a:moveTo>
                      <a:pt x="951176" y="757638"/>
                    </a:moveTo>
                    <a:lnTo>
                      <a:pt x="1126217" y="656577"/>
                    </a:lnTo>
                    <a:cubicBezTo>
                      <a:pt x="890749" y="275615"/>
                      <a:pt x="475659" y="17164"/>
                      <a:pt x="0" y="0"/>
                    </a:cubicBezTo>
                    <a:lnTo>
                      <a:pt x="0" y="202025"/>
                    </a:lnTo>
                    <a:cubicBezTo>
                      <a:pt x="401041" y="218989"/>
                      <a:pt x="750780" y="436969"/>
                      <a:pt x="951176" y="75763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  <p:sp>
            <p:nvSpPr>
              <p:cNvPr id="446" name="شكل حر: شكل 445">
                <a:extLst>
                  <a:ext uri="{FF2B5EF4-FFF2-40B4-BE49-F238E27FC236}">
                    <a16:creationId xmlns:a16="http://schemas.microsoft.com/office/drawing/2014/main" id="{FE3F4DFA-A467-4112-9872-19BCD0CC0076}"/>
                  </a:ext>
                </a:extLst>
              </p:cNvPr>
              <p:cNvSpPr/>
              <p:nvPr/>
            </p:nvSpPr>
            <p:spPr>
              <a:xfrm>
                <a:off x="8204196" y="1704636"/>
                <a:ext cx="904160" cy="1051759"/>
              </a:xfrm>
              <a:custGeom>
                <a:avLst/>
                <a:gdLst>
                  <a:gd name="connsiteX0" fmla="*/ 0 w 904160"/>
                  <a:gd name="connsiteY0" fmla="*/ 0 h 1051759"/>
                  <a:gd name="connsiteX1" fmla="*/ 0 w 904160"/>
                  <a:gd name="connsiteY1" fmla="*/ 1051760 h 1051759"/>
                  <a:gd name="connsiteX2" fmla="*/ 904161 w 904160"/>
                  <a:gd name="connsiteY2" fmla="*/ 529742 h 1051759"/>
                  <a:gd name="connsiteX3" fmla="*/ 0 w 904160"/>
                  <a:gd name="connsiteY3" fmla="*/ 0 h 1051759"/>
                  <a:gd name="connsiteX4" fmla="*/ 292617 w 904160"/>
                  <a:gd name="connsiteY4" fmla="*/ 151514 h 1051759"/>
                  <a:gd name="connsiteX5" fmla="*/ 368970 w 904160"/>
                  <a:gd name="connsiteY5" fmla="*/ 227819 h 1051759"/>
                  <a:gd name="connsiteX6" fmla="*/ 292617 w 904160"/>
                  <a:gd name="connsiteY6" fmla="*/ 304143 h 1051759"/>
                  <a:gd name="connsiteX7" fmla="*/ 216313 w 904160"/>
                  <a:gd name="connsiteY7" fmla="*/ 227819 h 1051759"/>
                  <a:gd name="connsiteX8" fmla="*/ 292617 w 904160"/>
                  <a:gd name="connsiteY8" fmla="*/ 151514 h 1051759"/>
                  <a:gd name="connsiteX9" fmla="*/ 128968 w 904160"/>
                  <a:gd name="connsiteY9" fmla="*/ 80096 h 1051759"/>
                  <a:gd name="connsiteX10" fmla="*/ 93164 w 904160"/>
                  <a:gd name="connsiteY10" fmla="*/ 143332 h 1051759"/>
                  <a:gd name="connsiteX11" fmla="*/ 128968 w 904160"/>
                  <a:gd name="connsiteY11" fmla="*/ 80096 h 1051759"/>
                  <a:gd name="connsiteX12" fmla="*/ 177889 w 904160"/>
                  <a:gd name="connsiteY12" fmla="*/ 792128 h 1051759"/>
                  <a:gd name="connsiteX13" fmla="*/ 63122 w 904160"/>
                  <a:gd name="connsiteY13" fmla="*/ 677428 h 1051759"/>
                  <a:gd name="connsiteX14" fmla="*/ 177889 w 904160"/>
                  <a:gd name="connsiteY14" fmla="*/ 562727 h 1051759"/>
                  <a:gd name="connsiteX15" fmla="*/ 292617 w 904160"/>
                  <a:gd name="connsiteY15" fmla="*/ 677428 h 1051759"/>
                  <a:gd name="connsiteX16" fmla="*/ 177889 w 904160"/>
                  <a:gd name="connsiteY16" fmla="*/ 792128 h 1051759"/>
                  <a:gd name="connsiteX17" fmla="*/ 295475 w 904160"/>
                  <a:gd name="connsiteY17" fmla="*/ 451666 h 1051759"/>
                  <a:gd name="connsiteX18" fmla="*/ 225247 w 904160"/>
                  <a:gd name="connsiteY18" fmla="*/ 456724 h 1051759"/>
                  <a:gd name="connsiteX19" fmla="*/ 151514 w 904160"/>
                  <a:gd name="connsiteY19" fmla="*/ 433340 h 1051759"/>
                  <a:gd name="connsiteX20" fmla="*/ 120882 w 904160"/>
                  <a:gd name="connsiteY20" fmla="*/ 389049 h 1051759"/>
                  <a:gd name="connsiteX21" fmla="*/ 184204 w 904160"/>
                  <a:gd name="connsiteY21" fmla="*/ 358321 h 1051759"/>
                  <a:gd name="connsiteX22" fmla="*/ 299818 w 904160"/>
                  <a:gd name="connsiteY22" fmla="*/ 398078 h 1051759"/>
                  <a:gd name="connsiteX23" fmla="*/ 295475 w 904160"/>
                  <a:gd name="connsiteY23" fmla="*/ 451666 h 1051759"/>
                  <a:gd name="connsiteX24" fmla="*/ 358512 w 904160"/>
                  <a:gd name="connsiteY24" fmla="*/ 630307 h 1051759"/>
                  <a:gd name="connsiteX25" fmla="*/ 393925 w 904160"/>
                  <a:gd name="connsiteY25" fmla="*/ 565404 h 1051759"/>
                  <a:gd name="connsiteX26" fmla="*/ 358512 w 904160"/>
                  <a:gd name="connsiteY26" fmla="*/ 630307 h 1051759"/>
                  <a:gd name="connsiteX27" fmla="*/ 519198 w 904160"/>
                  <a:gd name="connsiteY27" fmla="*/ 524237 h 1051759"/>
                  <a:gd name="connsiteX28" fmla="*/ 442846 w 904160"/>
                  <a:gd name="connsiteY28" fmla="*/ 447932 h 1051759"/>
                  <a:gd name="connsiteX29" fmla="*/ 519198 w 904160"/>
                  <a:gd name="connsiteY29" fmla="*/ 371608 h 1051759"/>
                  <a:gd name="connsiteX30" fmla="*/ 595551 w 904160"/>
                  <a:gd name="connsiteY30" fmla="*/ 447932 h 1051759"/>
                  <a:gd name="connsiteX31" fmla="*/ 519198 w 904160"/>
                  <a:gd name="connsiteY31" fmla="*/ 524237 h 1051759"/>
                  <a:gd name="connsiteX32" fmla="*/ 653796 w 904160"/>
                  <a:gd name="connsiteY32" fmla="*/ 491052 h 1051759"/>
                  <a:gd name="connsiteX33" fmla="*/ 717328 w 904160"/>
                  <a:gd name="connsiteY33" fmla="*/ 452133 h 1051759"/>
                  <a:gd name="connsiteX34" fmla="*/ 653796 w 904160"/>
                  <a:gd name="connsiteY34" fmla="*/ 491052 h 1051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904160" h="1051759">
                    <a:moveTo>
                      <a:pt x="0" y="0"/>
                    </a:moveTo>
                    <a:lnTo>
                      <a:pt x="0" y="1051760"/>
                    </a:lnTo>
                    <a:lnTo>
                      <a:pt x="904161" y="529742"/>
                    </a:lnTo>
                    <a:cubicBezTo>
                      <a:pt x="714223" y="224390"/>
                      <a:pt x="381991" y="16869"/>
                      <a:pt x="0" y="0"/>
                    </a:cubicBezTo>
                    <a:close/>
                    <a:moveTo>
                      <a:pt x="292617" y="151514"/>
                    </a:moveTo>
                    <a:cubicBezTo>
                      <a:pt x="334842" y="151514"/>
                      <a:pt x="368970" y="185642"/>
                      <a:pt x="368970" y="227819"/>
                    </a:cubicBezTo>
                    <a:cubicBezTo>
                      <a:pt x="368970" y="269996"/>
                      <a:pt x="334842" y="304143"/>
                      <a:pt x="292617" y="304143"/>
                    </a:cubicBezTo>
                    <a:cubicBezTo>
                      <a:pt x="250498" y="304143"/>
                      <a:pt x="216313" y="269986"/>
                      <a:pt x="216313" y="227819"/>
                    </a:cubicBezTo>
                    <a:cubicBezTo>
                      <a:pt x="216275" y="185652"/>
                      <a:pt x="250441" y="151514"/>
                      <a:pt x="292617" y="151514"/>
                    </a:cubicBezTo>
                    <a:close/>
                    <a:moveTo>
                      <a:pt x="128968" y="80096"/>
                    </a:moveTo>
                    <a:cubicBezTo>
                      <a:pt x="195015" y="80096"/>
                      <a:pt x="134788" y="143332"/>
                      <a:pt x="93164" y="143332"/>
                    </a:cubicBezTo>
                    <a:cubicBezTo>
                      <a:pt x="27118" y="143332"/>
                      <a:pt x="87335" y="80096"/>
                      <a:pt x="128968" y="80096"/>
                    </a:cubicBezTo>
                    <a:close/>
                    <a:moveTo>
                      <a:pt x="177889" y="792128"/>
                    </a:moveTo>
                    <a:cubicBezTo>
                      <a:pt x="114567" y="792128"/>
                      <a:pt x="63122" y="740759"/>
                      <a:pt x="63122" y="677428"/>
                    </a:cubicBezTo>
                    <a:cubicBezTo>
                      <a:pt x="63122" y="614096"/>
                      <a:pt x="114472" y="562727"/>
                      <a:pt x="177889" y="562727"/>
                    </a:cubicBezTo>
                    <a:cubicBezTo>
                      <a:pt x="241268" y="562727"/>
                      <a:pt x="292617" y="614096"/>
                      <a:pt x="292617" y="677428"/>
                    </a:cubicBezTo>
                    <a:cubicBezTo>
                      <a:pt x="292617" y="740759"/>
                      <a:pt x="241278" y="792128"/>
                      <a:pt x="177889" y="792128"/>
                    </a:cubicBezTo>
                    <a:close/>
                    <a:moveTo>
                      <a:pt x="295475" y="451666"/>
                    </a:moveTo>
                    <a:cubicBezTo>
                      <a:pt x="276235" y="466887"/>
                      <a:pt x="246107" y="471021"/>
                      <a:pt x="225247" y="456724"/>
                    </a:cubicBezTo>
                    <a:cubicBezTo>
                      <a:pt x="203692" y="441931"/>
                      <a:pt x="176660" y="438274"/>
                      <a:pt x="151514" y="433340"/>
                    </a:cubicBezTo>
                    <a:cubicBezTo>
                      <a:pt x="130397" y="429149"/>
                      <a:pt x="110623" y="412575"/>
                      <a:pt x="120882" y="389049"/>
                    </a:cubicBezTo>
                    <a:cubicBezTo>
                      <a:pt x="130645" y="366808"/>
                      <a:pt x="160925" y="353730"/>
                      <a:pt x="184204" y="358321"/>
                    </a:cubicBezTo>
                    <a:cubicBezTo>
                      <a:pt x="224695" y="366360"/>
                      <a:pt x="265195" y="374304"/>
                      <a:pt x="299818" y="398078"/>
                    </a:cubicBezTo>
                    <a:cubicBezTo>
                      <a:pt x="320431" y="412185"/>
                      <a:pt x="312049" y="438598"/>
                      <a:pt x="295475" y="451666"/>
                    </a:cubicBezTo>
                    <a:close/>
                    <a:moveTo>
                      <a:pt x="358512" y="630307"/>
                    </a:moveTo>
                    <a:cubicBezTo>
                      <a:pt x="292513" y="630307"/>
                      <a:pt x="351168" y="565404"/>
                      <a:pt x="393925" y="565404"/>
                    </a:cubicBezTo>
                    <a:cubicBezTo>
                      <a:pt x="459924" y="565347"/>
                      <a:pt x="401269" y="630307"/>
                      <a:pt x="358512" y="630307"/>
                    </a:cubicBezTo>
                    <a:close/>
                    <a:moveTo>
                      <a:pt x="519198" y="524237"/>
                    </a:moveTo>
                    <a:cubicBezTo>
                      <a:pt x="477021" y="524237"/>
                      <a:pt x="442846" y="490109"/>
                      <a:pt x="442846" y="447932"/>
                    </a:cubicBezTo>
                    <a:cubicBezTo>
                      <a:pt x="442846" y="405756"/>
                      <a:pt x="477079" y="371608"/>
                      <a:pt x="519198" y="371608"/>
                    </a:cubicBezTo>
                    <a:cubicBezTo>
                      <a:pt x="561365" y="371608"/>
                      <a:pt x="595551" y="405765"/>
                      <a:pt x="595551" y="447932"/>
                    </a:cubicBezTo>
                    <a:cubicBezTo>
                      <a:pt x="595551" y="490099"/>
                      <a:pt x="561365" y="524237"/>
                      <a:pt x="519198" y="524237"/>
                    </a:cubicBezTo>
                    <a:close/>
                    <a:moveTo>
                      <a:pt x="653796" y="491052"/>
                    </a:moveTo>
                    <a:cubicBezTo>
                      <a:pt x="606304" y="491052"/>
                      <a:pt x="697449" y="452133"/>
                      <a:pt x="717328" y="452133"/>
                    </a:cubicBezTo>
                    <a:cubicBezTo>
                      <a:pt x="764819" y="452085"/>
                      <a:pt x="673675" y="491052"/>
                      <a:pt x="653796" y="49105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1" anchor="ctr"/>
              <a:lstStyle/>
              <a:p>
                <a:endParaRPr lang="ar-OM"/>
              </a:p>
            </p:txBody>
          </p:sp>
        </p:grpSp>
      </p:grpSp>
      <p:grpSp>
        <p:nvGrpSpPr>
          <p:cNvPr id="458" name="مجموعة 457" hidden="1">
            <a:extLst>
              <a:ext uri="{FF2B5EF4-FFF2-40B4-BE49-F238E27FC236}">
                <a16:creationId xmlns:a16="http://schemas.microsoft.com/office/drawing/2014/main" id="{BD686F1B-C5E2-490E-A931-665D2553C7B2}"/>
              </a:ext>
            </a:extLst>
          </p:cNvPr>
          <p:cNvGrpSpPr/>
          <p:nvPr/>
        </p:nvGrpSpPr>
        <p:grpSpPr>
          <a:xfrm>
            <a:off x="5458525" y="5550915"/>
            <a:ext cx="530664" cy="535716"/>
            <a:chOff x="4713150" y="2867586"/>
            <a:chExt cx="1281475" cy="1293676"/>
          </a:xfrm>
          <a:solidFill>
            <a:schemeClr val="accent2">
              <a:lumMod val="75000"/>
            </a:schemeClr>
          </a:solidFill>
        </p:grpSpPr>
        <p:sp>
          <p:nvSpPr>
            <p:cNvPr id="474" name="شكل حر: شكل 473">
              <a:extLst>
                <a:ext uri="{FF2B5EF4-FFF2-40B4-BE49-F238E27FC236}">
                  <a16:creationId xmlns:a16="http://schemas.microsoft.com/office/drawing/2014/main" id="{D954362D-284E-4216-A2B6-A694AE53AC16}"/>
                </a:ext>
              </a:extLst>
            </p:cNvPr>
            <p:cNvSpPr/>
            <p:nvPr/>
          </p:nvSpPr>
          <p:spPr>
            <a:xfrm>
              <a:off x="4971945" y="2999917"/>
              <a:ext cx="1022680" cy="1034986"/>
            </a:xfrm>
            <a:custGeom>
              <a:avLst/>
              <a:gdLst>
                <a:gd name="connsiteX0" fmla="*/ 0 w 1022680"/>
                <a:gd name="connsiteY0" fmla="*/ 504577 h 1034986"/>
                <a:gd name="connsiteX1" fmla="*/ 132998 w 1022680"/>
                <a:gd name="connsiteY1" fmla="*/ 1034986 h 1034986"/>
                <a:gd name="connsiteX2" fmla="*/ 1022680 w 1022680"/>
                <a:gd name="connsiteY2" fmla="*/ 521351 h 1034986"/>
                <a:gd name="connsiteX3" fmla="*/ 119701 w 1022680"/>
                <a:gd name="connsiteY3" fmla="*/ 0 h 1034986"/>
                <a:gd name="connsiteX4" fmla="*/ 0 w 1022680"/>
                <a:gd name="connsiteY4" fmla="*/ 504577 h 1034986"/>
                <a:gd name="connsiteX5" fmla="*/ 281673 w 1022680"/>
                <a:gd name="connsiteY5" fmla="*/ 782107 h 1034986"/>
                <a:gd name="connsiteX6" fmla="*/ 193186 w 1022680"/>
                <a:gd name="connsiteY6" fmla="*/ 811654 h 1034986"/>
                <a:gd name="connsiteX7" fmla="*/ 138093 w 1022680"/>
                <a:gd name="connsiteY7" fmla="*/ 801100 h 1034986"/>
                <a:gd name="connsiteX8" fmla="*/ 180508 w 1022680"/>
                <a:gd name="connsiteY8" fmla="*/ 764400 h 1034986"/>
                <a:gd name="connsiteX9" fmla="*/ 243545 w 1022680"/>
                <a:gd name="connsiteY9" fmla="*/ 743493 h 1034986"/>
                <a:gd name="connsiteX10" fmla="*/ 307981 w 1022680"/>
                <a:gd name="connsiteY10" fmla="*/ 743941 h 1034986"/>
                <a:gd name="connsiteX11" fmla="*/ 281673 w 1022680"/>
                <a:gd name="connsiteY11" fmla="*/ 782107 h 1034986"/>
                <a:gd name="connsiteX12" fmla="*/ 667445 w 1022680"/>
                <a:gd name="connsiteY12" fmla="*/ 433949 h 1034986"/>
                <a:gd name="connsiteX13" fmla="*/ 743798 w 1022680"/>
                <a:gd name="connsiteY13" fmla="*/ 510254 h 1034986"/>
                <a:gd name="connsiteX14" fmla="*/ 667445 w 1022680"/>
                <a:gd name="connsiteY14" fmla="*/ 586559 h 1034986"/>
                <a:gd name="connsiteX15" fmla="*/ 591122 w 1022680"/>
                <a:gd name="connsiteY15" fmla="*/ 510254 h 1034986"/>
                <a:gd name="connsiteX16" fmla="*/ 667445 w 1022680"/>
                <a:gd name="connsiteY16" fmla="*/ 433949 h 1034986"/>
                <a:gd name="connsiteX17" fmla="*/ 456790 w 1022680"/>
                <a:gd name="connsiteY17" fmla="*/ 548573 h 1034986"/>
                <a:gd name="connsiteX18" fmla="*/ 342043 w 1022680"/>
                <a:gd name="connsiteY18" fmla="*/ 663292 h 1034986"/>
                <a:gd name="connsiteX19" fmla="*/ 227267 w 1022680"/>
                <a:gd name="connsiteY19" fmla="*/ 548573 h 1034986"/>
                <a:gd name="connsiteX20" fmla="*/ 342043 w 1022680"/>
                <a:gd name="connsiteY20" fmla="*/ 433873 h 1034986"/>
                <a:gd name="connsiteX21" fmla="*/ 456790 w 1022680"/>
                <a:gd name="connsiteY21" fmla="*/ 548573 h 1034986"/>
                <a:gd name="connsiteX22" fmla="*/ 227267 w 1022680"/>
                <a:gd name="connsiteY22" fmla="*/ 152619 h 1034986"/>
                <a:gd name="connsiteX23" fmla="*/ 303647 w 1022680"/>
                <a:gd name="connsiteY23" fmla="*/ 228952 h 1034986"/>
                <a:gd name="connsiteX24" fmla="*/ 227267 w 1022680"/>
                <a:gd name="connsiteY24" fmla="*/ 305248 h 1034986"/>
                <a:gd name="connsiteX25" fmla="*/ 150971 w 1022680"/>
                <a:gd name="connsiteY25" fmla="*/ 228952 h 1034986"/>
                <a:gd name="connsiteX26" fmla="*/ 227267 w 1022680"/>
                <a:gd name="connsiteY26" fmla="*/ 152619 h 1034986"/>
                <a:gd name="connsiteX27" fmla="*/ 84753 w 1022680"/>
                <a:gd name="connsiteY27" fmla="*/ 483470 h 1034986"/>
                <a:gd name="connsiteX28" fmla="*/ 124806 w 1022680"/>
                <a:gd name="connsiteY28" fmla="*/ 436026 h 1034986"/>
                <a:gd name="connsiteX29" fmla="*/ 84753 w 1022680"/>
                <a:gd name="connsiteY29" fmla="*/ 483470 h 103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22680" h="1034986">
                  <a:moveTo>
                    <a:pt x="0" y="504577"/>
                  </a:moveTo>
                  <a:cubicBezTo>
                    <a:pt x="0" y="696439"/>
                    <a:pt x="48187" y="877053"/>
                    <a:pt x="132998" y="1034986"/>
                  </a:cubicBezTo>
                  <a:lnTo>
                    <a:pt x="1022680" y="521351"/>
                  </a:lnTo>
                  <a:lnTo>
                    <a:pt x="119701" y="0"/>
                  </a:lnTo>
                  <a:cubicBezTo>
                    <a:pt x="43348" y="151752"/>
                    <a:pt x="0" y="323021"/>
                    <a:pt x="0" y="504577"/>
                  </a:cubicBezTo>
                  <a:close/>
                  <a:moveTo>
                    <a:pt x="281673" y="782107"/>
                  </a:moveTo>
                  <a:cubicBezTo>
                    <a:pt x="253384" y="795471"/>
                    <a:pt x="223447" y="804053"/>
                    <a:pt x="193186" y="811654"/>
                  </a:cubicBezTo>
                  <a:cubicBezTo>
                    <a:pt x="179746" y="815054"/>
                    <a:pt x="143494" y="821226"/>
                    <a:pt x="138093" y="801100"/>
                  </a:cubicBezTo>
                  <a:cubicBezTo>
                    <a:pt x="132788" y="781269"/>
                    <a:pt x="167116" y="767763"/>
                    <a:pt x="180508" y="764400"/>
                  </a:cubicBezTo>
                  <a:cubicBezTo>
                    <a:pt x="202378" y="758876"/>
                    <a:pt x="223076" y="753151"/>
                    <a:pt x="243545" y="743493"/>
                  </a:cubicBezTo>
                  <a:cubicBezTo>
                    <a:pt x="259842" y="735749"/>
                    <a:pt x="293237" y="728948"/>
                    <a:pt x="307981" y="743941"/>
                  </a:cubicBezTo>
                  <a:cubicBezTo>
                    <a:pt x="323698" y="759866"/>
                    <a:pt x="292275" y="777078"/>
                    <a:pt x="281673" y="782107"/>
                  </a:cubicBezTo>
                  <a:close/>
                  <a:moveTo>
                    <a:pt x="667445" y="433949"/>
                  </a:moveTo>
                  <a:cubicBezTo>
                    <a:pt x="709613" y="433949"/>
                    <a:pt x="743798" y="468077"/>
                    <a:pt x="743798" y="510254"/>
                  </a:cubicBezTo>
                  <a:cubicBezTo>
                    <a:pt x="743798" y="552431"/>
                    <a:pt x="709622" y="586559"/>
                    <a:pt x="667445" y="586559"/>
                  </a:cubicBezTo>
                  <a:cubicBezTo>
                    <a:pt x="625326" y="586559"/>
                    <a:pt x="591122" y="552431"/>
                    <a:pt x="591122" y="510254"/>
                  </a:cubicBezTo>
                  <a:cubicBezTo>
                    <a:pt x="591064" y="468077"/>
                    <a:pt x="625269" y="433949"/>
                    <a:pt x="667445" y="433949"/>
                  </a:cubicBezTo>
                  <a:close/>
                  <a:moveTo>
                    <a:pt x="456790" y="548573"/>
                  </a:moveTo>
                  <a:cubicBezTo>
                    <a:pt x="456790" y="612000"/>
                    <a:pt x="405422" y="663292"/>
                    <a:pt x="342043" y="663292"/>
                  </a:cubicBezTo>
                  <a:cubicBezTo>
                    <a:pt x="278692" y="663292"/>
                    <a:pt x="227267" y="611895"/>
                    <a:pt x="227267" y="548573"/>
                  </a:cubicBezTo>
                  <a:cubicBezTo>
                    <a:pt x="227267" y="485251"/>
                    <a:pt x="278644" y="433873"/>
                    <a:pt x="342043" y="433873"/>
                  </a:cubicBezTo>
                  <a:cubicBezTo>
                    <a:pt x="405422" y="433873"/>
                    <a:pt x="456790" y="485194"/>
                    <a:pt x="456790" y="548573"/>
                  </a:cubicBezTo>
                  <a:close/>
                  <a:moveTo>
                    <a:pt x="227267" y="152619"/>
                  </a:moveTo>
                  <a:cubicBezTo>
                    <a:pt x="269462" y="152619"/>
                    <a:pt x="303647" y="186747"/>
                    <a:pt x="303647" y="228952"/>
                  </a:cubicBezTo>
                  <a:cubicBezTo>
                    <a:pt x="303647" y="271120"/>
                    <a:pt x="269472" y="305248"/>
                    <a:pt x="227267" y="305248"/>
                  </a:cubicBezTo>
                  <a:cubicBezTo>
                    <a:pt x="185147" y="305248"/>
                    <a:pt x="150971" y="271120"/>
                    <a:pt x="150971" y="228952"/>
                  </a:cubicBezTo>
                  <a:cubicBezTo>
                    <a:pt x="150971" y="186823"/>
                    <a:pt x="185099" y="152619"/>
                    <a:pt x="227267" y="152619"/>
                  </a:cubicBezTo>
                  <a:close/>
                  <a:moveTo>
                    <a:pt x="84753" y="483470"/>
                  </a:moveTo>
                  <a:cubicBezTo>
                    <a:pt x="19260" y="483470"/>
                    <a:pt x="93488" y="436026"/>
                    <a:pt x="124806" y="436026"/>
                  </a:cubicBezTo>
                  <a:cubicBezTo>
                    <a:pt x="190300" y="436026"/>
                    <a:pt x="116072" y="483470"/>
                    <a:pt x="84753" y="483470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  <p:sp>
          <p:nvSpPr>
            <p:cNvPr id="475" name="شكل حر: شكل 474">
              <a:extLst>
                <a:ext uri="{FF2B5EF4-FFF2-40B4-BE49-F238E27FC236}">
                  <a16:creationId xmlns:a16="http://schemas.microsoft.com/office/drawing/2014/main" id="{2A3AE9F2-516C-4095-8B23-CD2ABD11C569}"/>
                </a:ext>
              </a:extLst>
            </p:cNvPr>
            <p:cNvSpPr/>
            <p:nvPr/>
          </p:nvSpPr>
          <p:spPr>
            <a:xfrm>
              <a:off x="4713150" y="2867586"/>
              <a:ext cx="341385" cy="1293676"/>
            </a:xfrm>
            <a:custGeom>
              <a:avLst/>
              <a:gdLst>
                <a:gd name="connsiteX0" fmla="*/ 341386 w 341385"/>
                <a:gd name="connsiteY0" fmla="*/ 1192663 h 1293676"/>
                <a:gd name="connsiteX1" fmla="*/ 202025 w 341385"/>
                <a:gd name="connsiteY1" fmla="*/ 636899 h 1293676"/>
                <a:gd name="connsiteX2" fmla="*/ 331127 w 341385"/>
                <a:gd name="connsiteY2" fmla="*/ 101098 h 1293676"/>
                <a:gd name="connsiteX3" fmla="*/ 156029 w 341385"/>
                <a:gd name="connsiteY3" fmla="*/ 0 h 1293676"/>
                <a:gd name="connsiteX4" fmla="*/ 0 w 341385"/>
                <a:gd name="connsiteY4" fmla="*/ 636813 h 1293676"/>
                <a:gd name="connsiteX5" fmla="*/ 166287 w 341385"/>
                <a:gd name="connsiteY5" fmla="*/ 1293676 h 1293676"/>
                <a:gd name="connsiteX6" fmla="*/ 341386 w 341385"/>
                <a:gd name="connsiteY6" fmla="*/ 1192663 h 1293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1385" h="1293676">
                  <a:moveTo>
                    <a:pt x="341386" y="1192663"/>
                  </a:moveTo>
                  <a:cubicBezTo>
                    <a:pt x="252603" y="1026843"/>
                    <a:pt x="202025" y="837648"/>
                    <a:pt x="202025" y="636899"/>
                  </a:cubicBezTo>
                  <a:cubicBezTo>
                    <a:pt x="202025" y="444027"/>
                    <a:pt x="248803" y="262052"/>
                    <a:pt x="331127" y="101098"/>
                  </a:cubicBezTo>
                  <a:lnTo>
                    <a:pt x="156029" y="0"/>
                  </a:lnTo>
                  <a:cubicBezTo>
                    <a:pt x="56579" y="190767"/>
                    <a:pt x="0" y="407270"/>
                    <a:pt x="0" y="636813"/>
                  </a:cubicBezTo>
                  <a:cubicBezTo>
                    <a:pt x="0" y="874386"/>
                    <a:pt x="60274" y="1098166"/>
                    <a:pt x="166287" y="1293676"/>
                  </a:cubicBezTo>
                  <a:lnTo>
                    <a:pt x="341386" y="1192663"/>
                  </a:ln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</p:grpSp>
      <p:grpSp>
        <p:nvGrpSpPr>
          <p:cNvPr id="459" name="مجموعة 458">
            <a:extLst>
              <a:ext uri="{FF2B5EF4-FFF2-40B4-BE49-F238E27FC236}">
                <a16:creationId xmlns:a16="http://schemas.microsoft.com/office/drawing/2014/main" id="{AC4D566C-014D-47C8-802F-6A842E207BE7}"/>
              </a:ext>
            </a:extLst>
          </p:cNvPr>
          <p:cNvGrpSpPr/>
          <p:nvPr/>
        </p:nvGrpSpPr>
        <p:grpSpPr>
          <a:xfrm>
            <a:off x="5524346" y="5279305"/>
            <a:ext cx="466370" cy="542725"/>
            <a:chOff x="4918967" y="2123189"/>
            <a:chExt cx="1126216" cy="1310602"/>
          </a:xfrm>
          <a:solidFill>
            <a:schemeClr val="accent2">
              <a:lumMod val="75000"/>
            </a:schemeClr>
          </a:solidFill>
        </p:grpSpPr>
        <p:sp>
          <p:nvSpPr>
            <p:cNvPr id="472" name="شكل حر: شكل 471">
              <a:extLst>
                <a:ext uri="{FF2B5EF4-FFF2-40B4-BE49-F238E27FC236}">
                  <a16:creationId xmlns:a16="http://schemas.microsoft.com/office/drawing/2014/main" id="{ED1D191A-D305-4031-86BD-E4F6CC372F8A}"/>
                </a:ext>
              </a:extLst>
            </p:cNvPr>
            <p:cNvSpPr/>
            <p:nvPr/>
          </p:nvSpPr>
          <p:spPr>
            <a:xfrm>
              <a:off x="4918967" y="2123189"/>
              <a:ext cx="1126216" cy="757580"/>
            </a:xfrm>
            <a:custGeom>
              <a:avLst/>
              <a:gdLst>
                <a:gd name="connsiteX0" fmla="*/ 1126217 w 1126216"/>
                <a:gd name="connsiteY0" fmla="*/ 202025 h 757580"/>
                <a:gd name="connsiteX1" fmla="*/ 1126217 w 1126216"/>
                <a:gd name="connsiteY1" fmla="*/ 0 h 757580"/>
                <a:gd name="connsiteX2" fmla="*/ 0 w 1126216"/>
                <a:gd name="connsiteY2" fmla="*/ 656520 h 757580"/>
                <a:gd name="connsiteX3" fmla="*/ 175041 w 1126216"/>
                <a:gd name="connsiteY3" fmla="*/ 757580 h 757580"/>
                <a:gd name="connsiteX4" fmla="*/ 1126217 w 1126216"/>
                <a:gd name="connsiteY4" fmla="*/ 202025 h 757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216" h="757580">
                  <a:moveTo>
                    <a:pt x="1126217" y="202025"/>
                  </a:moveTo>
                  <a:lnTo>
                    <a:pt x="1126217" y="0"/>
                  </a:lnTo>
                  <a:cubicBezTo>
                    <a:pt x="650558" y="17164"/>
                    <a:pt x="235515" y="275615"/>
                    <a:pt x="0" y="656520"/>
                  </a:cubicBezTo>
                  <a:lnTo>
                    <a:pt x="175041" y="757580"/>
                  </a:lnTo>
                  <a:cubicBezTo>
                    <a:pt x="375409" y="436969"/>
                    <a:pt x="725157" y="218989"/>
                    <a:pt x="1126217" y="202025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  <p:sp>
          <p:nvSpPr>
            <p:cNvPr id="473" name="شكل حر: شكل 472">
              <a:extLst>
                <a:ext uri="{FF2B5EF4-FFF2-40B4-BE49-F238E27FC236}">
                  <a16:creationId xmlns:a16="http://schemas.microsoft.com/office/drawing/2014/main" id="{87F881EB-18C1-45D9-A843-9C6BBE91AF8B}"/>
                </a:ext>
              </a:extLst>
            </p:cNvPr>
            <p:cNvSpPr/>
            <p:nvPr/>
          </p:nvSpPr>
          <p:spPr>
            <a:xfrm>
              <a:off x="5141042" y="2382031"/>
              <a:ext cx="904141" cy="1051760"/>
            </a:xfrm>
            <a:custGeom>
              <a:avLst/>
              <a:gdLst>
                <a:gd name="connsiteX0" fmla="*/ 904142 w 904141"/>
                <a:gd name="connsiteY0" fmla="*/ 0 h 1051760"/>
                <a:gd name="connsiteX1" fmla="*/ 0 w 904141"/>
                <a:gd name="connsiteY1" fmla="*/ 529742 h 1051760"/>
                <a:gd name="connsiteX2" fmla="*/ 904142 w 904141"/>
                <a:gd name="connsiteY2" fmla="*/ 1051760 h 1051760"/>
                <a:gd name="connsiteX3" fmla="*/ 904142 w 904141"/>
                <a:gd name="connsiteY3" fmla="*/ 0 h 1051760"/>
                <a:gd name="connsiteX4" fmla="*/ 347072 w 904141"/>
                <a:gd name="connsiteY4" fmla="*/ 561004 h 1051760"/>
                <a:gd name="connsiteX5" fmla="*/ 232372 w 904141"/>
                <a:gd name="connsiteY5" fmla="*/ 446303 h 1051760"/>
                <a:gd name="connsiteX6" fmla="*/ 347072 w 904141"/>
                <a:gd name="connsiteY6" fmla="*/ 331556 h 1051760"/>
                <a:gd name="connsiteX7" fmla="*/ 461820 w 904141"/>
                <a:gd name="connsiteY7" fmla="*/ 446303 h 1051760"/>
                <a:gd name="connsiteX8" fmla="*/ 347072 w 904141"/>
                <a:gd name="connsiteY8" fmla="*/ 561004 h 1051760"/>
                <a:gd name="connsiteX9" fmla="*/ 689391 w 904141"/>
                <a:gd name="connsiteY9" fmla="*/ 770506 h 1051760"/>
                <a:gd name="connsiteX10" fmla="*/ 613086 w 904141"/>
                <a:gd name="connsiteY10" fmla="*/ 694211 h 1051760"/>
                <a:gd name="connsiteX11" fmla="*/ 689391 w 904141"/>
                <a:gd name="connsiteY11" fmla="*/ 617887 h 1051760"/>
                <a:gd name="connsiteX12" fmla="*/ 765762 w 904141"/>
                <a:gd name="connsiteY12" fmla="*/ 694211 h 1051760"/>
                <a:gd name="connsiteX13" fmla="*/ 689391 w 904141"/>
                <a:gd name="connsiteY13" fmla="*/ 770506 h 1051760"/>
                <a:gd name="connsiteX14" fmla="*/ 686353 w 904141"/>
                <a:gd name="connsiteY14" fmla="*/ 486461 h 1051760"/>
                <a:gd name="connsiteX15" fmla="*/ 633289 w 904141"/>
                <a:gd name="connsiteY15" fmla="*/ 453171 h 1051760"/>
                <a:gd name="connsiteX16" fmla="*/ 621001 w 904141"/>
                <a:gd name="connsiteY16" fmla="*/ 407470 h 1051760"/>
                <a:gd name="connsiteX17" fmla="*/ 690001 w 904141"/>
                <a:gd name="connsiteY17" fmla="*/ 389001 h 1051760"/>
                <a:gd name="connsiteX18" fmla="*/ 775792 w 904141"/>
                <a:gd name="connsiteY18" fmla="*/ 444094 h 1051760"/>
                <a:gd name="connsiteX19" fmla="*/ 686353 w 904141"/>
                <a:gd name="connsiteY19" fmla="*/ 486461 h 1051760"/>
                <a:gd name="connsiteX20" fmla="*/ 724805 w 904141"/>
                <a:gd name="connsiteY20" fmla="*/ 305257 h 1051760"/>
                <a:gd name="connsiteX21" fmla="*/ 648481 w 904141"/>
                <a:gd name="connsiteY21" fmla="*/ 228924 h 1051760"/>
                <a:gd name="connsiteX22" fmla="*/ 724805 w 904141"/>
                <a:gd name="connsiteY22" fmla="*/ 152629 h 1051760"/>
                <a:gd name="connsiteX23" fmla="*/ 801176 w 904141"/>
                <a:gd name="connsiteY23" fmla="*/ 228924 h 1051760"/>
                <a:gd name="connsiteX24" fmla="*/ 724805 w 904141"/>
                <a:gd name="connsiteY24" fmla="*/ 305257 h 105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04141" h="1051760">
                  <a:moveTo>
                    <a:pt x="904142" y="0"/>
                  </a:moveTo>
                  <a:cubicBezTo>
                    <a:pt x="522218" y="16869"/>
                    <a:pt x="189967" y="224390"/>
                    <a:pt x="0" y="529742"/>
                  </a:cubicBezTo>
                  <a:lnTo>
                    <a:pt x="904142" y="1051760"/>
                  </a:lnTo>
                  <a:lnTo>
                    <a:pt x="904142" y="0"/>
                  </a:lnTo>
                  <a:close/>
                  <a:moveTo>
                    <a:pt x="347072" y="561004"/>
                  </a:moveTo>
                  <a:cubicBezTo>
                    <a:pt x="283750" y="561004"/>
                    <a:pt x="232372" y="509635"/>
                    <a:pt x="232372" y="446303"/>
                  </a:cubicBezTo>
                  <a:cubicBezTo>
                    <a:pt x="232372" y="382924"/>
                    <a:pt x="283740" y="331556"/>
                    <a:pt x="347072" y="331556"/>
                  </a:cubicBezTo>
                  <a:cubicBezTo>
                    <a:pt x="410451" y="331556"/>
                    <a:pt x="461820" y="382924"/>
                    <a:pt x="461820" y="446303"/>
                  </a:cubicBezTo>
                  <a:cubicBezTo>
                    <a:pt x="461867" y="509692"/>
                    <a:pt x="410451" y="561004"/>
                    <a:pt x="347072" y="561004"/>
                  </a:cubicBezTo>
                  <a:close/>
                  <a:moveTo>
                    <a:pt x="689391" y="770506"/>
                  </a:moveTo>
                  <a:cubicBezTo>
                    <a:pt x="647271" y="770506"/>
                    <a:pt x="613086" y="736378"/>
                    <a:pt x="613086" y="694211"/>
                  </a:cubicBezTo>
                  <a:cubicBezTo>
                    <a:pt x="613086" y="652043"/>
                    <a:pt x="647262" y="617887"/>
                    <a:pt x="689391" y="617887"/>
                  </a:cubicBezTo>
                  <a:cubicBezTo>
                    <a:pt x="731558" y="617887"/>
                    <a:pt x="765762" y="652043"/>
                    <a:pt x="765762" y="694211"/>
                  </a:cubicBezTo>
                  <a:cubicBezTo>
                    <a:pt x="765715" y="736378"/>
                    <a:pt x="731558" y="770506"/>
                    <a:pt x="689391" y="770506"/>
                  </a:cubicBezTo>
                  <a:close/>
                  <a:moveTo>
                    <a:pt x="686353" y="486461"/>
                  </a:moveTo>
                  <a:cubicBezTo>
                    <a:pt x="671836" y="468478"/>
                    <a:pt x="655358" y="459181"/>
                    <a:pt x="633289" y="453171"/>
                  </a:cubicBezTo>
                  <a:cubicBezTo>
                    <a:pt x="611172" y="447123"/>
                    <a:pt x="606781" y="423624"/>
                    <a:pt x="621001" y="407470"/>
                  </a:cubicBezTo>
                  <a:cubicBezTo>
                    <a:pt x="637718" y="388534"/>
                    <a:pt x="666255" y="382467"/>
                    <a:pt x="690001" y="389001"/>
                  </a:cubicBezTo>
                  <a:cubicBezTo>
                    <a:pt x="724310" y="398374"/>
                    <a:pt x="753427" y="416376"/>
                    <a:pt x="775792" y="444094"/>
                  </a:cubicBezTo>
                  <a:cubicBezTo>
                    <a:pt x="806482" y="481975"/>
                    <a:pt x="713432" y="519951"/>
                    <a:pt x="686353" y="486461"/>
                  </a:cubicBezTo>
                  <a:close/>
                  <a:moveTo>
                    <a:pt x="724805" y="305257"/>
                  </a:moveTo>
                  <a:cubicBezTo>
                    <a:pt x="682685" y="305257"/>
                    <a:pt x="648481" y="271129"/>
                    <a:pt x="648481" y="228924"/>
                  </a:cubicBezTo>
                  <a:cubicBezTo>
                    <a:pt x="648481" y="186757"/>
                    <a:pt x="682685" y="152629"/>
                    <a:pt x="724805" y="152629"/>
                  </a:cubicBezTo>
                  <a:cubicBezTo>
                    <a:pt x="766972" y="152629"/>
                    <a:pt x="801176" y="186757"/>
                    <a:pt x="801176" y="228924"/>
                  </a:cubicBezTo>
                  <a:cubicBezTo>
                    <a:pt x="801176" y="271120"/>
                    <a:pt x="766972" y="305257"/>
                    <a:pt x="724805" y="305257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</p:grpSp>
      <p:grpSp>
        <p:nvGrpSpPr>
          <p:cNvPr id="460" name="مجموعة 459" hidden="1">
            <a:extLst>
              <a:ext uri="{FF2B5EF4-FFF2-40B4-BE49-F238E27FC236}">
                <a16:creationId xmlns:a16="http://schemas.microsoft.com/office/drawing/2014/main" id="{5506C1E8-60A3-47C0-BCFF-2E29F626F96C}"/>
              </a:ext>
            </a:extLst>
          </p:cNvPr>
          <p:cNvGrpSpPr/>
          <p:nvPr/>
        </p:nvGrpSpPr>
        <p:grpSpPr>
          <a:xfrm>
            <a:off x="5991019" y="5551778"/>
            <a:ext cx="530663" cy="535740"/>
            <a:chOff x="6196745" y="2867634"/>
            <a:chExt cx="1281474" cy="1293733"/>
          </a:xfrm>
          <a:solidFill>
            <a:schemeClr val="accent2">
              <a:lumMod val="75000"/>
            </a:schemeClr>
          </a:solidFill>
        </p:grpSpPr>
        <p:sp>
          <p:nvSpPr>
            <p:cNvPr id="470" name="شكل حر: شكل 469">
              <a:extLst>
                <a:ext uri="{FF2B5EF4-FFF2-40B4-BE49-F238E27FC236}">
                  <a16:creationId xmlns:a16="http://schemas.microsoft.com/office/drawing/2014/main" id="{9FEC3C4D-CFB6-4175-BD80-87EB3156C20A}"/>
                </a:ext>
              </a:extLst>
            </p:cNvPr>
            <p:cNvSpPr/>
            <p:nvPr/>
          </p:nvSpPr>
          <p:spPr>
            <a:xfrm>
              <a:off x="7136863" y="2867634"/>
              <a:ext cx="341356" cy="1293733"/>
            </a:xfrm>
            <a:custGeom>
              <a:avLst/>
              <a:gdLst>
                <a:gd name="connsiteX0" fmla="*/ 10306 w 341356"/>
                <a:gd name="connsiteY0" fmla="*/ 101127 h 1293733"/>
                <a:gd name="connsiteX1" fmla="*/ 139389 w 341356"/>
                <a:gd name="connsiteY1" fmla="*/ 636861 h 1293733"/>
                <a:gd name="connsiteX2" fmla="*/ 0 w 341356"/>
                <a:gd name="connsiteY2" fmla="*/ 1192625 h 1293733"/>
                <a:gd name="connsiteX3" fmla="*/ 175098 w 341356"/>
                <a:gd name="connsiteY3" fmla="*/ 1293733 h 1293733"/>
                <a:gd name="connsiteX4" fmla="*/ 341357 w 341356"/>
                <a:gd name="connsiteY4" fmla="*/ 636861 h 1293733"/>
                <a:gd name="connsiteX5" fmla="*/ 185356 w 341356"/>
                <a:gd name="connsiteY5" fmla="*/ 0 h 1293733"/>
                <a:gd name="connsiteX6" fmla="*/ 10306 w 341356"/>
                <a:gd name="connsiteY6" fmla="*/ 101127 h 129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1356" h="1293733">
                  <a:moveTo>
                    <a:pt x="10306" y="101127"/>
                  </a:moveTo>
                  <a:cubicBezTo>
                    <a:pt x="92631" y="262014"/>
                    <a:pt x="139389" y="443989"/>
                    <a:pt x="139389" y="636861"/>
                  </a:cubicBezTo>
                  <a:cubicBezTo>
                    <a:pt x="139389" y="837705"/>
                    <a:pt x="88830" y="1026900"/>
                    <a:pt x="0" y="1192625"/>
                  </a:cubicBezTo>
                  <a:lnTo>
                    <a:pt x="175098" y="1293733"/>
                  </a:lnTo>
                  <a:cubicBezTo>
                    <a:pt x="281092" y="1098223"/>
                    <a:pt x="341357" y="874395"/>
                    <a:pt x="341357" y="636861"/>
                  </a:cubicBezTo>
                  <a:cubicBezTo>
                    <a:pt x="341357" y="407270"/>
                    <a:pt x="284826" y="190776"/>
                    <a:pt x="185356" y="0"/>
                  </a:cubicBezTo>
                  <a:lnTo>
                    <a:pt x="10306" y="101127"/>
                  </a:ln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  <p:sp>
          <p:nvSpPr>
            <p:cNvPr id="471" name="شكل حر: شكل 470">
              <a:extLst>
                <a:ext uri="{FF2B5EF4-FFF2-40B4-BE49-F238E27FC236}">
                  <a16:creationId xmlns:a16="http://schemas.microsoft.com/office/drawing/2014/main" id="{E5E2CF4F-3CE3-4955-B7D3-D3834D20F73C}"/>
                </a:ext>
              </a:extLst>
            </p:cNvPr>
            <p:cNvSpPr/>
            <p:nvPr/>
          </p:nvSpPr>
          <p:spPr>
            <a:xfrm>
              <a:off x="6196745" y="2999908"/>
              <a:ext cx="1022680" cy="1035091"/>
            </a:xfrm>
            <a:custGeom>
              <a:avLst/>
              <a:gdLst>
                <a:gd name="connsiteX0" fmla="*/ 1022680 w 1022680"/>
                <a:gd name="connsiteY0" fmla="*/ 504587 h 1035091"/>
                <a:gd name="connsiteX1" fmla="*/ 902980 w 1022680"/>
                <a:gd name="connsiteY1" fmla="*/ 0 h 1035091"/>
                <a:gd name="connsiteX2" fmla="*/ 0 w 1022680"/>
                <a:gd name="connsiteY2" fmla="*/ 521351 h 1035091"/>
                <a:gd name="connsiteX3" fmla="*/ 889711 w 1022680"/>
                <a:gd name="connsiteY3" fmla="*/ 1035091 h 1035091"/>
                <a:gd name="connsiteX4" fmla="*/ 1022680 w 1022680"/>
                <a:gd name="connsiteY4" fmla="*/ 504587 h 1035091"/>
                <a:gd name="connsiteX5" fmla="*/ 870128 w 1022680"/>
                <a:gd name="connsiteY5" fmla="*/ 178937 h 1035091"/>
                <a:gd name="connsiteX6" fmla="*/ 829189 w 1022680"/>
                <a:gd name="connsiteY6" fmla="*/ 222933 h 1035091"/>
                <a:gd name="connsiteX7" fmla="*/ 870128 w 1022680"/>
                <a:gd name="connsiteY7" fmla="*/ 178937 h 1035091"/>
                <a:gd name="connsiteX8" fmla="*/ 393687 w 1022680"/>
                <a:gd name="connsiteY8" fmla="*/ 593865 h 1035091"/>
                <a:gd name="connsiteX9" fmla="*/ 317383 w 1022680"/>
                <a:gd name="connsiteY9" fmla="*/ 517512 h 1035091"/>
                <a:gd name="connsiteX10" fmla="*/ 393687 w 1022680"/>
                <a:gd name="connsiteY10" fmla="*/ 441208 h 1035091"/>
                <a:gd name="connsiteX11" fmla="*/ 470040 w 1022680"/>
                <a:gd name="connsiteY11" fmla="*/ 517512 h 1035091"/>
                <a:gd name="connsiteX12" fmla="*/ 393687 w 1022680"/>
                <a:gd name="connsiteY12" fmla="*/ 593865 h 1035091"/>
                <a:gd name="connsiteX13" fmla="*/ 603552 w 1022680"/>
                <a:gd name="connsiteY13" fmla="*/ 440074 h 1035091"/>
                <a:gd name="connsiteX14" fmla="*/ 540172 w 1022680"/>
                <a:gd name="connsiteY14" fmla="*/ 479431 h 1035091"/>
                <a:gd name="connsiteX15" fmla="*/ 603552 w 1022680"/>
                <a:gd name="connsiteY15" fmla="*/ 440074 h 1035091"/>
                <a:gd name="connsiteX16" fmla="*/ 559603 w 1022680"/>
                <a:gd name="connsiteY16" fmla="*/ 691020 h 1035091"/>
                <a:gd name="connsiteX17" fmla="*/ 596741 w 1022680"/>
                <a:gd name="connsiteY17" fmla="*/ 632574 h 1035091"/>
                <a:gd name="connsiteX18" fmla="*/ 559603 w 1022680"/>
                <a:gd name="connsiteY18" fmla="*/ 691020 h 1035091"/>
                <a:gd name="connsiteX19" fmla="*/ 760733 w 1022680"/>
                <a:gd name="connsiteY19" fmla="*/ 882387 h 1035091"/>
                <a:gd name="connsiteX20" fmla="*/ 684381 w 1022680"/>
                <a:gd name="connsiteY20" fmla="*/ 806034 h 1035091"/>
                <a:gd name="connsiteX21" fmla="*/ 760733 w 1022680"/>
                <a:gd name="connsiteY21" fmla="*/ 729787 h 1035091"/>
                <a:gd name="connsiteX22" fmla="*/ 837086 w 1022680"/>
                <a:gd name="connsiteY22" fmla="*/ 806034 h 1035091"/>
                <a:gd name="connsiteX23" fmla="*/ 760733 w 1022680"/>
                <a:gd name="connsiteY23" fmla="*/ 882387 h 1035091"/>
                <a:gd name="connsiteX24" fmla="*/ 799157 w 1022680"/>
                <a:gd name="connsiteY24" fmla="*/ 580739 h 1035091"/>
                <a:gd name="connsiteX25" fmla="*/ 684486 w 1022680"/>
                <a:gd name="connsiteY25" fmla="*/ 466068 h 1035091"/>
                <a:gd name="connsiteX26" fmla="*/ 799157 w 1022680"/>
                <a:gd name="connsiteY26" fmla="*/ 351320 h 1035091"/>
                <a:gd name="connsiteX27" fmla="*/ 913933 w 1022680"/>
                <a:gd name="connsiteY27" fmla="*/ 466068 h 1035091"/>
                <a:gd name="connsiteX28" fmla="*/ 799157 w 1022680"/>
                <a:gd name="connsiteY28" fmla="*/ 580739 h 103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2680" h="1035091">
                  <a:moveTo>
                    <a:pt x="1022680" y="504587"/>
                  </a:moveTo>
                  <a:cubicBezTo>
                    <a:pt x="1022680" y="323031"/>
                    <a:pt x="979427" y="151762"/>
                    <a:pt x="902980" y="0"/>
                  </a:cubicBezTo>
                  <a:lnTo>
                    <a:pt x="0" y="521351"/>
                  </a:lnTo>
                  <a:lnTo>
                    <a:pt x="889711" y="1035091"/>
                  </a:lnTo>
                  <a:cubicBezTo>
                    <a:pt x="974493" y="877062"/>
                    <a:pt x="1022680" y="696439"/>
                    <a:pt x="1022680" y="504587"/>
                  </a:cubicBezTo>
                  <a:close/>
                  <a:moveTo>
                    <a:pt x="870128" y="178937"/>
                  </a:moveTo>
                  <a:cubicBezTo>
                    <a:pt x="935431" y="178937"/>
                    <a:pt x="858241" y="222933"/>
                    <a:pt x="829189" y="222933"/>
                  </a:cubicBezTo>
                  <a:cubicBezTo>
                    <a:pt x="763991" y="222885"/>
                    <a:pt x="841124" y="178937"/>
                    <a:pt x="870128" y="178937"/>
                  </a:cubicBezTo>
                  <a:close/>
                  <a:moveTo>
                    <a:pt x="393687" y="593865"/>
                  </a:moveTo>
                  <a:cubicBezTo>
                    <a:pt x="351568" y="593865"/>
                    <a:pt x="317383" y="559727"/>
                    <a:pt x="317383" y="517512"/>
                  </a:cubicBezTo>
                  <a:cubicBezTo>
                    <a:pt x="317383" y="475383"/>
                    <a:pt x="351568" y="441208"/>
                    <a:pt x="393687" y="441208"/>
                  </a:cubicBezTo>
                  <a:cubicBezTo>
                    <a:pt x="435912" y="441208"/>
                    <a:pt x="470040" y="475383"/>
                    <a:pt x="470040" y="517512"/>
                  </a:cubicBezTo>
                  <a:cubicBezTo>
                    <a:pt x="470030" y="559727"/>
                    <a:pt x="435902" y="593865"/>
                    <a:pt x="393687" y="593865"/>
                  </a:cubicBezTo>
                  <a:close/>
                  <a:moveTo>
                    <a:pt x="603552" y="440074"/>
                  </a:moveTo>
                  <a:cubicBezTo>
                    <a:pt x="651243" y="440074"/>
                    <a:pt x="560299" y="479431"/>
                    <a:pt x="540172" y="479431"/>
                  </a:cubicBezTo>
                  <a:cubicBezTo>
                    <a:pt x="492528" y="479431"/>
                    <a:pt x="583473" y="440074"/>
                    <a:pt x="603552" y="440074"/>
                  </a:cubicBezTo>
                  <a:close/>
                  <a:moveTo>
                    <a:pt x="559603" y="691020"/>
                  </a:moveTo>
                  <a:cubicBezTo>
                    <a:pt x="493614" y="691020"/>
                    <a:pt x="558222" y="632574"/>
                    <a:pt x="596741" y="632574"/>
                  </a:cubicBezTo>
                  <a:cubicBezTo>
                    <a:pt x="662788" y="632517"/>
                    <a:pt x="598075" y="691020"/>
                    <a:pt x="559603" y="691020"/>
                  </a:cubicBezTo>
                  <a:close/>
                  <a:moveTo>
                    <a:pt x="760733" y="882387"/>
                  </a:moveTo>
                  <a:cubicBezTo>
                    <a:pt x="718518" y="882387"/>
                    <a:pt x="684381" y="848259"/>
                    <a:pt x="684381" y="806034"/>
                  </a:cubicBezTo>
                  <a:cubicBezTo>
                    <a:pt x="684381" y="763915"/>
                    <a:pt x="718614" y="729787"/>
                    <a:pt x="760733" y="729787"/>
                  </a:cubicBezTo>
                  <a:cubicBezTo>
                    <a:pt x="802910" y="729787"/>
                    <a:pt x="837086" y="763915"/>
                    <a:pt x="837086" y="806034"/>
                  </a:cubicBezTo>
                  <a:cubicBezTo>
                    <a:pt x="837076" y="848259"/>
                    <a:pt x="802910" y="882387"/>
                    <a:pt x="760733" y="882387"/>
                  </a:cubicBezTo>
                  <a:close/>
                  <a:moveTo>
                    <a:pt x="799157" y="580739"/>
                  </a:moveTo>
                  <a:cubicBezTo>
                    <a:pt x="735835" y="580739"/>
                    <a:pt x="684486" y="529390"/>
                    <a:pt x="684486" y="466068"/>
                  </a:cubicBezTo>
                  <a:cubicBezTo>
                    <a:pt x="684486" y="402688"/>
                    <a:pt x="735835" y="351320"/>
                    <a:pt x="799157" y="351320"/>
                  </a:cubicBezTo>
                  <a:cubicBezTo>
                    <a:pt x="862527" y="351320"/>
                    <a:pt x="913933" y="402688"/>
                    <a:pt x="913933" y="466068"/>
                  </a:cubicBezTo>
                  <a:cubicBezTo>
                    <a:pt x="913829" y="529438"/>
                    <a:pt x="862479" y="580739"/>
                    <a:pt x="799157" y="580739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</p:grpSp>
      <p:grpSp>
        <p:nvGrpSpPr>
          <p:cNvPr id="461" name="مجموعة 460" hidden="1">
            <a:extLst>
              <a:ext uri="{FF2B5EF4-FFF2-40B4-BE49-F238E27FC236}">
                <a16:creationId xmlns:a16="http://schemas.microsoft.com/office/drawing/2014/main" id="{0C1F02B8-62B9-492E-A4EC-6DAD4E0BEA13}"/>
              </a:ext>
            </a:extLst>
          </p:cNvPr>
          <p:cNvGrpSpPr/>
          <p:nvPr/>
        </p:nvGrpSpPr>
        <p:grpSpPr>
          <a:xfrm>
            <a:off x="5529522" y="5824221"/>
            <a:ext cx="461341" cy="528782"/>
            <a:chOff x="4931111" y="3608765"/>
            <a:chExt cx="1114072" cy="1276931"/>
          </a:xfrm>
          <a:solidFill>
            <a:schemeClr val="accent2">
              <a:lumMod val="75000"/>
            </a:schemeClr>
          </a:solidFill>
        </p:grpSpPr>
        <p:sp>
          <p:nvSpPr>
            <p:cNvPr id="468" name="شكل حر: شكل 467">
              <a:extLst>
                <a:ext uri="{FF2B5EF4-FFF2-40B4-BE49-F238E27FC236}">
                  <a16:creationId xmlns:a16="http://schemas.microsoft.com/office/drawing/2014/main" id="{20A74F96-FD51-42E3-89CC-348F4E1B840C}"/>
                </a:ext>
              </a:extLst>
            </p:cNvPr>
            <p:cNvSpPr/>
            <p:nvPr/>
          </p:nvSpPr>
          <p:spPr>
            <a:xfrm>
              <a:off x="4931111" y="4147061"/>
              <a:ext cx="1114072" cy="738635"/>
            </a:xfrm>
            <a:custGeom>
              <a:avLst/>
              <a:gdLst>
                <a:gd name="connsiteX0" fmla="*/ 1114073 w 1114072"/>
                <a:gd name="connsiteY0" fmla="*/ 738635 h 738635"/>
                <a:gd name="connsiteX1" fmla="*/ 1114073 w 1114072"/>
                <a:gd name="connsiteY1" fmla="*/ 536620 h 738635"/>
                <a:gd name="connsiteX2" fmla="*/ 175041 w 1114072"/>
                <a:gd name="connsiteY2" fmla="*/ 0 h 738635"/>
                <a:gd name="connsiteX3" fmla="*/ 0 w 1114072"/>
                <a:gd name="connsiteY3" fmla="*/ 101108 h 738635"/>
                <a:gd name="connsiteX4" fmla="*/ 1114073 w 1114072"/>
                <a:gd name="connsiteY4" fmla="*/ 738635 h 738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4072" h="738635">
                  <a:moveTo>
                    <a:pt x="1114073" y="738635"/>
                  </a:moveTo>
                  <a:lnTo>
                    <a:pt x="1114073" y="536620"/>
                  </a:lnTo>
                  <a:cubicBezTo>
                    <a:pt x="721004" y="519999"/>
                    <a:pt x="377209" y="310277"/>
                    <a:pt x="175041" y="0"/>
                  </a:cubicBezTo>
                  <a:lnTo>
                    <a:pt x="0" y="101108"/>
                  </a:lnTo>
                  <a:cubicBezTo>
                    <a:pt x="237401" y="471564"/>
                    <a:pt x="646395" y="721766"/>
                    <a:pt x="1114073" y="738635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  <p:sp>
          <p:nvSpPr>
            <p:cNvPr id="469" name="شكل حر: شكل 468">
              <a:extLst>
                <a:ext uri="{FF2B5EF4-FFF2-40B4-BE49-F238E27FC236}">
                  <a16:creationId xmlns:a16="http://schemas.microsoft.com/office/drawing/2014/main" id="{8EC7B81D-4E0F-4302-9ECF-0D5260E5DF7A}"/>
                </a:ext>
              </a:extLst>
            </p:cNvPr>
            <p:cNvSpPr/>
            <p:nvPr/>
          </p:nvSpPr>
          <p:spPr>
            <a:xfrm>
              <a:off x="5156758" y="3608765"/>
              <a:ext cx="888425" cy="1018193"/>
            </a:xfrm>
            <a:custGeom>
              <a:avLst/>
              <a:gdLst>
                <a:gd name="connsiteX0" fmla="*/ 888425 w 888425"/>
                <a:gd name="connsiteY0" fmla="*/ 1018194 h 1018193"/>
                <a:gd name="connsiteX1" fmla="*/ 888425 w 888425"/>
                <a:gd name="connsiteY1" fmla="*/ 0 h 1018193"/>
                <a:gd name="connsiteX2" fmla="*/ 0 w 888425"/>
                <a:gd name="connsiteY2" fmla="*/ 512940 h 1018193"/>
                <a:gd name="connsiteX3" fmla="*/ 888425 w 888425"/>
                <a:gd name="connsiteY3" fmla="*/ 1018194 h 1018193"/>
                <a:gd name="connsiteX4" fmla="*/ 727358 w 888425"/>
                <a:gd name="connsiteY4" fmla="*/ 936812 h 1018193"/>
                <a:gd name="connsiteX5" fmla="*/ 766572 w 888425"/>
                <a:gd name="connsiteY5" fmla="*/ 886168 h 1018193"/>
                <a:gd name="connsiteX6" fmla="*/ 727358 w 888425"/>
                <a:gd name="connsiteY6" fmla="*/ 936812 h 1018193"/>
                <a:gd name="connsiteX7" fmla="*/ 709089 w 888425"/>
                <a:gd name="connsiteY7" fmla="*/ 273529 h 1018193"/>
                <a:gd name="connsiteX8" fmla="*/ 785460 w 888425"/>
                <a:gd name="connsiteY8" fmla="*/ 349834 h 1018193"/>
                <a:gd name="connsiteX9" fmla="*/ 709089 w 888425"/>
                <a:gd name="connsiteY9" fmla="*/ 426139 h 1018193"/>
                <a:gd name="connsiteX10" fmla="*/ 632765 w 888425"/>
                <a:gd name="connsiteY10" fmla="*/ 349834 h 1018193"/>
                <a:gd name="connsiteX11" fmla="*/ 709089 w 888425"/>
                <a:gd name="connsiteY11" fmla="*/ 273529 h 1018193"/>
                <a:gd name="connsiteX12" fmla="*/ 512759 w 888425"/>
                <a:gd name="connsiteY12" fmla="*/ 452076 h 1018193"/>
                <a:gd name="connsiteX13" fmla="*/ 476117 w 888425"/>
                <a:gd name="connsiteY13" fmla="*/ 512350 h 1018193"/>
                <a:gd name="connsiteX14" fmla="*/ 512759 w 888425"/>
                <a:gd name="connsiteY14" fmla="*/ 452076 h 1018193"/>
                <a:gd name="connsiteX15" fmla="*/ 558927 w 888425"/>
                <a:gd name="connsiteY15" fmla="*/ 552602 h 1018193"/>
                <a:gd name="connsiteX16" fmla="*/ 673675 w 888425"/>
                <a:gd name="connsiteY16" fmla="*/ 667322 h 1018193"/>
                <a:gd name="connsiteX17" fmla="*/ 558927 w 888425"/>
                <a:gd name="connsiteY17" fmla="*/ 782041 h 1018193"/>
                <a:gd name="connsiteX18" fmla="*/ 444227 w 888425"/>
                <a:gd name="connsiteY18" fmla="*/ 667322 h 1018193"/>
                <a:gd name="connsiteX19" fmla="*/ 558927 w 888425"/>
                <a:gd name="connsiteY19" fmla="*/ 552602 h 1018193"/>
                <a:gd name="connsiteX20" fmla="*/ 233534 w 888425"/>
                <a:gd name="connsiteY20" fmla="*/ 464601 h 1018193"/>
                <a:gd name="connsiteX21" fmla="*/ 309905 w 888425"/>
                <a:gd name="connsiteY21" fmla="*/ 540906 h 1018193"/>
                <a:gd name="connsiteX22" fmla="*/ 233534 w 888425"/>
                <a:gd name="connsiteY22" fmla="*/ 617210 h 1018193"/>
                <a:gd name="connsiteX23" fmla="*/ 157229 w 888425"/>
                <a:gd name="connsiteY23" fmla="*/ 540906 h 1018193"/>
                <a:gd name="connsiteX24" fmla="*/ 233534 w 888425"/>
                <a:gd name="connsiteY24" fmla="*/ 464601 h 1018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88425" h="1018193">
                  <a:moveTo>
                    <a:pt x="888425" y="1018194"/>
                  </a:moveTo>
                  <a:lnTo>
                    <a:pt x="888425" y="0"/>
                  </a:lnTo>
                  <a:lnTo>
                    <a:pt x="0" y="512940"/>
                  </a:lnTo>
                  <a:cubicBezTo>
                    <a:pt x="192319" y="804824"/>
                    <a:pt x="516855" y="1001716"/>
                    <a:pt x="888425" y="1018194"/>
                  </a:cubicBezTo>
                  <a:close/>
                  <a:moveTo>
                    <a:pt x="727358" y="936812"/>
                  </a:moveTo>
                  <a:cubicBezTo>
                    <a:pt x="661616" y="936812"/>
                    <a:pt x="733177" y="886168"/>
                    <a:pt x="766572" y="886168"/>
                  </a:cubicBezTo>
                  <a:cubicBezTo>
                    <a:pt x="832314" y="886158"/>
                    <a:pt x="760752" y="936812"/>
                    <a:pt x="727358" y="936812"/>
                  </a:cubicBezTo>
                  <a:close/>
                  <a:moveTo>
                    <a:pt x="709089" y="273529"/>
                  </a:moveTo>
                  <a:cubicBezTo>
                    <a:pt x="751256" y="273529"/>
                    <a:pt x="785460" y="307667"/>
                    <a:pt x="785460" y="349834"/>
                  </a:cubicBezTo>
                  <a:cubicBezTo>
                    <a:pt x="785460" y="392011"/>
                    <a:pt x="751256" y="426139"/>
                    <a:pt x="709089" y="426139"/>
                  </a:cubicBezTo>
                  <a:cubicBezTo>
                    <a:pt x="666969" y="426139"/>
                    <a:pt x="632765" y="392011"/>
                    <a:pt x="632765" y="349834"/>
                  </a:cubicBezTo>
                  <a:cubicBezTo>
                    <a:pt x="632765" y="307667"/>
                    <a:pt x="666969" y="273529"/>
                    <a:pt x="709089" y="273529"/>
                  </a:cubicBezTo>
                  <a:close/>
                  <a:moveTo>
                    <a:pt x="512759" y="452076"/>
                  </a:moveTo>
                  <a:cubicBezTo>
                    <a:pt x="578834" y="452076"/>
                    <a:pt x="515798" y="512350"/>
                    <a:pt x="476117" y="512350"/>
                  </a:cubicBezTo>
                  <a:cubicBezTo>
                    <a:pt x="410099" y="512350"/>
                    <a:pt x="473088" y="452076"/>
                    <a:pt x="512759" y="452076"/>
                  </a:cubicBezTo>
                  <a:close/>
                  <a:moveTo>
                    <a:pt x="558927" y="552602"/>
                  </a:moveTo>
                  <a:cubicBezTo>
                    <a:pt x="622325" y="552602"/>
                    <a:pt x="673675" y="603942"/>
                    <a:pt x="673675" y="667322"/>
                  </a:cubicBezTo>
                  <a:cubicBezTo>
                    <a:pt x="673675" y="730691"/>
                    <a:pt x="622325" y="782041"/>
                    <a:pt x="558927" y="782041"/>
                  </a:cubicBezTo>
                  <a:cubicBezTo>
                    <a:pt x="495595" y="782041"/>
                    <a:pt x="444227" y="730644"/>
                    <a:pt x="444227" y="667322"/>
                  </a:cubicBezTo>
                  <a:cubicBezTo>
                    <a:pt x="444227" y="603933"/>
                    <a:pt x="495595" y="552602"/>
                    <a:pt x="558927" y="552602"/>
                  </a:cubicBezTo>
                  <a:close/>
                  <a:moveTo>
                    <a:pt x="233534" y="464601"/>
                  </a:moveTo>
                  <a:cubicBezTo>
                    <a:pt x="275701" y="464601"/>
                    <a:pt x="309905" y="498729"/>
                    <a:pt x="309905" y="540906"/>
                  </a:cubicBezTo>
                  <a:cubicBezTo>
                    <a:pt x="309905" y="583073"/>
                    <a:pt x="275701" y="617210"/>
                    <a:pt x="233534" y="617210"/>
                  </a:cubicBezTo>
                  <a:cubicBezTo>
                    <a:pt x="191414" y="617210"/>
                    <a:pt x="157229" y="583073"/>
                    <a:pt x="157229" y="540906"/>
                  </a:cubicBezTo>
                  <a:cubicBezTo>
                    <a:pt x="157229" y="498777"/>
                    <a:pt x="191405" y="464601"/>
                    <a:pt x="233534" y="464601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</p:grpSp>
      <p:grpSp>
        <p:nvGrpSpPr>
          <p:cNvPr id="462" name="مجموعة 461" hidden="1">
            <a:extLst>
              <a:ext uri="{FF2B5EF4-FFF2-40B4-BE49-F238E27FC236}">
                <a16:creationId xmlns:a16="http://schemas.microsoft.com/office/drawing/2014/main" id="{CAA84CAB-DB7A-463F-AC55-F1A2B1717642}"/>
              </a:ext>
            </a:extLst>
          </p:cNvPr>
          <p:cNvGrpSpPr/>
          <p:nvPr/>
        </p:nvGrpSpPr>
        <p:grpSpPr>
          <a:xfrm>
            <a:off x="5991019" y="5824221"/>
            <a:ext cx="461365" cy="528782"/>
            <a:chOff x="6146187" y="3608765"/>
            <a:chExt cx="1114129" cy="1276931"/>
          </a:xfrm>
          <a:solidFill>
            <a:schemeClr val="accent2">
              <a:lumMod val="75000"/>
            </a:schemeClr>
          </a:solidFill>
        </p:grpSpPr>
        <p:sp>
          <p:nvSpPr>
            <p:cNvPr id="466" name="شكل حر: شكل 465">
              <a:extLst>
                <a:ext uri="{FF2B5EF4-FFF2-40B4-BE49-F238E27FC236}">
                  <a16:creationId xmlns:a16="http://schemas.microsoft.com/office/drawing/2014/main" id="{68C1C8C6-BF43-4336-A0A9-AA574E800E26}"/>
                </a:ext>
              </a:extLst>
            </p:cNvPr>
            <p:cNvSpPr/>
            <p:nvPr/>
          </p:nvSpPr>
          <p:spPr>
            <a:xfrm>
              <a:off x="6146187" y="4147061"/>
              <a:ext cx="1114129" cy="738635"/>
            </a:xfrm>
            <a:custGeom>
              <a:avLst/>
              <a:gdLst>
                <a:gd name="connsiteX0" fmla="*/ 1114130 w 1114129"/>
                <a:gd name="connsiteY0" fmla="*/ 101108 h 738635"/>
                <a:gd name="connsiteX1" fmla="*/ 939041 w 1114129"/>
                <a:gd name="connsiteY1" fmla="*/ 0 h 738635"/>
                <a:gd name="connsiteX2" fmla="*/ 0 w 1114129"/>
                <a:gd name="connsiteY2" fmla="*/ 536620 h 738635"/>
                <a:gd name="connsiteX3" fmla="*/ 0 w 1114129"/>
                <a:gd name="connsiteY3" fmla="*/ 738635 h 738635"/>
                <a:gd name="connsiteX4" fmla="*/ 1114130 w 1114129"/>
                <a:gd name="connsiteY4" fmla="*/ 101108 h 738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4129" h="738635">
                  <a:moveTo>
                    <a:pt x="1114130" y="101108"/>
                  </a:moveTo>
                  <a:lnTo>
                    <a:pt x="939041" y="0"/>
                  </a:lnTo>
                  <a:cubicBezTo>
                    <a:pt x="736911" y="310277"/>
                    <a:pt x="393097" y="520046"/>
                    <a:pt x="0" y="536620"/>
                  </a:cubicBezTo>
                  <a:lnTo>
                    <a:pt x="0" y="738635"/>
                  </a:lnTo>
                  <a:cubicBezTo>
                    <a:pt x="467725" y="721766"/>
                    <a:pt x="876691" y="471564"/>
                    <a:pt x="1114130" y="101108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  <p:sp>
          <p:nvSpPr>
            <p:cNvPr id="467" name="شكل حر: شكل 466">
              <a:extLst>
                <a:ext uri="{FF2B5EF4-FFF2-40B4-BE49-F238E27FC236}">
                  <a16:creationId xmlns:a16="http://schemas.microsoft.com/office/drawing/2014/main" id="{2E1C6DC5-6F67-495B-A440-A2D2CACBA504}"/>
                </a:ext>
              </a:extLst>
            </p:cNvPr>
            <p:cNvSpPr/>
            <p:nvPr/>
          </p:nvSpPr>
          <p:spPr>
            <a:xfrm>
              <a:off x="6146187" y="3608765"/>
              <a:ext cx="888425" cy="1018193"/>
            </a:xfrm>
            <a:custGeom>
              <a:avLst/>
              <a:gdLst>
                <a:gd name="connsiteX0" fmla="*/ 888425 w 888425"/>
                <a:gd name="connsiteY0" fmla="*/ 512940 h 1018193"/>
                <a:gd name="connsiteX1" fmla="*/ 0 w 888425"/>
                <a:gd name="connsiteY1" fmla="*/ 0 h 1018193"/>
                <a:gd name="connsiteX2" fmla="*/ 0 w 888425"/>
                <a:gd name="connsiteY2" fmla="*/ 1018194 h 1018193"/>
                <a:gd name="connsiteX3" fmla="*/ 888425 w 888425"/>
                <a:gd name="connsiteY3" fmla="*/ 512940 h 1018193"/>
                <a:gd name="connsiteX4" fmla="*/ 164144 w 888425"/>
                <a:gd name="connsiteY4" fmla="*/ 858336 h 1018193"/>
                <a:gd name="connsiteX5" fmla="*/ 87840 w 888425"/>
                <a:gd name="connsiteY5" fmla="*/ 782031 h 1018193"/>
                <a:gd name="connsiteX6" fmla="*/ 164144 w 888425"/>
                <a:gd name="connsiteY6" fmla="*/ 705679 h 1018193"/>
                <a:gd name="connsiteX7" fmla="*/ 240544 w 888425"/>
                <a:gd name="connsiteY7" fmla="*/ 782031 h 1018193"/>
                <a:gd name="connsiteX8" fmla="*/ 164144 w 888425"/>
                <a:gd name="connsiteY8" fmla="*/ 858336 h 1018193"/>
                <a:gd name="connsiteX9" fmla="*/ 215779 w 888425"/>
                <a:gd name="connsiteY9" fmla="*/ 540953 h 1018193"/>
                <a:gd name="connsiteX10" fmla="*/ 101013 w 888425"/>
                <a:gd name="connsiteY10" fmla="*/ 426234 h 1018193"/>
                <a:gd name="connsiteX11" fmla="*/ 215779 w 888425"/>
                <a:gd name="connsiteY11" fmla="*/ 311506 h 1018193"/>
                <a:gd name="connsiteX12" fmla="*/ 330508 w 888425"/>
                <a:gd name="connsiteY12" fmla="*/ 426234 h 1018193"/>
                <a:gd name="connsiteX13" fmla="*/ 215779 w 888425"/>
                <a:gd name="connsiteY13" fmla="*/ 540953 h 1018193"/>
                <a:gd name="connsiteX14" fmla="*/ 331842 w 888425"/>
                <a:gd name="connsiteY14" fmla="*/ 709974 h 1018193"/>
                <a:gd name="connsiteX15" fmla="*/ 395364 w 888425"/>
                <a:gd name="connsiteY15" fmla="*/ 671112 h 1018193"/>
                <a:gd name="connsiteX16" fmla="*/ 331842 w 888425"/>
                <a:gd name="connsiteY16" fmla="*/ 709974 h 1018193"/>
                <a:gd name="connsiteX17" fmla="*/ 620220 w 888425"/>
                <a:gd name="connsiteY17" fmla="*/ 628850 h 1018193"/>
                <a:gd name="connsiteX18" fmla="*/ 543868 w 888425"/>
                <a:gd name="connsiteY18" fmla="*/ 552602 h 1018193"/>
                <a:gd name="connsiteX19" fmla="*/ 620220 w 888425"/>
                <a:gd name="connsiteY19" fmla="*/ 476240 h 1018193"/>
                <a:gd name="connsiteX20" fmla="*/ 696573 w 888425"/>
                <a:gd name="connsiteY20" fmla="*/ 552602 h 1018193"/>
                <a:gd name="connsiteX21" fmla="*/ 620220 w 888425"/>
                <a:gd name="connsiteY21" fmla="*/ 628850 h 1018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88425" h="1018193">
                  <a:moveTo>
                    <a:pt x="888425" y="512940"/>
                  </a:moveTo>
                  <a:lnTo>
                    <a:pt x="0" y="0"/>
                  </a:lnTo>
                  <a:lnTo>
                    <a:pt x="0" y="1018194"/>
                  </a:lnTo>
                  <a:cubicBezTo>
                    <a:pt x="371647" y="1001716"/>
                    <a:pt x="696182" y="804824"/>
                    <a:pt x="888425" y="512940"/>
                  </a:cubicBezTo>
                  <a:close/>
                  <a:moveTo>
                    <a:pt x="164144" y="858336"/>
                  </a:moveTo>
                  <a:cubicBezTo>
                    <a:pt x="122015" y="858336"/>
                    <a:pt x="87840" y="824151"/>
                    <a:pt x="87840" y="782031"/>
                  </a:cubicBezTo>
                  <a:cubicBezTo>
                    <a:pt x="87840" y="739807"/>
                    <a:pt x="122015" y="705679"/>
                    <a:pt x="164144" y="705679"/>
                  </a:cubicBezTo>
                  <a:cubicBezTo>
                    <a:pt x="206312" y="705679"/>
                    <a:pt x="240544" y="739807"/>
                    <a:pt x="240544" y="782031"/>
                  </a:cubicBezTo>
                  <a:cubicBezTo>
                    <a:pt x="240544" y="824151"/>
                    <a:pt x="206312" y="858336"/>
                    <a:pt x="164144" y="858336"/>
                  </a:cubicBezTo>
                  <a:close/>
                  <a:moveTo>
                    <a:pt x="215779" y="540953"/>
                  </a:moveTo>
                  <a:cubicBezTo>
                    <a:pt x="152457" y="540953"/>
                    <a:pt x="101013" y="489556"/>
                    <a:pt x="101013" y="426234"/>
                  </a:cubicBezTo>
                  <a:cubicBezTo>
                    <a:pt x="101013" y="362903"/>
                    <a:pt x="152352" y="311506"/>
                    <a:pt x="215779" y="311506"/>
                  </a:cubicBezTo>
                  <a:cubicBezTo>
                    <a:pt x="279159" y="311506"/>
                    <a:pt x="330508" y="362903"/>
                    <a:pt x="330508" y="426234"/>
                  </a:cubicBezTo>
                  <a:cubicBezTo>
                    <a:pt x="330508" y="489566"/>
                    <a:pt x="279168" y="540953"/>
                    <a:pt x="215779" y="540953"/>
                  </a:cubicBezTo>
                  <a:close/>
                  <a:moveTo>
                    <a:pt x="331842" y="709974"/>
                  </a:moveTo>
                  <a:cubicBezTo>
                    <a:pt x="284350" y="709974"/>
                    <a:pt x="375485" y="671112"/>
                    <a:pt x="395364" y="671112"/>
                  </a:cubicBezTo>
                  <a:cubicBezTo>
                    <a:pt x="442760" y="671112"/>
                    <a:pt x="351720" y="709974"/>
                    <a:pt x="331842" y="709974"/>
                  </a:cubicBezTo>
                  <a:close/>
                  <a:moveTo>
                    <a:pt x="620220" y="628850"/>
                  </a:moveTo>
                  <a:cubicBezTo>
                    <a:pt x="578044" y="628850"/>
                    <a:pt x="543868" y="594722"/>
                    <a:pt x="543868" y="552602"/>
                  </a:cubicBezTo>
                  <a:cubicBezTo>
                    <a:pt x="543868" y="510378"/>
                    <a:pt x="578101" y="476240"/>
                    <a:pt x="620220" y="476240"/>
                  </a:cubicBezTo>
                  <a:cubicBezTo>
                    <a:pt x="662388" y="476240"/>
                    <a:pt x="696573" y="510378"/>
                    <a:pt x="696573" y="552602"/>
                  </a:cubicBezTo>
                  <a:cubicBezTo>
                    <a:pt x="696573" y="594722"/>
                    <a:pt x="662388" y="628850"/>
                    <a:pt x="620220" y="628850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</p:grpSp>
      <p:grpSp>
        <p:nvGrpSpPr>
          <p:cNvPr id="463" name="مجموعة 462">
            <a:extLst>
              <a:ext uri="{FF2B5EF4-FFF2-40B4-BE49-F238E27FC236}">
                <a16:creationId xmlns:a16="http://schemas.microsoft.com/office/drawing/2014/main" id="{E50CAB1E-8AB7-4778-9D09-C05B9B2DAA15}"/>
              </a:ext>
            </a:extLst>
          </p:cNvPr>
          <p:cNvGrpSpPr/>
          <p:nvPr/>
        </p:nvGrpSpPr>
        <p:grpSpPr>
          <a:xfrm>
            <a:off x="5991427" y="5279305"/>
            <a:ext cx="466386" cy="542724"/>
            <a:chOff x="8204196" y="1445795"/>
            <a:chExt cx="1126255" cy="1310600"/>
          </a:xfrm>
          <a:solidFill>
            <a:schemeClr val="accent2">
              <a:lumMod val="75000"/>
            </a:schemeClr>
          </a:solidFill>
        </p:grpSpPr>
        <p:sp>
          <p:nvSpPr>
            <p:cNvPr id="464" name="شكل حر: شكل 463">
              <a:extLst>
                <a:ext uri="{FF2B5EF4-FFF2-40B4-BE49-F238E27FC236}">
                  <a16:creationId xmlns:a16="http://schemas.microsoft.com/office/drawing/2014/main" id="{4CF6D9B1-FB47-4587-8747-2D56074F00FC}"/>
                </a:ext>
              </a:extLst>
            </p:cNvPr>
            <p:cNvSpPr/>
            <p:nvPr/>
          </p:nvSpPr>
          <p:spPr>
            <a:xfrm>
              <a:off x="8204234" y="1445795"/>
              <a:ext cx="1126217" cy="757637"/>
            </a:xfrm>
            <a:custGeom>
              <a:avLst/>
              <a:gdLst>
                <a:gd name="connsiteX0" fmla="*/ 951176 w 1126217"/>
                <a:gd name="connsiteY0" fmla="*/ 757638 h 757637"/>
                <a:gd name="connsiteX1" fmla="*/ 1126217 w 1126217"/>
                <a:gd name="connsiteY1" fmla="*/ 656577 h 757637"/>
                <a:gd name="connsiteX2" fmla="*/ 0 w 1126217"/>
                <a:gd name="connsiteY2" fmla="*/ 0 h 757637"/>
                <a:gd name="connsiteX3" fmla="*/ 0 w 1126217"/>
                <a:gd name="connsiteY3" fmla="*/ 202025 h 757637"/>
                <a:gd name="connsiteX4" fmla="*/ 951176 w 1126217"/>
                <a:gd name="connsiteY4" fmla="*/ 757638 h 75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217" h="757637">
                  <a:moveTo>
                    <a:pt x="951176" y="757638"/>
                  </a:moveTo>
                  <a:lnTo>
                    <a:pt x="1126217" y="656577"/>
                  </a:lnTo>
                  <a:cubicBezTo>
                    <a:pt x="890749" y="275615"/>
                    <a:pt x="475659" y="17164"/>
                    <a:pt x="0" y="0"/>
                  </a:cubicBezTo>
                  <a:lnTo>
                    <a:pt x="0" y="202025"/>
                  </a:lnTo>
                  <a:cubicBezTo>
                    <a:pt x="401041" y="218989"/>
                    <a:pt x="750780" y="436969"/>
                    <a:pt x="951176" y="757638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  <p:sp>
          <p:nvSpPr>
            <p:cNvPr id="465" name="شكل حر: شكل 464">
              <a:extLst>
                <a:ext uri="{FF2B5EF4-FFF2-40B4-BE49-F238E27FC236}">
                  <a16:creationId xmlns:a16="http://schemas.microsoft.com/office/drawing/2014/main" id="{58961F4B-1E40-4DCF-AF02-E0A085171174}"/>
                </a:ext>
              </a:extLst>
            </p:cNvPr>
            <p:cNvSpPr/>
            <p:nvPr/>
          </p:nvSpPr>
          <p:spPr>
            <a:xfrm>
              <a:off x="8204196" y="1704636"/>
              <a:ext cx="904160" cy="1051759"/>
            </a:xfrm>
            <a:custGeom>
              <a:avLst/>
              <a:gdLst>
                <a:gd name="connsiteX0" fmla="*/ 0 w 904160"/>
                <a:gd name="connsiteY0" fmla="*/ 0 h 1051759"/>
                <a:gd name="connsiteX1" fmla="*/ 0 w 904160"/>
                <a:gd name="connsiteY1" fmla="*/ 1051760 h 1051759"/>
                <a:gd name="connsiteX2" fmla="*/ 904161 w 904160"/>
                <a:gd name="connsiteY2" fmla="*/ 529742 h 1051759"/>
                <a:gd name="connsiteX3" fmla="*/ 0 w 904160"/>
                <a:gd name="connsiteY3" fmla="*/ 0 h 1051759"/>
                <a:gd name="connsiteX4" fmla="*/ 292617 w 904160"/>
                <a:gd name="connsiteY4" fmla="*/ 151514 h 1051759"/>
                <a:gd name="connsiteX5" fmla="*/ 368970 w 904160"/>
                <a:gd name="connsiteY5" fmla="*/ 227819 h 1051759"/>
                <a:gd name="connsiteX6" fmla="*/ 292617 w 904160"/>
                <a:gd name="connsiteY6" fmla="*/ 304143 h 1051759"/>
                <a:gd name="connsiteX7" fmla="*/ 216313 w 904160"/>
                <a:gd name="connsiteY7" fmla="*/ 227819 h 1051759"/>
                <a:gd name="connsiteX8" fmla="*/ 292617 w 904160"/>
                <a:gd name="connsiteY8" fmla="*/ 151514 h 1051759"/>
                <a:gd name="connsiteX9" fmla="*/ 128968 w 904160"/>
                <a:gd name="connsiteY9" fmla="*/ 80096 h 1051759"/>
                <a:gd name="connsiteX10" fmla="*/ 93164 w 904160"/>
                <a:gd name="connsiteY10" fmla="*/ 143332 h 1051759"/>
                <a:gd name="connsiteX11" fmla="*/ 128968 w 904160"/>
                <a:gd name="connsiteY11" fmla="*/ 80096 h 1051759"/>
                <a:gd name="connsiteX12" fmla="*/ 177889 w 904160"/>
                <a:gd name="connsiteY12" fmla="*/ 792128 h 1051759"/>
                <a:gd name="connsiteX13" fmla="*/ 63122 w 904160"/>
                <a:gd name="connsiteY13" fmla="*/ 677428 h 1051759"/>
                <a:gd name="connsiteX14" fmla="*/ 177889 w 904160"/>
                <a:gd name="connsiteY14" fmla="*/ 562727 h 1051759"/>
                <a:gd name="connsiteX15" fmla="*/ 292617 w 904160"/>
                <a:gd name="connsiteY15" fmla="*/ 677428 h 1051759"/>
                <a:gd name="connsiteX16" fmla="*/ 177889 w 904160"/>
                <a:gd name="connsiteY16" fmla="*/ 792128 h 1051759"/>
                <a:gd name="connsiteX17" fmla="*/ 295475 w 904160"/>
                <a:gd name="connsiteY17" fmla="*/ 451666 h 1051759"/>
                <a:gd name="connsiteX18" fmla="*/ 225247 w 904160"/>
                <a:gd name="connsiteY18" fmla="*/ 456724 h 1051759"/>
                <a:gd name="connsiteX19" fmla="*/ 151514 w 904160"/>
                <a:gd name="connsiteY19" fmla="*/ 433340 h 1051759"/>
                <a:gd name="connsiteX20" fmla="*/ 120882 w 904160"/>
                <a:gd name="connsiteY20" fmla="*/ 389049 h 1051759"/>
                <a:gd name="connsiteX21" fmla="*/ 184204 w 904160"/>
                <a:gd name="connsiteY21" fmla="*/ 358321 h 1051759"/>
                <a:gd name="connsiteX22" fmla="*/ 299818 w 904160"/>
                <a:gd name="connsiteY22" fmla="*/ 398078 h 1051759"/>
                <a:gd name="connsiteX23" fmla="*/ 295475 w 904160"/>
                <a:gd name="connsiteY23" fmla="*/ 451666 h 1051759"/>
                <a:gd name="connsiteX24" fmla="*/ 358512 w 904160"/>
                <a:gd name="connsiteY24" fmla="*/ 630307 h 1051759"/>
                <a:gd name="connsiteX25" fmla="*/ 393925 w 904160"/>
                <a:gd name="connsiteY25" fmla="*/ 565404 h 1051759"/>
                <a:gd name="connsiteX26" fmla="*/ 358512 w 904160"/>
                <a:gd name="connsiteY26" fmla="*/ 630307 h 1051759"/>
                <a:gd name="connsiteX27" fmla="*/ 519198 w 904160"/>
                <a:gd name="connsiteY27" fmla="*/ 524237 h 1051759"/>
                <a:gd name="connsiteX28" fmla="*/ 442846 w 904160"/>
                <a:gd name="connsiteY28" fmla="*/ 447932 h 1051759"/>
                <a:gd name="connsiteX29" fmla="*/ 519198 w 904160"/>
                <a:gd name="connsiteY29" fmla="*/ 371608 h 1051759"/>
                <a:gd name="connsiteX30" fmla="*/ 595551 w 904160"/>
                <a:gd name="connsiteY30" fmla="*/ 447932 h 1051759"/>
                <a:gd name="connsiteX31" fmla="*/ 519198 w 904160"/>
                <a:gd name="connsiteY31" fmla="*/ 524237 h 1051759"/>
                <a:gd name="connsiteX32" fmla="*/ 653796 w 904160"/>
                <a:gd name="connsiteY32" fmla="*/ 491052 h 1051759"/>
                <a:gd name="connsiteX33" fmla="*/ 717328 w 904160"/>
                <a:gd name="connsiteY33" fmla="*/ 452133 h 1051759"/>
                <a:gd name="connsiteX34" fmla="*/ 653796 w 904160"/>
                <a:gd name="connsiteY34" fmla="*/ 491052 h 1051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04160" h="1051759">
                  <a:moveTo>
                    <a:pt x="0" y="0"/>
                  </a:moveTo>
                  <a:lnTo>
                    <a:pt x="0" y="1051760"/>
                  </a:lnTo>
                  <a:lnTo>
                    <a:pt x="904161" y="529742"/>
                  </a:lnTo>
                  <a:cubicBezTo>
                    <a:pt x="714223" y="224390"/>
                    <a:pt x="381991" y="16869"/>
                    <a:pt x="0" y="0"/>
                  </a:cubicBezTo>
                  <a:close/>
                  <a:moveTo>
                    <a:pt x="292617" y="151514"/>
                  </a:moveTo>
                  <a:cubicBezTo>
                    <a:pt x="334842" y="151514"/>
                    <a:pt x="368970" y="185642"/>
                    <a:pt x="368970" y="227819"/>
                  </a:cubicBezTo>
                  <a:cubicBezTo>
                    <a:pt x="368970" y="269996"/>
                    <a:pt x="334842" y="304143"/>
                    <a:pt x="292617" y="304143"/>
                  </a:cubicBezTo>
                  <a:cubicBezTo>
                    <a:pt x="250498" y="304143"/>
                    <a:pt x="216313" y="269986"/>
                    <a:pt x="216313" y="227819"/>
                  </a:cubicBezTo>
                  <a:cubicBezTo>
                    <a:pt x="216275" y="185652"/>
                    <a:pt x="250441" y="151514"/>
                    <a:pt x="292617" y="151514"/>
                  </a:cubicBezTo>
                  <a:close/>
                  <a:moveTo>
                    <a:pt x="128968" y="80096"/>
                  </a:moveTo>
                  <a:cubicBezTo>
                    <a:pt x="195015" y="80096"/>
                    <a:pt x="134788" y="143332"/>
                    <a:pt x="93164" y="143332"/>
                  </a:cubicBezTo>
                  <a:cubicBezTo>
                    <a:pt x="27118" y="143332"/>
                    <a:pt x="87335" y="80096"/>
                    <a:pt x="128968" y="80096"/>
                  </a:cubicBezTo>
                  <a:close/>
                  <a:moveTo>
                    <a:pt x="177889" y="792128"/>
                  </a:moveTo>
                  <a:cubicBezTo>
                    <a:pt x="114567" y="792128"/>
                    <a:pt x="63122" y="740759"/>
                    <a:pt x="63122" y="677428"/>
                  </a:cubicBezTo>
                  <a:cubicBezTo>
                    <a:pt x="63122" y="614096"/>
                    <a:pt x="114472" y="562727"/>
                    <a:pt x="177889" y="562727"/>
                  </a:cubicBezTo>
                  <a:cubicBezTo>
                    <a:pt x="241268" y="562727"/>
                    <a:pt x="292617" y="614096"/>
                    <a:pt x="292617" y="677428"/>
                  </a:cubicBezTo>
                  <a:cubicBezTo>
                    <a:pt x="292617" y="740759"/>
                    <a:pt x="241278" y="792128"/>
                    <a:pt x="177889" y="792128"/>
                  </a:cubicBezTo>
                  <a:close/>
                  <a:moveTo>
                    <a:pt x="295475" y="451666"/>
                  </a:moveTo>
                  <a:cubicBezTo>
                    <a:pt x="276235" y="466887"/>
                    <a:pt x="246107" y="471021"/>
                    <a:pt x="225247" y="456724"/>
                  </a:cubicBezTo>
                  <a:cubicBezTo>
                    <a:pt x="203692" y="441931"/>
                    <a:pt x="176660" y="438274"/>
                    <a:pt x="151514" y="433340"/>
                  </a:cubicBezTo>
                  <a:cubicBezTo>
                    <a:pt x="130397" y="429149"/>
                    <a:pt x="110623" y="412575"/>
                    <a:pt x="120882" y="389049"/>
                  </a:cubicBezTo>
                  <a:cubicBezTo>
                    <a:pt x="130645" y="366808"/>
                    <a:pt x="160925" y="353730"/>
                    <a:pt x="184204" y="358321"/>
                  </a:cubicBezTo>
                  <a:cubicBezTo>
                    <a:pt x="224695" y="366360"/>
                    <a:pt x="265195" y="374304"/>
                    <a:pt x="299818" y="398078"/>
                  </a:cubicBezTo>
                  <a:cubicBezTo>
                    <a:pt x="320431" y="412185"/>
                    <a:pt x="312049" y="438598"/>
                    <a:pt x="295475" y="451666"/>
                  </a:cubicBezTo>
                  <a:close/>
                  <a:moveTo>
                    <a:pt x="358512" y="630307"/>
                  </a:moveTo>
                  <a:cubicBezTo>
                    <a:pt x="292513" y="630307"/>
                    <a:pt x="351168" y="565404"/>
                    <a:pt x="393925" y="565404"/>
                  </a:cubicBezTo>
                  <a:cubicBezTo>
                    <a:pt x="459924" y="565347"/>
                    <a:pt x="401269" y="630307"/>
                    <a:pt x="358512" y="630307"/>
                  </a:cubicBezTo>
                  <a:close/>
                  <a:moveTo>
                    <a:pt x="519198" y="524237"/>
                  </a:moveTo>
                  <a:cubicBezTo>
                    <a:pt x="477021" y="524237"/>
                    <a:pt x="442846" y="490109"/>
                    <a:pt x="442846" y="447932"/>
                  </a:cubicBezTo>
                  <a:cubicBezTo>
                    <a:pt x="442846" y="405756"/>
                    <a:pt x="477079" y="371608"/>
                    <a:pt x="519198" y="371608"/>
                  </a:cubicBezTo>
                  <a:cubicBezTo>
                    <a:pt x="561365" y="371608"/>
                    <a:pt x="595551" y="405765"/>
                    <a:pt x="595551" y="447932"/>
                  </a:cubicBezTo>
                  <a:cubicBezTo>
                    <a:pt x="595551" y="490099"/>
                    <a:pt x="561365" y="524237"/>
                    <a:pt x="519198" y="524237"/>
                  </a:cubicBezTo>
                  <a:close/>
                  <a:moveTo>
                    <a:pt x="653796" y="491052"/>
                  </a:moveTo>
                  <a:cubicBezTo>
                    <a:pt x="606304" y="491052"/>
                    <a:pt x="697449" y="452133"/>
                    <a:pt x="717328" y="452133"/>
                  </a:cubicBezTo>
                  <a:cubicBezTo>
                    <a:pt x="764819" y="452085"/>
                    <a:pt x="673675" y="491052"/>
                    <a:pt x="653796" y="491052"/>
                  </a:cubicBezTo>
                  <a:close/>
                </a:path>
              </a:pathLst>
            </a:custGeom>
            <a:grpFill/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1" anchor="ctr"/>
            <a:lstStyle/>
            <a:p>
              <a:endParaRPr lang="ar-OM"/>
            </a:p>
          </p:txBody>
        </p:sp>
      </p:grpSp>
      <p:grpSp>
        <p:nvGrpSpPr>
          <p:cNvPr id="495" name="مجموعة 494">
            <a:extLst>
              <a:ext uri="{FF2B5EF4-FFF2-40B4-BE49-F238E27FC236}">
                <a16:creationId xmlns:a16="http://schemas.microsoft.com/office/drawing/2014/main" id="{37AA79EA-B074-47EE-84ED-0043D1915F10}"/>
              </a:ext>
            </a:extLst>
          </p:cNvPr>
          <p:cNvGrpSpPr/>
          <p:nvPr/>
        </p:nvGrpSpPr>
        <p:grpSpPr>
          <a:xfrm>
            <a:off x="4170977" y="3851953"/>
            <a:ext cx="441147" cy="1123666"/>
            <a:chOff x="3008919" y="3050712"/>
            <a:chExt cx="441147" cy="1123666"/>
          </a:xfrm>
        </p:grpSpPr>
        <p:sp>
          <p:nvSpPr>
            <p:cNvPr id="496" name="مربع نص 495">
              <a:extLst>
                <a:ext uri="{FF2B5EF4-FFF2-40B4-BE49-F238E27FC236}">
                  <a16:creationId xmlns:a16="http://schemas.microsoft.com/office/drawing/2014/main" id="{9DF66FA2-BA22-4763-9E9B-646E5D41C223}"/>
                </a:ext>
              </a:extLst>
            </p:cNvPr>
            <p:cNvSpPr txBox="1"/>
            <p:nvPr/>
          </p:nvSpPr>
          <p:spPr>
            <a:xfrm>
              <a:off x="3008919" y="3050712"/>
              <a:ext cx="441147" cy="7078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4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497" name="مربع نص 496">
              <a:extLst>
                <a:ext uri="{FF2B5EF4-FFF2-40B4-BE49-F238E27FC236}">
                  <a16:creationId xmlns:a16="http://schemas.microsoft.com/office/drawing/2014/main" id="{197FF40E-FCF7-49F7-9C8E-CF45AE17CB75}"/>
                </a:ext>
              </a:extLst>
            </p:cNvPr>
            <p:cNvSpPr txBox="1"/>
            <p:nvPr/>
          </p:nvSpPr>
          <p:spPr>
            <a:xfrm>
              <a:off x="3008919" y="3466492"/>
              <a:ext cx="441147" cy="7078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4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cxnSp>
          <p:nvCxnSpPr>
            <p:cNvPr id="498" name="رابط مستقيم 497">
              <a:extLst>
                <a:ext uri="{FF2B5EF4-FFF2-40B4-BE49-F238E27FC236}">
                  <a16:creationId xmlns:a16="http://schemas.microsoft.com/office/drawing/2014/main" id="{C9996824-BCF1-4FB6-A745-ADE64341A8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3492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9" name="مربع نص 498">
            <a:extLst>
              <a:ext uri="{FF2B5EF4-FFF2-40B4-BE49-F238E27FC236}">
                <a16:creationId xmlns:a16="http://schemas.microsoft.com/office/drawing/2014/main" id="{9F133848-4B3D-4719-B85E-7340984CC12A}"/>
              </a:ext>
            </a:extLst>
          </p:cNvPr>
          <p:cNvSpPr txBox="1"/>
          <p:nvPr/>
        </p:nvSpPr>
        <p:spPr>
          <a:xfrm>
            <a:off x="3798756" y="4006622"/>
            <a:ext cx="466794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501" name="مجموعة 500">
            <a:extLst>
              <a:ext uri="{FF2B5EF4-FFF2-40B4-BE49-F238E27FC236}">
                <a16:creationId xmlns:a16="http://schemas.microsoft.com/office/drawing/2014/main" id="{EDF00039-D232-4569-8D74-A30341BA91B3}"/>
              </a:ext>
            </a:extLst>
          </p:cNvPr>
          <p:cNvGrpSpPr/>
          <p:nvPr/>
        </p:nvGrpSpPr>
        <p:grpSpPr>
          <a:xfrm>
            <a:off x="5390497" y="3873281"/>
            <a:ext cx="697628" cy="1123666"/>
            <a:chOff x="2792761" y="3050712"/>
            <a:chExt cx="697628" cy="1123666"/>
          </a:xfrm>
        </p:grpSpPr>
        <p:sp>
          <p:nvSpPr>
            <p:cNvPr id="502" name="مربع نص 501">
              <a:extLst>
                <a:ext uri="{FF2B5EF4-FFF2-40B4-BE49-F238E27FC236}">
                  <a16:creationId xmlns:a16="http://schemas.microsoft.com/office/drawing/2014/main" id="{51619324-483F-4935-AF3E-0A196030C89E}"/>
                </a:ext>
              </a:extLst>
            </p:cNvPr>
            <p:cNvSpPr txBox="1"/>
            <p:nvPr/>
          </p:nvSpPr>
          <p:spPr>
            <a:xfrm>
              <a:off x="2792761" y="3050712"/>
              <a:ext cx="697628" cy="7078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4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</a:t>
              </a:r>
            </a:p>
          </p:txBody>
        </p:sp>
        <p:sp>
          <p:nvSpPr>
            <p:cNvPr id="503" name="مربع نص 502">
              <a:extLst>
                <a:ext uri="{FF2B5EF4-FFF2-40B4-BE49-F238E27FC236}">
                  <a16:creationId xmlns:a16="http://schemas.microsoft.com/office/drawing/2014/main" id="{5C087842-997E-458C-91F9-0B857081D96C}"/>
                </a:ext>
              </a:extLst>
            </p:cNvPr>
            <p:cNvSpPr txBox="1"/>
            <p:nvPr/>
          </p:nvSpPr>
          <p:spPr>
            <a:xfrm>
              <a:off x="2921002" y="3466492"/>
              <a:ext cx="441146" cy="7078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4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cxnSp>
          <p:nvCxnSpPr>
            <p:cNvPr id="504" name="رابط مستقيم 503">
              <a:extLst>
                <a:ext uri="{FF2B5EF4-FFF2-40B4-BE49-F238E27FC236}">
                  <a16:creationId xmlns:a16="http://schemas.microsoft.com/office/drawing/2014/main" id="{D3418D6F-A952-43DC-A80A-63C6BEDC2B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25574" y="3517768"/>
              <a:ext cx="43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6" name="مجموعة 505">
            <a:extLst>
              <a:ext uri="{FF2B5EF4-FFF2-40B4-BE49-F238E27FC236}">
                <a16:creationId xmlns:a16="http://schemas.microsoft.com/office/drawing/2014/main" id="{8EC98949-4ED1-4D8A-8246-2EC80CF81F1D}"/>
              </a:ext>
            </a:extLst>
          </p:cNvPr>
          <p:cNvGrpSpPr/>
          <p:nvPr/>
        </p:nvGrpSpPr>
        <p:grpSpPr>
          <a:xfrm>
            <a:off x="2967482" y="5310525"/>
            <a:ext cx="441147" cy="1123666"/>
            <a:chOff x="3008919" y="3050712"/>
            <a:chExt cx="441147" cy="1123666"/>
          </a:xfrm>
        </p:grpSpPr>
        <p:sp>
          <p:nvSpPr>
            <p:cNvPr id="507" name="مربع نص 506">
              <a:extLst>
                <a:ext uri="{FF2B5EF4-FFF2-40B4-BE49-F238E27FC236}">
                  <a16:creationId xmlns:a16="http://schemas.microsoft.com/office/drawing/2014/main" id="{3F479B09-77D4-4858-871E-DFBBEB0373EA}"/>
                </a:ext>
              </a:extLst>
            </p:cNvPr>
            <p:cNvSpPr txBox="1"/>
            <p:nvPr/>
          </p:nvSpPr>
          <p:spPr>
            <a:xfrm>
              <a:off x="3008919" y="3050712"/>
              <a:ext cx="441147" cy="7078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4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508" name="مربع نص 507">
              <a:extLst>
                <a:ext uri="{FF2B5EF4-FFF2-40B4-BE49-F238E27FC236}">
                  <a16:creationId xmlns:a16="http://schemas.microsoft.com/office/drawing/2014/main" id="{6FCE0A66-562C-451D-A45D-1619357F88C6}"/>
                </a:ext>
              </a:extLst>
            </p:cNvPr>
            <p:cNvSpPr txBox="1"/>
            <p:nvPr/>
          </p:nvSpPr>
          <p:spPr>
            <a:xfrm>
              <a:off x="3008919" y="3466492"/>
              <a:ext cx="441147" cy="7078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4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cxnSp>
          <p:nvCxnSpPr>
            <p:cNvPr id="509" name="رابط مستقيم 508">
              <a:extLst>
                <a:ext uri="{FF2B5EF4-FFF2-40B4-BE49-F238E27FC236}">
                  <a16:creationId xmlns:a16="http://schemas.microsoft.com/office/drawing/2014/main" id="{533282C8-0F27-4785-A75A-232B9EF468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3492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0" name="مربع نص 509">
            <a:extLst>
              <a:ext uri="{FF2B5EF4-FFF2-40B4-BE49-F238E27FC236}">
                <a16:creationId xmlns:a16="http://schemas.microsoft.com/office/drawing/2014/main" id="{E351F49C-6738-4BB6-9031-29E67540FED4}"/>
              </a:ext>
            </a:extLst>
          </p:cNvPr>
          <p:cNvSpPr txBox="1"/>
          <p:nvPr/>
        </p:nvSpPr>
        <p:spPr>
          <a:xfrm>
            <a:off x="2595261" y="5465194"/>
            <a:ext cx="466794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grpSp>
        <p:nvGrpSpPr>
          <p:cNvPr id="512" name="مجموعة 511">
            <a:extLst>
              <a:ext uri="{FF2B5EF4-FFF2-40B4-BE49-F238E27FC236}">
                <a16:creationId xmlns:a16="http://schemas.microsoft.com/office/drawing/2014/main" id="{F158E348-3FB5-4C0B-B711-CF5DF9938E01}"/>
              </a:ext>
            </a:extLst>
          </p:cNvPr>
          <p:cNvGrpSpPr/>
          <p:nvPr/>
        </p:nvGrpSpPr>
        <p:grpSpPr>
          <a:xfrm>
            <a:off x="4353778" y="5331853"/>
            <a:ext cx="697628" cy="1123666"/>
            <a:chOff x="2792761" y="3050712"/>
            <a:chExt cx="697628" cy="1123666"/>
          </a:xfrm>
        </p:grpSpPr>
        <p:sp>
          <p:nvSpPr>
            <p:cNvPr id="513" name="مربع نص 512">
              <a:extLst>
                <a:ext uri="{FF2B5EF4-FFF2-40B4-BE49-F238E27FC236}">
                  <a16:creationId xmlns:a16="http://schemas.microsoft.com/office/drawing/2014/main" id="{36AF39B2-165D-46B7-B192-8E1AFE435269}"/>
                </a:ext>
              </a:extLst>
            </p:cNvPr>
            <p:cNvSpPr txBox="1"/>
            <p:nvPr/>
          </p:nvSpPr>
          <p:spPr>
            <a:xfrm>
              <a:off x="2792761" y="3050712"/>
              <a:ext cx="697628" cy="7078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4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14</a:t>
              </a:r>
            </a:p>
          </p:txBody>
        </p:sp>
        <p:sp>
          <p:nvSpPr>
            <p:cNvPr id="514" name="مربع نص 513">
              <a:extLst>
                <a:ext uri="{FF2B5EF4-FFF2-40B4-BE49-F238E27FC236}">
                  <a16:creationId xmlns:a16="http://schemas.microsoft.com/office/drawing/2014/main" id="{E0121A10-D5E3-45E4-A24E-76AD3133B667}"/>
                </a:ext>
              </a:extLst>
            </p:cNvPr>
            <p:cNvSpPr txBox="1"/>
            <p:nvPr/>
          </p:nvSpPr>
          <p:spPr>
            <a:xfrm>
              <a:off x="2921002" y="3466492"/>
              <a:ext cx="441146" cy="7078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4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cxnSp>
          <p:nvCxnSpPr>
            <p:cNvPr id="515" name="رابط مستقيم 514">
              <a:extLst>
                <a:ext uri="{FF2B5EF4-FFF2-40B4-BE49-F238E27FC236}">
                  <a16:creationId xmlns:a16="http://schemas.microsoft.com/office/drawing/2014/main" id="{6600010F-168A-45F4-83B8-140D5A62A7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25574" y="3517768"/>
              <a:ext cx="43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044346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" grpId="0"/>
      <p:bldP spid="245" grpId="0"/>
      <p:bldP spid="246" grpId="0"/>
      <p:bldP spid="255" grpId="0"/>
      <p:bldP spid="256" grpId="0"/>
      <p:bldP spid="261" grpId="0"/>
      <p:bldP spid="380" grpId="0"/>
      <p:bldP spid="499" grpId="0"/>
      <p:bldP spid="5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5204715B-147B-44F9-8A35-B8C113B90267}"/>
              </a:ext>
            </a:extLst>
          </p:cNvPr>
          <p:cNvSpPr/>
          <p:nvPr/>
        </p:nvSpPr>
        <p:spPr>
          <a:xfrm>
            <a:off x="2828658" y="186612"/>
            <a:ext cx="4621968" cy="513184"/>
          </a:xfrm>
          <a:prstGeom prst="roundRect">
            <a:avLst>
              <a:gd name="adj" fmla="val 50000"/>
            </a:avLst>
          </a:prstGeom>
          <a:solidFill>
            <a:srgbClr val="BC7A2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الكسور غير الاعتيادية والأعداد الكسرية</a:t>
            </a:r>
          </a:p>
        </p:txBody>
      </p:sp>
      <p:sp>
        <p:nvSpPr>
          <p:cNvPr id="262" name="مربع نص 261">
            <a:extLst>
              <a:ext uri="{FF2B5EF4-FFF2-40B4-BE49-F238E27FC236}">
                <a16:creationId xmlns:a16="http://schemas.microsoft.com/office/drawing/2014/main" id="{5C7317BE-5C6A-4D79-9FAD-CEABEF2FF45A}"/>
              </a:ext>
            </a:extLst>
          </p:cNvPr>
          <p:cNvSpPr txBox="1"/>
          <p:nvPr/>
        </p:nvSpPr>
        <p:spPr>
          <a:xfrm>
            <a:off x="4928254" y="902590"/>
            <a:ext cx="46570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حول الكسر غير الاعتيادي إلى عدد كسري:</a:t>
            </a:r>
          </a:p>
        </p:txBody>
      </p:sp>
      <p:sp>
        <p:nvSpPr>
          <p:cNvPr id="263" name="مربع نص 262">
            <a:extLst>
              <a:ext uri="{FF2B5EF4-FFF2-40B4-BE49-F238E27FC236}">
                <a16:creationId xmlns:a16="http://schemas.microsoft.com/office/drawing/2014/main" id="{032CB58D-1B43-4D27-A5B0-A67853A21356}"/>
              </a:ext>
            </a:extLst>
          </p:cNvPr>
          <p:cNvSpPr txBox="1"/>
          <p:nvPr/>
        </p:nvSpPr>
        <p:spPr>
          <a:xfrm>
            <a:off x="5271714" y="3935684"/>
            <a:ext cx="457529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/>
              <a:t>حول العدد الكسري إلى كسر غير اعتيادي:</a:t>
            </a:r>
          </a:p>
        </p:txBody>
      </p:sp>
      <p:grpSp>
        <p:nvGrpSpPr>
          <p:cNvPr id="264" name="مجموعة 263">
            <a:extLst>
              <a:ext uri="{FF2B5EF4-FFF2-40B4-BE49-F238E27FC236}">
                <a16:creationId xmlns:a16="http://schemas.microsoft.com/office/drawing/2014/main" id="{CB7EDDDA-40C7-40BB-8820-69F7A56D3627}"/>
              </a:ext>
            </a:extLst>
          </p:cNvPr>
          <p:cNvGrpSpPr/>
          <p:nvPr/>
        </p:nvGrpSpPr>
        <p:grpSpPr>
          <a:xfrm>
            <a:off x="8815744" y="1425810"/>
            <a:ext cx="543739" cy="836362"/>
            <a:chOff x="2869705" y="3153350"/>
            <a:chExt cx="543739" cy="836362"/>
          </a:xfrm>
        </p:grpSpPr>
        <p:sp>
          <p:nvSpPr>
            <p:cNvPr id="265" name="مربع نص 264">
              <a:extLst>
                <a:ext uri="{FF2B5EF4-FFF2-40B4-BE49-F238E27FC236}">
                  <a16:creationId xmlns:a16="http://schemas.microsoft.com/office/drawing/2014/main" id="{A42A9E92-D6BC-4F0E-B603-AE07571E62A1}"/>
                </a:ext>
              </a:extLst>
            </p:cNvPr>
            <p:cNvSpPr txBox="1"/>
            <p:nvPr/>
          </p:nvSpPr>
          <p:spPr>
            <a:xfrm>
              <a:off x="2869705" y="3153350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/>
                <a:t>24</a:t>
              </a:r>
            </a:p>
          </p:txBody>
        </p:sp>
        <p:sp>
          <p:nvSpPr>
            <p:cNvPr id="266" name="مربع نص 265">
              <a:extLst>
                <a:ext uri="{FF2B5EF4-FFF2-40B4-BE49-F238E27FC236}">
                  <a16:creationId xmlns:a16="http://schemas.microsoft.com/office/drawing/2014/main" id="{8A78B0AD-911E-49DD-BAD0-93ABB71797FF}"/>
                </a:ext>
              </a:extLst>
            </p:cNvPr>
            <p:cNvSpPr txBox="1"/>
            <p:nvPr/>
          </p:nvSpPr>
          <p:spPr>
            <a:xfrm>
              <a:off x="2959474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/>
                <a:t>5</a:t>
              </a:r>
            </a:p>
          </p:txBody>
        </p:sp>
        <p:cxnSp>
          <p:nvCxnSpPr>
            <p:cNvPr id="267" name="رابط مستقيم 266">
              <a:extLst>
                <a:ext uri="{FF2B5EF4-FFF2-40B4-BE49-F238E27FC236}">
                  <a16:creationId xmlns:a16="http://schemas.microsoft.com/office/drawing/2014/main" id="{AC149A4B-16B2-4AF9-AF34-7CDBE20137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575" y="3517768"/>
              <a:ext cx="288000" cy="0"/>
            </a:xfrm>
            <a:prstGeom prst="line">
              <a:avLst/>
            </a:prstGeom>
            <a:ln w="28575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3" name="مربع نص 272">
            <a:extLst>
              <a:ext uri="{FF2B5EF4-FFF2-40B4-BE49-F238E27FC236}">
                <a16:creationId xmlns:a16="http://schemas.microsoft.com/office/drawing/2014/main" id="{5DFD9F00-FC6C-431D-81B9-4DB203252F6E}"/>
              </a:ext>
            </a:extLst>
          </p:cNvPr>
          <p:cNvSpPr txBox="1"/>
          <p:nvPr/>
        </p:nvSpPr>
        <p:spPr>
          <a:xfrm>
            <a:off x="8579412" y="158238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/>
              <a:t>=</a:t>
            </a:r>
          </a:p>
        </p:txBody>
      </p:sp>
      <p:grpSp>
        <p:nvGrpSpPr>
          <p:cNvPr id="339" name="مجموعة 338">
            <a:extLst>
              <a:ext uri="{FF2B5EF4-FFF2-40B4-BE49-F238E27FC236}">
                <a16:creationId xmlns:a16="http://schemas.microsoft.com/office/drawing/2014/main" id="{9971B96E-902E-4818-97D7-8265667C8EC7}"/>
              </a:ext>
            </a:extLst>
          </p:cNvPr>
          <p:cNvGrpSpPr/>
          <p:nvPr/>
        </p:nvGrpSpPr>
        <p:grpSpPr>
          <a:xfrm>
            <a:off x="7920566" y="4860138"/>
            <a:ext cx="364202" cy="827031"/>
            <a:chOff x="3047391" y="3162681"/>
            <a:chExt cx="364202" cy="827031"/>
          </a:xfrm>
        </p:grpSpPr>
        <p:sp>
          <p:nvSpPr>
            <p:cNvPr id="369" name="مربع نص 368">
              <a:extLst>
                <a:ext uri="{FF2B5EF4-FFF2-40B4-BE49-F238E27FC236}">
                  <a16:creationId xmlns:a16="http://schemas.microsoft.com/office/drawing/2014/main" id="{86D4C9D0-E3DC-4D55-A2F0-AE64CC1CE9D8}"/>
                </a:ext>
              </a:extLst>
            </p:cNvPr>
            <p:cNvSpPr txBox="1"/>
            <p:nvPr/>
          </p:nvSpPr>
          <p:spPr>
            <a:xfrm>
              <a:off x="3047391" y="3162681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/>
                <a:t>5</a:t>
              </a:r>
            </a:p>
          </p:txBody>
        </p:sp>
        <p:sp>
          <p:nvSpPr>
            <p:cNvPr id="370" name="مربع نص 369">
              <a:extLst>
                <a:ext uri="{FF2B5EF4-FFF2-40B4-BE49-F238E27FC236}">
                  <a16:creationId xmlns:a16="http://schemas.microsoft.com/office/drawing/2014/main" id="{C02F37C7-7590-4E7C-AF9C-5A7F2F31D8B7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/>
                <a:t>6</a:t>
              </a:r>
            </a:p>
          </p:txBody>
        </p:sp>
        <p:cxnSp>
          <p:nvCxnSpPr>
            <p:cNvPr id="371" name="رابط مستقيم 370">
              <a:extLst>
                <a:ext uri="{FF2B5EF4-FFF2-40B4-BE49-F238E27FC236}">
                  <a16:creationId xmlns:a16="http://schemas.microsoft.com/office/drawing/2014/main" id="{35A27165-41B5-467A-95E8-CE78EC1FF0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3492" y="3517768"/>
              <a:ext cx="252000" cy="0"/>
            </a:xfrm>
            <a:prstGeom prst="line">
              <a:avLst/>
            </a:prstGeom>
            <a:ln w="28575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2" name="مربع نص 371">
            <a:extLst>
              <a:ext uri="{FF2B5EF4-FFF2-40B4-BE49-F238E27FC236}">
                <a16:creationId xmlns:a16="http://schemas.microsoft.com/office/drawing/2014/main" id="{D094A3E5-8885-4C09-8F6B-6DBA296F08AF}"/>
              </a:ext>
            </a:extLst>
          </p:cNvPr>
          <p:cNvSpPr txBox="1"/>
          <p:nvPr/>
        </p:nvSpPr>
        <p:spPr>
          <a:xfrm>
            <a:off x="7652134" y="4986814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sz="3200" dirty="0"/>
              <a:t>3</a:t>
            </a:r>
          </a:p>
        </p:txBody>
      </p:sp>
      <p:sp>
        <p:nvSpPr>
          <p:cNvPr id="373" name="مربع نص 372">
            <a:extLst>
              <a:ext uri="{FF2B5EF4-FFF2-40B4-BE49-F238E27FC236}">
                <a16:creationId xmlns:a16="http://schemas.microsoft.com/office/drawing/2014/main" id="{EFF4978E-8104-428D-B1F3-3547159503C6}"/>
              </a:ext>
            </a:extLst>
          </p:cNvPr>
          <p:cNvSpPr txBox="1"/>
          <p:nvPr/>
        </p:nvSpPr>
        <p:spPr>
          <a:xfrm>
            <a:off x="7402314" y="498681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/>
              <a:t>=</a:t>
            </a:r>
          </a:p>
        </p:txBody>
      </p:sp>
      <p:pic>
        <p:nvPicPr>
          <p:cNvPr id="127" name="Snagit_SNG84F">
            <a:extLst>
              <a:ext uri="{FF2B5EF4-FFF2-40B4-BE49-F238E27FC236}">
                <a16:creationId xmlns:a16="http://schemas.microsoft.com/office/drawing/2014/main" id="{E530DBC4-90BD-4D37-B4E0-D652FE1D76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046" y="1384975"/>
            <a:ext cx="671866" cy="680161"/>
          </a:xfrm>
          <a:prstGeom prst="rect">
            <a:avLst/>
          </a:prstGeom>
        </p:spPr>
      </p:pic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99085D40-7888-4AA2-8F6A-A2507DA093DE}"/>
              </a:ext>
            </a:extLst>
          </p:cNvPr>
          <p:cNvGrpSpPr/>
          <p:nvPr/>
        </p:nvGrpSpPr>
        <p:grpSpPr>
          <a:xfrm>
            <a:off x="7094650" y="1384975"/>
            <a:ext cx="671866" cy="680161"/>
            <a:chOff x="7094650" y="1384975"/>
            <a:chExt cx="671866" cy="680161"/>
          </a:xfrm>
        </p:grpSpPr>
        <p:pic>
          <p:nvPicPr>
            <p:cNvPr id="6" name="Snagit_SNG84F">
              <a:extLst>
                <a:ext uri="{FF2B5EF4-FFF2-40B4-BE49-F238E27FC236}">
                  <a16:creationId xmlns:a16="http://schemas.microsoft.com/office/drawing/2014/main" id="{16C7B0FC-3030-4A09-8C6C-B38997582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4650" y="1384975"/>
              <a:ext cx="671866" cy="680161"/>
            </a:xfrm>
            <a:prstGeom prst="rect">
              <a:avLst/>
            </a:prstGeom>
          </p:spPr>
        </p:pic>
        <p:sp>
          <p:nvSpPr>
            <p:cNvPr id="7" name="شكل بيضاوي 6">
              <a:extLst>
                <a:ext uri="{FF2B5EF4-FFF2-40B4-BE49-F238E27FC236}">
                  <a16:creationId xmlns:a16="http://schemas.microsoft.com/office/drawing/2014/main" id="{971D72D3-3AC2-47D7-8704-43BFD8F04775}"/>
                </a:ext>
              </a:extLst>
            </p:cNvPr>
            <p:cNvSpPr/>
            <p:nvPr/>
          </p:nvSpPr>
          <p:spPr>
            <a:xfrm>
              <a:off x="7115660" y="1414894"/>
              <a:ext cx="630000" cy="6300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  <p:grpSp>
        <p:nvGrpSpPr>
          <p:cNvPr id="23" name="مجموعة 22">
            <a:extLst>
              <a:ext uri="{FF2B5EF4-FFF2-40B4-BE49-F238E27FC236}">
                <a16:creationId xmlns:a16="http://schemas.microsoft.com/office/drawing/2014/main" id="{BDF37B8B-165A-41E7-9B7B-1BEFECB7B3C9}"/>
              </a:ext>
            </a:extLst>
          </p:cNvPr>
          <p:cNvGrpSpPr/>
          <p:nvPr/>
        </p:nvGrpSpPr>
        <p:grpSpPr>
          <a:xfrm>
            <a:off x="6345999" y="1384975"/>
            <a:ext cx="671866" cy="680161"/>
            <a:chOff x="6345999" y="1384975"/>
            <a:chExt cx="671866" cy="680161"/>
          </a:xfrm>
        </p:grpSpPr>
        <p:pic>
          <p:nvPicPr>
            <p:cNvPr id="124" name="Snagit_SNG84F">
              <a:extLst>
                <a:ext uri="{FF2B5EF4-FFF2-40B4-BE49-F238E27FC236}">
                  <a16:creationId xmlns:a16="http://schemas.microsoft.com/office/drawing/2014/main" id="{09EDCB1B-6615-4A3D-9CB1-88B3A8123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5999" y="1384975"/>
              <a:ext cx="671866" cy="680161"/>
            </a:xfrm>
            <a:prstGeom prst="rect">
              <a:avLst/>
            </a:prstGeom>
          </p:spPr>
        </p:pic>
        <p:sp>
          <p:nvSpPr>
            <p:cNvPr id="129" name="شكل بيضاوي 128">
              <a:extLst>
                <a:ext uri="{FF2B5EF4-FFF2-40B4-BE49-F238E27FC236}">
                  <a16:creationId xmlns:a16="http://schemas.microsoft.com/office/drawing/2014/main" id="{8F8876D4-94A6-42D9-88AC-3F481F0A21B5}"/>
                </a:ext>
              </a:extLst>
            </p:cNvPr>
            <p:cNvSpPr/>
            <p:nvPr/>
          </p:nvSpPr>
          <p:spPr>
            <a:xfrm>
              <a:off x="6358983" y="1414894"/>
              <a:ext cx="630000" cy="6300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  <p:grpSp>
        <p:nvGrpSpPr>
          <p:cNvPr id="24" name="مجموعة 23">
            <a:extLst>
              <a:ext uri="{FF2B5EF4-FFF2-40B4-BE49-F238E27FC236}">
                <a16:creationId xmlns:a16="http://schemas.microsoft.com/office/drawing/2014/main" id="{933993A0-3106-43B0-A1DE-D1D004643767}"/>
              </a:ext>
            </a:extLst>
          </p:cNvPr>
          <p:cNvGrpSpPr/>
          <p:nvPr/>
        </p:nvGrpSpPr>
        <p:grpSpPr>
          <a:xfrm>
            <a:off x="5597348" y="1384975"/>
            <a:ext cx="671866" cy="680161"/>
            <a:chOff x="5597348" y="1384975"/>
            <a:chExt cx="671866" cy="680161"/>
          </a:xfrm>
        </p:grpSpPr>
        <p:pic>
          <p:nvPicPr>
            <p:cNvPr id="125" name="Snagit_SNG84F">
              <a:extLst>
                <a:ext uri="{FF2B5EF4-FFF2-40B4-BE49-F238E27FC236}">
                  <a16:creationId xmlns:a16="http://schemas.microsoft.com/office/drawing/2014/main" id="{FE2D864E-7156-4DF0-8D93-2CA319F81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7348" y="1384975"/>
              <a:ext cx="671866" cy="680161"/>
            </a:xfrm>
            <a:prstGeom prst="rect">
              <a:avLst/>
            </a:prstGeom>
          </p:spPr>
        </p:pic>
        <p:sp>
          <p:nvSpPr>
            <p:cNvPr id="130" name="شكل بيضاوي 129">
              <a:extLst>
                <a:ext uri="{FF2B5EF4-FFF2-40B4-BE49-F238E27FC236}">
                  <a16:creationId xmlns:a16="http://schemas.microsoft.com/office/drawing/2014/main" id="{D19027E9-F4D6-4E6C-93DE-A22C474E4BAC}"/>
                </a:ext>
              </a:extLst>
            </p:cNvPr>
            <p:cNvSpPr/>
            <p:nvPr/>
          </p:nvSpPr>
          <p:spPr>
            <a:xfrm>
              <a:off x="5613467" y="1414894"/>
              <a:ext cx="630000" cy="6300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C469B186-0A0A-445A-8AE0-6DEB652149EA}"/>
              </a:ext>
            </a:extLst>
          </p:cNvPr>
          <p:cNvGrpSpPr/>
          <p:nvPr/>
        </p:nvGrpSpPr>
        <p:grpSpPr>
          <a:xfrm>
            <a:off x="4848697" y="1384975"/>
            <a:ext cx="671866" cy="680161"/>
            <a:chOff x="4848697" y="1384975"/>
            <a:chExt cx="671866" cy="680161"/>
          </a:xfrm>
        </p:grpSpPr>
        <p:pic>
          <p:nvPicPr>
            <p:cNvPr id="126" name="Snagit_SNG84F">
              <a:extLst>
                <a:ext uri="{FF2B5EF4-FFF2-40B4-BE49-F238E27FC236}">
                  <a16:creationId xmlns:a16="http://schemas.microsoft.com/office/drawing/2014/main" id="{D996FD20-9C50-43A2-8CFA-E212E35D4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8697" y="1384975"/>
              <a:ext cx="671866" cy="680161"/>
            </a:xfrm>
            <a:prstGeom prst="rect">
              <a:avLst/>
            </a:prstGeom>
          </p:spPr>
        </p:pic>
        <p:sp>
          <p:nvSpPr>
            <p:cNvPr id="131" name="شكل بيضاوي 130">
              <a:extLst>
                <a:ext uri="{FF2B5EF4-FFF2-40B4-BE49-F238E27FC236}">
                  <a16:creationId xmlns:a16="http://schemas.microsoft.com/office/drawing/2014/main" id="{A376E038-F323-44E0-B223-72ED170CF87B}"/>
                </a:ext>
              </a:extLst>
            </p:cNvPr>
            <p:cNvSpPr/>
            <p:nvPr/>
          </p:nvSpPr>
          <p:spPr>
            <a:xfrm>
              <a:off x="4868346" y="1414894"/>
              <a:ext cx="630000" cy="6300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  <p:sp>
        <p:nvSpPr>
          <p:cNvPr id="8" name="دائرة جزئية 7">
            <a:extLst>
              <a:ext uri="{FF2B5EF4-FFF2-40B4-BE49-F238E27FC236}">
                <a16:creationId xmlns:a16="http://schemas.microsoft.com/office/drawing/2014/main" id="{41542F1B-3584-4E84-B624-58E132D4DE73}"/>
              </a:ext>
            </a:extLst>
          </p:cNvPr>
          <p:cNvSpPr/>
          <p:nvPr/>
        </p:nvSpPr>
        <p:spPr>
          <a:xfrm>
            <a:off x="4120525" y="1417514"/>
            <a:ext cx="630000" cy="630000"/>
          </a:xfrm>
          <a:prstGeom prst="pie">
            <a:avLst>
              <a:gd name="adj1" fmla="val 17281057"/>
              <a:gd name="adj2" fmla="val 12965724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grpSp>
        <p:nvGrpSpPr>
          <p:cNvPr id="133" name="مجموعة 132">
            <a:extLst>
              <a:ext uri="{FF2B5EF4-FFF2-40B4-BE49-F238E27FC236}">
                <a16:creationId xmlns:a16="http://schemas.microsoft.com/office/drawing/2014/main" id="{784DCFC9-6E30-4A72-B860-FA3AF5379554}"/>
              </a:ext>
            </a:extLst>
          </p:cNvPr>
          <p:cNvGrpSpPr/>
          <p:nvPr/>
        </p:nvGrpSpPr>
        <p:grpSpPr>
          <a:xfrm>
            <a:off x="8280829" y="1444292"/>
            <a:ext cx="364202" cy="827031"/>
            <a:chOff x="3047391" y="3162681"/>
            <a:chExt cx="364202" cy="827031"/>
          </a:xfrm>
        </p:grpSpPr>
        <p:sp>
          <p:nvSpPr>
            <p:cNvPr id="134" name="مربع نص 133">
              <a:extLst>
                <a:ext uri="{FF2B5EF4-FFF2-40B4-BE49-F238E27FC236}">
                  <a16:creationId xmlns:a16="http://schemas.microsoft.com/office/drawing/2014/main" id="{6978B4A1-E5AA-43A8-BD75-12B0A2D82166}"/>
                </a:ext>
              </a:extLst>
            </p:cNvPr>
            <p:cNvSpPr txBox="1"/>
            <p:nvPr/>
          </p:nvSpPr>
          <p:spPr>
            <a:xfrm>
              <a:off x="3047391" y="3162681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135" name="مربع نص 134">
              <a:extLst>
                <a:ext uri="{FF2B5EF4-FFF2-40B4-BE49-F238E27FC236}">
                  <a16:creationId xmlns:a16="http://schemas.microsoft.com/office/drawing/2014/main" id="{C8F194F4-286B-4AC7-9175-6F1F18669268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5</a:t>
              </a:r>
            </a:p>
          </p:txBody>
        </p:sp>
        <p:cxnSp>
          <p:nvCxnSpPr>
            <p:cNvPr id="136" name="رابط مستقيم 135">
              <a:extLst>
                <a:ext uri="{FF2B5EF4-FFF2-40B4-BE49-F238E27FC236}">
                  <a16:creationId xmlns:a16="http://schemas.microsoft.com/office/drawing/2014/main" id="{9C6C55E4-8270-4FA3-9E61-27604678B5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3492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" name="مربع نص 136">
            <a:extLst>
              <a:ext uri="{FF2B5EF4-FFF2-40B4-BE49-F238E27FC236}">
                <a16:creationId xmlns:a16="http://schemas.microsoft.com/office/drawing/2014/main" id="{FAC04095-4E2C-4A48-9168-6A3215945800}"/>
              </a:ext>
            </a:extLst>
          </p:cNvPr>
          <p:cNvSpPr txBox="1"/>
          <p:nvPr/>
        </p:nvSpPr>
        <p:spPr>
          <a:xfrm>
            <a:off x="8012397" y="157096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sz="32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38" name="مربع نص 137">
            <a:extLst>
              <a:ext uri="{FF2B5EF4-FFF2-40B4-BE49-F238E27FC236}">
                <a16:creationId xmlns:a16="http://schemas.microsoft.com/office/drawing/2014/main" id="{89D1BAFA-80D0-45C6-AE3D-B9B7163753AA}"/>
              </a:ext>
            </a:extLst>
          </p:cNvPr>
          <p:cNvSpPr txBox="1"/>
          <p:nvPr/>
        </p:nvSpPr>
        <p:spPr>
          <a:xfrm>
            <a:off x="3240691" y="1656387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</a:t>
            </a:r>
          </a:p>
        </p:txBody>
      </p:sp>
      <p:grpSp>
        <p:nvGrpSpPr>
          <p:cNvPr id="139" name="مجموعة 138">
            <a:extLst>
              <a:ext uri="{FF2B5EF4-FFF2-40B4-BE49-F238E27FC236}">
                <a16:creationId xmlns:a16="http://schemas.microsoft.com/office/drawing/2014/main" id="{E88FD549-A42B-4C97-B2CF-63691130051E}"/>
              </a:ext>
            </a:extLst>
          </p:cNvPr>
          <p:cNvGrpSpPr/>
          <p:nvPr/>
        </p:nvGrpSpPr>
        <p:grpSpPr>
          <a:xfrm>
            <a:off x="2963623" y="1656387"/>
            <a:ext cx="936000" cy="360000"/>
            <a:chOff x="598564" y="4985732"/>
            <a:chExt cx="936000" cy="360000"/>
          </a:xfrm>
        </p:grpSpPr>
        <p:cxnSp>
          <p:nvCxnSpPr>
            <p:cNvPr id="140" name="رابط مستقيم 139">
              <a:extLst>
                <a:ext uri="{FF2B5EF4-FFF2-40B4-BE49-F238E27FC236}">
                  <a16:creationId xmlns:a16="http://schemas.microsoft.com/office/drawing/2014/main" id="{39740DA7-A7AD-4F65-905D-361763B7D784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64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رابط مستقيم 140">
              <a:extLst>
                <a:ext uri="{FF2B5EF4-FFF2-40B4-BE49-F238E27FC236}">
                  <a16:creationId xmlns:a16="http://schemas.microsoft.com/office/drawing/2014/main" id="{0E49E12E-3D3A-4340-8293-8B6B91FB9C4D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0" cy="360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رابط مستقيم 141">
              <a:extLst>
                <a:ext uri="{FF2B5EF4-FFF2-40B4-BE49-F238E27FC236}">
                  <a16:creationId xmlns:a16="http://schemas.microsoft.com/office/drawing/2014/main" id="{3AE1CAB8-93A5-49ED-906E-140E2A776EA9}"/>
                </a:ext>
              </a:extLst>
            </p:cNvPr>
            <p:cNvCxnSpPr>
              <a:cxnSpLocks/>
            </p:cNvCxnSpPr>
            <p:nvPr/>
          </p:nvCxnSpPr>
          <p:spPr>
            <a:xfrm>
              <a:off x="598564" y="5345097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" name="مربع نص 142">
            <a:extLst>
              <a:ext uri="{FF2B5EF4-FFF2-40B4-BE49-F238E27FC236}">
                <a16:creationId xmlns:a16="http://schemas.microsoft.com/office/drawing/2014/main" id="{D47B69B8-0A05-4578-906F-001BB7490746}"/>
              </a:ext>
            </a:extLst>
          </p:cNvPr>
          <p:cNvSpPr txBox="1"/>
          <p:nvPr/>
        </p:nvSpPr>
        <p:spPr>
          <a:xfrm>
            <a:off x="2920382" y="165638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46" name="مربع نص 145">
            <a:extLst>
              <a:ext uri="{FF2B5EF4-FFF2-40B4-BE49-F238E27FC236}">
                <a16:creationId xmlns:a16="http://schemas.microsoft.com/office/drawing/2014/main" id="{9048295D-42EE-4587-9717-6F2714274E70}"/>
              </a:ext>
            </a:extLst>
          </p:cNvPr>
          <p:cNvSpPr txBox="1"/>
          <p:nvPr/>
        </p:nvSpPr>
        <p:spPr>
          <a:xfrm>
            <a:off x="3251623" y="130199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147" name="مربع نص 146">
            <a:extLst>
              <a:ext uri="{FF2B5EF4-FFF2-40B4-BE49-F238E27FC236}">
                <a16:creationId xmlns:a16="http://schemas.microsoft.com/office/drawing/2014/main" id="{6E23718B-339D-47D0-8281-BA7530C9B964}"/>
              </a:ext>
            </a:extLst>
          </p:cNvPr>
          <p:cNvSpPr txBox="1"/>
          <p:nvPr/>
        </p:nvSpPr>
        <p:spPr>
          <a:xfrm>
            <a:off x="3413748" y="130199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149" name="مربع نص 148">
            <a:extLst>
              <a:ext uri="{FF2B5EF4-FFF2-40B4-BE49-F238E27FC236}">
                <a16:creationId xmlns:a16="http://schemas.microsoft.com/office/drawing/2014/main" id="{7DA10C6A-FE91-478F-8157-06F3987DB8D9}"/>
              </a:ext>
            </a:extLst>
          </p:cNvPr>
          <p:cNvSpPr txBox="1"/>
          <p:nvPr/>
        </p:nvSpPr>
        <p:spPr>
          <a:xfrm>
            <a:off x="3610716" y="1659178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AA3993D0-973F-45ED-9197-ACD37C54315F}"/>
              </a:ext>
            </a:extLst>
          </p:cNvPr>
          <p:cNvSpPr/>
          <p:nvPr/>
        </p:nvSpPr>
        <p:spPr>
          <a:xfrm>
            <a:off x="3671395" y="1704091"/>
            <a:ext cx="194097" cy="19409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51" name="مربع نص 150">
            <a:extLst>
              <a:ext uri="{FF2B5EF4-FFF2-40B4-BE49-F238E27FC236}">
                <a16:creationId xmlns:a16="http://schemas.microsoft.com/office/drawing/2014/main" id="{855DC3EC-6218-4046-A4DC-634F0B863E33}"/>
              </a:ext>
            </a:extLst>
          </p:cNvPr>
          <p:cNvSpPr txBox="1"/>
          <p:nvPr/>
        </p:nvSpPr>
        <p:spPr>
          <a:xfrm>
            <a:off x="2194069" y="858089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</a:t>
            </a:r>
          </a:p>
        </p:txBody>
      </p:sp>
      <p:sp>
        <p:nvSpPr>
          <p:cNvPr id="152" name="مربع نص 151">
            <a:extLst>
              <a:ext uri="{FF2B5EF4-FFF2-40B4-BE49-F238E27FC236}">
                <a16:creationId xmlns:a16="http://schemas.microsoft.com/office/drawing/2014/main" id="{4620065F-7601-473D-9517-B6F40D049588}"/>
              </a:ext>
            </a:extLst>
          </p:cNvPr>
          <p:cNvSpPr txBox="1"/>
          <p:nvPr/>
        </p:nvSpPr>
        <p:spPr>
          <a:xfrm>
            <a:off x="2373606" y="112807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54" name="مربع نص 153">
            <a:extLst>
              <a:ext uri="{FF2B5EF4-FFF2-40B4-BE49-F238E27FC236}">
                <a16:creationId xmlns:a16="http://schemas.microsoft.com/office/drawing/2014/main" id="{9093D08A-7C4D-47B5-A899-70BEC8293FE8}"/>
              </a:ext>
            </a:extLst>
          </p:cNvPr>
          <p:cNvSpPr txBox="1"/>
          <p:nvPr/>
        </p:nvSpPr>
        <p:spPr>
          <a:xfrm>
            <a:off x="2571805" y="112807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59C6F57-34C5-4812-AF70-BF2859E94965}"/>
              </a:ext>
            </a:extLst>
          </p:cNvPr>
          <p:cNvCxnSpPr/>
          <p:nvPr/>
        </p:nvCxnSpPr>
        <p:spPr>
          <a:xfrm flipH="1">
            <a:off x="2265542" y="1475973"/>
            <a:ext cx="58033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مربع نص 156">
            <a:extLst>
              <a:ext uri="{FF2B5EF4-FFF2-40B4-BE49-F238E27FC236}">
                <a16:creationId xmlns:a16="http://schemas.microsoft.com/office/drawing/2014/main" id="{DB0DF002-075D-460E-8707-26EAC3DD062C}"/>
              </a:ext>
            </a:extLst>
          </p:cNvPr>
          <p:cNvSpPr txBox="1"/>
          <p:nvPr/>
        </p:nvSpPr>
        <p:spPr>
          <a:xfrm>
            <a:off x="2194069" y="1410971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19</a:t>
            </a:r>
          </a:p>
        </p:txBody>
      </p:sp>
      <p:sp>
        <p:nvSpPr>
          <p:cNvPr id="158" name="مربع نص 157">
            <a:extLst>
              <a:ext uri="{FF2B5EF4-FFF2-40B4-BE49-F238E27FC236}">
                <a16:creationId xmlns:a16="http://schemas.microsoft.com/office/drawing/2014/main" id="{C01D9A3D-8F26-4D1F-A450-3315F9A42191}"/>
              </a:ext>
            </a:extLst>
          </p:cNvPr>
          <p:cNvSpPr txBox="1"/>
          <p:nvPr/>
        </p:nvSpPr>
        <p:spPr>
          <a:xfrm>
            <a:off x="2373606" y="168095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59" name="مربع نص 158">
            <a:extLst>
              <a:ext uri="{FF2B5EF4-FFF2-40B4-BE49-F238E27FC236}">
                <a16:creationId xmlns:a16="http://schemas.microsoft.com/office/drawing/2014/main" id="{0BAB341E-BC3F-4A71-92D7-C9B0C49B046C}"/>
              </a:ext>
            </a:extLst>
          </p:cNvPr>
          <p:cNvSpPr txBox="1"/>
          <p:nvPr/>
        </p:nvSpPr>
        <p:spPr>
          <a:xfrm>
            <a:off x="2571805" y="168095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cxnSp>
        <p:nvCxnSpPr>
          <p:cNvPr id="160" name="رابط مستقيم 159">
            <a:extLst>
              <a:ext uri="{FF2B5EF4-FFF2-40B4-BE49-F238E27FC236}">
                <a16:creationId xmlns:a16="http://schemas.microsoft.com/office/drawing/2014/main" id="{9B85A915-9704-40F2-83FC-F81FF3BDDD38}"/>
              </a:ext>
            </a:extLst>
          </p:cNvPr>
          <p:cNvCxnSpPr/>
          <p:nvPr/>
        </p:nvCxnSpPr>
        <p:spPr>
          <a:xfrm flipH="1">
            <a:off x="2265542" y="2028855"/>
            <a:ext cx="58033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مربع نص 160">
            <a:extLst>
              <a:ext uri="{FF2B5EF4-FFF2-40B4-BE49-F238E27FC236}">
                <a16:creationId xmlns:a16="http://schemas.microsoft.com/office/drawing/2014/main" id="{8BB35BE3-97F6-43E5-A2C6-949FF0FBBEC8}"/>
              </a:ext>
            </a:extLst>
          </p:cNvPr>
          <p:cNvSpPr txBox="1"/>
          <p:nvPr/>
        </p:nvSpPr>
        <p:spPr>
          <a:xfrm>
            <a:off x="2194069" y="1987083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14</a:t>
            </a:r>
          </a:p>
        </p:txBody>
      </p:sp>
      <p:sp>
        <p:nvSpPr>
          <p:cNvPr id="162" name="مربع نص 161">
            <a:extLst>
              <a:ext uri="{FF2B5EF4-FFF2-40B4-BE49-F238E27FC236}">
                <a16:creationId xmlns:a16="http://schemas.microsoft.com/office/drawing/2014/main" id="{0A284C4A-F434-4B2F-81BF-696A0460582B}"/>
              </a:ext>
            </a:extLst>
          </p:cNvPr>
          <p:cNvSpPr txBox="1"/>
          <p:nvPr/>
        </p:nvSpPr>
        <p:spPr>
          <a:xfrm>
            <a:off x="2373606" y="225706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63" name="مربع نص 162">
            <a:extLst>
              <a:ext uri="{FF2B5EF4-FFF2-40B4-BE49-F238E27FC236}">
                <a16:creationId xmlns:a16="http://schemas.microsoft.com/office/drawing/2014/main" id="{643C9D33-C017-42B8-AB52-36E65E2BF56F}"/>
              </a:ext>
            </a:extLst>
          </p:cNvPr>
          <p:cNvSpPr txBox="1"/>
          <p:nvPr/>
        </p:nvSpPr>
        <p:spPr>
          <a:xfrm>
            <a:off x="2571805" y="225706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cxnSp>
        <p:nvCxnSpPr>
          <p:cNvPr id="164" name="رابط مستقيم 163">
            <a:extLst>
              <a:ext uri="{FF2B5EF4-FFF2-40B4-BE49-F238E27FC236}">
                <a16:creationId xmlns:a16="http://schemas.microsoft.com/office/drawing/2014/main" id="{20E7B3B1-DE56-4057-9FDB-7EA84F1393E8}"/>
              </a:ext>
            </a:extLst>
          </p:cNvPr>
          <p:cNvCxnSpPr/>
          <p:nvPr/>
        </p:nvCxnSpPr>
        <p:spPr>
          <a:xfrm flipH="1">
            <a:off x="2265542" y="2604967"/>
            <a:ext cx="58033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مربع نص 164">
            <a:extLst>
              <a:ext uri="{FF2B5EF4-FFF2-40B4-BE49-F238E27FC236}">
                <a16:creationId xmlns:a16="http://schemas.microsoft.com/office/drawing/2014/main" id="{22968214-D776-4F89-B3ED-AD0391685EAE}"/>
              </a:ext>
            </a:extLst>
          </p:cNvPr>
          <p:cNvSpPr txBox="1"/>
          <p:nvPr/>
        </p:nvSpPr>
        <p:spPr>
          <a:xfrm>
            <a:off x="2373606" y="256851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166" name="مربع نص 165">
            <a:extLst>
              <a:ext uri="{FF2B5EF4-FFF2-40B4-BE49-F238E27FC236}">
                <a16:creationId xmlns:a16="http://schemas.microsoft.com/office/drawing/2014/main" id="{19D335F8-F13B-4F9F-9657-248BF6A0953A}"/>
              </a:ext>
            </a:extLst>
          </p:cNvPr>
          <p:cNvSpPr txBox="1"/>
          <p:nvPr/>
        </p:nvSpPr>
        <p:spPr>
          <a:xfrm>
            <a:off x="2373606" y="283849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67" name="مربع نص 166">
            <a:extLst>
              <a:ext uri="{FF2B5EF4-FFF2-40B4-BE49-F238E27FC236}">
                <a16:creationId xmlns:a16="http://schemas.microsoft.com/office/drawing/2014/main" id="{E01AC60F-D205-4069-BFA2-2C34EA3B153A}"/>
              </a:ext>
            </a:extLst>
          </p:cNvPr>
          <p:cNvSpPr txBox="1"/>
          <p:nvPr/>
        </p:nvSpPr>
        <p:spPr>
          <a:xfrm>
            <a:off x="2571805" y="283849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cxnSp>
        <p:nvCxnSpPr>
          <p:cNvPr id="174" name="رابط مستقيم 173">
            <a:extLst>
              <a:ext uri="{FF2B5EF4-FFF2-40B4-BE49-F238E27FC236}">
                <a16:creationId xmlns:a16="http://schemas.microsoft.com/office/drawing/2014/main" id="{B38B84FD-A6D9-40A5-BEBE-F10813FEA894}"/>
              </a:ext>
            </a:extLst>
          </p:cNvPr>
          <p:cNvCxnSpPr/>
          <p:nvPr/>
        </p:nvCxnSpPr>
        <p:spPr>
          <a:xfrm flipH="1">
            <a:off x="2265542" y="3186394"/>
            <a:ext cx="58033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مربع نص 195">
            <a:extLst>
              <a:ext uri="{FF2B5EF4-FFF2-40B4-BE49-F238E27FC236}">
                <a16:creationId xmlns:a16="http://schemas.microsoft.com/office/drawing/2014/main" id="{2FAEEF43-C390-423A-8C55-6EBE57821929}"/>
              </a:ext>
            </a:extLst>
          </p:cNvPr>
          <p:cNvSpPr txBox="1"/>
          <p:nvPr/>
        </p:nvSpPr>
        <p:spPr>
          <a:xfrm>
            <a:off x="2373606" y="313808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208" name="شكل بيضاوي 207">
            <a:extLst>
              <a:ext uri="{FF2B5EF4-FFF2-40B4-BE49-F238E27FC236}">
                <a16:creationId xmlns:a16="http://schemas.microsoft.com/office/drawing/2014/main" id="{B30E6054-71B0-4CFF-8612-E9739CC12202}"/>
              </a:ext>
            </a:extLst>
          </p:cNvPr>
          <p:cNvSpPr/>
          <p:nvPr/>
        </p:nvSpPr>
        <p:spPr>
          <a:xfrm>
            <a:off x="2421334" y="3207459"/>
            <a:ext cx="279150" cy="27915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grpSp>
        <p:nvGrpSpPr>
          <p:cNvPr id="212" name="مجموعة 211">
            <a:extLst>
              <a:ext uri="{FF2B5EF4-FFF2-40B4-BE49-F238E27FC236}">
                <a16:creationId xmlns:a16="http://schemas.microsoft.com/office/drawing/2014/main" id="{6B984482-0CB8-4B62-AF9B-6DE9C9053CEC}"/>
              </a:ext>
            </a:extLst>
          </p:cNvPr>
          <p:cNvGrpSpPr/>
          <p:nvPr/>
        </p:nvGrpSpPr>
        <p:grpSpPr>
          <a:xfrm>
            <a:off x="1550804" y="1049626"/>
            <a:ext cx="543739" cy="836362"/>
            <a:chOff x="2869705" y="3153350"/>
            <a:chExt cx="543739" cy="836362"/>
          </a:xfrm>
        </p:grpSpPr>
        <p:sp>
          <p:nvSpPr>
            <p:cNvPr id="220" name="مربع نص 219">
              <a:extLst>
                <a:ext uri="{FF2B5EF4-FFF2-40B4-BE49-F238E27FC236}">
                  <a16:creationId xmlns:a16="http://schemas.microsoft.com/office/drawing/2014/main" id="{070AF4A6-0CB5-445A-956B-244EA6B7C671}"/>
                </a:ext>
              </a:extLst>
            </p:cNvPr>
            <p:cNvSpPr txBox="1"/>
            <p:nvPr/>
          </p:nvSpPr>
          <p:spPr>
            <a:xfrm>
              <a:off x="2869705" y="3153350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24</a:t>
              </a:r>
            </a:p>
          </p:txBody>
        </p:sp>
        <p:sp>
          <p:nvSpPr>
            <p:cNvPr id="226" name="مربع نص 225">
              <a:extLst>
                <a:ext uri="{FF2B5EF4-FFF2-40B4-BE49-F238E27FC236}">
                  <a16:creationId xmlns:a16="http://schemas.microsoft.com/office/drawing/2014/main" id="{236704C5-9BD1-4462-875D-A24AE8627300}"/>
                </a:ext>
              </a:extLst>
            </p:cNvPr>
            <p:cNvSpPr txBox="1"/>
            <p:nvPr/>
          </p:nvSpPr>
          <p:spPr>
            <a:xfrm>
              <a:off x="2959474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5</a:t>
              </a:r>
            </a:p>
          </p:txBody>
        </p:sp>
        <p:cxnSp>
          <p:nvCxnSpPr>
            <p:cNvPr id="227" name="رابط مستقيم 226">
              <a:extLst>
                <a:ext uri="{FF2B5EF4-FFF2-40B4-BE49-F238E27FC236}">
                  <a16:creationId xmlns:a16="http://schemas.microsoft.com/office/drawing/2014/main" id="{12B67376-56A0-4908-9EE7-254C153B86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575" y="3517768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8" name="مربع نص 227">
            <a:extLst>
              <a:ext uri="{FF2B5EF4-FFF2-40B4-BE49-F238E27FC236}">
                <a16:creationId xmlns:a16="http://schemas.microsoft.com/office/drawing/2014/main" id="{959B7A20-4EF4-449C-936B-B3CCB6BDF5FD}"/>
              </a:ext>
            </a:extLst>
          </p:cNvPr>
          <p:cNvSpPr txBox="1"/>
          <p:nvPr/>
        </p:nvSpPr>
        <p:spPr>
          <a:xfrm>
            <a:off x="1314472" y="120619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232" name="مربع نص 231">
            <a:extLst>
              <a:ext uri="{FF2B5EF4-FFF2-40B4-BE49-F238E27FC236}">
                <a16:creationId xmlns:a16="http://schemas.microsoft.com/office/drawing/2014/main" id="{0AB4FB6E-73A6-454C-BE47-D96A6D8A8ECC}"/>
              </a:ext>
            </a:extLst>
          </p:cNvPr>
          <p:cNvSpPr txBox="1"/>
          <p:nvPr/>
        </p:nvSpPr>
        <p:spPr>
          <a:xfrm>
            <a:off x="878435" y="1049626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/>
            <a:r>
              <a:rPr lang="ar-OM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234" name="مربع نص 233">
            <a:extLst>
              <a:ext uri="{FF2B5EF4-FFF2-40B4-BE49-F238E27FC236}">
                <a16:creationId xmlns:a16="http://schemas.microsoft.com/office/drawing/2014/main" id="{360681EB-D6AE-4292-8EAB-DC4BF9A10A1D}"/>
              </a:ext>
            </a:extLst>
          </p:cNvPr>
          <p:cNvSpPr txBox="1"/>
          <p:nvPr/>
        </p:nvSpPr>
        <p:spPr>
          <a:xfrm>
            <a:off x="968205" y="136276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/>
            <a:r>
              <a:rPr lang="ar-OM" dirty="0">
                <a:solidFill>
                  <a:srgbClr val="FF0000"/>
                </a:solidFill>
              </a:rPr>
              <a:t>5</a:t>
            </a:r>
          </a:p>
        </p:txBody>
      </p:sp>
      <p:cxnSp>
        <p:nvCxnSpPr>
          <p:cNvPr id="235" name="رابط مستقيم 234">
            <a:extLst>
              <a:ext uri="{FF2B5EF4-FFF2-40B4-BE49-F238E27FC236}">
                <a16:creationId xmlns:a16="http://schemas.microsoft.com/office/drawing/2014/main" id="{DFA887A0-58B7-427C-9C9A-393A69C8938E}"/>
              </a:ext>
            </a:extLst>
          </p:cNvPr>
          <p:cNvCxnSpPr>
            <a:cxnSpLocks/>
          </p:cNvCxnSpPr>
          <p:nvPr/>
        </p:nvCxnSpPr>
        <p:spPr>
          <a:xfrm flipH="1">
            <a:off x="1006306" y="1414044"/>
            <a:ext cx="288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مربع نص 235">
            <a:extLst>
              <a:ext uri="{FF2B5EF4-FFF2-40B4-BE49-F238E27FC236}">
                <a16:creationId xmlns:a16="http://schemas.microsoft.com/office/drawing/2014/main" id="{EADD2A76-899A-4E50-8958-74B507881D70}"/>
              </a:ext>
            </a:extLst>
          </p:cNvPr>
          <p:cNvSpPr txBox="1"/>
          <p:nvPr/>
        </p:nvSpPr>
        <p:spPr>
          <a:xfrm>
            <a:off x="642483" y="120619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238" name="مربع نص 237">
            <a:extLst>
              <a:ext uri="{FF2B5EF4-FFF2-40B4-BE49-F238E27FC236}">
                <a16:creationId xmlns:a16="http://schemas.microsoft.com/office/drawing/2014/main" id="{DE460DB6-4A65-4E7B-A76C-132416B0EAD0}"/>
              </a:ext>
            </a:extLst>
          </p:cNvPr>
          <p:cNvSpPr txBox="1"/>
          <p:nvPr/>
        </p:nvSpPr>
        <p:spPr>
          <a:xfrm>
            <a:off x="342216" y="104962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/>
            <a:r>
              <a:rPr lang="ar-OM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39" name="مربع نص 238">
            <a:extLst>
              <a:ext uri="{FF2B5EF4-FFF2-40B4-BE49-F238E27FC236}">
                <a16:creationId xmlns:a16="http://schemas.microsoft.com/office/drawing/2014/main" id="{853AB0AC-C8AB-4201-8651-23D3129F53C1}"/>
              </a:ext>
            </a:extLst>
          </p:cNvPr>
          <p:cNvSpPr txBox="1"/>
          <p:nvPr/>
        </p:nvSpPr>
        <p:spPr>
          <a:xfrm>
            <a:off x="342217" y="136276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/>
            <a:r>
              <a:rPr lang="ar-OM" dirty="0">
                <a:solidFill>
                  <a:srgbClr val="FF0000"/>
                </a:solidFill>
              </a:rPr>
              <a:t>5</a:t>
            </a:r>
          </a:p>
        </p:txBody>
      </p:sp>
      <p:cxnSp>
        <p:nvCxnSpPr>
          <p:cNvPr id="240" name="رابط مستقيم 239">
            <a:extLst>
              <a:ext uri="{FF2B5EF4-FFF2-40B4-BE49-F238E27FC236}">
                <a16:creationId xmlns:a16="http://schemas.microsoft.com/office/drawing/2014/main" id="{7D479165-B7C2-43B0-A13A-CE664DEAE99C}"/>
              </a:ext>
            </a:extLst>
          </p:cNvPr>
          <p:cNvCxnSpPr>
            <a:cxnSpLocks/>
          </p:cNvCxnSpPr>
          <p:nvPr/>
        </p:nvCxnSpPr>
        <p:spPr>
          <a:xfrm flipH="1">
            <a:off x="380318" y="1414044"/>
            <a:ext cx="288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1" name="مربع نص 240">
            <a:extLst>
              <a:ext uri="{FF2B5EF4-FFF2-40B4-BE49-F238E27FC236}">
                <a16:creationId xmlns:a16="http://schemas.microsoft.com/office/drawing/2014/main" id="{FDCF7E0B-C354-477C-8531-DEE96D43C15F}"/>
              </a:ext>
            </a:extLst>
          </p:cNvPr>
          <p:cNvSpPr txBox="1"/>
          <p:nvPr/>
        </p:nvSpPr>
        <p:spPr>
          <a:xfrm>
            <a:off x="1314472" y="179586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275" name="مربع نص 274">
            <a:extLst>
              <a:ext uri="{FF2B5EF4-FFF2-40B4-BE49-F238E27FC236}">
                <a16:creationId xmlns:a16="http://schemas.microsoft.com/office/drawing/2014/main" id="{D4C7DF50-C885-419D-ADEC-3E73C3D1325F}"/>
              </a:ext>
            </a:extLst>
          </p:cNvPr>
          <p:cNvSpPr txBox="1"/>
          <p:nvPr/>
        </p:nvSpPr>
        <p:spPr>
          <a:xfrm>
            <a:off x="642483" y="179586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>
                <a:solidFill>
                  <a:srgbClr val="FF0000"/>
                </a:solidFill>
              </a:rPr>
              <a:t>+</a:t>
            </a:r>
          </a:p>
        </p:txBody>
      </p:sp>
      <p:grpSp>
        <p:nvGrpSpPr>
          <p:cNvPr id="276" name="مجموعة 275">
            <a:extLst>
              <a:ext uri="{FF2B5EF4-FFF2-40B4-BE49-F238E27FC236}">
                <a16:creationId xmlns:a16="http://schemas.microsoft.com/office/drawing/2014/main" id="{BE8FE53F-423B-406F-B7A5-299E67BD1A6B}"/>
              </a:ext>
            </a:extLst>
          </p:cNvPr>
          <p:cNvGrpSpPr/>
          <p:nvPr/>
        </p:nvGrpSpPr>
        <p:grpSpPr>
          <a:xfrm>
            <a:off x="342216" y="1639298"/>
            <a:ext cx="364203" cy="836362"/>
            <a:chOff x="2959473" y="3153350"/>
            <a:chExt cx="364203" cy="836362"/>
          </a:xfrm>
        </p:grpSpPr>
        <p:sp>
          <p:nvSpPr>
            <p:cNvPr id="277" name="مربع نص 276">
              <a:extLst>
                <a:ext uri="{FF2B5EF4-FFF2-40B4-BE49-F238E27FC236}">
                  <a16:creationId xmlns:a16="http://schemas.microsoft.com/office/drawing/2014/main" id="{2A22DFF8-40F4-4F65-9970-5C3ABDCBE37C}"/>
                </a:ext>
              </a:extLst>
            </p:cNvPr>
            <p:cNvSpPr txBox="1"/>
            <p:nvPr/>
          </p:nvSpPr>
          <p:spPr>
            <a:xfrm>
              <a:off x="2959473" y="315335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278" name="مربع نص 277">
              <a:extLst>
                <a:ext uri="{FF2B5EF4-FFF2-40B4-BE49-F238E27FC236}">
                  <a16:creationId xmlns:a16="http://schemas.microsoft.com/office/drawing/2014/main" id="{62189F0A-35F1-4A5F-A3A7-150973EF3EFC}"/>
                </a:ext>
              </a:extLst>
            </p:cNvPr>
            <p:cNvSpPr txBox="1"/>
            <p:nvPr/>
          </p:nvSpPr>
          <p:spPr>
            <a:xfrm>
              <a:off x="2959474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5</a:t>
              </a:r>
            </a:p>
          </p:txBody>
        </p:sp>
        <p:cxnSp>
          <p:nvCxnSpPr>
            <p:cNvPr id="279" name="رابط مستقيم 278">
              <a:extLst>
                <a:ext uri="{FF2B5EF4-FFF2-40B4-BE49-F238E27FC236}">
                  <a16:creationId xmlns:a16="http://schemas.microsoft.com/office/drawing/2014/main" id="{6CC44122-E780-438C-9E5C-2EBE5328ED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575" y="3517768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0" name="مربع نص 279">
            <a:extLst>
              <a:ext uri="{FF2B5EF4-FFF2-40B4-BE49-F238E27FC236}">
                <a16:creationId xmlns:a16="http://schemas.microsoft.com/office/drawing/2014/main" id="{119F5830-C993-41B0-8FB1-9DDCC60042C5}"/>
              </a:ext>
            </a:extLst>
          </p:cNvPr>
          <p:cNvSpPr txBox="1"/>
          <p:nvPr/>
        </p:nvSpPr>
        <p:spPr>
          <a:xfrm>
            <a:off x="895936" y="1780473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sz="32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81" name="مربع نص 280">
            <a:extLst>
              <a:ext uri="{FF2B5EF4-FFF2-40B4-BE49-F238E27FC236}">
                <a16:creationId xmlns:a16="http://schemas.microsoft.com/office/drawing/2014/main" id="{B3151F80-891D-45CF-8194-44E94336A2A8}"/>
              </a:ext>
            </a:extLst>
          </p:cNvPr>
          <p:cNvSpPr txBox="1"/>
          <p:nvPr/>
        </p:nvSpPr>
        <p:spPr>
          <a:xfrm>
            <a:off x="1314472" y="230134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grpSp>
        <p:nvGrpSpPr>
          <p:cNvPr id="287" name="مجموعة 286">
            <a:extLst>
              <a:ext uri="{FF2B5EF4-FFF2-40B4-BE49-F238E27FC236}">
                <a16:creationId xmlns:a16="http://schemas.microsoft.com/office/drawing/2014/main" id="{87164A59-2EBF-46D9-B997-6176B3360154}"/>
              </a:ext>
            </a:extLst>
          </p:cNvPr>
          <p:cNvGrpSpPr/>
          <p:nvPr/>
        </p:nvGrpSpPr>
        <p:grpSpPr>
          <a:xfrm>
            <a:off x="5802728" y="2532000"/>
            <a:ext cx="543739" cy="836362"/>
            <a:chOff x="2869705" y="3153350"/>
            <a:chExt cx="543739" cy="836362"/>
          </a:xfrm>
        </p:grpSpPr>
        <p:sp>
          <p:nvSpPr>
            <p:cNvPr id="288" name="مربع نص 287">
              <a:extLst>
                <a:ext uri="{FF2B5EF4-FFF2-40B4-BE49-F238E27FC236}">
                  <a16:creationId xmlns:a16="http://schemas.microsoft.com/office/drawing/2014/main" id="{AF35C2FF-1422-4FB1-A66F-579A96469F95}"/>
                </a:ext>
              </a:extLst>
            </p:cNvPr>
            <p:cNvSpPr txBox="1"/>
            <p:nvPr/>
          </p:nvSpPr>
          <p:spPr>
            <a:xfrm>
              <a:off x="2869705" y="3153350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24</a:t>
              </a:r>
            </a:p>
          </p:txBody>
        </p:sp>
        <p:sp>
          <p:nvSpPr>
            <p:cNvPr id="289" name="مربع نص 288">
              <a:extLst>
                <a:ext uri="{FF2B5EF4-FFF2-40B4-BE49-F238E27FC236}">
                  <a16:creationId xmlns:a16="http://schemas.microsoft.com/office/drawing/2014/main" id="{67DBE817-879C-4050-83AB-492D6954791F}"/>
                </a:ext>
              </a:extLst>
            </p:cNvPr>
            <p:cNvSpPr txBox="1"/>
            <p:nvPr/>
          </p:nvSpPr>
          <p:spPr>
            <a:xfrm>
              <a:off x="2959474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5</a:t>
              </a:r>
            </a:p>
          </p:txBody>
        </p:sp>
        <p:cxnSp>
          <p:nvCxnSpPr>
            <p:cNvPr id="290" name="رابط مستقيم 289">
              <a:extLst>
                <a:ext uri="{FF2B5EF4-FFF2-40B4-BE49-F238E27FC236}">
                  <a16:creationId xmlns:a16="http://schemas.microsoft.com/office/drawing/2014/main" id="{CA77AA95-01D8-4EAF-85CC-EF446C9638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575" y="3517768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1" name="مربع نص 290">
            <a:extLst>
              <a:ext uri="{FF2B5EF4-FFF2-40B4-BE49-F238E27FC236}">
                <a16:creationId xmlns:a16="http://schemas.microsoft.com/office/drawing/2014/main" id="{B65707A7-30EF-48B8-B685-275F366B9D68}"/>
              </a:ext>
            </a:extLst>
          </p:cNvPr>
          <p:cNvSpPr txBox="1"/>
          <p:nvPr/>
        </p:nvSpPr>
        <p:spPr>
          <a:xfrm>
            <a:off x="5566396" y="266278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292" name="مربع نص 291">
            <a:extLst>
              <a:ext uri="{FF2B5EF4-FFF2-40B4-BE49-F238E27FC236}">
                <a16:creationId xmlns:a16="http://schemas.microsoft.com/office/drawing/2014/main" id="{10E9D14E-2427-47D4-ABA2-17DE2AFA88FC}"/>
              </a:ext>
            </a:extLst>
          </p:cNvPr>
          <p:cNvSpPr txBox="1"/>
          <p:nvPr/>
        </p:nvSpPr>
        <p:spPr>
          <a:xfrm>
            <a:off x="4942339" y="2643907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sz="32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94" name="مربع نص 293">
            <a:extLst>
              <a:ext uri="{FF2B5EF4-FFF2-40B4-BE49-F238E27FC236}">
                <a16:creationId xmlns:a16="http://schemas.microsoft.com/office/drawing/2014/main" id="{9D255CEE-656F-44A3-9AA8-1312CAD90C69}"/>
              </a:ext>
            </a:extLst>
          </p:cNvPr>
          <p:cNvSpPr txBox="1"/>
          <p:nvPr/>
        </p:nvSpPr>
        <p:spPr>
          <a:xfrm>
            <a:off x="5202193" y="252803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/>
            <a:r>
              <a:rPr lang="ar-OM" dirty="0">
                <a:solidFill>
                  <a:srgbClr val="FF0000"/>
                </a:solidFill>
              </a:rPr>
              <a:t>4</a:t>
            </a:r>
          </a:p>
        </p:txBody>
      </p: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C594CE44-5DA3-4166-A812-5AE078DDD417}"/>
              </a:ext>
            </a:extLst>
          </p:cNvPr>
          <p:cNvGrpSpPr/>
          <p:nvPr/>
        </p:nvGrpSpPr>
        <p:grpSpPr>
          <a:xfrm>
            <a:off x="5202194" y="2841173"/>
            <a:ext cx="364202" cy="523220"/>
            <a:chOff x="5976031" y="2739243"/>
            <a:chExt cx="364202" cy="523220"/>
          </a:xfrm>
        </p:grpSpPr>
        <p:sp>
          <p:nvSpPr>
            <p:cNvPr id="295" name="مربع نص 294">
              <a:extLst>
                <a:ext uri="{FF2B5EF4-FFF2-40B4-BE49-F238E27FC236}">
                  <a16:creationId xmlns:a16="http://schemas.microsoft.com/office/drawing/2014/main" id="{A22A3B4A-B9D7-411A-99DC-07C766845BE1}"/>
                </a:ext>
              </a:extLst>
            </p:cNvPr>
            <p:cNvSpPr txBox="1"/>
            <p:nvPr/>
          </p:nvSpPr>
          <p:spPr>
            <a:xfrm>
              <a:off x="5976031" y="273924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5</a:t>
              </a:r>
            </a:p>
          </p:txBody>
        </p:sp>
        <p:cxnSp>
          <p:nvCxnSpPr>
            <p:cNvPr id="296" name="رابط مستقيم 295">
              <a:extLst>
                <a:ext uri="{FF2B5EF4-FFF2-40B4-BE49-F238E27FC236}">
                  <a16:creationId xmlns:a16="http://schemas.microsoft.com/office/drawing/2014/main" id="{8C3E3862-6C03-4940-9D42-9F004E4E25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14132" y="2790519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FD5938D5-7F6D-4AC5-986D-614B5C8E613A}"/>
              </a:ext>
            </a:extLst>
          </p:cNvPr>
          <p:cNvSpPr/>
          <p:nvPr/>
        </p:nvSpPr>
        <p:spPr>
          <a:xfrm>
            <a:off x="252082" y="1018284"/>
            <a:ext cx="1842461" cy="175980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97" name="مستطيل: زوايا مستديرة 296">
            <a:extLst>
              <a:ext uri="{FF2B5EF4-FFF2-40B4-BE49-F238E27FC236}">
                <a16:creationId xmlns:a16="http://schemas.microsoft.com/office/drawing/2014/main" id="{0385D6F9-F007-4703-AF3A-FEF00990E7DE}"/>
              </a:ext>
            </a:extLst>
          </p:cNvPr>
          <p:cNvSpPr/>
          <p:nvPr/>
        </p:nvSpPr>
        <p:spPr>
          <a:xfrm>
            <a:off x="4998917" y="2476457"/>
            <a:ext cx="1383380" cy="78743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00" name="مستطيل: زوايا مستديرة 299">
            <a:extLst>
              <a:ext uri="{FF2B5EF4-FFF2-40B4-BE49-F238E27FC236}">
                <a16:creationId xmlns:a16="http://schemas.microsoft.com/office/drawing/2014/main" id="{9B3D1C92-B6C9-4AA8-A0C2-DE8C658E9BDD}"/>
              </a:ext>
            </a:extLst>
          </p:cNvPr>
          <p:cNvSpPr/>
          <p:nvPr/>
        </p:nvSpPr>
        <p:spPr>
          <a:xfrm>
            <a:off x="4013255" y="1347966"/>
            <a:ext cx="3844583" cy="78743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01" name="مستطيل: زوايا مستديرة 300">
            <a:extLst>
              <a:ext uri="{FF2B5EF4-FFF2-40B4-BE49-F238E27FC236}">
                <a16:creationId xmlns:a16="http://schemas.microsoft.com/office/drawing/2014/main" id="{C8A840ED-C376-41C7-9B64-D4EFD0BF36E3}"/>
              </a:ext>
            </a:extLst>
          </p:cNvPr>
          <p:cNvSpPr/>
          <p:nvPr/>
        </p:nvSpPr>
        <p:spPr>
          <a:xfrm>
            <a:off x="2165500" y="858089"/>
            <a:ext cx="1801134" cy="270392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304" name="Snagit_SNG87B">
            <a:extLst>
              <a:ext uri="{FF2B5EF4-FFF2-40B4-BE49-F238E27FC236}">
                <a16:creationId xmlns:a16="http://schemas.microsoft.com/office/drawing/2014/main" id="{3B8E9048-B834-43A6-9714-E0C0DD18F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521" y="4624968"/>
            <a:ext cx="817528" cy="812603"/>
          </a:xfrm>
          <a:prstGeom prst="rect">
            <a:avLst/>
          </a:prstGeom>
        </p:spPr>
      </p:pic>
      <p:grpSp>
        <p:nvGrpSpPr>
          <p:cNvPr id="38" name="مجموعة 37">
            <a:extLst>
              <a:ext uri="{FF2B5EF4-FFF2-40B4-BE49-F238E27FC236}">
                <a16:creationId xmlns:a16="http://schemas.microsoft.com/office/drawing/2014/main" id="{A2CF49C8-DB48-4D18-895D-D7239BCC13DA}"/>
              </a:ext>
            </a:extLst>
          </p:cNvPr>
          <p:cNvGrpSpPr/>
          <p:nvPr/>
        </p:nvGrpSpPr>
        <p:grpSpPr>
          <a:xfrm>
            <a:off x="5465822" y="4624968"/>
            <a:ext cx="817528" cy="812603"/>
            <a:chOff x="5465822" y="4624968"/>
            <a:chExt cx="817528" cy="812603"/>
          </a:xfrm>
        </p:grpSpPr>
        <p:pic>
          <p:nvPicPr>
            <p:cNvPr id="17" name="Snagit_SNG87B">
              <a:extLst>
                <a:ext uri="{FF2B5EF4-FFF2-40B4-BE49-F238E27FC236}">
                  <a16:creationId xmlns:a16="http://schemas.microsoft.com/office/drawing/2014/main" id="{76F490F8-7E28-4E77-B26B-0303FFCA3C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5822" y="4624968"/>
              <a:ext cx="817528" cy="812603"/>
            </a:xfrm>
            <a:prstGeom prst="rect">
              <a:avLst/>
            </a:prstGeom>
          </p:spPr>
        </p:pic>
        <p:sp>
          <p:nvSpPr>
            <p:cNvPr id="305" name="شكل بيضاوي 304">
              <a:extLst>
                <a:ext uri="{FF2B5EF4-FFF2-40B4-BE49-F238E27FC236}">
                  <a16:creationId xmlns:a16="http://schemas.microsoft.com/office/drawing/2014/main" id="{7C38DF45-E802-4B7C-9884-3CA636FDB97F}"/>
                </a:ext>
              </a:extLst>
            </p:cNvPr>
            <p:cNvSpPr/>
            <p:nvPr/>
          </p:nvSpPr>
          <p:spPr>
            <a:xfrm>
              <a:off x="5499541" y="4660107"/>
              <a:ext cx="750090" cy="75009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  <p:grpSp>
        <p:nvGrpSpPr>
          <p:cNvPr id="40" name="مجموعة 39">
            <a:extLst>
              <a:ext uri="{FF2B5EF4-FFF2-40B4-BE49-F238E27FC236}">
                <a16:creationId xmlns:a16="http://schemas.microsoft.com/office/drawing/2014/main" id="{4E4E6EB0-51D9-4816-85E7-0E2CEAF6648C}"/>
              </a:ext>
            </a:extLst>
          </p:cNvPr>
          <p:cNvGrpSpPr/>
          <p:nvPr/>
        </p:nvGrpSpPr>
        <p:grpSpPr>
          <a:xfrm>
            <a:off x="4571269" y="4624968"/>
            <a:ext cx="817528" cy="812603"/>
            <a:chOff x="4571269" y="4624968"/>
            <a:chExt cx="817528" cy="812603"/>
          </a:xfrm>
        </p:grpSpPr>
        <p:pic>
          <p:nvPicPr>
            <p:cNvPr id="302" name="Snagit_SNG87B">
              <a:extLst>
                <a:ext uri="{FF2B5EF4-FFF2-40B4-BE49-F238E27FC236}">
                  <a16:creationId xmlns:a16="http://schemas.microsoft.com/office/drawing/2014/main" id="{4556B88A-D772-4CED-AE23-D54570693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269" y="4624968"/>
              <a:ext cx="817528" cy="812603"/>
            </a:xfrm>
            <a:prstGeom prst="rect">
              <a:avLst/>
            </a:prstGeom>
          </p:spPr>
        </p:pic>
        <p:sp>
          <p:nvSpPr>
            <p:cNvPr id="306" name="شكل بيضاوي 305">
              <a:extLst>
                <a:ext uri="{FF2B5EF4-FFF2-40B4-BE49-F238E27FC236}">
                  <a16:creationId xmlns:a16="http://schemas.microsoft.com/office/drawing/2014/main" id="{33B93AFB-1EB7-42B9-A6E8-67334B7691B9}"/>
                </a:ext>
              </a:extLst>
            </p:cNvPr>
            <p:cNvSpPr/>
            <p:nvPr/>
          </p:nvSpPr>
          <p:spPr>
            <a:xfrm>
              <a:off x="4604988" y="4660107"/>
              <a:ext cx="750090" cy="75009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 dirty="0"/>
            </a:p>
          </p:txBody>
        </p:sp>
      </p:grpSp>
      <p:grpSp>
        <p:nvGrpSpPr>
          <p:cNvPr id="42" name="مجموعة 41">
            <a:extLst>
              <a:ext uri="{FF2B5EF4-FFF2-40B4-BE49-F238E27FC236}">
                <a16:creationId xmlns:a16="http://schemas.microsoft.com/office/drawing/2014/main" id="{208E2B59-4AC0-45DD-8BAF-9FA0402FAAA6}"/>
              </a:ext>
            </a:extLst>
          </p:cNvPr>
          <p:cNvGrpSpPr/>
          <p:nvPr/>
        </p:nvGrpSpPr>
        <p:grpSpPr>
          <a:xfrm>
            <a:off x="3671395" y="4624968"/>
            <a:ext cx="817528" cy="812603"/>
            <a:chOff x="3671395" y="4624968"/>
            <a:chExt cx="817528" cy="812603"/>
          </a:xfrm>
        </p:grpSpPr>
        <p:pic>
          <p:nvPicPr>
            <p:cNvPr id="303" name="Snagit_SNG87B">
              <a:extLst>
                <a:ext uri="{FF2B5EF4-FFF2-40B4-BE49-F238E27FC236}">
                  <a16:creationId xmlns:a16="http://schemas.microsoft.com/office/drawing/2014/main" id="{FDECAAC1-8B0D-40ED-A19F-CF264D1F4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1395" y="4624968"/>
              <a:ext cx="817528" cy="812603"/>
            </a:xfrm>
            <a:prstGeom prst="rect">
              <a:avLst/>
            </a:prstGeom>
          </p:spPr>
        </p:pic>
        <p:sp>
          <p:nvSpPr>
            <p:cNvPr id="307" name="شكل بيضاوي 306">
              <a:extLst>
                <a:ext uri="{FF2B5EF4-FFF2-40B4-BE49-F238E27FC236}">
                  <a16:creationId xmlns:a16="http://schemas.microsoft.com/office/drawing/2014/main" id="{9140A281-F5E0-496B-9469-23498D170681}"/>
                </a:ext>
              </a:extLst>
            </p:cNvPr>
            <p:cNvSpPr/>
            <p:nvPr/>
          </p:nvSpPr>
          <p:spPr>
            <a:xfrm>
              <a:off x="3705610" y="4660107"/>
              <a:ext cx="750090" cy="75009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 dirty="0"/>
            </a:p>
          </p:txBody>
        </p:sp>
      </p:grpSp>
      <p:sp>
        <p:nvSpPr>
          <p:cNvPr id="308" name="دائرة جزئية 307">
            <a:extLst>
              <a:ext uri="{FF2B5EF4-FFF2-40B4-BE49-F238E27FC236}">
                <a16:creationId xmlns:a16="http://schemas.microsoft.com/office/drawing/2014/main" id="{A70C683B-7E44-45E7-8659-3ED8E0446003}"/>
              </a:ext>
            </a:extLst>
          </p:cNvPr>
          <p:cNvSpPr/>
          <p:nvPr/>
        </p:nvSpPr>
        <p:spPr>
          <a:xfrm>
            <a:off x="2801979" y="4655344"/>
            <a:ext cx="756612" cy="756612"/>
          </a:xfrm>
          <a:prstGeom prst="pie">
            <a:avLst>
              <a:gd name="adj1" fmla="val 17994800"/>
              <a:gd name="adj2" fmla="val 14382447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309" name="مستطيل: زوايا مستديرة 308">
            <a:extLst>
              <a:ext uri="{FF2B5EF4-FFF2-40B4-BE49-F238E27FC236}">
                <a16:creationId xmlns:a16="http://schemas.microsoft.com/office/drawing/2014/main" id="{589950FE-5471-442E-BE6F-24C6436344C9}"/>
              </a:ext>
            </a:extLst>
          </p:cNvPr>
          <p:cNvSpPr/>
          <p:nvPr/>
        </p:nvSpPr>
        <p:spPr>
          <a:xfrm>
            <a:off x="2700484" y="4622763"/>
            <a:ext cx="3645515" cy="85026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grpSp>
        <p:nvGrpSpPr>
          <p:cNvPr id="310" name="مجموعة 309">
            <a:extLst>
              <a:ext uri="{FF2B5EF4-FFF2-40B4-BE49-F238E27FC236}">
                <a16:creationId xmlns:a16="http://schemas.microsoft.com/office/drawing/2014/main" id="{E7085A31-C91B-4284-8B25-2B5D27C2BAA2}"/>
              </a:ext>
            </a:extLst>
          </p:cNvPr>
          <p:cNvGrpSpPr/>
          <p:nvPr/>
        </p:nvGrpSpPr>
        <p:grpSpPr>
          <a:xfrm>
            <a:off x="6988982" y="4830243"/>
            <a:ext cx="543740" cy="836362"/>
            <a:chOff x="2869704" y="3153350"/>
            <a:chExt cx="543740" cy="836362"/>
          </a:xfrm>
        </p:grpSpPr>
        <p:sp>
          <p:nvSpPr>
            <p:cNvPr id="311" name="مربع نص 310">
              <a:extLst>
                <a:ext uri="{FF2B5EF4-FFF2-40B4-BE49-F238E27FC236}">
                  <a16:creationId xmlns:a16="http://schemas.microsoft.com/office/drawing/2014/main" id="{7DCAC041-9DDD-46F2-91E5-90667DB36421}"/>
                </a:ext>
              </a:extLst>
            </p:cNvPr>
            <p:cNvSpPr txBox="1"/>
            <p:nvPr/>
          </p:nvSpPr>
          <p:spPr>
            <a:xfrm>
              <a:off x="2869704" y="3153350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23</a:t>
              </a:r>
            </a:p>
          </p:txBody>
        </p:sp>
        <p:sp>
          <p:nvSpPr>
            <p:cNvPr id="312" name="مربع نص 311">
              <a:extLst>
                <a:ext uri="{FF2B5EF4-FFF2-40B4-BE49-F238E27FC236}">
                  <a16:creationId xmlns:a16="http://schemas.microsoft.com/office/drawing/2014/main" id="{10225EB2-168E-4965-81B3-8F9A34A13C12}"/>
                </a:ext>
              </a:extLst>
            </p:cNvPr>
            <p:cNvSpPr txBox="1"/>
            <p:nvPr/>
          </p:nvSpPr>
          <p:spPr>
            <a:xfrm>
              <a:off x="2959474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6</a:t>
              </a:r>
            </a:p>
          </p:txBody>
        </p:sp>
        <p:cxnSp>
          <p:nvCxnSpPr>
            <p:cNvPr id="313" name="رابط مستقيم 312">
              <a:extLst>
                <a:ext uri="{FF2B5EF4-FFF2-40B4-BE49-F238E27FC236}">
                  <a16:creationId xmlns:a16="http://schemas.microsoft.com/office/drawing/2014/main" id="{EC59B4C1-B46F-4609-991E-55E6B5C27A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575" y="3517768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5" name="مجموعة 324">
            <a:extLst>
              <a:ext uri="{FF2B5EF4-FFF2-40B4-BE49-F238E27FC236}">
                <a16:creationId xmlns:a16="http://schemas.microsoft.com/office/drawing/2014/main" id="{C41D8EB0-814D-49BF-BAD8-FD2A47F1E210}"/>
              </a:ext>
            </a:extLst>
          </p:cNvPr>
          <p:cNvGrpSpPr/>
          <p:nvPr/>
        </p:nvGrpSpPr>
        <p:grpSpPr>
          <a:xfrm>
            <a:off x="7920566" y="5850559"/>
            <a:ext cx="364202" cy="827031"/>
            <a:chOff x="3047391" y="3162681"/>
            <a:chExt cx="364202" cy="827031"/>
          </a:xfrm>
        </p:grpSpPr>
        <p:sp>
          <p:nvSpPr>
            <p:cNvPr id="326" name="مربع نص 325">
              <a:extLst>
                <a:ext uri="{FF2B5EF4-FFF2-40B4-BE49-F238E27FC236}">
                  <a16:creationId xmlns:a16="http://schemas.microsoft.com/office/drawing/2014/main" id="{90DE1F9C-9862-42FA-8011-6B2D2F6177C8}"/>
                </a:ext>
              </a:extLst>
            </p:cNvPr>
            <p:cNvSpPr txBox="1"/>
            <p:nvPr/>
          </p:nvSpPr>
          <p:spPr>
            <a:xfrm>
              <a:off x="3047391" y="3162681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327" name="مربع نص 326">
              <a:extLst>
                <a:ext uri="{FF2B5EF4-FFF2-40B4-BE49-F238E27FC236}">
                  <a16:creationId xmlns:a16="http://schemas.microsoft.com/office/drawing/2014/main" id="{437D4779-7515-4738-B03C-E154438BCB41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6</a:t>
              </a:r>
            </a:p>
          </p:txBody>
        </p:sp>
        <p:cxnSp>
          <p:nvCxnSpPr>
            <p:cNvPr id="328" name="رابط مستقيم 327">
              <a:extLst>
                <a:ext uri="{FF2B5EF4-FFF2-40B4-BE49-F238E27FC236}">
                  <a16:creationId xmlns:a16="http://schemas.microsoft.com/office/drawing/2014/main" id="{2624AB76-191C-4FF1-A2C6-B471F42AB1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3492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9" name="مربع نص 328">
            <a:extLst>
              <a:ext uri="{FF2B5EF4-FFF2-40B4-BE49-F238E27FC236}">
                <a16:creationId xmlns:a16="http://schemas.microsoft.com/office/drawing/2014/main" id="{14FA0CC3-3060-4036-AF95-3D70FCAFD4EB}"/>
              </a:ext>
            </a:extLst>
          </p:cNvPr>
          <p:cNvSpPr txBox="1"/>
          <p:nvPr/>
        </p:nvSpPr>
        <p:spPr>
          <a:xfrm>
            <a:off x="7652134" y="5977235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30" name="مربع نص 329">
            <a:extLst>
              <a:ext uri="{FF2B5EF4-FFF2-40B4-BE49-F238E27FC236}">
                <a16:creationId xmlns:a16="http://schemas.microsoft.com/office/drawing/2014/main" id="{6BBEBF7D-C272-4F24-9A4F-DCFDFD706031}"/>
              </a:ext>
            </a:extLst>
          </p:cNvPr>
          <p:cNvSpPr txBox="1"/>
          <p:nvPr/>
        </p:nvSpPr>
        <p:spPr>
          <a:xfrm>
            <a:off x="7402314" y="597723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332" name="مربع نص 331">
            <a:extLst>
              <a:ext uri="{FF2B5EF4-FFF2-40B4-BE49-F238E27FC236}">
                <a16:creationId xmlns:a16="http://schemas.microsoft.com/office/drawing/2014/main" id="{3042DD09-5B31-40F7-9465-F95473AD4F14}"/>
              </a:ext>
            </a:extLst>
          </p:cNvPr>
          <p:cNvSpPr txBox="1"/>
          <p:nvPr/>
        </p:nvSpPr>
        <p:spPr>
          <a:xfrm>
            <a:off x="6988982" y="5820664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/>
            <a:r>
              <a:rPr lang="ar-OM" dirty="0">
                <a:solidFill>
                  <a:srgbClr val="FF0000"/>
                </a:solidFill>
              </a:rPr>
              <a:t>23</a:t>
            </a:r>
          </a:p>
        </p:txBody>
      </p: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E6B92B72-BE91-4247-8A56-F2C648DAA90D}"/>
              </a:ext>
            </a:extLst>
          </p:cNvPr>
          <p:cNvGrpSpPr/>
          <p:nvPr/>
        </p:nvGrpSpPr>
        <p:grpSpPr>
          <a:xfrm>
            <a:off x="7078752" y="6133806"/>
            <a:ext cx="364202" cy="523220"/>
            <a:chOff x="7078752" y="6133806"/>
            <a:chExt cx="364202" cy="523220"/>
          </a:xfrm>
        </p:grpSpPr>
        <p:sp>
          <p:nvSpPr>
            <p:cNvPr id="333" name="مربع نص 332">
              <a:extLst>
                <a:ext uri="{FF2B5EF4-FFF2-40B4-BE49-F238E27FC236}">
                  <a16:creationId xmlns:a16="http://schemas.microsoft.com/office/drawing/2014/main" id="{BD26E5DD-55D5-478C-A0C6-A0EC19CE4809}"/>
                </a:ext>
              </a:extLst>
            </p:cNvPr>
            <p:cNvSpPr txBox="1"/>
            <p:nvPr/>
          </p:nvSpPr>
          <p:spPr>
            <a:xfrm>
              <a:off x="7078752" y="6133806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6</a:t>
              </a:r>
            </a:p>
          </p:txBody>
        </p:sp>
        <p:cxnSp>
          <p:nvCxnSpPr>
            <p:cNvPr id="334" name="رابط مستقيم 333">
              <a:extLst>
                <a:ext uri="{FF2B5EF4-FFF2-40B4-BE49-F238E27FC236}">
                  <a16:creationId xmlns:a16="http://schemas.microsoft.com/office/drawing/2014/main" id="{436DE00D-ACA0-491E-AD20-630011EF64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16853" y="6185082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مجموعة 19">
            <a:extLst>
              <a:ext uri="{FF2B5EF4-FFF2-40B4-BE49-F238E27FC236}">
                <a16:creationId xmlns:a16="http://schemas.microsoft.com/office/drawing/2014/main" id="{4B24A5C4-B1F1-4DCA-A4A6-F8A16F56A732}"/>
              </a:ext>
            </a:extLst>
          </p:cNvPr>
          <p:cNvGrpSpPr/>
          <p:nvPr/>
        </p:nvGrpSpPr>
        <p:grpSpPr>
          <a:xfrm>
            <a:off x="7620484" y="6345645"/>
            <a:ext cx="426920" cy="415284"/>
            <a:chOff x="7620484" y="6345645"/>
            <a:chExt cx="426920" cy="415284"/>
          </a:xfrm>
        </p:grpSpPr>
        <p:sp>
          <p:nvSpPr>
            <p:cNvPr id="18" name="سهم: منحني لأعلى 17">
              <a:extLst>
                <a:ext uri="{FF2B5EF4-FFF2-40B4-BE49-F238E27FC236}">
                  <a16:creationId xmlns:a16="http://schemas.microsoft.com/office/drawing/2014/main" id="{A06D47A9-6A85-47C6-9DF1-701979CE7294}"/>
                </a:ext>
              </a:extLst>
            </p:cNvPr>
            <p:cNvSpPr/>
            <p:nvPr/>
          </p:nvSpPr>
          <p:spPr>
            <a:xfrm rot="1358709">
              <a:off x="7722089" y="6345645"/>
              <a:ext cx="325315" cy="154827"/>
            </a:xfrm>
            <a:prstGeom prst="curvedUpArrow">
              <a:avLst>
                <a:gd name="adj1" fmla="val 0"/>
                <a:gd name="adj2" fmla="val 38848"/>
                <a:gd name="adj3" fmla="val 37169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336" name="مربع نص 335">
              <a:extLst>
                <a:ext uri="{FF2B5EF4-FFF2-40B4-BE49-F238E27FC236}">
                  <a16:creationId xmlns:a16="http://schemas.microsoft.com/office/drawing/2014/main" id="{C07EFEAD-A29D-4982-82CD-9DB594D04C99}"/>
                </a:ext>
              </a:extLst>
            </p:cNvPr>
            <p:cNvSpPr txBox="1"/>
            <p:nvPr/>
          </p:nvSpPr>
          <p:spPr>
            <a:xfrm>
              <a:off x="7620484" y="6391597"/>
              <a:ext cx="300082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1800" b="1" dirty="0">
                  <a:solidFill>
                    <a:srgbClr val="FF0000"/>
                  </a:solidFill>
                </a:rPr>
                <a:t>×</a:t>
              </a:r>
            </a:p>
          </p:txBody>
        </p:sp>
      </p:grpSp>
      <p:grpSp>
        <p:nvGrpSpPr>
          <p:cNvPr id="19" name="مجموعة 18">
            <a:extLst>
              <a:ext uri="{FF2B5EF4-FFF2-40B4-BE49-F238E27FC236}">
                <a16:creationId xmlns:a16="http://schemas.microsoft.com/office/drawing/2014/main" id="{9A780C83-83F1-4DFF-902C-3878961CE149}"/>
              </a:ext>
            </a:extLst>
          </p:cNvPr>
          <p:cNvGrpSpPr/>
          <p:nvPr/>
        </p:nvGrpSpPr>
        <p:grpSpPr>
          <a:xfrm>
            <a:off x="8256131" y="6030708"/>
            <a:ext cx="380881" cy="392803"/>
            <a:chOff x="8256131" y="6030708"/>
            <a:chExt cx="380881" cy="392803"/>
          </a:xfrm>
        </p:grpSpPr>
        <p:sp>
          <p:nvSpPr>
            <p:cNvPr id="335" name="سهم: منحني لأعلى 334">
              <a:extLst>
                <a:ext uri="{FF2B5EF4-FFF2-40B4-BE49-F238E27FC236}">
                  <a16:creationId xmlns:a16="http://schemas.microsoft.com/office/drawing/2014/main" id="{F22DB5FD-1AEF-4156-A98F-42155412983D}"/>
                </a:ext>
              </a:extLst>
            </p:cNvPr>
            <p:cNvSpPr/>
            <p:nvPr/>
          </p:nvSpPr>
          <p:spPr>
            <a:xfrm rot="16200000">
              <a:off x="8166531" y="6120308"/>
              <a:ext cx="325315" cy="146116"/>
            </a:xfrm>
            <a:prstGeom prst="curvedUpArrow">
              <a:avLst>
                <a:gd name="adj1" fmla="val 0"/>
                <a:gd name="adj2" fmla="val 38848"/>
                <a:gd name="adj3" fmla="val 37169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340" name="مربع نص 339">
              <a:extLst>
                <a:ext uri="{FF2B5EF4-FFF2-40B4-BE49-F238E27FC236}">
                  <a16:creationId xmlns:a16="http://schemas.microsoft.com/office/drawing/2014/main" id="{5249B3A7-FEFC-4471-A6F8-56C0FCDAFC3A}"/>
                </a:ext>
              </a:extLst>
            </p:cNvPr>
            <p:cNvSpPr txBox="1"/>
            <p:nvPr/>
          </p:nvSpPr>
          <p:spPr>
            <a:xfrm>
              <a:off x="8336930" y="6054179"/>
              <a:ext cx="300082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1800" b="1" dirty="0">
                  <a:solidFill>
                    <a:srgbClr val="FF0000"/>
                  </a:solidFill>
                </a:rPr>
                <a:t>+</a:t>
              </a:r>
            </a:p>
          </p:txBody>
        </p:sp>
      </p:grpSp>
      <p:grpSp>
        <p:nvGrpSpPr>
          <p:cNvPr id="37" name="مجموعة 36">
            <a:extLst>
              <a:ext uri="{FF2B5EF4-FFF2-40B4-BE49-F238E27FC236}">
                <a16:creationId xmlns:a16="http://schemas.microsoft.com/office/drawing/2014/main" id="{D9AC38AF-7350-4FA3-A8D3-55169ECFBD0E}"/>
              </a:ext>
            </a:extLst>
          </p:cNvPr>
          <p:cNvGrpSpPr/>
          <p:nvPr/>
        </p:nvGrpSpPr>
        <p:grpSpPr>
          <a:xfrm>
            <a:off x="7116076" y="2379508"/>
            <a:ext cx="2623657" cy="877614"/>
            <a:chOff x="7116076" y="2379508"/>
            <a:chExt cx="2623657" cy="877614"/>
          </a:xfrm>
        </p:grpSpPr>
        <p:grpSp>
          <p:nvGrpSpPr>
            <p:cNvPr id="341" name="مجموعة 340">
              <a:extLst>
                <a:ext uri="{FF2B5EF4-FFF2-40B4-BE49-F238E27FC236}">
                  <a16:creationId xmlns:a16="http://schemas.microsoft.com/office/drawing/2014/main" id="{99AA357A-B1C7-444A-A349-E66CFF077607}"/>
                </a:ext>
              </a:extLst>
            </p:cNvPr>
            <p:cNvGrpSpPr/>
            <p:nvPr/>
          </p:nvGrpSpPr>
          <p:grpSpPr>
            <a:xfrm>
              <a:off x="8420141" y="2379508"/>
              <a:ext cx="1319592" cy="877614"/>
              <a:chOff x="2569698" y="3237158"/>
              <a:chExt cx="1319592" cy="877614"/>
            </a:xfrm>
          </p:grpSpPr>
          <p:sp>
            <p:nvSpPr>
              <p:cNvPr id="342" name="مربع نص 341">
                <a:extLst>
                  <a:ext uri="{FF2B5EF4-FFF2-40B4-BE49-F238E27FC236}">
                    <a16:creationId xmlns:a16="http://schemas.microsoft.com/office/drawing/2014/main" id="{4724D614-0CDD-4607-82B6-001860A287A3}"/>
                  </a:ext>
                </a:extLst>
              </p:cNvPr>
              <p:cNvSpPr txBox="1"/>
              <p:nvPr/>
            </p:nvSpPr>
            <p:spPr>
              <a:xfrm>
                <a:off x="2871063" y="3237158"/>
                <a:ext cx="716863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الباقي</a:t>
                </a:r>
              </a:p>
            </p:txBody>
          </p:sp>
          <p:sp>
            <p:nvSpPr>
              <p:cNvPr id="343" name="مربع نص 342">
                <a:extLst>
                  <a:ext uri="{FF2B5EF4-FFF2-40B4-BE49-F238E27FC236}">
                    <a16:creationId xmlns:a16="http://schemas.microsoft.com/office/drawing/2014/main" id="{231FFB48-F295-4288-A9C3-2FDBB5D4654B}"/>
                  </a:ext>
                </a:extLst>
              </p:cNvPr>
              <p:cNvSpPr txBox="1"/>
              <p:nvPr/>
            </p:nvSpPr>
            <p:spPr>
              <a:xfrm>
                <a:off x="2569698" y="3653107"/>
                <a:ext cx="131959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المقسوم عليه</a:t>
                </a:r>
              </a:p>
            </p:txBody>
          </p:sp>
          <p:cxnSp>
            <p:nvCxnSpPr>
              <p:cNvPr id="344" name="رابط مستقيم 343">
                <a:extLst>
                  <a:ext uri="{FF2B5EF4-FFF2-40B4-BE49-F238E27FC236}">
                    <a16:creationId xmlns:a16="http://schemas.microsoft.com/office/drawing/2014/main" id="{95A2DDAD-CC97-4FF2-80EE-9AE8233F7DF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80331" y="3685721"/>
                <a:ext cx="109832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5" name="مربع نص 344">
              <a:extLst>
                <a:ext uri="{FF2B5EF4-FFF2-40B4-BE49-F238E27FC236}">
                  <a16:creationId xmlns:a16="http://schemas.microsoft.com/office/drawing/2014/main" id="{BF58FBBD-6F63-4609-9A1B-8A1EDC231528}"/>
                </a:ext>
              </a:extLst>
            </p:cNvPr>
            <p:cNvSpPr txBox="1"/>
            <p:nvPr/>
          </p:nvSpPr>
          <p:spPr>
            <a:xfrm>
              <a:off x="7116076" y="2608599"/>
              <a:ext cx="141577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2400" dirty="0">
                  <a:solidFill>
                    <a:srgbClr val="FF0000"/>
                  </a:solidFill>
                </a:rPr>
                <a:t>خارج القسمة</a:t>
              </a:r>
            </a:p>
          </p:txBody>
        </p:sp>
      </p:grpSp>
      <p:grpSp>
        <p:nvGrpSpPr>
          <p:cNvPr id="346" name="مجموعة 345">
            <a:extLst>
              <a:ext uri="{FF2B5EF4-FFF2-40B4-BE49-F238E27FC236}">
                <a16:creationId xmlns:a16="http://schemas.microsoft.com/office/drawing/2014/main" id="{1F1822CA-4E38-4A2A-B6B0-D04FCB7DFCFC}"/>
              </a:ext>
            </a:extLst>
          </p:cNvPr>
          <p:cNvGrpSpPr/>
          <p:nvPr/>
        </p:nvGrpSpPr>
        <p:grpSpPr>
          <a:xfrm>
            <a:off x="342216" y="1637431"/>
            <a:ext cx="364203" cy="836362"/>
            <a:chOff x="2959473" y="3153350"/>
            <a:chExt cx="364203" cy="836362"/>
          </a:xfrm>
        </p:grpSpPr>
        <p:sp>
          <p:nvSpPr>
            <p:cNvPr id="347" name="مربع نص 346">
              <a:extLst>
                <a:ext uri="{FF2B5EF4-FFF2-40B4-BE49-F238E27FC236}">
                  <a16:creationId xmlns:a16="http://schemas.microsoft.com/office/drawing/2014/main" id="{FECC38BB-B379-43AF-9E64-F8776AFD4CB1}"/>
                </a:ext>
              </a:extLst>
            </p:cNvPr>
            <p:cNvSpPr txBox="1"/>
            <p:nvPr/>
          </p:nvSpPr>
          <p:spPr>
            <a:xfrm>
              <a:off x="2959473" y="315335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348" name="مربع نص 347">
              <a:extLst>
                <a:ext uri="{FF2B5EF4-FFF2-40B4-BE49-F238E27FC236}">
                  <a16:creationId xmlns:a16="http://schemas.microsoft.com/office/drawing/2014/main" id="{517D4253-C139-454A-9BBA-F3913AC535B1}"/>
                </a:ext>
              </a:extLst>
            </p:cNvPr>
            <p:cNvSpPr txBox="1"/>
            <p:nvPr/>
          </p:nvSpPr>
          <p:spPr>
            <a:xfrm>
              <a:off x="2959474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5</a:t>
              </a:r>
            </a:p>
          </p:txBody>
        </p:sp>
        <p:cxnSp>
          <p:nvCxnSpPr>
            <p:cNvPr id="349" name="رابط مستقيم 348">
              <a:extLst>
                <a:ext uri="{FF2B5EF4-FFF2-40B4-BE49-F238E27FC236}">
                  <a16:creationId xmlns:a16="http://schemas.microsoft.com/office/drawing/2014/main" id="{845BAD88-5303-498D-BF1D-410305676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575" y="3517768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0" name="مربع نص 349">
            <a:extLst>
              <a:ext uri="{FF2B5EF4-FFF2-40B4-BE49-F238E27FC236}">
                <a16:creationId xmlns:a16="http://schemas.microsoft.com/office/drawing/2014/main" id="{F5F1425B-E2DA-427A-A59E-27CCE5F56B22}"/>
              </a:ext>
            </a:extLst>
          </p:cNvPr>
          <p:cNvSpPr txBox="1"/>
          <p:nvPr/>
        </p:nvSpPr>
        <p:spPr>
          <a:xfrm>
            <a:off x="900698" y="1780472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l" rtl="0"/>
            <a:r>
              <a:rPr lang="ar-OM" sz="3200" dirty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5035992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1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6"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81481E-6 L -0.01679 0.07223 " pathEditMode="relative" rAng="0" ptsTypes="AA">
                                      <p:cBhvr>
                                        <p:cTn id="236" dur="2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6" y="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96296E-6 L 0.04987 0.07615 " pathEditMode="relative" rAng="0" ptsTypes="AA">
                                      <p:cBhvr>
                                        <p:cTn id="240" dur="20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7" y="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3"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8" dur="2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8" dur="1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" grpId="0"/>
      <p:bldP spid="372" grpId="0"/>
      <p:bldP spid="373" grpId="0"/>
      <p:bldP spid="8" grpId="0" animBg="1"/>
      <p:bldP spid="137" grpId="0"/>
      <p:bldP spid="138" grpId="0"/>
      <p:bldP spid="143" grpId="0"/>
      <p:bldP spid="146" grpId="0"/>
      <p:bldP spid="147" grpId="0"/>
      <p:bldP spid="149" grpId="0"/>
      <p:bldP spid="9" grpId="0" animBg="1"/>
      <p:bldP spid="151" grpId="0"/>
      <p:bldP spid="152" grpId="0"/>
      <p:bldP spid="154" grpId="0"/>
      <p:bldP spid="157" grpId="0"/>
      <p:bldP spid="158" grpId="0"/>
      <p:bldP spid="159" grpId="0"/>
      <p:bldP spid="161" grpId="0"/>
      <p:bldP spid="162" grpId="0"/>
      <p:bldP spid="163" grpId="0"/>
      <p:bldP spid="165" grpId="0"/>
      <p:bldP spid="166" grpId="0"/>
      <p:bldP spid="167" grpId="0"/>
      <p:bldP spid="196" grpId="0"/>
      <p:bldP spid="208" grpId="0" animBg="1"/>
      <p:bldP spid="228" grpId="0"/>
      <p:bldP spid="232" grpId="0"/>
      <p:bldP spid="234" grpId="0"/>
      <p:bldP spid="236" grpId="0"/>
      <p:bldP spid="238" grpId="0"/>
      <p:bldP spid="239" grpId="0"/>
      <p:bldP spid="241" grpId="0"/>
      <p:bldP spid="275" grpId="0"/>
      <p:bldP spid="280" grpId="0"/>
      <p:bldP spid="281" grpId="0"/>
      <p:bldP spid="291" grpId="0"/>
      <p:bldP spid="292" grpId="0"/>
      <p:bldP spid="294" grpId="0"/>
      <p:bldP spid="13" grpId="0" animBg="1"/>
      <p:bldP spid="297" grpId="0" animBg="1"/>
      <p:bldP spid="300" grpId="0" animBg="1"/>
      <p:bldP spid="301" grpId="0" animBg="1"/>
      <p:bldP spid="308" grpId="0" animBg="1"/>
      <p:bldP spid="309" grpId="0" animBg="1"/>
      <p:bldP spid="329" grpId="0"/>
      <p:bldP spid="330" grpId="0"/>
      <p:bldP spid="332" grpId="0"/>
      <p:bldP spid="350" grpId="0"/>
      <p:bldP spid="35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0">
            <a:extLst>
              <a:ext uri="{FF2B5EF4-FFF2-40B4-BE49-F238E27FC236}">
                <a16:creationId xmlns:a16="http://schemas.microsoft.com/office/drawing/2014/main" id="{37DD4C4B-739D-45D0-B9EF-0C9A4A610B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430" y="0"/>
            <a:ext cx="8021141" cy="6858000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0447DBDF-F7BB-4894-B64A-A0BB8F0F3C26}"/>
              </a:ext>
            </a:extLst>
          </p:cNvPr>
          <p:cNvSpPr txBox="1"/>
          <p:nvPr/>
        </p:nvSpPr>
        <p:spPr>
          <a:xfrm>
            <a:off x="5539503" y="118476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DFD95CA3-04FD-46AB-9ED0-28CD8F83EB0F}"/>
              </a:ext>
            </a:extLst>
          </p:cNvPr>
          <p:cNvGrpSpPr/>
          <p:nvPr/>
        </p:nvGrpSpPr>
        <p:grpSpPr>
          <a:xfrm>
            <a:off x="5757446" y="1091630"/>
            <a:ext cx="338554" cy="709491"/>
            <a:chOff x="3060215" y="3218666"/>
            <a:chExt cx="338554" cy="709491"/>
          </a:xfrm>
        </p:grpSpPr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81A07B7C-AAB0-4443-A513-6233C730662C}"/>
                </a:ext>
              </a:extLst>
            </p:cNvPr>
            <p:cNvSpPr txBox="1"/>
            <p:nvPr/>
          </p:nvSpPr>
          <p:spPr>
            <a:xfrm>
              <a:off x="3060215" y="3218666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37A31C17-CA74-4EDE-BFD9-6C65260CE5E1}"/>
                </a:ext>
              </a:extLst>
            </p:cNvPr>
            <p:cNvSpPr txBox="1"/>
            <p:nvPr/>
          </p:nvSpPr>
          <p:spPr>
            <a:xfrm>
              <a:off x="3060215" y="34664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13" name="رابط مستقيم 12">
              <a:extLst>
                <a:ext uri="{FF2B5EF4-FFF2-40B4-BE49-F238E27FC236}">
                  <a16:creationId xmlns:a16="http://schemas.microsoft.com/office/drawing/2014/main" id="{329AFFDB-4180-4E5B-8371-4DA8EA05EE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9492" y="3517768"/>
              <a:ext cx="18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8777F406-5969-4A56-B02E-010C28D8909A}"/>
              </a:ext>
            </a:extLst>
          </p:cNvPr>
          <p:cNvSpPr txBox="1"/>
          <p:nvPr/>
        </p:nvSpPr>
        <p:spPr>
          <a:xfrm>
            <a:off x="1437521" y="118476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3C0FFC1A-6A55-4B15-A3D3-89416B6BE57F}"/>
              </a:ext>
            </a:extLst>
          </p:cNvPr>
          <p:cNvGrpSpPr/>
          <p:nvPr/>
        </p:nvGrpSpPr>
        <p:grpSpPr>
          <a:xfrm>
            <a:off x="1655464" y="1091630"/>
            <a:ext cx="338554" cy="709491"/>
            <a:chOff x="3060215" y="3218666"/>
            <a:chExt cx="338554" cy="709491"/>
          </a:xfrm>
        </p:grpSpPr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EAF3CBF2-69C9-4D3E-BCF1-3E0618742708}"/>
                </a:ext>
              </a:extLst>
            </p:cNvPr>
            <p:cNvSpPr txBox="1"/>
            <p:nvPr/>
          </p:nvSpPr>
          <p:spPr>
            <a:xfrm>
              <a:off x="3060215" y="3218666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6DDEF697-9380-4540-9674-7C8D11C3522E}"/>
                </a:ext>
              </a:extLst>
            </p:cNvPr>
            <p:cNvSpPr txBox="1"/>
            <p:nvPr/>
          </p:nvSpPr>
          <p:spPr>
            <a:xfrm>
              <a:off x="3060215" y="34664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cxnSp>
          <p:nvCxnSpPr>
            <p:cNvPr id="18" name="رابط مستقيم 17">
              <a:extLst>
                <a:ext uri="{FF2B5EF4-FFF2-40B4-BE49-F238E27FC236}">
                  <a16:creationId xmlns:a16="http://schemas.microsoft.com/office/drawing/2014/main" id="{247F715B-2DE6-49E5-8837-CA357CD976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9492" y="3517768"/>
              <a:ext cx="18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3B76A225-EA28-40C0-9A2B-1BD3098A16CA}"/>
              </a:ext>
            </a:extLst>
          </p:cNvPr>
          <p:cNvSpPr txBox="1"/>
          <p:nvPr/>
        </p:nvSpPr>
        <p:spPr>
          <a:xfrm>
            <a:off x="2655539" y="232990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grpSp>
        <p:nvGrpSpPr>
          <p:cNvPr id="20" name="مجموعة 19">
            <a:extLst>
              <a:ext uri="{FF2B5EF4-FFF2-40B4-BE49-F238E27FC236}">
                <a16:creationId xmlns:a16="http://schemas.microsoft.com/office/drawing/2014/main" id="{4B4A7B2D-E926-40AF-8601-7BEAE0C7111D}"/>
              </a:ext>
            </a:extLst>
          </p:cNvPr>
          <p:cNvGrpSpPr/>
          <p:nvPr/>
        </p:nvGrpSpPr>
        <p:grpSpPr>
          <a:xfrm>
            <a:off x="2873482" y="2236767"/>
            <a:ext cx="338554" cy="709491"/>
            <a:chOff x="3060215" y="3218666"/>
            <a:chExt cx="338554" cy="709491"/>
          </a:xfrm>
        </p:grpSpPr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EAEDDF06-D5B2-4AFC-A4E8-31F7AE1B6E04}"/>
                </a:ext>
              </a:extLst>
            </p:cNvPr>
            <p:cNvSpPr txBox="1"/>
            <p:nvPr/>
          </p:nvSpPr>
          <p:spPr>
            <a:xfrm>
              <a:off x="3060215" y="3218666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8C8D10D5-1024-4625-8E92-A6D00E01AA9E}"/>
                </a:ext>
              </a:extLst>
            </p:cNvPr>
            <p:cNvSpPr txBox="1"/>
            <p:nvPr/>
          </p:nvSpPr>
          <p:spPr>
            <a:xfrm>
              <a:off x="3060215" y="34664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23" name="رابط مستقيم 22">
              <a:extLst>
                <a:ext uri="{FF2B5EF4-FFF2-40B4-BE49-F238E27FC236}">
                  <a16:creationId xmlns:a16="http://schemas.microsoft.com/office/drawing/2014/main" id="{A4864EFC-1E6E-4020-8E46-800654CAD5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9492" y="3517768"/>
              <a:ext cx="18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مجموعة 27">
            <a:extLst>
              <a:ext uri="{FF2B5EF4-FFF2-40B4-BE49-F238E27FC236}">
                <a16:creationId xmlns:a16="http://schemas.microsoft.com/office/drawing/2014/main" id="{86C482E8-9960-4CA8-A265-4AB40B88B4B6}"/>
              </a:ext>
            </a:extLst>
          </p:cNvPr>
          <p:cNvGrpSpPr/>
          <p:nvPr/>
        </p:nvGrpSpPr>
        <p:grpSpPr>
          <a:xfrm>
            <a:off x="5200949" y="1091630"/>
            <a:ext cx="338554" cy="709491"/>
            <a:chOff x="3060215" y="3218666"/>
            <a:chExt cx="338554" cy="709491"/>
          </a:xfrm>
        </p:grpSpPr>
        <p:sp>
          <p:nvSpPr>
            <p:cNvPr id="29" name="مربع نص 28">
              <a:extLst>
                <a:ext uri="{FF2B5EF4-FFF2-40B4-BE49-F238E27FC236}">
                  <a16:creationId xmlns:a16="http://schemas.microsoft.com/office/drawing/2014/main" id="{FF1AF0D7-F236-4DB1-AEFB-36825AD2A263}"/>
                </a:ext>
              </a:extLst>
            </p:cNvPr>
            <p:cNvSpPr txBox="1"/>
            <p:nvPr/>
          </p:nvSpPr>
          <p:spPr>
            <a:xfrm>
              <a:off x="3060215" y="3218666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1FFB2AB6-1B12-4179-8FE5-4ECE4130F5ED}"/>
                </a:ext>
              </a:extLst>
            </p:cNvPr>
            <p:cNvSpPr txBox="1"/>
            <p:nvPr/>
          </p:nvSpPr>
          <p:spPr>
            <a:xfrm>
              <a:off x="3060215" y="34664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31" name="رابط مستقيم 30">
              <a:extLst>
                <a:ext uri="{FF2B5EF4-FFF2-40B4-BE49-F238E27FC236}">
                  <a16:creationId xmlns:a16="http://schemas.microsoft.com/office/drawing/2014/main" id="{CD42ADE8-515B-45C6-B73F-C18471E56E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9492" y="3517768"/>
              <a:ext cx="18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2B8D8E47-12CE-4A75-ACCE-01A3DBA27B2F}"/>
              </a:ext>
            </a:extLst>
          </p:cNvPr>
          <p:cNvSpPr txBox="1"/>
          <p:nvPr/>
        </p:nvSpPr>
        <p:spPr>
          <a:xfrm>
            <a:off x="5401177" y="118489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33" name="مجموعة 32">
            <a:extLst>
              <a:ext uri="{FF2B5EF4-FFF2-40B4-BE49-F238E27FC236}">
                <a16:creationId xmlns:a16="http://schemas.microsoft.com/office/drawing/2014/main" id="{D9B55393-48D6-4B93-A6E8-5402A71CE4E8}"/>
              </a:ext>
            </a:extLst>
          </p:cNvPr>
          <p:cNvGrpSpPr/>
          <p:nvPr/>
        </p:nvGrpSpPr>
        <p:grpSpPr>
          <a:xfrm>
            <a:off x="1022836" y="1091630"/>
            <a:ext cx="338554" cy="709491"/>
            <a:chOff x="3060215" y="3218666"/>
            <a:chExt cx="338554" cy="709491"/>
          </a:xfrm>
        </p:grpSpPr>
        <p:sp>
          <p:nvSpPr>
            <p:cNvPr id="34" name="مربع نص 33">
              <a:extLst>
                <a:ext uri="{FF2B5EF4-FFF2-40B4-BE49-F238E27FC236}">
                  <a16:creationId xmlns:a16="http://schemas.microsoft.com/office/drawing/2014/main" id="{A8D9AF22-6D86-42B5-9B65-360ACC3F6541}"/>
                </a:ext>
              </a:extLst>
            </p:cNvPr>
            <p:cNvSpPr txBox="1"/>
            <p:nvPr/>
          </p:nvSpPr>
          <p:spPr>
            <a:xfrm>
              <a:off x="3060215" y="3218666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</a:t>
              </a:r>
            </a:p>
          </p:txBody>
        </p:sp>
        <p:sp>
          <p:nvSpPr>
            <p:cNvPr id="35" name="مربع نص 34">
              <a:extLst>
                <a:ext uri="{FF2B5EF4-FFF2-40B4-BE49-F238E27FC236}">
                  <a16:creationId xmlns:a16="http://schemas.microsoft.com/office/drawing/2014/main" id="{D95274D0-852C-423C-9609-28C730B1D8D4}"/>
                </a:ext>
              </a:extLst>
            </p:cNvPr>
            <p:cNvSpPr txBox="1"/>
            <p:nvPr/>
          </p:nvSpPr>
          <p:spPr>
            <a:xfrm>
              <a:off x="3060215" y="34664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cxnSp>
          <p:nvCxnSpPr>
            <p:cNvPr id="36" name="رابط مستقيم 35">
              <a:extLst>
                <a:ext uri="{FF2B5EF4-FFF2-40B4-BE49-F238E27FC236}">
                  <a16:creationId xmlns:a16="http://schemas.microsoft.com/office/drawing/2014/main" id="{4F88DFD0-03DF-427C-8E56-E098CC3879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9492" y="3517768"/>
              <a:ext cx="18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BA769C38-03AB-40CB-A6FB-F7E92D524C86}"/>
              </a:ext>
            </a:extLst>
          </p:cNvPr>
          <p:cNvSpPr txBox="1"/>
          <p:nvPr/>
        </p:nvSpPr>
        <p:spPr>
          <a:xfrm>
            <a:off x="1265794" y="118489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38" name="مجموعة 37">
            <a:extLst>
              <a:ext uri="{FF2B5EF4-FFF2-40B4-BE49-F238E27FC236}">
                <a16:creationId xmlns:a16="http://schemas.microsoft.com/office/drawing/2014/main" id="{59BB1258-086E-4BFF-A82F-8360654D4B60}"/>
              </a:ext>
            </a:extLst>
          </p:cNvPr>
          <p:cNvGrpSpPr/>
          <p:nvPr/>
        </p:nvGrpSpPr>
        <p:grpSpPr>
          <a:xfrm>
            <a:off x="2077753" y="2236636"/>
            <a:ext cx="492444" cy="709491"/>
            <a:chOff x="2983270" y="3218666"/>
            <a:chExt cx="492444" cy="709491"/>
          </a:xfrm>
        </p:grpSpPr>
        <p:sp>
          <p:nvSpPr>
            <p:cNvPr id="39" name="مربع نص 38">
              <a:extLst>
                <a:ext uri="{FF2B5EF4-FFF2-40B4-BE49-F238E27FC236}">
                  <a16:creationId xmlns:a16="http://schemas.microsoft.com/office/drawing/2014/main" id="{35141CD3-F172-4D78-899E-4B8C1B4DEB50}"/>
                </a:ext>
              </a:extLst>
            </p:cNvPr>
            <p:cNvSpPr txBox="1"/>
            <p:nvPr/>
          </p:nvSpPr>
          <p:spPr>
            <a:xfrm>
              <a:off x="2983270" y="321866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11</a:t>
              </a:r>
            </a:p>
          </p:txBody>
        </p:sp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CFD9E0AD-6469-45A4-B4AC-E2F739FAEDAA}"/>
                </a:ext>
              </a:extLst>
            </p:cNvPr>
            <p:cNvSpPr txBox="1"/>
            <p:nvPr/>
          </p:nvSpPr>
          <p:spPr>
            <a:xfrm>
              <a:off x="3060215" y="34664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41" name="رابط مستقيم 40">
              <a:extLst>
                <a:ext uri="{FF2B5EF4-FFF2-40B4-BE49-F238E27FC236}">
                  <a16:creationId xmlns:a16="http://schemas.microsoft.com/office/drawing/2014/main" id="{27622548-F457-4C80-B639-66EA70AF6B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1492" y="3517768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AA280F00-AAA0-4F41-9D67-9F2794B22C0D}"/>
              </a:ext>
            </a:extLst>
          </p:cNvPr>
          <p:cNvSpPr txBox="1"/>
          <p:nvPr/>
        </p:nvSpPr>
        <p:spPr>
          <a:xfrm>
            <a:off x="2423294" y="232990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F9F278D2-0C55-474B-9C88-9328534639AE}"/>
              </a:ext>
            </a:extLst>
          </p:cNvPr>
          <p:cNvSpPr txBox="1"/>
          <p:nvPr/>
        </p:nvSpPr>
        <p:spPr>
          <a:xfrm>
            <a:off x="5530957" y="356904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44" name="مجموعة 43">
            <a:extLst>
              <a:ext uri="{FF2B5EF4-FFF2-40B4-BE49-F238E27FC236}">
                <a16:creationId xmlns:a16="http://schemas.microsoft.com/office/drawing/2014/main" id="{7A6526D6-C1A3-4172-BF65-569C84E97FC5}"/>
              </a:ext>
            </a:extLst>
          </p:cNvPr>
          <p:cNvGrpSpPr/>
          <p:nvPr/>
        </p:nvGrpSpPr>
        <p:grpSpPr>
          <a:xfrm>
            <a:off x="5748900" y="3475907"/>
            <a:ext cx="338554" cy="709491"/>
            <a:chOff x="3060215" y="3218666"/>
            <a:chExt cx="338554" cy="709491"/>
          </a:xfrm>
        </p:grpSpPr>
        <p:sp>
          <p:nvSpPr>
            <p:cNvPr id="45" name="مربع نص 44">
              <a:extLst>
                <a:ext uri="{FF2B5EF4-FFF2-40B4-BE49-F238E27FC236}">
                  <a16:creationId xmlns:a16="http://schemas.microsoft.com/office/drawing/2014/main" id="{AEEADE54-F255-4674-80A9-1505B49AA124}"/>
                </a:ext>
              </a:extLst>
            </p:cNvPr>
            <p:cNvSpPr txBox="1"/>
            <p:nvPr/>
          </p:nvSpPr>
          <p:spPr>
            <a:xfrm>
              <a:off x="3060215" y="3218666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C6CB6B08-C11F-4B86-97D0-25E0334D95F5}"/>
                </a:ext>
              </a:extLst>
            </p:cNvPr>
            <p:cNvSpPr txBox="1"/>
            <p:nvPr/>
          </p:nvSpPr>
          <p:spPr>
            <a:xfrm>
              <a:off x="3060215" y="34664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cxnSp>
          <p:nvCxnSpPr>
            <p:cNvPr id="47" name="رابط مستقيم 46">
              <a:extLst>
                <a:ext uri="{FF2B5EF4-FFF2-40B4-BE49-F238E27FC236}">
                  <a16:creationId xmlns:a16="http://schemas.microsoft.com/office/drawing/2014/main" id="{ECCB07AA-6CD0-4B3F-8B17-E83AECA970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9492" y="3517768"/>
              <a:ext cx="18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مجموعة 47">
            <a:extLst>
              <a:ext uri="{FF2B5EF4-FFF2-40B4-BE49-F238E27FC236}">
                <a16:creationId xmlns:a16="http://schemas.microsoft.com/office/drawing/2014/main" id="{54848B7C-EAEF-446F-AB8D-AC5DEC639AAF}"/>
              </a:ext>
            </a:extLst>
          </p:cNvPr>
          <p:cNvGrpSpPr/>
          <p:nvPr/>
        </p:nvGrpSpPr>
        <p:grpSpPr>
          <a:xfrm>
            <a:off x="5116272" y="3475907"/>
            <a:ext cx="338554" cy="709491"/>
            <a:chOff x="3060215" y="3218666"/>
            <a:chExt cx="338554" cy="709491"/>
          </a:xfrm>
        </p:grpSpPr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7FB42480-91C4-4B0C-8603-4987A4A0CD7B}"/>
                </a:ext>
              </a:extLst>
            </p:cNvPr>
            <p:cNvSpPr txBox="1"/>
            <p:nvPr/>
          </p:nvSpPr>
          <p:spPr>
            <a:xfrm>
              <a:off x="3060215" y="3218666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523BECED-75E7-4BAB-93B5-896B2E3DE3BA}"/>
                </a:ext>
              </a:extLst>
            </p:cNvPr>
            <p:cNvSpPr txBox="1"/>
            <p:nvPr/>
          </p:nvSpPr>
          <p:spPr>
            <a:xfrm>
              <a:off x="3060215" y="34664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cxnSp>
          <p:nvCxnSpPr>
            <p:cNvPr id="51" name="رابط مستقيم 50">
              <a:extLst>
                <a:ext uri="{FF2B5EF4-FFF2-40B4-BE49-F238E27FC236}">
                  <a16:creationId xmlns:a16="http://schemas.microsoft.com/office/drawing/2014/main" id="{6CCF3B55-CE35-4F83-89B9-9B81A4473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9492" y="3517768"/>
              <a:ext cx="18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80D75FAE-53A0-460C-968C-82578F537BA2}"/>
              </a:ext>
            </a:extLst>
          </p:cNvPr>
          <p:cNvSpPr txBox="1"/>
          <p:nvPr/>
        </p:nvSpPr>
        <p:spPr>
          <a:xfrm>
            <a:off x="5359230" y="356917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4BF3BC1E-C188-42E3-B34B-6CAD0C12A3DF}"/>
              </a:ext>
            </a:extLst>
          </p:cNvPr>
          <p:cNvSpPr txBox="1"/>
          <p:nvPr/>
        </p:nvSpPr>
        <p:spPr>
          <a:xfrm>
            <a:off x="4898329" y="493034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grpSp>
        <p:nvGrpSpPr>
          <p:cNvPr id="54" name="مجموعة 53">
            <a:extLst>
              <a:ext uri="{FF2B5EF4-FFF2-40B4-BE49-F238E27FC236}">
                <a16:creationId xmlns:a16="http://schemas.microsoft.com/office/drawing/2014/main" id="{3B30E3E5-54DC-4CD2-A485-B6D91AD98ED5}"/>
              </a:ext>
            </a:extLst>
          </p:cNvPr>
          <p:cNvGrpSpPr/>
          <p:nvPr/>
        </p:nvGrpSpPr>
        <p:grpSpPr>
          <a:xfrm>
            <a:off x="5116272" y="4837207"/>
            <a:ext cx="338554" cy="709491"/>
            <a:chOff x="3060215" y="3218666"/>
            <a:chExt cx="338554" cy="709491"/>
          </a:xfrm>
        </p:grpSpPr>
        <p:sp>
          <p:nvSpPr>
            <p:cNvPr id="55" name="مربع نص 54">
              <a:extLst>
                <a:ext uri="{FF2B5EF4-FFF2-40B4-BE49-F238E27FC236}">
                  <a16:creationId xmlns:a16="http://schemas.microsoft.com/office/drawing/2014/main" id="{3A10678B-86B9-4919-8571-9853B3202FAF}"/>
                </a:ext>
              </a:extLst>
            </p:cNvPr>
            <p:cNvSpPr txBox="1"/>
            <p:nvPr/>
          </p:nvSpPr>
          <p:spPr>
            <a:xfrm>
              <a:off x="3060215" y="3218666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sp>
          <p:nvSpPr>
            <p:cNvPr id="56" name="مربع نص 55">
              <a:extLst>
                <a:ext uri="{FF2B5EF4-FFF2-40B4-BE49-F238E27FC236}">
                  <a16:creationId xmlns:a16="http://schemas.microsoft.com/office/drawing/2014/main" id="{019DB5E7-F55A-490E-A74A-6877CB1AA412}"/>
                </a:ext>
              </a:extLst>
            </p:cNvPr>
            <p:cNvSpPr txBox="1"/>
            <p:nvPr/>
          </p:nvSpPr>
          <p:spPr>
            <a:xfrm>
              <a:off x="3060215" y="34664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cxnSp>
          <p:nvCxnSpPr>
            <p:cNvPr id="57" name="رابط مستقيم 56">
              <a:extLst>
                <a:ext uri="{FF2B5EF4-FFF2-40B4-BE49-F238E27FC236}">
                  <a16:creationId xmlns:a16="http://schemas.microsoft.com/office/drawing/2014/main" id="{C275ABE5-21B5-4444-982F-6FDB5003E0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9492" y="3517768"/>
              <a:ext cx="18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مجموعة 57">
            <a:extLst>
              <a:ext uri="{FF2B5EF4-FFF2-40B4-BE49-F238E27FC236}">
                <a16:creationId xmlns:a16="http://schemas.microsoft.com/office/drawing/2014/main" id="{38FFE0FF-C2F9-44E0-8F38-D580BE299922}"/>
              </a:ext>
            </a:extLst>
          </p:cNvPr>
          <p:cNvGrpSpPr/>
          <p:nvPr/>
        </p:nvGrpSpPr>
        <p:grpSpPr>
          <a:xfrm>
            <a:off x="4320543" y="4837076"/>
            <a:ext cx="492444" cy="709491"/>
            <a:chOff x="2983270" y="3218666"/>
            <a:chExt cx="492444" cy="709491"/>
          </a:xfrm>
        </p:grpSpPr>
        <p:sp>
          <p:nvSpPr>
            <p:cNvPr id="59" name="مربع نص 58">
              <a:extLst>
                <a:ext uri="{FF2B5EF4-FFF2-40B4-BE49-F238E27FC236}">
                  <a16:creationId xmlns:a16="http://schemas.microsoft.com/office/drawing/2014/main" id="{DB67FBCA-057D-41CA-82CA-DA3A9BD8BDFE}"/>
                </a:ext>
              </a:extLst>
            </p:cNvPr>
            <p:cNvSpPr txBox="1"/>
            <p:nvPr/>
          </p:nvSpPr>
          <p:spPr>
            <a:xfrm>
              <a:off x="2983270" y="321866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17</a:t>
              </a:r>
            </a:p>
          </p:txBody>
        </p:sp>
        <p:sp>
          <p:nvSpPr>
            <p:cNvPr id="60" name="مربع نص 59">
              <a:extLst>
                <a:ext uri="{FF2B5EF4-FFF2-40B4-BE49-F238E27FC236}">
                  <a16:creationId xmlns:a16="http://schemas.microsoft.com/office/drawing/2014/main" id="{08A9014F-1B46-402F-9B22-513EA14835A1}"/>
                </a:ext>
              </a:extLst>
            </p:cNvPr>
            <p:cNvSpPr txBox="1"/>
            <p:nvPr/>
          </p:nvSpPr>
          <p:spPr>
            <a:xfrm>
              <a:off x="3060215" y="34664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cxnSp>
          <p:nvCxnSpPr>
            <p:cNvPr id="61" name="رابط مستقيم 60">
              <a:extLst>
                <a:ext uri="{FF2B5EF4-FFF2-40B4-BE49-F238E27FC236}">
                  <a16:creationId xmlns:a16="http://schemas.microsoft.com/office/drawing/2014/main" id="{4BC1585D-357B-40FF-99E8-BF2F29C731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1492" y="3517768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127EAB60-019E-4215-A026-C7C7B067A62B}"/>
              </a:ext>
            </a:extLst>
          </p:cNvPr>
          <p:cNvSpPr txBox="1"/>
          <p:nvPr/>
        </p:nvSpPr>
        <p:spPr>
          <a:xfrm>
            <a:off x="4666084" y="493034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D26AC61A-10E2-4281-8DC4-D48CC86771A3}"/>
              </a:ext>
            </a:extLst>
          </p:cNvPr>
          <p:cNvSpPr txBox="1"/>
          <p:nvPr/>
        </p:nvSpPr>
        <p:spPr>
          <a:xfrm>
            <a:off x="3932654" y="617802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grpSp>
        <p:nvGrpSpPr>
          <p:cNvPr id="64" name="مجموعة 63">
            <a:extLst>
              <a:ext uri="{FF2B5EF4-FFF2-40B4-BE49-F238E27FC236}">
                <a16:creationId xmlns:a16="http://schemas.microsoft.com/office/drawing/2014/main" id="{CBC5E1E2-CEB7-4C10-A9AA-471627AD3563}"/>
              </a:ext>
            </a:extLst>
          </p:cNvPr>
          <p:cNvGrpSpPr/>
          <p:nvPr/>
        </p:nvGrpSpPr>
        <p:grpSpPr>
          <a:xfrm>
            <a:off x="4150597" y="6084893"/>
            <a:ext cx="338554" cy="709491"/>
            <a:chOff x="3060215" y="3218666"/>
            <a:chExt cx="338554" cy="709491"/>
          </a:xfrm>
        </p:grpSpPr>
        <p:sp>
          <p:nvSpPr>
            <p:cNvPr id="65" name="مربع نص 64">
              <a:extLst>
                <a:ext uri="{FF2B5EF4-FFF2-40B4-BE49-F238E27FC236}">
                  <a16:creationId xmlns:a16="http://schemas.microsoft.com/office/drawing/2014/main" id="{42AC4212-0200-4D22-B7B3-07C7C042D4BB}"/>
                </a:ext>
              </a:extLst>
            </p:cNvPr>
            <p:cNvSpPr txBox="1"/>
            <p:nvPr/>
          </p:nvSpPr>
          <p:spPr>
            <a:xfrm>
              <a:off x="3060215" y="3218666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66" name="مربع نص 65">
              <a:extLst>
                <a:ext uri="{FF2B5EF4-FFF2-40B4-BE49-F238E27FC236}">
                  <a16:creationId xmlns:a16="http://schemas.microsoft.com/office/drawing/2014/main" id="{1B710D55-B3DA-4257-9F37-7613D44B45F9}"/>
                </a:ext>
              </a:extLst>
            </p:cNvPr>
            <p:cNvSpPr txBox="1"/>
            <p:nvPr/>
          </p:nvSpPr>
          <p:spPr>
            <a:xfrm>
              <a:off x="3060215" y="34664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cxnSp>
          <p:nvCxnSpPr>
            <p:cNvPr id="67" name="رابط مستقيم 66">
              <a:extLst>
                <a:ext uri="{FF2B5EF4-FFF2-40B4-BE49-F238E27FC236}">
                  <a16:creationId xmlns:a16="http://schemas.microsoft.com/office/drawing/2014/main" id="{712E5525-29C7-4D4C-AA30-FE623ED300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9492" y="3517768"/>
              <a:ext cx="18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مجموعة 67">
            <a:extLst>
              <a:ext uri="{FF2B5EF4-FFF2-40B4-BE49-F238E27FC236}">
                <a16:creationId xmlns:a16="http://schemas.microsoft.com/office/drawing/2014/main" id="{3D8B3115-17E3-4E3C-B3BE-E46C93D1B347}"/>
              </a:ext>
            </a:extLst>
          </p:cNvPr>
          <p:cNvGrpSpPr/>
          <p:nvPr/>
        </p:nvGrpSpPr>
        <p:grpSpPr>
          <a:xfrm>
            <a:off x="3354868" y="6084762"/>
            <a:ext cx="492444" cy="709491"/>
            <a:chOff x="2983270" y="3218666"/>
            <a:chExt cx="492444" cy="709491"/>
          </a:xfrm>
        </p:grpSpPr>
        <p:sp>
          <p:nvSpPr>
            <p:cNvPr id="69" name="مربع نص 68">
              <a:extLst>
                <a:ext uri="{FF2B5EF4-FFF2-40B4-BE49-F238E27FC236}">
                  <a16:creationId xmlns:a16="http://schemas.microsoft.com/office/drawing/2014/main" id="{8C0CC922-9B40-48D8-BB04-E73F6568136C}"/>
                </a:ext>
              </a:extLst>
            </p:cNvPr>
            <p:cNvSpPr txBox="1"/>
            <p:nvPr/>
          </p:nvSpPr>
          <p:spPr>
            <a:xfrm>
              <a:off x="2983270" y="321866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16</a:t>
              </a:r>
            </a:p>
          </p:txBody>
        </p:sp>
        <p:sp>
          <p:nvSpPr>
            <p:cNvPr id="70" name="مربع نص 69">
              <a:extLst>
                <a:ext uri="{FF2B5EF4-FFF2-40B4-BE49-F238E27FC236}">
                  <a16:creationId xmlns:a16="http://schemas.microsoft.com/office/drawing/2014/main" id="{2896FA9D-BE36-4AB3-A0B1-B5874202AA2F}"/>
                </a:ext>
              </a:extLst>
            </p:cNvPr>
            <p:cNvSpPr txBox="1"/>
            <p:nvPr/>
          </p:nvSpPr>
          <p:spPr>
            <a:xfrm>
              <a:off x="3060215" y="34664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cxnSp>
          <p:nvCxnSpPr>
            <p:cNvPr id="71" name="رابط مستقيم 70">
              <a:extLst>
                <a:ext uri="{FF2B5EF4-FFF2-40B4-BE49-F238E27FC236}">
                  <a16:creationId xmlns:a16="http://schemas.microsoft.com/office/drawing/2014/main" id="{1C79C66A-B21D-48A0-B58D-B90031F7A1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1492" y="3517768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مربع نص 71">
            <a:extLst>
              <a:ext uri="{FF2B5EF4-FFF2-40B4-BE49-F238E27FC236}">
                <a16:creationId xmlns:a16="http://schemas.microsoft.com/office/drawing/2014/main" id="{9EF01A21-8056-47D0-9C79-9BFEF7BC1808}"/>
              </a:ext>
            </a:extLst>
          </p:cNvPr>
          <p:cNvSpPr txBox="1"/>
          <p:nvPr/>
        </p:nvSpPr>
        <p:spPr>
          <a:xfrm>
            <a:off x="3700409" y="617802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10131765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9" grpId="0"/>
      <p:bldP spid="32" grpId="0"/>
      <p:bldP spid="37" grpId="0"/>
      <p:bldP spid="42" grpId="0"/>
      <p:bldP spid="43" grpId="0"/>
      <p:bldP spid="52" grpId="0"/>
      <p:bldP spid="53" grpId="0"/>
      <p:bldP spid="62" grpId="0"/>
      <p:bldP spid="63" grpId="0"/>
      <p:bldP spid="7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9">
            <a:extLst>
              <a:ext uri="{FF2B5EF4-FFF2-40B4-BE49-F238E27FC236}">
                <a16:creationId xmlns:a16="http://schemas.microsoft.com/office/drawing/2014/main" id="{975C3D7C-FB64-4F05-8B2B-39BD554A1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2223"/>
            <a:ext cx="12192000" cy="5313554"/>
          </a:xfrm>
          <a:prstGeom prst="rect">
            <a:avLst/>
          </a:prstGeom>
        </p:spPr>
      </p:pic>
      <p:sp>
        <p:nvSpPr>
          <p:cNvPr id="18" name="مربع نص 17">
            <a:extLst>
              <a:ext uri="{FF2B5EF4-FFF2-40B4-BE49-F238E27FC236}">
                <a16:creationId xmlns:a16="http://schemas.microsoft.com/office/drawing/2014/main" id="{0DDD84B7-AA9C-4929-9E52-C6525160DC62}"/>
              </a:ext>
            </a:extLst>
          </p:cNvPr>
          <p:cNvSpPr txBox="1"/>
          <p:nvPr/>
        </p:nvSpPr>
        <p:spPr>
          <a:xfrm>
            <a:off x="8996518" y="160351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C268F113-4486-472A-A5FC-71FAD6072F17}"/>
              </a:ext>
            </a:extLst>
          </p:cNvPr>
          <p:cNvSpPr txBox="1"/>
          <p:nvPr/>
        </p:nvSpPr>
        <p:spPr>
          <a:xfrm>
            <a:off x="9214461" y="151037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C62066F1-2703-4DFB-BDB7-9B9D773EAF97}"/>
              </a:ext>
            </a:extLst>
          </p:cNvPr>
          <p:cNvGrpSpPr/>
          <p:nvPr/>
        </p:nvGrpSpPr>
        <p:grpSpPr>
          <a:xfrm>
            <a:off x="9214461" y="1758201"/>
            <a:ext cx="338554" cy="461665"/>
            <a:chOff x="9214461" y="1758201"/>
            <a:chExt cx="338554" cy="461665"/>
          </a:xfrm>
        </p:grpSpPr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2911D35D-9CCE-4812-A968-8A194EB05937}"/>
                </a:ext>
              </a:extLst>
            </p:cNvPr>
            <p:cNvSpPr txBox="1"/>
            <p:nvPr/>
          </p:nvSpPr>
          <p:spPr>
            <a:xfrm>
              <a:off x="9214461" y="175820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22" name="رابط مستقيم 21">
              <a:extLst>
                <a:ext uri="{FF2B5EF4-FFF2-40B4-BE49-F238E27FC236}">
                  <a16:creationId xmlns:a16="http://schemas.microsoft.com/office/drawing/2014/main" id="{2F2A47C7-729C-4AB1-9864-3AE11AE43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93738" y="1809477"/>
              <a:ext cx="18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D6331FFA-663B-4463-827A-C94BA5AFCCC1}"/>
              </a:ext>
            </a:extLst>
          </p:cNvPr>
          <p:cNvSpPr txBox="1"/>
          <p:nvPr/>
        </p:nvSpPr>
        <p:spPr>
          <a:xfrm>
            <a:off x="9456900" y="160351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2CF7DCC0-1F31-4403-BD57-A53F53F69336}"/>
              </a:ext>
            </a:extLst>
          </p:cNvPr>
          <p:cNvSpPr txBox="1"/>
          <p:nvPr/>
        </p:nvSpPr>
        <p:spPr>
          <a:xfrm>
            <a:off x="5381647" y="160351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9CED7C32-9646-4238-BF71-9ABD8830045F}"/>
              </a:ext>
            </a:extLst>
          </p:cNvPr>
          <p:cNvSpPr txBox="1"/>
          <p:nvPr/>
        </p:nvSpPr>
        <p:spPr>
          <a:xfrm>
            <a:off x="5599590" y="151037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077BC9BF-9B98-4E0E-BB34-5848E6228EE6}"/>
              </a:ext>
            </a:extLst>
          </p:cNvPr>
          <p:cNvGrpSpPr/>
          <p:nvPr/>
        </p:nvGrpSpPr>
        <p:grpSpPr>
          <a:xfrm>
            <a:off x="5599590" y="1758201"/>
            <a:ext cx="338554" cy="461665"/>
            <a:chOff x="5599590" y="1758201"/>
            <a:chExt cx="338554" cy="461665"/>
          </a:xfrm>
        </p:grpSpPr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46F5EB5B-8226-4AA0-864A-2184E8C613CF}"/>
                </a:ext>
              </a:extLst>
            </p:cNvPr>
            <p:cNvSpPr txBox="1"/>
            <p:nvPr/>
          </p:nvSpPr>
          <p:spPr>
            <a:xfrm>
              <a:off x="5599590" y="175820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cxnSp>
          <p:nvCxnSpPr>
            <p:cNvPr id="28" name="رابط مستقيم 27">
              <a:extLst>
                <a:ext uri="{FF2B5EF4-FFF2-40B4-BE49-F238E27FC236}">
                  <a16:creationId xmlns:a16="http://schemas.microsoft.com/office/drawing/2014/main" id="{F3A0AE50-7ED6-4979-B9F1-47779D3E45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8867" y="1809477"/>
              <a:ext cx="18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82BCD651-2B45-41E4-B089-BDF0AB00C9EF}"/>
              </a:ext>
            </a:extLst>
          </p:cNvPr>
          <p:cNvSpPr txBox="1"/>
          <p:nvPr/>
        </p:nvSpPr>
        <p:spPr>
          <a:xfrm>
            <a:off x="5842029" y="160351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5E48D2EB-5C80-460D-ABC7-941DC07B4613}"/>
              </a:ext>
            </a:extLst>
          </p:cNvPr>
          <p:cNvSpPr txBox="1"/>
          <p:nvPr/>
        </p:nvSpPr>
        <p:spPr>
          <a:xfrm>
            <a:off x="1286523" y="160351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3D293E91-6D7B-4866-9209-47780A18E66D}"/>
              </a:ext>
            </a:extLst>
          </p:cNvPr>
          <p:cNvSpPr txBox="1"/>
          <p:nvPr/>
        </p:nvSpPr>
        <p:spPr>
          <a:xfrm>
            <a:off x="1504466" y="151037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D4F4D0A1-4CF6-4F4E-B24B-2E6A263EFD5C}"/>
              </a:ext>
            </a:extLst>
          </p:cNvPr>
          <p:cNvGrpSpPr/>
          <p:nvPr/>
        </p:nvGrpSpPr>
        <p:grpSpPr>
          <a:xfrm>
            <a:off x="1504466" y="1758201"/>
            <a:ext cx="338554" cy="461665"/>
            <a:chOff x="1504466" y="1758201"/>
            <a:chExt cx="338554" cy="461665"/>
          </a:xfrm>
        </p:grpSpPr>
        <p:sp>
          <p:nvSpPr>
            <p:cNvPr id="33" name="مربع نص 32">
              <a:extLst>
                <a:ext uri="{FF2B5EF4-FFF2-40B4-BE49-F238E27FC236}">
                  <a16:creationId xmlns:a16="http://schemas.microsoft.com/office/drawing/2014/main" id="{4CCA7E93-D1D6-4B67-A8D8-A18D57E3CA32}"/>
                </a:ext>
              </a:extLst>
            </p:cNvPr>
            <p:cNvSpPr txBox="1"/>
            <p:nvPr/>
          </p:nvSpPr>
          <p:spPr>
            <a:xfrm>
              <a:off x="1504466" y="175820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cxnSp>
          <p:nvCxnSpPr>
            <p:cNvPr id="34" name="رابط مستقيم 33">
              <a:extLst>
                <a:ext uri="{FF2B5EF4-FFF2-40B4-BE49-F238E27FC236}">
                  <a16:creationId xmlns:a16="http://schemas.microsoft.com/office/drawing/2014/main" id="{AA91E735-B6E5-41EB-BC77-B57FCBD770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3743" y="1809477"/>
              <a:ext cx="18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14A3AD9A-205B-4F6F-A025-8C78618278AD}"/>
              </a:ext>
            </a:extLst>
          </p:cNvPr>
          <p:cNvSpPr txBox="1"/>
          <p:nvPr/>
        </p:nvSpPr>
        <p:spPr>
          <a:xfrm>
            <a:off x="1746905" y="160351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BFBF403D-BCE8-4561-B2A0-41FE6DFC8AF2}"/>
              </a:ext>
            </a:extLst>
          </p:cNvPr>
          <p:cNvSpPr txBox="1"/>
          <p:nvPr/>
        </p:nvSpPr>
        <p:spPr>
          <a:xfrm>
            <a:off x="8945221" y="3111989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37F45E37-9446-41E9-92BF-B2DD5C659968}"/>
              </a:ext>
            </a:extLst>
          </p:cNvPr>
          <p:cNvGrpSpPr/>
          <p:nvPr/>
        </p:nvGrpSpPr>
        <p:grpSpPr>
          <a:xfrm>
            <a:off x="8945221" y="3359815"/>
            <a:ext cx="338554" cy="461665"/>
            <a:chOff x="8945221" y="3359815"/>
            <a:chExt cx="338554" cy="461665"/>
          </a:xfrm>
        </p:grpSpPr>
        <p:sp>
          <p:nvSpPr>
            <p:cNvPr id="38" name="مربع نص 37">
              <a:extLst>
                <a:ext uri="{FF2B5EF4-FFF2-40B4-BE49-F238E27FC236}">
                  <a16:creationId xmlns:a16="http://schemas.microsoft.com/office/drawing/2014/main" id="{8C792D2E-6B56-4824-9896-265F8B549E07}"/>
                </a:ext>
              </a:extLst>
            </p:cNvPr>
            <p:cNvSpPr txBox="1"/>
            <p:nvPr/>
          </p:nvSpPr>
          <p:spPr>
            <a:xfrm>
              <a:off x="8945221" y="335981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39" name="رابط مستقيم 38">
              <a:extLst>
                <a:ext uri="{FF2B5EF4-FFF2-40B4-BE49-F238E27FC236}">
                  <a16:creationId xmlns:a16="http://schemas.microsoft.com/office/drawing/2014/main" id="{3352CDD5-93CA-4C51-9731-D9C6109127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6498" y="3411091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C7342CEA-563E-4BED-B1C2-C79ED3953E79}"/>
              </a:ext>
            </a:extLst>
          </p:cNvPr>
          <p:cNvSpPr txBox="1"/>
          <p:nvPr/>
        </p:nvSpPr>
        <p:spPr>
          <a:xfrm>
            <a:off x="9213817" y="320525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253AB670-BC09-4CBF-AD72-DFF3B9BEB99B}"/>
              </a:ext>
            </a:extLst>
          </p:cNvPr>
          <p:cNvSpPr txBox="1"/>
          <p:nvPr/>
        </p:nvSpPr>
        <p:spPr>
          <a:xfrm>
            <a:off x="5487447" y="3111989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grpSp>
        <p:nvGrpSpPr>
          <p:cNvPr id="58" name="مجموعة 57">
            <a:extLst>
              <a:ext uri="{FF2B5EF4-FFF2-40B4-BE49-F238E27FC236}">
                <a16:creationId xmlns:a16="http://schemas.microsoft.com/office/drawing/2014/main" id="{1D8E1AE3-99A3-4F7C-870A-3B38801CB073}"/>
              </a:ext>
            </a:extLst>
          </p:cNvPr>
          <p:cNvGrpSpPr/>
          <p:nvPr/>
        </p:nvGrpSpPr>
        <p:grpSpPr>
          <a:xfrm>
            <a:off x="5487447" y="3359815"/>
            <a:ext cx="338554" cy="461665"/>
            <a:chOff x="5487447" y="3359815"/>
            <a:chExt cx="338554" cy="461665"/>
          </a:xfrm>
        </p:grpSpPr>
        <p:sp>
          <p:nvSpPr>
            <p:cNvPr id="43" name="مربع نص 42">
              <a:extLst>
                <a:ext uri="{FF2B5EF4-FFF2-40B4-BE49-F238E27FC236}">
                  <a16:creationId xmlns:a16="http://schemas.microsoft.com/office/drawing/2014/main" id="{DC4BFDD4-1C5F-4B11-8ADF-7E184394891C}"/>
                </a:ext>
              </a:extLst>
            </p:cNvPr>
            <p:cNvSpPr txBox="1"/>
            <p:nvPr/>
          </p:nvSpPr>
          <p:spPr>
            <a:xfrm>
              <a:off x="5487447" y="335981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44" name="رابط مستقيم 43">
              <a:extLst>
                <a:ext uri="{FF2B5EF4-FFF2-40B4-BE49-F238E27FC236}">
                  <a16:creationId xmlns:a16="http://schemas.microsoft.com/office/drawing/2014/main" id="{D5A20086-7782-46DB-BA8F-C0270AD16A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8724" y="3411091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08B62121-FC00-46BA-9FB8-CC456AD9E10B}"/>
              </a:ext>
            </a:extLst>
          </p:cNvPr>
          <p:cNvSpPr txBox="1"/>
          <p:nvPr/>
        </p:nvSpPr>
        <p:spPr>
          <a:xfrm>
            <a:off x="5756043" y="320525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5C465541-AFDA-455D-8112-84E5FFE95406}"/>
              </a:ext>
            </a:extLst>
          </p:cNvPr>
          <p:cNvSpPr txBox="1"/>
          <p:nvPr/>
        </p:nvSpPr>
        <p:spPr>
          <a:xfrm>
            <a:off x="1158281" y="3111989"/>
            <a:ext cx="49244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19</a:t>
            </a:r>
          </a:p>
        </p:txBody>
      </p:sp>
      <p:grpSp>
        <p:nvGrpSpPr>
          <p:cNvPr id="59" name="مجموعة 58">
            <a:extLst>
              <a:ext uri="{FF2B5EF4-FFF2-40B4-BE49-F238E27FC236}">
                <a16:creationId xmlns:a16="http://schemas.microsoft.com/office/drawing/2014/main" id="{6AEFA200-30DE-4C2C-A9BC-D472AD32A680}"/>
              </a:ext>
            </a:extLst>
          </p:cNvPr>
          <p:cNvGrpSpPr/>
          <p:nvPr/>
        </p:nvGrpSpPr>
        <p:grpSpPr>
          <a:xfrm>
            <a:off x="1235226" y="3359815"/>
            <a:ext cx="338554" cy="461665"/>
            <a:chOff x="1235226" y="3359815"/>
            <a:chExt cx="338554" cy="461665"/>
          </a:xfrm>
        </p:grpSpPr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BFADDA6F-4D11-4F34-B185-64173C61FCC6}"/>
                </a:ext>
              </a:extLst>
            </p:cNvPr>
            <p:cNvSpPr txBox="1"/>
            <p:nvPr/>
          </p:nvSpPr>
          <p:spPr>
            <a:xfrm>
              <a:off x="1235226" y="335981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cxnSp>
          <p:nvCxnSpPr>
            <p:cNvPr id="49" name="رابط مستقيم 48">
              <a:extLst>
                <a:ext uri="{FF2B5EF4-FFF2-40B4-BE49-F238E27FC236}">
                  <a16:creationId xmlns:a16="http://schemas.microsoft.com/office/drawing/2014/main" id="{1D64DBF4-2742-41EC-A46A-2D805796AC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96503" y="3411091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A7655155-221F-4862-88A1-4C21A8883DB3}"/>
              </a:ext>
            </a:extLst>
          </p:cNvPr>
          <p:cNvSpPr txBox="1"/>
          <p:nvPr/>
        </p:nvSpPr>
        <p:spPr>
          <a:xfrm>
            <a:off x="1503822" y="320525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545386B5-5F7E-4E23-B5CF-39DAA7CA94D8}"/>
              </a:ext>
            </a:extLst>
          </p:cNvPr>
          <p:cNvSpPr txBox="1"/>
          <p:nvPr/>
        </p:nvSpPr>
        <p:spPr>
          <a:xfrm>
            <a:off x="3906927" y="511763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3A59334A-0C69-4653-B0BB-D8569294DE57}"/>
              </a:ext>
            </a:extLst>
          </p:cNvPr>
          <p:cNvSpPr txBox="1"/>
          <p:nvPr/>
        </p:nvSpPr>
        <p:spPr>
          <a:xfrm>
            <a:off x="3633461" y="511763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grpSp>
        <p:nvGrpSpPr>
          <p:cNvPr id="53" name="مجموعة 52">
            <a:extLst>
              <a:ext uri="{FF2B5EF4-FFF2-40B4-BE49-F238E27FC236}">
                <a16:creationId xmlns:a16="http://schemas.microsoft.com/office/drawing/2014/main" id="{8778F99D-7993-47DE-8A74-E2485FF1D858}"/>
              </a:ext>
            </a:extLst>
          </p:cNvPr>
          <p:cNvGrpSpPr/>
          <p:nvPr/>
        </p:nvGrpSpPr>
        <p:grpSpPr>
          <a:xfrm>
            <a:off x="3234236" y="5034222"/>
            <a:ext cx="492444" cy="709491"/>
            <a:chOff x="2983270" y="3218666"/>
            <a:chExt cx="492444" cy="709491"/>
          </a:xfrm>
        </p:grpSpPr>
        <p:sp>
          <p:nvSpPr>
            <p:cNvPr id="54" name="مربع نص 53">
              <a:extLst>
                <a:ext uri="{FF2B5EF4-FFF2-40B4-BE49-F238E27FC236}">
                  <a16:creationId xmlns:a16="http://schemas.microsoft.com/office/drawing/2014/main" id="{455C68C8-FB54-4DD4-BB8E-EF2FE1D80E41}"/>
                </a:ext>
              </a:extLst>
            </p:cNvPr>
            <p:cNvSpPr txBox="1"/>
            <p:nvPr/>
          </p:nvSpPr>
          <p:spPr>
            <a:xfrm>
              <a:off x="3060215" y="3218666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55" name="مربع نص 54">
              <a:extLst>
                <a:ext uri="{FF2B5EF4-FFF2-40B4-BE49-F238E27FC236}">
                  <a16:creationId xmlns:a16="http://schemas.microsoft.com/office/drawing/2014/main" id="{BB57FA15-CE68-4B7F-9437-69F2108BE40C}"/>
                </a:ext>
              </a:extLst>
            </p:cNvPr>
            <p:cNvSpPr txBox="1"/>
            <p:nvPr/>
          </p:nvSpPr>
          <p:spPr>
            <a:xfrm>
              <a:off x="2983270" y="34664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</a:t>
              </a:r>
            </a:p>
          </p:txBody>
        </p:sp>
        <p:cxnSp>
          <p:nvCxnSpPr>
            <p:cNvPr id="56" name="رابط مستقيم 55">
              <a:extLst>
                <a:ext uri="{FF2B5EF4-FFF2-40B4-BE49-F238E27FC236}">
                  <a16:creationId xmlns:a16="http://schemas.microsoft.com/office/drawing/2014/main" id="{CBDCED73-083D-4944-9BC6-837D54F20C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1492" y="3517768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7" name="جدول 57">
            <a:extLst>
              <a:ext uri="{FF2B5EF4-FFF2-40B4-BE49-F238E27FC236}">
                <a16:creationId xmlns:a16="http://schemas.microsoft.com/office/drawing/2014/main" id="{04C4513F-8896-4A3C-B75A-7B8AE179BD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7530960"/>
              </p:ext>
            </p:extLst>
          </p:nvPr>
        </p:nvGraphicFramePr>
        <p:xfrm>
          <a:off x="7159591" y="4957163"/>
          <a:ext cx="628986" cy="8384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09662">
                  <a:extLst>
                    <a:ext uri="{9D8B030D-6E8A-4147-A177-3AD203B41FA5}">
                      <a16:colId xmlns:a16="http://schemas.microsoft.com/office/drawing/2014/main" val="1758705704"/>
                    </a:ext>
                  </a:extLst>
                </a:gridCol>
                <a:gridCol w="209662">
                  <a:extLst>
                    <a:ext uri="{9D8B030D-6E8A-4147-A177-3AD203B41FA5}">
                      <a16:colId xmlns:a16="http://schemas.microsoft.com/office/drawing/2014/main" val="2241871344"/>
                    </a:ext>
                  </a:extLst>
                </a:gridCol>
                <a:gridCol w="209662">
                  <a:extLst>
                    <a:ext uri="{9D8B030D-6E8A-4147-A177-3AD203B41FA5}">
                      <a16:colId xmlns:a16="http://schemas.microsoft.com/office/drawing/2014/main" val="1436180879"/>
                    </a:ext>
                  </a:extLst>
                </a:gridCol>
              </a:tblGrid>
              <a:tr h="209610"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405821"/>
                  </a:ext>
                </a:extLst>
              </a:tr>
              <a:tr h="209610"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527665"/>
                  </a:ext>
                </a:extLst>
              </a:tr>
              <a:tr h="209610">
                <a:tc>
                  <a:txBody>
                    <a:bodyPr/>
                    <a:lstStyle/>
                    <a:p>
                      <a:pPr rtl="1"/>
                      <a:endParaRPr lang="ar-OM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871983"/>
                  </a:ext>
                </a:extLst>
              </a:tr>
              <a:tr h="209610">
                <a:tc>
                  <a:txBody>
                    <a:bodyPr/>
                    <a:lstStyle/>
                    <a:p>
                      <a:pPr rtl="1"/>
                      <a:endParaRPr lang="ar-OM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153200"/>
                  </a:ext>
                </a:extLst>
              </a:tr>
            </a:tbl>
          </a:graphicData>
        </a:graphic>
      </p:graphicFrame>
      <p:graphicFrame>
        <p:nvGraphicFramePr>
          <p:cNvPr id="60" name="جدول 57">
            <a:extLst>
              <a:ext uri="{FF2B5EF4-FFF2-40B4-BE49-F238E27FC236}">
                <a16:creationId xmlns:a16="http://schemas.microsoft.com/office/drawing/2014/main" id="{115ED3B3-C3A1-4687-8298-6D041CFCF8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583126"/>
              </p:ext>
            </p:extLst>
          </p:nvPr>
        </p:nvGraphicFramePr>
        <p:xfrm>
          <a:off x="6474503" y="4957163"/>
          <a:ext cx="628986" cy="8384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09662">
                  <a:extLst>
                    <a:ext uri="{9D8B030D-6E8A-4147-A177-3AD203B41FA5}">
                      <a16:colId xmlns:a16="http://schemas.microsoft.com/office/drawing/2014/main" val="1758705704"/>
                    </a:ext>
                  </a:extLst>
                </a:gridCol>
                <a:gridCol w="209662">
                  <a:extLst>
                    <a:ext uri="{9D8B030D-6E8A-4147-A177-3AD203B41FA5}">
                      <a16:colId xmlns:a16="http://schemas.microsoft.com/office/drawing/2014/main" val="2241871344"/>
                    </a:ext>
                  </a:extLst>
                </a:gridCol>
                <a:gridCol w="209662">
                  <a:extLst>
                    <a:ext uri="{9D8B030D-6E8A-4147-A177-3AD203B41FA5}">
                      <a16:colId xmlns:a16="http://schemas.microsoft.com/office/drawing/2014/main" val="1436180879"/>
                    </a:ext>
                  </a:extLst>
                </a:gridCol>
              </a:tblGrid>
              <a:tr h="209610"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405821"/>
                  </a:ext>
                </a:extLst>
              </a:tr>
              <a:tr h="209610"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527665"/>
                  </a:ext>
                </a:extLst>
              </a:tr>
              <a:tr h="209610">
                <a:tc>
                  <a:txBody>
                    <a:bodyPr/>
                    <a:lstStyle/>
                    <a:p>
                      <a:pPr rtl="1"/>
                      <a:endParaRPr lang="ar-OM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871983"/>
                  </a:ext>
                </a:extLst>
              </a:tr>
              <a:tr h="209610">
                <a:tc>
                  <a:txBody>
                    <a:bodyPr/>
                    <a:lstStyle/>
                    <a:p>
                      <a:pPr rtl="1"/>
                      <a:endParaRPr lang="ar-OM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153200"/>
                  </a:ext>
                </a:extLst>
              </a:tr>
            </a:tbl>
          </a:graphicData>
        </a:graphic>
      </p:graphicFrame>
      <p:graphicFrame>
        <p:nvGraphicFramePr>
          <p:cNvPr id="61" name="جدول 57">
            <a:extLst>
              <a:ext uri="{FF2B5EF4-FFF2-40B4-BE49-F238E27FC236}">
                <a16:creationId xmlns:a16="http://schemas.microsoft.com/office/drawing/2014/main" id="{3D2997B0-D4D7-4521-8C81-49E243153D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751486"/>
              </p:ext>
            </p:extLst>
          </p:nvPr>
        </p:nvGraphicFramePr>
        <p:xfrm>
          <a:off x="5789415" y="4957163"/>
          <a:ext cx="628986" cy="8384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09662">
                  <a:extLst>
                    <a:ext uri="{9D8B030D-6E8A-4147-A177-3AD203B41FA5}">
                      <a16:colId xmlns:a16="http://schemas.microsoft.com/office/drawing/2014/main" val="1758705704"/>
                    </a:ext>
                  </a:extLst>
                </a:gridCol>
                <a:gridCol w="209662">
                  <a:extLst>
                    <a:ext uri="{9D8B030D-6E8A-4147-A177-3AD203B41FA5}">
                      <a16:colId xmlns:a16="http://schemas.microsoft.com/office/drawing/2014/main" val="2241871344"/>
                    </a:ext>
                  </a:extLst>
                </a:gridCol>
                <a:gridCol w="209662">
                  <a:extLst>
                    <a:ext uri="{9D8B030D-6E8A-4147-A177-3AD203B41FA5}">
                      <a16:colId xmlns:a16="http://schemas.microsoft.com/office/drawing/2014/main" val="1436180879"/>
                    </a:ext>
                  </a:extLst>
                </a:gridCol>
              </a:tblGrid>
              <a:tr h="209610"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405821"/>
                  </a:ext>
                </a:extLst>
              </a:tr>
              <a:tr h="209610"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527665"/>
                  </a:ext>
                </a:extLst>
              </a:tr>
              <a:tr h="209610">
                <a:tc>
                  <a:txBody>
                    <a:bodyPr/>
                    <a:lstStyle/>
                    <a:p>
                      <a:pPr rtl="1"/>
                      <a:endParaRPr lang="ar-OM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871983"/>
                  </a:ext>
                </a:extLst>
              </a:tr>
              <a:tr h="209610">
                <a:tc>
                  <a:txBody>
                    <a:bodyPr/>
                    <a:lstStyle/>
                    <a:p>
                      <a:pPr rtl="1"/>
                      <a:endParaRPr lang="ar-OM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153200"/>
                  </a:ext>
                </a:extLst>
              </a:tr>
            </a:tbl>
          </a:graphicData>
        </a:graphic>
      </p:graphicFrame>
      <p:graphicFrame>
        <p:nvGraphicFramePr>
          <p:cNvPr id="62" name="جدول 57">
            <a:extLst>
              <a:ext uri="{FF2B5EF4-FFF2-40B4-BE49-F238E27FC236}">
                <a16:creationId xmlns:a16="http://schemas.microsoft.com/office/drawing/2014/main" id="{25DB467A-A011-4E84-AC12-2DD8ECA29F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493914"/>
              </p:ext>
            </p:extLst>
          </p:nvPr>
        </p:nvGraphicFramePr>
        <p:xfrm>
          <a:off x="5104327" y="4957163"/>
          <a:ext cx="628986" cy="8384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09662">
                  <a:extLst>
                    <a:ext uri="{9D8B030D-6E8A-4147-A177-3AD203B41FA5}">
                      <a16:colId xmlns:a16="http://schemas.microsoft.com/office/drawing/2014/main" val="1758705704"/>
                    </a:ext>
                  </a:extLst>
                </a:gridCol>
                <a:gridCol w="209662">
                  <a:extLst>
                    <a:ext uri="{9D8B030D-6E8A-4147-A177-3AD203B41FA5}">
                      <a16:colId xmlns:a16="http://schemas.microsoft.com/office/drawing/2014/main" val="2241871344"/>
                    </a:ext>
                  </a:extLst>
                </a:gridCol>
                <a:gridCol w="209662">
                  <a:extLst>
                    <a:ext uri="{9D8B030D-6E8A-4147-A177-3AD203B41FA5}">
                      <a16:colId xmlns:a16="http://schemas.microsoft.com/office/drawing/2014/main" val="1436180879"/>
                    </a:ext>
                  </a:extLst>
                </a:gridCol>
              </a:tblGrid>
              <a:tr h="209610"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405821"/>
                  </a:ext>
                </a:extLst>
              </a:tr>
              <a:tr h="209610"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527665"/>
                  </a:ext>
                </a:extLst>
              </a:tr>
              <a:tr h="209610">
                <a:tc>
                  <a:txBody>
                    <a:bodyPr/>
                    <a:lstStyle/>
                    <a:p>
                      <a:pPr rtl="1"/>
                      <a:endParaRPr lang="ar-OM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871983"/>
                  </a:ext>
                </a:extLst>
              </a:tr>
              <a:tr h="209610">
                <a:tc>
                  <a:txBody>
                    <a:bodyPr/>
                    <a:lstStyle/>
                    <a:p>
                      <a:pPr rtl="1"/>
                      <a:endParaRPr lang="ar-OM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153200"/>
                  </a:ext>
                </a:extLst>
              </a:tr>
            </a:tbl>
          </a:graphicData>
        </a:graphic>
      </p:graphicFrame>
      <p:graphicFrame>
        <p:nvGraphicFramePr>
          <p:cNvPr id="63" name="جدول 57">
            <a:extLst>
              <a:ext uri="{FF2B5EF4-FFF2-40B4-BE49-F238E27FC236}">
                <a16:creationId xmlns:a16="http://schemas.microsoft.com/office/drawing/2014/main" id="{4A22E20C-1E94-40BF-BD7A-62019F040A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388608"/>
              </p:ext>
            </p:extLst>
          </p:nvPr>
        </p:nvGraphicFramePr>
        <p:xfrm>
          <a:off x="4419239" y="4957163"/>
          <a:ext cx="628986" cy="8384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09662">
                  <a:extLst>
                    <a:ext uri="{9D8B030D-6E8A-4147-A177-3AD203B41FA5}">
                      <a16:colId xmlns:a16="http://schemas.microsoft.com/office/drawing/2014/main" val="1758705704"/>
                    </a:ext>
                  </a:extLst>
                </a:gridCol>
                <a:gridCol w="209662">
                  <a:extLst>
                    <a:ext uri="{9D8B030D-6E8A-4147-A177-3AD203B41FA5}">
                      <a16:colId xmlns:a16="http://schemas.microsoft.com/office/drawing/2014/main" val="2241871344"/>
                    </a:ext>
                  </a:extLst>
                </a:gridCol>
                <a:gridCol w="209662">
                  <a:extLst>
                    <a:ext uri="{9D8B030D-6E8A-4147-A177-3AD203B41FA5}">
                      <a16:colId xmlns:a16="http://schemas.microsoft.com/office/drawing/2014/main" val="1436180879"/>
                    </a:ext>
                  </a:extLst>
                </a:gridCol>
              </a:tblGrid>
              <a:tr h="209610"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405821"/>
                  </a:ext>
                </a:extLst>
              </a:tr>
              <a:tr h="209610"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527665"/>
                  </a:ext>
                </a:extLst>
              </a:tr>
              <a:tr h="209610">
                <a:tc>
                  <a:txBody>
                    <a:bodyPr/>
                    <a:lstStyle/>
                    <a:p>
                      <a:pPr rtl="1"/>
                      <a:endParaRPr lang="ar-OM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871983"/>
                  </a:ext>
                </a:extLst>
              </a:tr>
              <a:tr h="209610">
                <a:tc>
                  <a:txBody>
                    <a:bodyPr/>
                    <a:lstStyle/>
                    <a:p>
                      <a:pPr rtl="1"/>
                      <a:endParaRPr lang="ar-OM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153200"/>
                  </a:ext>
                </a:extLst>
              </a:tr>
            </a:tbl>
          </a:graphicData>
        </a:graphic>
      </p:graphicFrame>
      <p:sp>
        <p:nvSpPr>
          <p:cNvPr id="64" name="مستطيل 63">
            <a:extLst>
              <a:ext uri="{FF2B5EF4-FFF2-40B4-BE49-F238E27FC236}">
                <a16:creationId xmlns:a16="http://schemas.microsoft.com/office/drawing/2014/main" id="{531E5DDB-B24F-4E2F-BA93-68FE9C733B3B}"/>
              </a:ext>
            </a:extLst>
          </p:cNvPr>
          <p:cNvSpPr/>
          <p:nvPr/>
        </p:nvSpPr>
        <p:spPr>
          <a:xfrm>
            <a:off x="7164766" y="4957163"/>
            <a:ext cx="620736" cy="83844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5" name="مستطيل 64">
            <a:extLst>
              <a:ext uri="{FF2B5EF4-FFF2-40B4-BE49-F238E27FC236}">
                <a16:creationId xmlns:a16="http://schemas.microsoft.com/office/drawing/2014/main" id="{4F69AD8B-3B91-4ECF-85B3-E72DD97377E9}"/>
              </a:ext>
            </a:extLst>
          </p:cNvPr>
          <p:cNvSpPr/>
          <p:nvPr/>
        </p:nvSpPr>
        <p:spPr>
          <a:xfrm>
            <a:off x="6478628" y="4957163"/>
            <a:ext cx="620736" cy="83844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6" name="مستطيل 65">
            <a:extLst>
              <a:ext uri="{FF2B5EF4-FFF2-40B4-BE49-F238E27FC236}">
                <a16:creationId xmlns:a16="http://schemas.microsoft.com/office/drawing/2014/main" id="{7E619F57-6622-4990-8F89-52718399E892}"/>
              </a:ext>
            </a:extLst>
          </p:cNvPr>
          <p:cNvSpPr/>
          <p:nvPr/>
        </p:nvSpPr>
        <p:spPr>
          <a:xfrm>
            <a:off x="5795572" y="4957163"/>
            <a:ext cx="620736" cy="83844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67" name="مستطيل 66">
            <a:extLst>
              <a:ext uri="{FF2B5EF4-FFF2-40B4-BE49-F238E27FC236}">
                <a16:creationId xmlns:a16="http://schemas.microsoft.com/office/drawing/2014/main" id="{ED9C7026-7EF1-4B60-B350-B1A93C8F7A53}"/>
              </a:ext>
            </a:extLst>
          </p:cNvPr>
          <p:cNvSpPr/>
          <p:nvPr/>
        </p:nvSpPr>
        <p:spPr>
          <a:xfrm>
            <a:off x="5108452" y="4957163"/>
            <a:ext cx="620736" cy="83844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68" name="مستطيل 67">
            <a:extLst>
              <a:ext uri="{FF2B5EF4-FFF2-40B4-BE49-F238E27FC236}">
                <a16:creationId xmlns:a16="http://schemas.microsoft.com/office/drawing/2014/main" id="{C1354D9F-864A-406E-8B94-5211FB90BCDB}"/>
              </a:ext>
            </a:extLst>
          </p:cNvPr>
          <p:cNvSpPr/>
          <p:nvPr/>
        </p:nvSpPr>
        <p:spPr>
          <a:xfrm>
            <a:off x="4423364" y="4957163"/>
            <a:ext cx="620736" cy="20596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69" name="مستطيل 68">
            <a:extLst>
              <a:ext uri="{FF2B5EF4-FFF2-40B4-BE49-F238E27FC236}">
                <a16:creationId xmlns:a16="http://schemas.microsoft.com/office/drawing/2014/main" id="{3899ACEC-2CCA-44B0-B956-7596121C9809}"/>
              </a:ext>
            </a:extLst>
          </p:cNvPr>
          <p:cNvSpPr/>
          <p:nvPr/>
        </p:nvSpPr>
        <p:spPr>
          <a:xfrm>
            <a:off x="4627942" y="5167836"/>
            <a:ext cx="416157" cy="20596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70" name="مستطيل 69">
            <a:extLst>
              <a:ext uri="{FF2B5EF4-FFF2-40B4-BE49-F238E27FC236}">
                <a16:creationId xmlns:a16="http://schemas.microsoft.com/office/drawing/2014/main" id="{FF7E1687-E927-4A91-AC4D-25A70C76778F}"/>
              </a:ext>
            </a:extLst>
          </p:cNvPr>
          <p:cNvSpPr/>
          <p:nvPr/>
        </p:nvSpPr>
        <p:spPr>
          <a:xfrm>
            <a:off x="4423364" y="5373802"/>
            <a:ext cx="620736" cy="418754"/>
          </a:xfrm>
          <a:prstGeom prst="rect">
            <a:avLst/>
          </a:prstGeom>
          <a:solidFill>
            <a:srgbClr val="00B05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71" name="مستطيل 70">
            <a:extLst>
              <a:ext uri="{FF2B5EF4-FFF2-40B4-BE49-F238E27FC236}">
                <a16:creationId xmlns:a16="http://schemas.microsoft.com/office/drawing/2014/main" id="{F824B85A-AD86-4815-BD0A-90C0B55C49B7}"/>
              </a:ext>
            </a:extLst>
          </p:cNvPr>
          <p:cNvSpPr/>
          <p:nvPr/>
        </p:nvSpPr>
        <p:spPr>
          <a:xfrm>
            <a:off x="4423364" y="5167836"/>
            <a:ext cx="208078" cy="205966"/>
          </a:xfrm>
          <a:prstGeom prst="rect">
            <a:avLst/>
          </a:prstGeom>
          <a:solidFill>
            <a:srgbClr val="00B05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grpSp>
        <p:nvGrpSpPr>
          <p:cNvPr id="72" name="مجموعة 71">
            <a:extLst>
              <a:ext uri="{FF2B5EF4-FFF2-40B4-BE49-F238E27FC236}">
                <a16:creationId xmlns:a16="http://schemas.microsoft.com/office/drawing/2014/main" id="{D1176DA1-45C7-4BB7-A959-2960F27E1A52}"/>
              </a:ext>
            </a:extLst>
          </p:cNvPr>
          <p:cNvGrpSpPr/>
          <p:nvPr/>
        </p:nvGrpSpPr>
        <p:grpSpPr>
          <a:xfrm>
            <a:off x="2531590" y="5034222"/>
            <a:ext cx="492444" cy="709491"/>
            <a:chOff x="2983270" y="3218666"/>
            <a:chExt cx="492444" cy="709491"/>
          </a:xfrm>
        </p:grpSpPr>
        <p:sp>
          <p:nvSpPr>
            <p:cNvPr id="73" name="مربع نص 72">
              <a:extLst>
                <a:ext uri="{FF2B5EF4-FFF2-40B4-BE49-F238E27FC236}">
                  <a16:creationId xmlns:a16="http://schemas.microsoft.com/office/drawing/2014/main" id="{96175B5F-6AEE-4482-8295-E9A3E748F19A}"/>
                </a:ext>
              </a:extLst>
            </p:cNvPr>
            <p:cNvSpPr txBox="1"/>
            <p:nvPr/>
          </p:nvSpPr>
          <p:spPr>
            <a:xfrm>
              <a:off x="2983270" y="321866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</a:t>
              </a:r>
            </a:p>
          </p:txBody>
        </p:sp>
        <p:sp>
          <p:nvSpPr>
            <p:cNvPr id="74" name="مربع نص 73">
              <a:extLst>
                <a:ext uri="{FF2B5EF4-FFF2-40B4-BE49-F238E27FC236}">
                  <a16:creationId xmlns:a16="http://schemas.microsoft.com/office/drawing/2014/main" id="{3999CEB9-EC6B-4481-AB76-C63D68D0B512}"/>
                </a:ext>
              </a:extLst>
            </p:cNvPr>
            <p:cNvSpPr txBox="1"/>
            <p:nvPr/>
          </p:nvSpPr>
          <p:spPr>
            <a:xfrm>
              <a:off x="2983270" y="34664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</a:t>
              </a:r>
            </a:p>
          </p:txBody>
        </p:sp>
        <p:cxnSp>
          <p:nvCxnSpPr>
            <p:cNvPr id="75" name="رابط مستقيم 74">
              <a:extLst>
                <a:ext uri="{FF2B5EF4-FFF2-40B4-BE49-F238E27FC236}">
                  <a16:creationId xmlns:a16="http://schemas.microsoft.com/office/drawing/2014/main" id="{AFBD8197-5220-4829-9D63-E48996F148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1492" y="3517768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C8E25C0D-34F2-4D2F-BDF0-87D06EF295CA}"/>
              </a:ext>
            </a:extLst>
          </p:cNvPr>
          <p:cNvSpPr txBox="1"/>
          <p:nvPr/>
        </p:nvSpPr>
        <p:spPr>
          <a:xfrm>
            <a:off x="2969784" y="511763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77" name="مجموعة 76">
            <a:extLst>
              <a:ext uri="{FF2B5EF4-FFF2-40B4-BE49-F238E27FC236}">
                <a16:creationId xmlns:a16="http://schemas.microsoft.com/office/drawing/2014/main" id="{FE66906B-CC95-47BB-88AD-57EBA236D49F}"/>
              </a:ext>
            </a:extLst>
          </p:cNvPr>
          <p:cNvGrpSpPr/>
          <p:nvPr/>
        </p:nvGrpSpPr>
        <p:grpSpPr>
          <a:xfrm>
            <a:off x="1944828" y="5034222"/>
            <a:ext cx="492444" cy="709491"/>
            <a:chOff x="2983270" y="3218666"/>
            <a:chExt cx="492444" cy="709491"/>
          </a:xfrm>
        </p:grpSpPr>
        <p:sp>
          <p:nvSpPr>
            <p:cNvPr id="78" name="مربع نص 77">
              <a:extLst>
                <a:ext uri="{FF2B5EF4-FFF2-40B4-BE49-F238E27FC236}">
                  <a16:creationId xmlns:a16="http://schemas.microsoft.com/office/drawing/2014/main" id="{E6B4D17E-B6E3-470F-871B-31C5E2410B84}"/>
                </a:ext>
              </a:extLst>
            </p:cNvPr>
            <p:cNvSpPr txBox="1"/>
            <p:nvPr/>
          </p:nvSpPr>
          <p:spPr>
            <a:xfrm>
              <a:off x="3060215" y="3218666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79" name="مربع نص 78">
              <a:extLst>
                <a:ext uri="{FF2B5EF4-FFF2-40B4-BE49-F238E27FC236}">
                  <a16:creationId xmlns:a16="http://schemas.microsoft.com/office/drawing/2014/main" id="{790A13BA-FBD8-42BB-A064-DB3850AB6FDA}"/>
                </a:ext>
              </a:extLst>
            </p:cNvPr>
            <p:cNvSpPr txBox="1"/>
            <p:nvPr/>
          </p:nvSpPr>
          <p:spPr>
            <a:xfrm>
              <a:off x="2983270" y="34664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</a:t>
              </a:r>
            </a:p>
          </p:txBody>
        </p:sp>
        <p:cxnSp>
          <p:nvCxnSpPr>
            <p:cNvPr id="80" name="رابط مستقيم 79">
              <a:extLst>
                <a:ext uri="{FF2B5EF4-FFF2-40B4-BE49-F238E27FC236}">
                  <a16:creationId xmlns:a16="http://schemas.microsoft.com/office/drawing/2014/main" id="{EF7417CC-E5A9-437F-A335-B975ABDBC5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1492" y="3517768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مربع نص 80">
            <a:extLst>
              <a:ext uri="{FF2B5EF4-FFF2-40B4-BE49-F238E27FC236}">
                <a16:creationId xmlns:a16="http://schemas.microsoft.com/office/drawing/2014/main" id="{630810A9-EB69-40F8-BDF7-B955C14D29E9}"/>
              </a:ext>
            </a:extLst>
          </p:cNvPr>
          <p:cNvSpPr txBox="1"/>
          <p:nvPr/>
        </p:nvSpPr>
        <p:spPr>
          <a:xfrm>
            <a:off x="2326523" y="511763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grpSp>
        <p:nvGrpSpPr>
          <p:cNvPr id="82" name="مجموعة 81">
            <a:extLst>
              <a:ext uri="{FF2B5EF4-FFF2-40B4-BE49-F238E27FC236}">
                <a16:creationId xmlns:a16="http://schemas.microsoft.com/office/drawing/2014/main" id="{7F1C7EB2-379C-4FBA-A15E-2D43479366E8}"/>
              </a:ext>
            </a:extLst>
          </p:cNvPr>
          <p:cNvGrpSpPr/>
          <p:nvPr/>
        </p:nvGrpSpPr>
        <p:grpSpPr>
          <a:xfrm>
            <a:off x="1332535" y="5034222"/>
            <a:ext cx="492444" cy="709491"/>
            <a:chOff x="2983270" y="3218666"/>
            <a:chExt cx="492444" cy="709491"/>
          </a:xfrm>
        </p:grpSpPr>
        <p:sp>
          <p:nvSpPr>
            <p:cNvPr id="83" name="مربع نص 82">
              <a:extLst>
                <a:ext uri="{FF2B5EF4-FFF2-40B4-BE49-F238E27FC236}">
                  <a16:creationId xmlns:a16="http://schemas.microsoft.com/office/drawing/2014/main" id="{727D8A85-03E2-409A-8F8C-88365AC13B80}"/>
                </a:ext>
              </a:extLst>
            </p:cNvPr>
            <p:cNvSpPr txBox="1"/>
            <p:nvPr/>
          </p:nvSpPr>
          <p:spPr>
            <a:xfrm>
              <a:off x="2983270" y="321866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53</a:t>
              </a:r>
            </a:p>
          </p:txBody>
        </p:sp>
        <p:sp>
          <p:nvSpPr>
            <p:cNvPr id="84" name="مربع نص 83">
              <a:extLst>
                <a:ext uri="{FF2B5EF4-FFF2-40B4-BE49-F238E27FC236}">
                  <a16:creationId xmlns:a16="http://schemas.microsoft.com/office/drawing/2014/main" id="{912F7E9A-848A-4E8C-ADC4-C25354089485}"/>
                </a:ext>
              </a:extLst>
            </p:cNvPr>
            <p:cNvSpPr txBox="1"/>
            <p:nvPr/>
          </p:nvSpPr>
          <p:spPr>
            <a:xfrm>
              <a:off x="2983270" y="34664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</a:t>
              </a:r>
            </a:p>
          </p:txBody>
        </p:sp>
        <p:cxnSp>
          <p:nvCxnSpPr>
            <p:cNvPr id="85" name="رابط مستقيم 84">
              <a:extLst>
                <a:ext uri="{FF2B5EF4-FFF2-40B4-BE49-F238E27FC236}">
                  <a16:creationId xmlns:a16="http://schemas.microsoft.com/office/drawing/2014/main" id="{066912EF-A95E-44CF-B655-7CB9DFD6D8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1492" y="3517768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مربع نص 85">
            <a:extLst>
              <a:ext uri="{FF2B5EF4-FFF2-40B4-BE49-F238E27FC236}">
                <a16:creationId xmlns:a16="http://schemas.microsoft.com/office/drawing/2014/main" id="{FA467D13-6968-4080-AC05-D026A51812A8}"/>
              </a:ext>
            </a:extLst>
          </p:cNvPr>
          <p:cNvSpPr txBox="1"/>
          <p:nvPr/>
        </p:nvSpPr>
        <p:spPr>
          <a:xfrm>
            <a:off x="1714230" y="511763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87" name="مربع نص 86">
            <a:extLst>
              <a:ext uri="{FF2B5EF4-FFF2-40B4-BE49-F238E27FC236}">
                <a16:creationId xmlns:a16="http://schemas.microsoft.com/office/drawing/2014/main" id="{6D87156A-DE95-4F7B-AED2-196C23EC105C}"/>
              </a:ext>
            </a:extLst>
          </p:cNvPr>
          <p:cNvSpPr txBox="1"/>
          <p:nvPr/>
        </p:nvSpPr>
        <p:spPr>
          <a:xfrm>
            <a:off x="8155253" y="503422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grpSp>
        <p:nvGrpSpPr>
          <p:cNvPr id="88" name="مجموعة 87">
            <a:extLst>
              <a:ext uri="{FF2B5EF4-FFF2-40B4-BE49-F238E27FC236}">
                <a16:creationId xmlns:a16="http://schemas.microsoft.com/office/drawing/2014/main" id="{24CF38FB-89DD-4856-A039-860E47868F50}"/>
              </a:ext>
            </a:extLst>
          </p:cNvPr>
          <p:cNvGrpSpPr/>
          <p:nvPr/>
        </p:nvGrpSpPr>
        <p:grpSpPr>
          <a:xfrm>
            <a:off x="8313343" y="4941086"/>
            <a:ext cx="492444" cy="709491"/>
            <a:chOff x="2983270" y="3218666"/>
            <a:chExt cx="492444" cy="709491"/>
          </a:xfrm>
        </p:grpSpPr>
        <p:sp>
          <p:nvSpPr>
            <p:cNvPr id="89" name="مربع نص 88">
              <a:extLst>
                <a:ext uri="{FF2B5EF4-FFF2-40B4-BE49-F238E27FC236}">
                  <a16:creationId xmlns:a16="http://schemas.microsoft.com/office/drawing/2014/main" id="{D91C1700-6B02-4A17-BB7C-39B642E2D2BB}"/>
                </a:ext>
              </a:extLst>
            </p:cNvPr>
            <p:cNvSpPr txBox="1"/>
            <p:nvPr/>
          </p:nvSpPr>
          <p:spPr>
            <a:xfrm>
              <a:off x="3060215" y="3218666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sp>
          <p:nvSpPr>
            <p:cNvPr id="90" name="مربع نص 89">
              <a:extLst>
                <a:ext uri="{FF2B5EF4-FFF2-40B4-BE49-F238E27FC236}">
                  <a16:creationId xmlns:a16="http://schemas.microsoft.com/office/drawing/2014/main" id="{706F44F9-0DD1-4F51-8AAA-2DB75AEFED7F}"/>
                </a:ext>
              </a:extLst>
            </p:cNvPr>
            <p:cNvSpPr txBox="1"/>
            <p:nvPr/>
          </p:nvSpPr>
          <p:spPr>
            <a:xfrm>
              <a:off x="2983270" y="34664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</a:t>
              </a:r>
            </a:p>
          </p:txBody>
        </p:sp>
        <p:cxnSp>
          <p:nvCxnSpPr>
            <p:cNvPr id="91" name="رابط مستقيم 90">
              <a:extLst>
                <a:ext uri="{FF2B5EF4-FFF2-40B4-BE49-F238E27FC236}">
                  <a16:creationId xmlns:a16="http://schemas.microsoft.com/office/drawing/2014/main" id="{009008CC-0BB3-42EC-963B-C8559C8863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1492" y="3517768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مجموعة 91">
            <a:extLst>
              <a:ext uri="{FF2B5EF4-FFF2-40B4-BE49-F238E27FC236}">
                <a16:creationId xmlns:a16="http://schemas.microsoft.com/office/drawing/2014/main" id="{B0EB7F7E-2E41-488F-B255-48FDD22E34E7}"/>
              </a:ext>
            </a:extLst>
          </p:cNvPr>
          <p:cNvGrpSpPr/>
          <p:nvPr/>
        </p:nvGrpSpPr>
        <p:grpSpPr>
          <a:xfrm>
            <a:off x="7909031" y="5861449"/>
            <a:ext cx="492444" cy="709491"/>
            <a:chOff x="2983270" y="3218666"/>
            <a:chExt cx="492444" cy="709491"/>
          </a:xfrm>
        </p:grpSpPr>
        <p:sp>
          <p:nvSpPr>
            <p:cNvPr id="93" name="مربع نص 92">
              <a:extLst>
                <a:ext uri="{FF2B5EF4-FFF2-40B4-BE49-F238E27FC236}">
                  <a16:creationId xmlns:a16="http://schemas.microsoft.com/office/drawing/2014/main" id="{034D9751-3FF8-464A-9702-946AE9DEF63E}"/>
                </a:ext>
              </a:extLst>
            </p:cNvPr>
            <p:cNvSpPr txBox="1"/>
            <p:nvPr/>
          </p:nvSpPr>
          <p:spPr>
            <a:xfrm>
              <a:off x="2983270" y="321866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53</a:t>
              </a:r>
            </a:p>
          </p:txBody>
        </p:sp>
        <p:sp>
          <p:nvSpPr>
            <p:cNvPr id="94" name="مربع نص 93">
              <a:extLst>
                <a:ext uri="{FF2B5EF4-FFF2-40B4-BE49-F238E27FC236}">
                  <a16:creationId xmlns:a16="http://schemas.microsoft.com/office/drawing/2014/main" id="{C6162CC9-9F5C-45A3-95EB-84345A948992}"/>
                </a:ext>
              </a:extLst>
            </p:cNvPr>
            <p:cNvSpPr txBox="1"/>
            <p:nvPr/>
          </p:nvSpPr>
          <p:spPr>
            <a:xfrm>
              <a:off x="2983270" y="34664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</a:t>
              </a:r>
            </a:p>
          </p:txBody>
        </p:sp>
        <p:cxnSp>
          <p:nvCxnSpPr>
            <p:cNvPr id="95" name="رابط مستقيم 94">
              <a:extLst>
                <a:ext uri="{FF2B5EF4-FFF2-40B4-BE49-F238E27FC236}">
                  <a16:creationId xmlns:a16="http://schemas.microsoft.com/office/drawing/2014/main" id="{B71DC2C6-16FD-4696-BC55-91A1F051FA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1492" y="3517768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مربع نص 95">
            <a:extLst>
              <a:ext uri="{FF2B5EF4-FFF2-40B4-BE49-F238E27FC236}">
                <a16:creationId xmlns:a16="http://schemas.microsoft.com/office/drawing/2014/main" id="{B417F3DC-C58D-48B5-AF9E-AA0EBE1FD63A}"/>
              </a:ext>
            </a:extLst>
          </p:cNvPr>
          <p:cNvSpPr txBox="1"/>
          <p:nvPr/>
        </p:nvSpPr>
        <p:spPr>
          <a:xfrm>
            <a:off x="3906927" y="526505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cxnSp>
        <p:nvCxnSpPr>
          <p:cNvPr id="97" name="رابط مستقيم 96">
            <a:extLst>
              <a:ext uri="{FF2B5EF4-FFF2-40B4-BE49-F238E27FC236}">
                <a16:creationId xmlns:a16="http://schemas.microsoft.com/office/drawing/2014/main" id="{04E614A8-7A7D-42B6-94D3-08BF79FA5424}"/>
              </a:ext>
            </a:extLst>
          </p:cNvPr>
          <p:cNvCxnSpPr>
            <a:cxnSpLocks/>
          </p:cNvCxnSpPr>
          <p:nvPr/>
        </p:nvCxnSpPr>
        <p:spPr>
          <a:xfrm flipH="1">
            <a:off x="3974947" y="5333324"/>
            <a:ext cx="216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مربع نص 97">
            <a:extLst>
              <a:ext uri="{FF2B5EF4-FFF2-40B4-BE49-F238E27FC236}">
                <a16:creationId xmlns:a16="http://schemas.microsoft.com/office/drawing/2014/main" id="{CCB02FAF-09E0-4C18-8385-45C869C7FCFE}"/>
              </a:ext>
            </a:extLst>
          </p:cNvPr>
          <p:cNvSpPr txBox="1"/>
          <p:nvPr/>
        </p:nvSpPr>
        <p:spPr>
          <a:xfrm>
            <a:off x="3623241" y="5411874"/>
            <a:ext cx="492443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×12</a:t>
            </a:r>
          </a:p>
        </p:txBody>
      </p:sp>
      <p:sp>
        <p:nvSpPr>
          <p:cNvPr id="99" name="مربع نص 98">
            <a:extLst>
              <a:ext uri="{FF2B5EF4-FFF2-40B4-BE49-F238E27FC236}">
                <a16:creationId xmlns:a16="http://schemas.microsoft.com/office/drawing/2014/main" id="{95519436-FF86-4344-BD83-A677B3E30425}"/>
              </a:ext>
            </a:extLst>
          </p:cNvPr>
          <p:cNvSpPr txBox="1"/>
          <p:nvPr/>
        </p:nvSpPr>
        <p:spPr>
          <a:xfrm>
            <a:off x="3623241" y="5019876"/>
            <a:ext cx="492443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×12</a:t>
            </a:r>
          </a:p>
        </p:txBody>
      </p:sp>
    </p:spTree>
    <p:extLst>
      <p:ext uri="{BB962C8B-B14F-4D97-AF65-F5344CB8AC3E}">
        <p14:creationId xmlns:p14="http://schemas.microsoft.com/office/powerpoint/2010/main" val="24433693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7.40741E-7 L 3.54167E-6 -0.01412 " pathEditMode="relative" rAng="0" ptsTypes="AA">
                                      <p:cBhvr>
                                        <p:cTn id="16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8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3" grpId="0"/>
      <p:bldP spid="24" grpId="0"/>
      <p:bldP spid="26" grpId="0"/>
      <p:bldP spid="29" grpId="0"/>
      <p:bldP spid="30" grpId="0"/>
      <p:bldP spid="32" grpId="0"/>
      <p:bldP spid="35" grpId="0"/>
      <p:bldP spid="37" grpId="0"/>
      <p:bldP spid="40" grpId="0"/>
      <p:bldP spid="42" grpId="0"/>
      <p:bldP spid="45" grpId="0"/>
      <p:bldP spid="47" grpId="0"/>
      <p:bldP spid="50" grpId="0"/>
      <p:bldP spid="51" grpId="0"/>
      <p:bldP spid="51" grpId="1"/>
      <p:bldP spid="52" grpId="0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6" grpId="0"/>
      <p:bldP spid="81" grpId="0"/>
      <p:bldP spid="86" grpId="0"/>
      <p:bldP spid="87" grpId="0"/>
      <p:bldP spid="96" grpId="0"/>
      <p:bldP spid="98" grpId="0"/>
      <p:bldP spid="9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