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6" r:id="rId4"/>
    <p:sldId id="277" r:id="rId5"/>
    <p:sldId id="278" r:id="rId6"/>
    <p:sldId id="279" r:id="rId7"/>
    <p:sldId id="280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56C13"/>
    <a:srgbClr val="CFE295"/>
    <a:srgbClr val="F7EF6C"/>
    <a:srgbClr val="BC7A2A"/>
    <a:srgbClr val="FFDF6B"/>
    <a:srgbClr val="8CC63F"/>
    <a:srgbClr val="00AEEF"/>
    <a:srgbClr val="BC9404"/>
    <a:srgbClr val="DA9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06/11/1441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1351508"/>
            <a:ext cx="408903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مقارنة الكسور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(6-2)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782669"/>
            <a:ext cx="92578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مقارنة الكسور وتحويل الكسور إلى كسور عشرية.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4228573" y="186612"/>
            <a:ext cx="2505802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المقارنة بين الكسور</a:t>
            </a:r>
          </a:p>
        </p:txBody>
      </p:sp>
      <p:sp>
        <p:nvSpPr>
          <p:cNvPr id="174" name="مربع نص 173">
            <a:extLst>
              <a:ext uri="{FF2B5EF4-FFF2-40B4-BE49-F238E27FC236}">
                <a16:creationId xmlns:a16="http://schemas.microsoft.com/office/drawing/2014/main" id="{51030BD8-3A9D-4AA6-9A38-EE32399297FC}"/>
              </a:ext>
            </a:extLst>
          </p:cNvPr>
          <p:cNvSpPr txBox="1"/>
          <p:nvPr/>
        </p:nvSpPr>
        <p:spPr>
          <a:xfrm>
            <a:off x="6514940" y="1132754"/>
            <a:ext cx="257634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أيهما أكبر :                    ؟</a:t>
            </a:r>
          </a:p>
        </p:txBody>
      </p:sp>
      <p:grpSp>
        <p:nvGrpSpPr>
          <p:cNvPr id="196" name="مجموعة 195">
            <a:extLst>
              <a:ext uri="{FF2B5EF4-FFF2-40B4-BE49-F238E27FC236}">
                <a16:creationId xmlns:a16="http://schemas.microsoft.com/office/drawing/2014/main" id="{98B535E5-82B4-4227-BAF2-B9E5CE2B795B}"/>
              </a:ext>
            </a:extLst>
          </p:cNvPr>
          <p:cNvGrpSpPr/>
          <p:nvPr/>
        </p:nvGrpSpPr>
        <p:grpSpPr>
          <a:xfrm>
            <a:off x="7468074" y="1008934"/>
            <a:ext cx="364202" cy="822322"/>
            <a:chOff x="3047391" y="3167390"/>
            <a:chExt cx="364202" cy="822322"/>
          </a:xfrm>
        </p:grpSpPr>
        <p:sp>
          <p:nvSpPr>
            <p:cNvPr id="212" name="مربع نص 211">
              <a:extLst>
                <a:ext uri="{FF2B5EF4-FFF2-40B4-BE49-F238E27FC236}">
                  <a16:creationId xmlns:a16="http://schemas.microsoft.com/office/drawing/2014/main" id="{CBA09B8C-A352-4C9A-8EC0-12FE106ECB7C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20" name="مربع نص 219">
              <a:extLst>
                <a:ext uri="{FF2B5EF4-FFF2-40B4-BE49-F238E27FC236}">
                  <a16:creationId xmlns:a16="http://schemas.microsoft.com/office/drawing/2014/main" id="{E3233D9A-ED9F-46E7-8B30-CD78D6E88F5C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226" name="رابط مستقيم 225">
              <a:extLst>
                <a:ext uri="{FF2B5EF4-FFF2-40B4-BE49-F238E27FC236}">
                  <a16:creationId xmlns:a16="http://schemas.microsoft.com/office/drawing/2014/main" id="{1DA4979C-B61A-40AA-ABB4-A400E39AB8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مجموعة 226">
            <a:extLst>
              <a:ext uri="{FF2B5EF4-FFF2-40B4-BE49-F238E27FC236}">
                <a16:creationId xmlns:a16="http://schemas.microsoft.com/office/drawing/2014/main" id="{2F1B4729-2083-4EAA-9EA6-810DE4E6BA3F}"/>
              </a:ext>
            </a:extLst>
          </p:cNvPr>
          <p:cNvGrpSpPr/>
          <p:nvPr/>
        </p:nvGrpSpPr>
        <p:grpSpPr>
          <a:xfrm>
            <a:off x="6861323" y="1008934"/>
            <a:ext cx="364202" cy="822322"/>
            <a:chOff x="3047391" y="3167390"/>
            <a:chExt cx="364202" cy="822322"/>
          </a:xfrm>
        </p:grpSpPr>
        <p:sp>
          <p:nvSpPr>
            <p:cNvPr id="228" name="مربع نص 227">
              <a:extLst>
                <a:ext uri="{FF2B5EF4-FFF2-40B4-BE49-F238E27FC236}">
                  <a16:creationId xmlns:a16="http://schemas.microsoft.com/office/drawing/2014/main" id="{0895BA45-CA31-4787-A8B4-CDB3EF2AF923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229" name="مربع نص 228">
              <a:extLst>
                <a:ext uri="{FF2B5EF4-FFF2-40B4-BE49-F238E27FC236}">
                  <a16:creationId xmlns:a16="http://schemas.microsoft.com/office/drawing/2014/main" id="{A05855AF-5BD6-4087-8DB5-0EE12E850E8C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232" name="رابط مستقيم 231">
              <a:extLst>
                <a:ext uri="{FF2B5EF4-FFF2-40B4-BE49-F238E27FC236}">
                  <a16:creationId xmlns:a16="http://schemas.microsoft.com/office/drawing/2014/main" id="{EBA027C4-B18D-46BB-A8FB-4E9AB86105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2" name="مربع نص 271">
            <a:extLst>
              <a:ext uri="{FF2B5EF4-FFF2-40B4-BE49-F238E27FC236}">
                <a16:creationId xmlns:a16="http://schemas.microsoft.com/office/drawing/2014/main" id="{DC239633-4194-451F-A510-D9460644BCB5}"/>
              </a:ext>
            </a:extLst>
          </p:cNvPr>
          <p:cNvSpPr txBox="1"/>
          <p:nvPr/>
        </p:nvSpPr>
        <p:spPr>
          <a:xfrm>
            <a:off x="7197310" y="1107209"/>
            <a:ext cx="2888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،</a:t>
            </a:r>
          </a:p>
        </p:txBody>
      </p:sp>
      <p:pic>
        <p:nvPicPr>
          <p:cNvPr id="8" name="Snagit_SNG814">
            <a:extLst>
              <a:ext uri="{FF2B5EF4-FFF2-40B4-BE49-F238E27FC236}">
                <a16:creationId xmlns:a16="http://schemas.microsoft.com/office/drawing/2014/main" id="{E0B9A010-9570-4D01-AEDF-43D5B4C6D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635" y="2395586"/>
            <a:ext cx="1155291" cy="1158782"/>
          </a:xfrm>
          <a:prstGeom prst="rect">
            <a:avLst/>
          </a:prstGeom>
        </p:spPr>
      </p:pic>
      <p:pic>
        <p:nvPicPr>
          <p:cNvPr id="13" name="Snagit_SNG817">
            <a:extLst>
              <a:ext uri="{FF2B5EF4-FFF2-40B4-BE49-F238E27FC236}">
                <a16:creationId xmlns:a16="http://schemas.microsoft.com/office/drawing/2014/main" id="{27C0AA50-1F82-4E35-8955-27C48BB59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900" y="2390824"/>
            <a:ext cx="1155292" cy="1162273"/>
          </a:xfrm>
          <a:prstGeom prst="rect">
            <a:avLst/>
          </a:prstGeom>
        </p:spPr>
      </p:pic>
      <p:cxnSp>
        <p:nvCxnSpPr>
          <p:cNvPr id="274" name="رابط مستقيم 273">
            <a:extLst>
              <a:ext uri="{FF2B5EF4-FFF2-40B4-BE49-F238E27FC236}">
                <a16:creationId xmlns:a16="http://schemas.microsoft.com/office/drawing/2014/main" id="{D8306802-B5CF-47AA-8028-8DFAA10B20EE}"/>
              </a:ext>
            </a:extLst>
          </p:cNvPr>
          <p:cNvCxnSpPr/>
          <p:nvPr/>
        </p:nvCxnSpPr>
        <p:spPr>
          <a:xfrm>
            <a:off x="7179469" y="4903248"/>
            <a:ext cx="0" cy="738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B7AE515E-17C3-46E7-BAD9-A51C171E095D}"/>
              </a:ext>
            </a:extLst>
          </p:cNvPr>
          <p:cNvGrpSpPr/>
          <p:nvPr/>
        </p:nvGrpSpPr>
        <p:grpSpPr>
          <a:xfrm>
            <a:off x="5575910" y="4903248"/>
            <a:ext cx="3184677" cy="597039"/>
            <a:chOff x="5575910" y="4425771"/>
            <a:chExt cx="3184677" cy="597039"/>
          </a:xfrm>
        </p:grpSpPr>
        <p:cxnSp>
          <p:nvCxnSpPr>
            <p:cNvPr id="25" name="رابط كسهم مستقيم 24">
              <a:extLst>
                <a:ext uri="{FF2B5EF4-FFF2-40B4-BE49-F238E27FC236}">
                  <a16:creationId xmlns:a16="http://schemas.microsoft.com/office/drawing/2014/main" id="{731BF3A8-19FB-4FCC-9A73-56656DB191A2}"/>
                </a:ext>
              </a:extLst>
            </p:cNvPr>
            <p:cNvCxnSpPr/>
            <p:nvPr/>
          </p:nvCxnSpPr>
          <p:spPr>
            <a:xfrm>
              <a:off x="5575910" y="4499590"/>
              <a:ext cx="318467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9E878E51-96F1-4092-A0C3-FA6CCE65B8DB}"/>
                </a:ext>
              </a:extLst>
            </p:cNvPr>
            <p:cNvCxnSpPr/>
            <p:nvPr/>
          </p:nvCxnSpPr>
          <p:spPr>
            <a:xfrm>
              <a:off x="5815013" y="4425771"/>
              <a:ext cx="0" cy="738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رابط مستقيم 274">
              <a:extLst>
                <a:ext uri="{FF2B5EF4-FFF2-40B4-BE49-F238E27FC236}">
                  <a16:creationId xmlns:a16="http://schemas.microsoft.com/office/drawing/2014/main" id="{70FFF721-AF57-48F6-835E-D4108B61F2E4}"/>
                </a:ext>
              </a:extLst>
            </p:cNvPr>
            <p:cNvCxnSpPr/>
            <p:nvPr/>
          </p:nvCxnSpPr>
          <p:spPr>
            <a:xfrm>
              <a:off x="8543926" y="4425771"/>
              <a:ext cx="0" cy="738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مربع نص 275">
              <a:extLst>
                <a:ext uri="{FF2B5EF4-FFF2-40B4-BE49-F238E27FC236}">
                  <a16:creationId xmlns:a16="http://schemas.microsoft.com/office/drawing/2014/main" id="{C889734E-FF28-49E1-9907-0FAC2D15934E}"/>
                </a:ext>
              </a:extLst>
            </p:cNvPr>
            <p:cNvSpPr txBox="1"/>
            <p:nvPr/>
          </p:nvSpPr>
          <p:spPr>
            <a:xfrm>
              <a:off x="5632912" y="44995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277" name="مربع نص 276">
              <a:extLst>
                <a:ext uri="{FF2B5EF4-FFF2-40B4-BE49-F238E27FC236}">
                  <a16:creationId xmlns:a16="http://schemas.microsoft.com/office/drawing/2014/main" id="{07C8197D-3C21-4582-980B-A05BE394220B}"/>
                </a:ext>
              </a:extLst>
            </p:cNvPr>
            <p:cNvSpPr txBox="1"/>
            <p:nvPr/>
          </p:nvSpPr>
          <p:spPr>
            <a:xfrm>
              <a:off x="8361825" y="44995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</p:grpSp>
      <p:grpSp>
        <p:nvGrpSpPr>
          <p:cNvPr id="278" name="مجموعة 277">
            <a:extLst>
              <a:ext uri="{FF2B5EF4-FFF2-40B4-BE49-F238E27FC236}">
                <a16:creationId xmlns:a16="http://schemas.microsoft.com/office/drawing/2014/main" id="{947ACAB9-A28E-4EA6-A699-656479479A19}"/>
              </a:ext>
            </a:extLst>
          </p:cNvPr>
          <p:cNvGrpSpPr/>
          <p:nvPr/>
        </p:nvGrpSpPr>
        <p:grpSpPr>
          <a:xfrm>
            <a:off x="7010192" y="4968911"/>
            <a:ext cx="338554" cy="699123"/>
            <a:chOff x="3060215" y="3229034"/>
            <a:chExt cx="338554" cy="699123"/>
          </a:xfrm>
        </p:grpSpPr>
        <p:sp>
          <p:nvSpPr>
            <p:cNvPr id="279" name="مربع نص 278">
              <a:extLst>
                <a:ext uri="{FF2B5EF4-FFF2-40B4-BE49-F238E27FC236}">
                  <a16:creationId xmlns:a16="http://schemas.microsoft.com/office/drawing/2014/main" id="{3B446A97-0AFC-42B1-AB5A-493727FBC2C8}"/>
                </a:ext>
              </a:extLst>
            </p:cNvPr>
            <p:cNvSpPr txBox="1"/>
            <p:nvPr/>
          </p:nvSpPr>
          <p:spPr>
            <a:xfrm>
              <a:off x="3060215" y="322903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80" name="مربع نص 279">
              <a:extLst>
                <a:ext uri="{FF2B5EF4-FFF2-40B4-BE49-F238E27FC236}">
                  <a16:creationId xmlns:a16="http://schemas.microsoft.com/office/drawing/2014/main" id="{F409DD3A-AA0E-406B-BCEA-7B2E705C21F0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281" name="رابط مستقيم 280">
              <a:extLst>
                <a:ext uri="{FF2B5EF4-FFF2-40B4-BE49-F238E27FC236}">
                  <a16:creationId xmlns:a16="http://schemas.microsoft.com/office/drawing/2014/main" id="{E815A575-51B6-4195-9A71-EE85952B91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4" name="رابط مستقيم 283">
            <a:extLst>
              <a:ext uri="{FF2B5EF4-FFF2-40B4-BE49-F238E27FC236}">
                <a16:creationId xmlns:a16="http://schemas.microsoft.com/office/drawing/2014/main" id="{A5141F8F-8490-42CA-9573-AC36F57B4029}"/>
              </a:ext>
            </a:extLst>
          </p:cNvPr>
          <p:cNvCxnSpPr/>
          <p:nvPr/>
        </p:nvCxnSpPr>
        <p:spPr>
          <a:xfrm>
            <a:off x="7634289" y="5976994"/>
            <a:ext cx="0" cy="738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B0F88C6D-A964-4F07-9255-4192A5BE79F4}"/>
              </a:ext>
            </a:extLst>
          </p:cNvPr>
          <p:cNvGrpSpPr/>
          <p:nvPr/>
        </p:nvGrpSpPr>
        <p:grpSpPr>
          <a:xfrm>
            <a:off x="5575910" y="5976994"/>
            <a:ext cx="3184677" cy="597039"/>
            <a:chOff x="5575910" y="5499517"/>
            <a:chExt cx="3184677" cy="597039"/>
          </a:xfrm>
        </p:grpSpPr>
        <p:cxnSp>
          <p:nvCxnSpPr>
            <p:cNvPr id="282" name="رابط كسهم مستقيم 281">
              <a:extLst>
                <a:ext uri="{FF2B5EF4-FFF2-40B4-BE49-F238E27FC236}">
                  <a16:creationId xmlns:a16="http://schemas.microsoft.com/office/drawing/2014/main" id="{B138A64D-FA00-41EE-ACD2-519C782D3BCC}"/>
                </a:ext>
              </a:extLst>
            </p:cNvPr>
            <p:cNvCxnSpPr/>
            <p:nvPr/>
          </p:nvCxnSpPr>
          <p:spPr>
            <a:xfrm>
              <a:off x="5575910" y="5573336"/>
              <a:ext cx="318467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3" name="رابط مستقيم 282">
              <a:extLst>
                <a:ext uri="{FF2B5EF4-FFF2-40B4-BE49-F238E27FC236}">
                  <a16:creationId xmlns:a16="http://schemas.microsoft.com/office/drawing/2014/main" id="{7AC2D1DF-66AA-429E-8077-88F856390549}"/>
                </a:ext>
              </a:extLst>
            </p:cNvPr>
            <p:cNvCxnSpPr/>
            <p:nvPr/>
          </p:nvCxnSpPr>
          <p:spPr>
            <a:xfrm>
              <a:off x="5815013" y="5499517"/>
              <a:ext cx="0" cy="738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رابط مستقيم 284">
              <a:extLst>
                <a:ext uri="{FF2B5EF4-FFF2-40B4-BE49-F238E27FC236}">
                  <a16:creationId xmlns:a16="http://schemas.microsoft.com/office/drawing/2014/main" id="{8628C43D-8B08-4FB9-BA83-1BBC31A9B604}"/>
                </a:ext>
              </a:extLst>
            </p:cNvPr>
            <p:cNvCxnSpPr/>
            <p:nvPr/>
          </p:nvCxnSpPr>
          <p:spPr>
            <a:xfrm>
              <a:off x="8543926" y="5499517"/>
              <a:ext cx="0" cy="738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6" name="مربع نص 285">
              <a:extLst>
                <a:ext uri="{FF2B5EF4-FFF2-40B4-BE49-F238E27FC236}">
                  <a16:creationId xmlns:a16="http://schemas.microsoft.com/office/drawing/2014/main" id="{0BF63D50-B397-4FE8-8F7D-9E14C62556A2}"/>
                </a:ext>
              </a:extLst>
            </p:cNvPr>
            <p:cNvSpPr txBox="1"/>
            <p:nvPr/>
          </p:nvSpPr>
          <p:spPr>
            <a:xfrm>
              <a:off x="5632912" y="557333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287" name="مربع نص 286">
              <a:extLst>
                <a:ext uri="{FF2B5EF4-FFF2-40B4-BE49-F238E27FC236}">
                  <a16:creationId xmlns:a16="http://schemas.microsoft.com/office/drawing/2014/main" id="{19E2F3E9-BE5A-4C8B-B722-0FEF996DBB16}"/>
                </a:ext>
              </a:extLst>
            </p:cNvPr>
            <p:cNvSpPr txBox="1"/>
            <p:nvPr/>
          </p:nvSpPr>
          <p:spPr>
            <a:xfrm>
              <a:off x="8361825" y="5573336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</p:grpSp>
      <p:grpSp>
        <p:nvGrpSpPr>
          <p:cNvPr id="288" name="مجموعة 287">
            <a:extLst>
              <a:ext uri="{FF2B5EF4-FFF2-40B4-BE49-F238E27FC236}">
                <a16:creationId xmlns:a16="http://schemas.microsoft.com/office/drawing/2014/main" id="{DB85A0E1-AE5E-4C09-A18B-6BAF88362AFE}"/>
              </a:ext>
            </a:extLst>
          </p:cNvPr>
          <p:cNvGrpSpPr/>
          <p:nvPr/>
        </p:nvGrpSpPr>
        <p:grpSpPr>
          <a:xfrm>
            <a:off x="6565098" y="6042657"/>
            <a:ext cx="338554" cy="699123"/>
            <a:chOff x="3060215" y="3229034"/>
            <a:chExt cx="338554" cy="699123"/>
          </a:xfrm>
        </p:grpSpPr>
        <p:sp>
          <p:nvSpPr>
            <p:cNvPr id="289" name="مربع نص 288">
              <a:extLst>
                <a:ext uri="{FF2B5EF4-FFF2-40B4-BE49-F238E27FC236}">
                  <a16:creationId xmlns:a16="http://schemas.microsoft.com/office/drawing/2014/main" id="{44626ED2-1040-482C-BB53-F69C844F7CBC}"/>
                </a:ext>
              </a:extLst>
            </p:cNvPr>
            <p:cNvSpPr txBox="1"/>
            <p:nvPr/>
          </p:nvSpPr>
          <p:spPr>
            <a:xfrm>
              <a:off x="3060215" y="322903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90" name="مربع نص 289">
              <a:extLst>
                <a:ext uri="{FF2B5EF4-FFF2-40B4-BE49-F238E27FC236}">
                  <a16:creationId xmlns:a16="http://schemas.microsoft.com/office/drawing/2014/main" id="{04A1CE20-5508-4FDD-863D-E0D3A4C483F6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291" name="رابط مستقيم 290">
              <a:extLst>
                <a:ext uri="{FF2B5EF4-FFF2-40B4-BE49-F238E27FC236}">
                  <a16:creationId xmlns:a16="http://schemas.microsoft.com/office/drawing/2014/main" id="{6880834D-BC5E-425A-8149-D99479D12E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2" name="رابط مستقيم 291">
            <a:extLst>
              <a:ext uri="{FF2B5EF4-FFF2-40B4-BE49-F238E27FC236}">
                <a16:creationId xmlns:a16="http://schemas.microsoft.com/office/drawing/2014/main" id="{69D251E4-9197-41AF-ACF3-EF119409560C}"/>
              </a:ext>
            </a:extLst>
          </p:cNvPr>
          <p:cNvCxnSpPr/>
          <p:nvPr/>
        </p:nvCxnSpPr>
        <p:spPr>
          <a:xfrm>
            <a:off x="6724651" y="5976994"/>
            <a:ext cx="0" cy="738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3" name="مجموعة 292">
            <a:extLst>
              <a:ext uri="{FF2B5EF4-FFF2-40B4-BE49-F238E27FC236}">
                <a16:creationId xmlns:a16="http://schemas.microsoft.com/office/drawing/2014/main" id="{794B9222-02CE-47A6-A923-1451907D5B15}"/>
              </a:ext>
            </a:extLst>
          </p:cNvPr>
          <p:cNvGrpSpPr/>
          <p:nvPr/>
        </p:nvGrpSpPr>
        <p:grpSpPr>
          <a:xfrm>
            <a:off x="7480898" y="6042657"/>
            <a:ext cx="338554" cy="699123"/>
            <a:chOff x="3060215" y="3229034"/>
            <a:chExt cx="338554" cy="699123"/>
          </a:xfrm>
        </p:grpSpPr>
        <p:sp>
          <p:nvSpPr>
            <p:cNvPr id="294" name="مربع نص 293">
              <a:extLst>
                <a:ext uri="{FF2B5EF4-FFF2-40B4-BE49-F238E27FC236}">
                  <a16:creationId xmlns:a16="http://schemas.microsoft.com/office/drawing/2014/main" id="{EF172BDC-5F31-4B85-BF69-3061D790F5BB}"/>
                </a:ext>
              </a:extLst>
            </p:cNvPr>
            <p:cNvSpPr txBox="1"/>
            <p:nvPr/>
          </p:nvSpPr>
          <p:spPr>
            <a:xfrm>
              <a:off x="3060215" y="322903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295" name="مربع نص 294">
              <a:extLst>
                <a:ext uri="{FF2B5EF4-FFF2-40B4-BE49-F238E27FC236}">
                  <a16:creationId xmlns:a16="http://schemas.microsoft.com/office/drawing/2014/main" id="{EC39CC3A-3D0D-4A8E-8E8C-7215A702A54A}"/>
                </a:ext>
              </a:extLst>
            </p:cNvPr>
            <p:cNvSpPr txBox="1"/>
            <p:nvPr/>
          </p:nvSpPr>
          <p:spPr>
            <a:xfrm>
              <a:off x="3060215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296" name="رابط مستقيم 295">
              <a:extLst>
                <a:ext uri="{FF2B5EF4-FFF2-40B4-BE49-F238E27FC236}">
                  <a16:creationId xmlns:a16="http://schemas.microsoft.com/office/drawing/2014/main" id="{DBCEBB41-6489-4886-95CB-6C41DE269A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1492" y="3517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سهم: منحني لأسفل 34">
            <a:extLst>
              <a:ext uri="{FF2B5EF4-FFF2-40B4-BE49-F238E27FC236}">
                <a16:creationId xmlns:a16="http://schemas.microsoft.com/office/drawing/2014/main" id="{7D8651C3-637D-46A4-8E0E-1CEAFF015630}"/>
              </a:ext>
            </a:extLst>
          </p:cNvPr>
          <p:cNvSpPr/>
          <p:nvPr/>
        </p:nvSpPr>
        <p:spPr>
          <a:xfrm>
            <a:off x="5815014" y="4474025"/>
            <a:ext cx="1410512" cy="370180"/>
          </a:xfrm>
          <a:prstGeom prst="curvedDownArrow">
            <a:avLst>
              <a:gd name="adj1" fmla="val 0"/>
              <a:gd name="adj2" fmla="val 30402"/>
              <a:gd name="adj3" fmla="val 3139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97" name="سهم: منحني لأسفل 296">
            <a:extLst>
              <a:ext uri="{FF2B5EF4-FFF2-40B4-BE49-F238E27FC236}">
                <a16:creationId xmlns:a16="http://schemas.microsoft.com/office/drawing/2014/main" id="{E1869B43-09E1-4615-BBE0-FC09AFCA6F94}"/>
              </a:ext>
            </a:extLst>
          </p:cNvPr>
          <p:cNvSpPr/>
          <p:nvPr/>
        </p:nvSpPr>
        <p:spPr>
          <a:xfrm>
            <a:off x="5815014" y="5527593"/>
            <a:ext cx="1864080" cy="370180"/>
          </a:xfrm>
          <a:prstGeom prst="curvedDownArrow">
            <a:avLst>
              <a:gd name="adj1" fmla="val 0"/>
              <a:gd name="adj2" fmla="val 30402"/>
              <a:gd name="adj3" fmla="val 3139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6" name="دائرة جزئية 35">
            <a:extLst>
              <a:ext uri="{FF2B5EF4-FFF2-40B4-BE49-F238E27FC236}">
                <a16:creationId xmlns:a16="http://schemas.microsoft.com/office/drawing/2014/main" id="{CE11FE40-58D1-44C9-9464-4400CFB093F6}"/>
              </a:ext>
            </a:extLst>
          </p:cNvPr>
          <p:cNvSpPr/>
          <p:nvPr/>
        </p:nvSpPr>
        <p:spPr>
          <a:xfrm rot="10800000">
            <a:off x="7453290" y="2451857"/>
            <a:ext cx="1059486" cy="1059486"/>
          </a:xfrm>
          <a:prstGeom prst="pie">
            <a:avLst>
              <a:gd name="adj1" fmla="val 5392814"/>
              <a:gd name="adj2" fmla="val 16200000"/>
            </a:avLst>
          </a:prstGeom>
          <a:solidFill>
            <a:srgbClr val="B56C13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98" name="دائرة جزئية 297">
            <a:extLst>
              <a:ext uri="{FF2B5EF4-FFF2-40B4-BE49-F238E27FC236}">
                <a16:creationId xmlns:a16="http://schemas.microsoft.com/office/drawing/2014/main" id="{F0D80B76-95CD-47CB-86B6-BD3E71DD54D3}"/>
              </a:ext>
            </a:extLst>
          </p:cNvPr>
          <p:cNvSpPr/>
          <p:nvPr/>
        </p:nvSpPr>
        <p:spPr>
          <a:xfrm>
            <a:off x="5905184" y="2456619"/>
            <a:ext cx="1059486" cy="1059486"/>
          </a:xfrm>
          <a:prstGeom prst="pie">
            <a:avLst>
              <a:gd name="adj1" fmla="val 16215822"/>
              <a:gd name="adj2" fmla="val 8989902"/>
            </a:avLst>
          </a:prstGeom>
          <a:solidFill>
            <a:srgbClr val="B56C13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>
              <a:solidFill>
                <a:schemeClr val="tx1"/>
              </a:solidFill>
            </a:endParaRPr>
          </a:p>
        </p:txBody>
      </p:sp>
      <p:grpSp>
        <p:nvGrpSpPr>
          <p:cNvPr id="299" name="مجموعة 298">
            <a:extLst>
              <a:ext uri="{FF2B5EF4-FFF2-40B4-BE49-F238E27FC236}">
                <a16:creationId xmlns:a16="http://schemas.microsoft.com/office/drawing/2014/main" id="{4D8D2B60-0109-4C1E-BD90-141EB111BBDD}"/>
              </a:ext>
            </a:extLst>
          </p:cNvPr>
          <p:cNvGrpSpPr/>
          <p:nvPr/>
        </p:nvGrpSpPr>
        <p:grpSpPr>
          <a:xfrm>
            <a:off x="3081173" y="2335379"/>
            <a:ext cx="364202" cy="822322"/>
            <a:chOff x="3047391" y="3167390"/>
            <a:chExt cx="364202" cy="822322"/>
          </a:xfrm>
        </p:grpSpPr>
        <p:sp>
          <p:nvSpPr>
            <p:cNvPr id="300" name="مربع نص 299">
              <a:extLst>
                <a:ext uri="{FF2B5EF4-FFF2-40B4-BE49-F238E27FC236}">
                  <a16:creationId xmlns:a16="http://schemas.microsoft.com/office/drawing/2014/main" id="{DC02973F-2513-486C-82C0-586E7086B32B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01" name="مربع نص 300">
              <a:extLst>
                <a:ext uri="{FF2B5EF4-FFF2-40B4-BE49-F238E27FC236}">
                  <a16:creationId xmlns:a16="http://schemas.microsoft.com/office/drawing/2014/main" id="{B876F845-A93B-430E-8920-6A6B72527D2B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302" name="رابط مستقيم 301">
              <a:extLst>
                <a:ext uri="{FF2B5EF4-FFF2-40B4-BE49-F238E27FC236}">
                  <a16:creationId xmlns:a16="http://schemas.microsoft.com/office/drawing/2014/main" id="{9F60E8BE-ACA5-428A-913E-C622206A68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مجموعة 302">
            <a:extLst>
              <a:ext uri="{FF2B5EF4-FFF2-40B4-BE49-F238E27FC236}">
                <a16:creationId xmlns:a16="http://schemas.microsoft.com/office/drawing/2014/main" id="{417C408B-57D3-460C-AD3A-85CB4CDA96EC}"/>
              </a:ext>
            </a:extLst>
          </p:cNvPr>
          <p:cNvGrpSpPr/>
          <p:nvPr/>
        </p:nvGrpSpPr>
        <p:grpSpPr>
          <a:xfrm>
            <a:off x="2428876" y="2335379"/>
            <a:ext cx="364202" cy="822322"/>
            <a:chOff x="3047391" y="3167390"/>
            <a:chExt cx="364202" cy="822322"/>
          </a:xfrm>
        </p:grpSpPr>
        <p:sp>
          <p:nvSpPr>
            <p:cNvPr id="304" name="مربع نص 303">
              <a:extLst>
                <a:ext uri="{FF2B5EF4-FFF2-40B4-BE49-F238E27FC236}">
                  <a16:creationId xmlns:a16="http://schemas.microsoft.com/office/drawing/2014/main" id="{AF7E1409-14BB-488F-95D8-74432F092F8C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305" name="مربع نص 304">
              <a:extLst>
                <a:ext uri="{FF2B5EF4-FFF2-40B4-BE49-F238E27FC236}">
                  <a16:creationId xmlns:a16="http://schemas.microsoft.com/office/drawing/2014/main" id="{D161ECC0-EC1D-4554-B573-3ED99899DC89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306" name="رابط مستقيم 305">
              <a:extLst>
                <a:ext uri="{FF2B5EF4-FFF2-40B4-BE49-F238E27FC236}">
                  <a16:creationId xmlns:a16="http://schemas.microsoft.com/office/drawing/2014/main" id="{9A402EBD-27EF-4C06-8881-DA11EF23A1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مربع نص 306">
            <a:extLst>
              <a:ext uri="{FF2B5EF4-FFF2-40B4-BE49-F238E27FC236}">
                <a16:creationId xmlns:a16="http://schemas.microsoft.com/office/drawing/2014/main" id="{43110EE2-41B7-4AB1-AE58-9FE26EE3B5C0}"/>
              </a:ext>
            </a:extLst>
          </p:cNvPr>
          <p:cNvSpPr txBox="1"/>
          <p:nvPr/>
        </p:nvSpPr>
        <p:spPr>
          <a:xfrm>
            <a:off x="2793769" y="2405882"/>
            <a:ext cx="28886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،</a:t>
            </a:r>
          </a:p>
        </p:txBody>
      </p:sp>
      <p:grpSp>
        <p:nvGrpSpPr>
          <p:cNvPr id="308" name="مجموعة 307">
            <a:extLst>
              <a:ext uri="{FF2B5EF4-FFF2-40B4-BE49-F238E27FC236}">
                <a16:creationId xmlns:a16="http://schemas.microsoft.com/office/drawing/2014/main" id="{BD90C65D-FC31-48F8-8EDC-05DB80F6D577}"/>
              </a:ext>
            </a:extLst>
          </p:cNvPr>
          <p:cNvGrpSpPr/>
          <p:nvPr/>
        </p:nvGrpSpPr>
        <p:grpSpPr>
          <a:xfrm>
            <a:off x="3137159" y="3083583"/>
            <a:ext cx="364202" cy="822322"/>
            <a:chOff x="3047391" y="3167390"/>
            <a:chExt cx="364202" cy="822322"/>
          </a:xfrm>
        </p:grpSpPr>
        <p:sp>
          <p:nvSpPr>
            <p:cNvPr id="309" name="مربع نص 308">
              <a:extLst>
                <a:ext uri="{FF2B5EF4-FFF2-40B4-BE49-F238E27FC236}">
                  <a16:creationId xmlns:a16="http://schemas.microsoft.com/office/drawing/2014/main" id="{9E633CF5-00A5-44AB-8313-8DD56014D9C4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310" name="مربع نص 309">
              <a:extLst>
                <a:ext uri="{FF2B5EF4-FFF2-40B4-BE49-F238E27FC236}">
                  <a16:creationId xmlns:a16="http://schemas.microsoft.com/office/drawing/2014/main" id="{C85FEF0A-6817-4922-B033-B47F8D56A86C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311" name="رابط مستقيم 310">
              <a:extLst>
                <a:ext uri="{FF2B5EF4-FFF2-40B4-BE49-F238E27FC236}">
                  <a16:creationId xmlns:a16="http://schemas.microsoft.com/office/drawing/2014/main" id="{209F29C0-8B13-4386-81AA-D098B20221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مجموعة 311">
            <a:extLst>
              <a:ext uri="{FF2B5EF4-FFF2-40B4-BE49-F238E27FC236}">
                <a16:creationId xmlns:a16="http://schemas.microsoft.com/office/drawing/2014/main" id="{075585ED-81E6-4CD9-8092-CB09E6D88B30}"/>
              </a:ext>
            </a:extLst>
          </p:cNvPr>
          <p:cNvGrpSpPr/>
          <p:nvPr/>
        </p:nvGrpSpPr>
        <p:grpSpPr>
          <a:xfrm>
            <a:off x="2391552" y="3083583"/>
            <a:ext cx="364202" cy="822322"/>
            <a:chOff x="3047391" y="3167390"/>
            <a:chExt cx="364202" cy="822322"/>
          </a:xfrm>
        </p:grpSpPr>
        <p:sp>
          <p:nvSpPr>
            <p:cNvPr id="313" name="مربع نص 312">
              <a:extLst>
                <a:ext uri="{FF2B5EF4-FFF2-40B4-BE49-F238E27FC236}">
                  <a16:creationId xmlns:a16="http://schemas.microsoft.com/office/drawing/2014/main" id="{AFD0C886-890B-4D33-B396-12938C07A98D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314" name="مربع نص 313">
              <a:extLst>
                <a:ext uri="{FF2B5EF4-FFF2-40B4-BE49-F238E27FC236}">
                  <a16:creationId xmlns:a16="http://schemas.microsoft.com/office/drawing/2014/main" id="{8964BDA3-891C-4872-947C-4825666D06D4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315" name="رابط مستقيم 314">
              <a:extLst>
                <a:ext uri="{FF2B5EF4-FFF2-40B4-BE49-F238E27FC236}">
                  <a16:creationId xmlns:a16="http://schemas.microsoft.com/office/drawing/2014/main" id="{BE631CE3-4B2A-4C7A-B642-2C44F7DC9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6" name="مربع نص 315">
            <a:extLst>
              <a:ext uri="{FF2B5EF4-FFF2-40B4-BE49-F238E27FC236}">
                <a16:creationId xmlns:a16="http://schemas.microsoft.com/office/drawing/2014/main" id="{01294368-8E15-41C4-B8DC-63D66DCD9C22}"/>
              </a:ext>
            </a:extLst>
          </p:cNvPr>
          <p:cNvSpPr txBox="1"/>
          <p:nvPr/>
        </p:nvSpPr>
        <p:spPr>
          <a:xfrm>
            <a:off x="2753955" y="3252581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317" name="مربع نص 316">
            <a:extLst>
              <a:ext uri="{FF2B5EF4-FFF2-40B4-BE49-F238E27FC236}">
                <a16:creationId xmlns:a16="http://schemas.microsoft.com/office/drawing/2014/main" id="{432A7806-AEE7-4E40-8413-8091A87EB568}"/>
              </a:ext>
            </a:extLst>
          </p:cNvPr>
          <p:cNvSpPr txBox="1"/>
          <p:nvPr/>
        </p:nvSpPr>
        <p:spPr>
          <a:xfrm>
            <a:off x="2131705" y="2655087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318" name="مربع نص 317">
            <a:extLst>
              <a:ext uri="{FF2B5EF4-FFF2-40B4-BE49-F238E27FC236}">
                <a16:creationId xmlns:a16="http://schemas.microsoft.com/office/drawing/2014/main" id="{6F0158DF-176D-49F9-B0F9-1CD3CBC2134D}"/>
              </a:ext>
            </a:extLst>
          </p:cNvPr>
          <p:cNvSpPr txBox="1"/>
          <p:nvPr/>
        </p:nvSpPr>
        <p:spPr>
          <a:xfrm>
            <a:off x="2131705" y="2374622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319" name="مربع نص 318">
            <a:extLst>
              <a:ext uri="{FF2B5EF4-FFF2-40B4-BE49-F238E27FC236}">
                <a16:creationId xmlns:a16="http://schemas.microsoft.com/office/drawing/2014/main" id="{31585CD7-B954-4A6F-90D8-6FE9621F78DD}"/>
              </a:ext>
            </a:extLst>
          </p:cNvPr>
          <p:cNvSpPr txBox="1"/>
          <p:nvPr/>
        </p:nvSpPr>
        <p:spPr>
          <a:xfrm>
            <a:off x="3278844" y="2655087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3×</a:t>
            </a:r>
          </a:p>
        </p:txBody>
      </p:sp>
      <p:sp>
        <p:nvSpPr>
          <p:cNvPr id="320" name="مربع نص 319">
            <a:extLst>
              <a:ext uri="{FF2B5EF4-FFF2-40B4-BE49-F238E27FC236}">
                <a16:creationId xmlns:a16="http://schemas.microsoft.com/office/drawing/2014/main" id="{6FEAE4D4-8905-49F8-A59E-8A2A5901BA38}"/>
              </a:ext>
            </a:extLst>
          </p:cNvPr>
          <p:cNvSpPr txBox="1"/>
          <p:nvPr/>
        </p:nvSpPr>
        <p:spPr>
          <a:xfrm>
            <a:off x="3278844" y="2374622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3×</a:t>
            </a:r>
          </a:p>
        </p:txBody>
      </p:sp>
      <p:grpSp>
        <p:nvGrpSpPr>
          <p:cNvPr id="321" name="مجموعة 320">
            <a:extLst>
              <a:ext uri="{FF2B5EF4-FFF2-40B4-BE49-F238E27FC236}">
                <a16:creationId xmlns:a16="http://schemas.microsoft.com/office/drawing/2014/main" id="{13B251F8-9170-4019-AC60-E5789A0DED17}"/>
              </a:ext>
            </a:extLst>
          </p:cNvPr>
          <p:cNvGrpSpPr/>
          <p:nvPr/>
        </p:nvGrpSpPr>
        <p:grpSpPr>
          <a:xfrm>
            <a:off x="3454399" y="4756868"/>
            <a:ext cx="364202" cy="822322"/>
            <a:chOff x="3047391" y="3167390"/>
            <a:chExt cx="364202" cy="822322"/>
          </a:xfrm>
        </p:grpSpPr>
        <p:sp>
          <p:nvSpPr>
            <p:cNvPr id="322" name="مربع نص 321">
              <a:extLst>
                <a:ext uri="{FF2B5EF4-FFF2-40B4-BE49-F238E27FC236}">
                  <a16:creationId xmlns:a16="http://schemas.microsoft.com/office/drawing/2014/main" id="{AA537158-6A3F-401E-896A-1D9F4DA57631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323" name="مربع نص 322">
              <a:extLst>
                <a:ext uri="{FF2B5EF4-FFF2-40B4-BE49-F238E27FC236}">
                  <a16:creationId xmlns:a16="http://schemas.microsoft.com/office/drawing/2014/main" id="{3A482D87-9DF6-45C2-A9CF-8248B6AC113F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324" name="رابط مستقيم 323">
              <a:extLst>
                <a:ext uri="{FF2B5EF4-FFF2-40B4-BE49-F238E27FC236}">
                  <a16:creationId xmlns:a16="http://schemas.microsoft.com/office/drawing/2014/main" id="{1CF39DAB-6391-43A8-9111-5C74A61929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مجموعة 324">
            <a:extLst>
              <a:ext uri="{FF2B5EF4-FFF2-40B4-BE49-F238E27FC236}">
                <a16:creationId xmlns:a16="http://schemas.microsoft.com/office/drawing/2014/main" id="{4E2EBA57-1208-4873-AE76-B0CD99FBEFE2}"/>
              </a:ext>
            </a:extLst>
          </p:cNvPr>
          <p:cNvGrpSpPr/>
          <p:nvPr/>
        </p:nvGrpSpPr>
        <p:grpSpPr>
          <a:xfrm>
            <a:off x="3469969" y="5671749"/>
            <a:ext cx="364202" cy="822322"/>
            <a:chOff x="3047391" y="3167390"/>
            <a:chExt cx="364202" cy="822322"/>
          </a:xfrm>
        </p:grpSpPr>
        <p:sp>
          <p:nvSpPr>
            <p:cNvPr id="326" name="مربع نص 325">
              <a:extLst>
                <a:ext uri="{FF2B5EF4-FFF2-40B4-BE49-F238E27FC236}">
                  <a16:creationId xmlns:a16="http://schemas.microsoft.com/office/drawing/2014/main" id="{8A5EA606-0AA6-440A-BED0-A3D36FA02785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327" name="مربع نص 326">
              <a:extLst>
                <a:ext uri="{FF2B5EF4-FFF2-40B4-BE49-F238E27FC236}">
                  <a16:creationId xmlns:a16="http://schemas.microsoft.com/office/drawing/2014/main" id="{432B2B51-82D2-4C92-A818-6C7D451C54B1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328" name="رابط مستقيم 327">
              <a:extLst>
                <a:ext uri="{FF2B5EF4-FFF2-40B4-BE49-F238E27FC236}">
                  <a16:creationId xmlns:a16="http://schemas.microsoft.com/office/drawing/2014/main" id="{E804DE21-8300-4ABF-9A7E-0BE75BB94C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9" name="مربع نص 328">
            <a:extLst>
              <a:ext uri="{FF2B5EF4-FFF2-40B4-BE49-F238E27FC236}">
                <a16:creationId xmlns:a16="http://schemas.microsoft.com/office/drawing/2014/main" id="{1D20BFC9-AD0E-4A39-B91D-142B34207919}"/>
              </a:ext>
            </a:extLst>
          </p:cNvPr>
          <p:cNvSpPr txBox="1"/>
          <p:nvPr/>
        </p:nvSpPr>
        <p:spPr>
          <a:xfrm>
            <a:off x="3187660" y="4869016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30" name="مربع نص 329">
            <a:extLst>
              <a:ext uri="{FF2B5EF4-FFF2-40B4-BE49-F238E27FC236}">
                <a16:creationId xmlns:a16="http://schemas.microsoft.com/office/drawing/2014/main" id="{FBF36282-D39C-4B17-A870-FDDACE40329B}"/>
              </a:ext>
            </a:extLst>
          </p:cNvPr>
          <p:cNvSpPr txBox="1"/>
          <p:nvPr/>
        </p:nvSpPr>
        <p:spPr>
          <a:xfrm>
            <a:off x="3187660" y="5780401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331" name="مربع نص 330">
            <a:extLst>
              <a:ext uri="{FF2B5EF4-FFF2-40B4-BE49-F238E27FC236}">
                <a16:creationId xmlns:a16="http://schemas.microsoft.com/office/drawing/2014/main" id="{0C147AB2-D2F4-4FB8-8048-15BA8C9505BF}"/>
              </a:ext>
            </a:extLst>
          </p:cNvPr>
          <p:cNvSpPr txBox="1"/>
          <p:nvPr/>
        </p:nvSpPr>
        <p:spPr>
          <a:xfrm>
            <a:off x="886564" y="49857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DB94980B-9150-41D1-A0E2-697704ABDB0D}"/>
              </a:ext>
            </a:extLst>
          </p:cNvPr>
          <p:cNvGrpSpPr/>
          <p:nvPr/>
        </p:nvGrpSpPr>
        <p:grpSpPr>
          <a:xfrm>
            <a:off x="598564" y="4985732"/>
            <a:ext cx="1121093" cy="360000"/>
            <a:chOff x="598564" y="4985732"/>
            <a:chExt cx="1121093" cy="360000"/>
          </a:xfrm>
        </p:grpSpPr>
        <p:cxnSp>
          <p:nvCxnSpPr>
            <p:cNvPr id="40" name="رابط مستقيم 39">
              <a:extLst>
                <a:ext uri="{FF2B5EF4-FFF2-40B4-BE49-F238E27FC236}">
                  <a16:creationId xmlns:a16="http://schemas.microsoft.com/office/drawing/2014/main" id="{4DF576C4-BCA7-4A04-ACAE-5491A4D8C9EB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8330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B50AEEB5-8684-4BB2-B76F-5D3B3F9EE10E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4985732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رابط مستقيم 331">
              <a:extLst>
                <a:ext uri="{FF2B5EF4-FFF2-40B4-BE49-F238E27FC236}">
                  <a16:creationId xmlns:a16="http://schemas.microsoft.com/office/drawing/2014/main" id="{E5CC1C4F-4106-442E-9DB8-ADDA520F600F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4" y="5345097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3" name="مربع نص 332">
            <a:extLst>
              <a:ext uri="{FF2B5EF4-FFF2-40B4-BE49-F238E27FC236}">
                <a16:creationId xmlns:a16="http://schemas.microsoft.com/office/drawing/2014/main" id="{4DE41CA0-AA25-4788-9649-0681E05DAFCE}"/>
              </a:ext>
            </a:extLst>
          </p:cNvPr>
          <p:cNvSpPr txBox="1"/>
          <p:nvPr/>
        </p:nvSpPr>
        <p:spPr>
          <a:xfrm>
            <a:off x="555323" y="49857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34" name="مربع نص 333">
            <a:extLst>
              <a:ext uri="{FF2B5EF4-FFF2-40B4-BE49-F238E27FC236}">
                <a16:creationId xmlns:a16="http://schemas.microsoft.com/office/drawing/2014/main" id="{292923C5-BB0E-453D-A73D-81BB50D2FB5C}"/>
              </a:ext>
            </a:extLst>
          </p:cNvPr>
          <p:cNvSpPr txBox="1"/>
          <p:nvPr/>
        </p:nvSpPr>
        <p:spPr>
          <a:xfrm>
            <a:off x="1017078" y="49857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335" name="مربع نص 334">
            <a:extLst>
              <a:ext uri="{FF2B5EF4-FFF2-40B4-BE49-F238E27FC236}">
                <a16:creationId xmlns:a16="http://schemas.microsoft.com/office/drawing/2014/main" id="{72307F3F-B97B-4A3D-A4F4-06545235FAEF}"/>
              </a:ext>
            </a:extLst>
          </p:cNvPr>
          <p:cNvSpPr txBox="1"/>
          <p:nvPr/>
        </p:nvSpPr>
        <p:spPr>
          <a:xfrm>
            <a:off x="1166218" y="4985732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336" name="مربع نص 335">
            <a:extLst>
              <a:ext uri="{FF2B5EF4-FFF2-40B4-BE49-F238E27FC236}">
                <a16:creationId xmlns:a16="http://schemas.microsoft.com/office/drawing/2014/main" id="{879F6AC4-BAF5-40CC-A100-45C59D1B603A}"/>
              </a:ext>
            </a:extLst>
          </p:cNvPr>
          <p:cNvSpPr txBox="1"/>
          <p:nvPr/>
        </p:nvSpPr>
        <p:spPr>
          <a:xfrm>
            <a:off x="886564" y="46313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338" name="مربع نص 337">
            <a:extLst>
              <a:ext uri="{FF2B5EF4-FFF2-40B4-BE49-F238E27FC236}">
                <a16:creationId xmlns:a16="http://schemas.microsoft.com/office/drawing/2014/main" id="{1605F465-A60A-4420-9674-970C206B3117}"/>
              </a:ext>
            </a:extLst>
          </p:cNvPr>
          <p:cNvSpPr txBox="1"/>
          <p:nvPr/>
        </p:nvSpPr>
        <p:spPr>
          <a:xfrm>
            <a:off x="1140670" y="463133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340" name="مربع نص 339">
            <a:extLst>
              <a:ext uri="{FF2B5EF4-FFF2-40B4-BE49-F238E27FC236}">
                <a16:creationId xmlns:a16="http://schemas.microsoft.com/office/drawing/2014/main" id="{8FC1746C-F420-4BE4-8C43-2254353E3164}"/>
              </a:ext>
            </a:extLst>
          </p:cNvPr>
          <p:cNvSpPr txBox="1"/>
          <p:nvPr/>
        </p:nvSpPr>
        <p:spPr>
          <a:xfrm>
            <a:off x="886564" y="600800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3D53B3B8-5562-4A5D-8FF4-1E7FE48CAAEF}"/>
              </a:ext>
            </a:extLst>
          </p:cNvPr>
          <p:cNvGrpSpPr/>
          <p:nvPr/>
        </p:nvGrpSpPr>
        <p:grpSpPr>
          <a:xfrm>
            <a:off x="598564" y="6008005"/>
            <a:ext cx="1121093" cy="360000"/>
            <a:chOff x="598564" y="6008005"/>
            <a:chExt cx="1121093" cy="360000"/>
          </a:xfrm>
        </p:grpSpPr>
        <p:cxnSp>
          <p:nvCxnSpPr>
            <p:cNvPr id="341" name="رابط مستقيم 340">
              <a:extLst>
                <a:ext uri="{FF2B5EF4-FFF2-40B4-BE49-F238E27FC236}">
                  <a16:creationId xmlns:a16="http://schemas.microsoft.com/office/drawing/2014/main" id="{F02C17D6-D133-4B3B-B46A-B3174020D642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6008005"/>
              <a:ext cx="83309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رابط مستقيم 341">
              <a:extLst>
                <a:ext uri="{FF2B5EF4-FFF2-40B4-BE49-F238E27FC236}">
                  <a16:creationId xmlns:a16="http://schemas.microsoft.com/office/drawing/2014/main" id="{4514A8D3-0A25-4647-B960-63CDF233CF62}"/>
                </a:ext>
              </a:extLst>
            </p:cNvPr>
            <p:cNvCxnSpPr>
              <a:cxnSpLocks/>
            </p:cNvCxnSpPr>
            <p:nvPr/>
          </p:nvCxnSpPr>
          <p:spPr>
            <a:xfrm>
              <a:off x="886564" y="6008005"/>
              <a:ext cx="0" cy="360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رابط مستقيم 342">
              <a:extLst>
                <a:ext uri="{FF2B5EF4-FFF2-40B4-BE49-F238E27FC236}">
                  <a16:creationId xmlns:a16="http://schemas.microsoft.com/office/drawing/2014/main" id="{3E9A6B0E-4FAB-41EA-A50C-A32E23951EA9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4" y="6367370"/>
              <a:ext cx="288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4" name="مربع نص 343">
            <a:extLst>
              <a:ext uri="{FF2B5EF4-FFF2-40B4-BE49-F238E27FC236}">
                <a16:creationId xmlns:a16="http://schemas.microsoft.com/office/drawing/2014/main" id="{0ACB0198-F2D6-4828-A0F1-FE346DEF2074}"/>
              </a:ext>
            </a:extLst>
          </p:cNvPr>
          <p:cNvSpPr txBox="1"/>
          <p:nvPr/>
        </p:nvSpPr>
        <p:spPr>
          <a:xfrm>
            <a:off x="555323" y="600800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345" name="مربع نص 344">
            <a:extLst>
              <a:ext uri="{FF2B5EF4-FFF2-40B4-BE49-F238E27FC236}">
                <a16:creationId xmlns:a16="http://schemas.microsoft.com/office/drawing/2014/main" id="{34577FC8-3D77-44A5-BEFB-ECCAA6292FE3}"/>
              </a:ext>
            </a:extLst>
          </p:cNvPr>
          <p:cNvSpPr txBox="1"/>
          <p:nvPr/>
        </p:nvSpPr>
        <p:spPr>
          <a:xfrm>
            <a:off x="1017078" y="600800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346" name="مربع نص 345">
            <a:extLst>
              <a:ext uri="{FF2B5EF4-FFF2-40B4-BE49-F238E27FC236}">
                <a16:creationId xmlns:a16="http://schemas.microsoft.com/office/drawing/2014/main" id="{6775893E-CA76-4388-BA96-D9698FD699ED}"/>
              </a:ext>
            </a:extLst>
          </p:cNvPr>
          <p:cNvSpPr txBox="1"/>
          <p:nvPr/>
        </p:nvSpPr>
        <p:spPr>
          <a:xfrm>
            <a:off x="1166218" y="6008005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000</a:t>
            </a:r>
          </a:p>
        </p:txBody>
      </p:sp>
      <p:sp>
        <p:nvSpPr>
          <p:cNvPr id="347" name="مربع نص 346">
            <a:extLst>
              <a:ext uri="{FF2B5EF4-FFF2-40B4-BE49-F238E27FC236}">
                <a16:creationId xmlns:a16="http://schemas.microsoft.com/office/drawing/2014/main" id="{CF03641B-D67D-4278-92F0-D9B1EB33147B}"/>
              </a:ext>
            </a:extLst>
          </p:cNvPr>
          <p:cNvSpPr txBox="1"/>
          <p:nvPr/>
        </p:nvSpPr>
        <p:spPr>
          <a:xfrm>
            <a:off x="886564" y="565360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348" name="مربع نص 347">
            <a:extLst>
              <a:ext uri="{FF2B5EF4-FFF2-40B4-BE49-F238E27FC236}">
                <a16:creationId xmlns:a16="http://schemas.microsoft.com/office/drawing/2014/main" id="{BAE1B3F4-214E-4702-A056-E9A6DAEF471F}"/>
              </a:ext>
            </a:extLst>
          </p:cNvPr>
          <p:cNvSpPr txBox="1"/>
          <p:nvPr/>
        </p:nvSpPr>
        <p:spPr>
          <a:xfrm>
            <a:off x="1140670" y="565360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49" name="مربع نص 348">
            <a:extLst>
              <a:ext uri="{FF2B5EF4-FFF2-40B4-BE49-F238E27FC236}">
                <a16:creationId xmlns:a16="http://schemas.microsoft.com/office/drawing/2014/main" id="{4FAFA2F9-B9FF-45BB-93E1-C439B8539C4C}"/>
              </a:ext>
            </a:extLst>
          </p:cNvPr>
          <p:cNvSpPr txBox="1"/>
          <p:nvPr/>
        </p:nvSpPr>
        <p:spPr>
          <a:xfrm>
            <a:off x="1317056" y="565360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50" name="مربع نص 349">
            <a:extLst>
              <a:ext uri="{FF2B5EF4-FFF2-40B4-BE49-F238E27FC236}">
                <a16:creationId xmlns:a16="http://schemas.microsoft.com/office/drawing/2014/main" id="{39B607D5-B4A6-483E-B37C-D0C3E9B1E220}"/>
              </a:ext>
            </a:extLst>
          </p:cNvPr>
          <p:cNvSpPr txBox="1"/>
          <p:nvPr/>
        </p:nvSpPr>
        <p:spPr>
          <a:xfrm>
            <a:off x="1297947" y="603593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51" name="مربع نص 350">
            <a:extLst>
              <a:ext uri="{FF2B5EF4-FFF2-40B4-BE49-F238E27FC236}">
                <a16:creationId xmlns:a16="http://schemas.microsoft.com/office/drawing/2014/main" id="{AF17CC31-E0E6-4650-AD1F-E470EC041C1B}"/>
              </a:ext>
            </a:extLst>
          </p:cNvPr>
          <p:cNvSpPr txBox="1"/>
          <p:nvPr/>
        </p:nvSpPr>
        <p:spPr>
          <a:xfrm>
            <a:off x="1484736" y="6035930"/>
            <a:ext cx="30008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52" name="مربع نص 351">
            <a:extLst>
              <a:ext uri="{FF2B5EF4-FFF2-40B4-BE49-F238E27FC236}">
                <a16:creationId xmlns:a16="http://schemas.microsoft.com/office/drawing/2014/main" id="{B8A09939-FEF3-4532-9AD8-81E6D1701726}"/>
              </a:ext>
            </a:extLst>
          </p:cNvPr>
          <p:cNvSpPr txBox="1"/>
          <p:nvPr/>
        </p:nvSpPr>
        <p:spPr>
          <a:xfrm>
            <a:off x="1503860" y="5653608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353" name="مربع نص 352">
            <a:extLst>
              <a:ext uri="{FF2B5EF4-FFF2-40B4-BE49-F238E27FC236}">
                <a16:creationId xmlns:a16="http://schemas.microsoft.com/office/drawing/2014/main" id="{1FDE9210-1755-49C4-8019-C6BC7CCFE71A}"/>
              </a:ext>
            </a:extLst>
          </p:cNvPr>
          <p:cNvSpPr txBox="1"/>
          <p:nvPr/>
        </p:nvSpPr>
        <p:spPr>
          <a:xfrm>
            <a:off x="2594221" y="4881600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0.5</a:t>
            </a:r>
          </a:p>
        </p:txBody>
      </p:sp>
      <p:sp>
        <p:nvSpPr>
          <p:cNvPr id="45" name="سداسي 44">
            <a:extLst>
              <a:ext uri="{FF2B5EF4-FFF2-40B4-BE49-F238E27FC236}">
                <a16:creationId xmlns:a16="http://schemas.microsoft.com/office/drawing/2014/main" id="{891B01D2-FA8D-43F5-8EAE-47A45F1BBF6E}"/>
              </a:ext>
            </a:extLst>
          </p:cNvPr>
          <p:cNvSpPr/>
          <p:nvPr/>
        </p:nvSpPr>
        <p:spPr>
          <a:xfrm>
            <a:off x="7758175" y="1805516"/>
            <a:ext cx="1516454" cy="405729"/>
          </a:xfrm>
          <a:prstGeom prst="hexagon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بالأشكال</a:t>
            </a:r>
          </a:p>
        </p:txBody>
      </p:sp>
      <p:sp>
        <p:nvSpPr>
          <p:cNvPr id="354" name="مربع نص 353">
            <a:extLst>
              <a:ext uri="{FF2B5EF4-FFF2-40B4-BE49-F238E27FC236}">
                <a16:creationId xmlns:a16="http://schemas.microsoft.com/office/drawing/2014/main" id="{2E4415BF-986F-43B6-84B6-AA8E44E26BF6}"/>
              </a:ext>
            </a:extLst>
          </p:cNvPr>
          <p:cNvSpPr txBox="1"/>
          <p:nvPr/>
        </p:nvSpPr>
        <p:spPr>
          <a:xfrm>
            <a:off x="2594221" y="5760517"/>
            <a:ext cx="72327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0.7</a:t>
            </a:r>
          </a:p>
        </p:txBody>
      </p:sp>
      <p:grpSp>
        <p:nvGrpSpPr>
          <p:cNvPr id="44" name="1">
            <a:extLst>
              <a:ext uri="{FF2B5EF4-FFF2-40B4-BE49-F238E27FC236}">
                <a16:creationId xmlns:a16="http://schemas.microsoft.com/office/drawing/2014/main" id="{5B6849F4-3619-476B-80B5-DC822388E8DE}"/>
              </a:ext>
            </a:extLst>
          </p:cNvPr>
          <p:cNvGrpSpPr/>
          <p:nvPr/>
        </p:nvGrpSpPr>
        <p:grpSpPr>
          <a:xfrm>
            <a:off x="9068981" y="1778743"/>
            <a:ext cx="476235" cy="584775"/>
            <a:chOff x="9068981" y="1909426"/>
            <a:chExt cx="476235" cy="584775"/>
          </a:xfrm>
        </p:grpSpPr>
        <p:sp>
          <p:nvSpPr>
            <p:cNvPr id="43" name="سداسي 42">
              <a:extLst>
                <a:ext uri="{FF2B5EF4-FFF2-40B4-BE49-F238E27FC236}">
                  <a16:creationId xmlns:a16="http://schemas.microsoft.com/office/drawing/2014/main" id="{290ADA92-9717-48B2-A9F7-F6AAC895EE15}"/>
                </a:ext>
              </a:extLst>
            </p:cNvPr>
            <p:cNvSpPr/>
            <p:nvPr/>
          </p:nvSpPr>
          <p:spPr>
            <a:xfrm>
              <a:off x="9068981" y="1931437"/>
              <a:ext cx="476235" cy="410547"/>
            </a:xfrm>
            <a:prstGeom prst="hexagon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355" name="مربع نص 354">
              <a:extLst>
                <a:ext uri="{FF2B5EF4-FFF2-40B4-BE49-F238E27FC236}">
                  <a16:creationId xmlns:a16="http://schemas.microsoft.com/office/drawing/2014/main" id="{273A7A73-C5EB-44E7-9065-ED65539E577A}"/>
                </a:ext>
              </a:extLst>
            </p:cNvPr>
            <p:cNvSpPr txBox="1"/>
            <p:nvPr/>
          </p:nvSpPr>
          <p:spPr>
            <a:xfrm>
              <a:off x="9112173" y="190942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</p:grpSp>
      <p:sp>
        <p:nvSpPr>
          <p:cNvPr id="366" name="سداسي 365">
            <a:extLst>
              <a:ext uri="{FF2B5EF4-FFF2-40B4-BE49-F238E27FC236}">
                <a16:creationId xmlns:a16="http://schemas.microsoft.com/office/drawing/2014/main" id="{D55C8614-B2D9-4433-A7F4-3AD79F732995}"/>
              </a:ext>
            </a:extLst>
          </p:cNvPr>
          <p:cNvSpPr/>
          <p:nvPr/>
        </p:nvSpPr>
        <p:spPr>
          <a:xfrm>
            <a:off x="7468073" y="4100968"/>
            <a:ext cx="1806555" cy="405729"/>
          </a:xfrm>
          <a:prstGeom prst="hexagon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بخط الأعداد</a:t>
            </a:r>
          </a:p>
        </p:txBody>
      </p:sp>
      <p:sp>
        <p:nvSpPr>
          <p:cNvPr id="367" name="سداسي 366">
            <a:extLst>
              <a:ext uri="{FF2B5EF4-FFF2-40B4-BE49-F238E27FC236}">
                <a16:creationId xmlns:a16="http://schemas.microsoft.com/office/drawing/2014/main" id="{768593D4-B302-4ADB-BD76-95F4C298D0C6}"/>
              </a:ext>
            </a:extLst>
          </p:cNvPr>
          <p:cNvSpPr/>
          <p:nvPr/>
        </p:nvSpPr>
        <p:spPr>
          <a:xfrm>
            <a:off x="1325059" y="4100968"/>
            <a:ext cx="2977068" cy="405729"/>
          </a:xfrm>
          <a:prstGeom prst="hexagon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بالتحويل إلى كسر عشري</a:t>
            </a:r>
          </a:p>
        </p:txBody>
      </p:sp>
      <p:grpSp>
        <p:nvGrpSpPr>
          <p:cNvPr id="356" name="2">
            <a:extLst>
              <a:ext uri="{FF2B5EF4-FFF2-40B4-BE49-F238E27FC236}">
                <a16:creationId xmlns:a16="http://schemas.microsoft.com/office/drawing/2014/main" id="{97680CE6-591D-457A-8257-62218403BE0E}"/>
              </a:ext>
            </a:extLst>
          </p:cNvPr>
          <p:cNvGrpSpPr/>
          <p:nvPr/>
        </p:nvGrpSpPr>
        <p:grpSpPr>
          <a:xfrm>
            <a:off x="9068981" y="4074340"/>
            <a:ext cx="476235" cy="584775"/>
            <a:chOff x="9068981" y="1909426"/>
            <a:chExt cx="476235" cy="584775"/>
          </a:xfrm>
        </p:grpSpPr>
        <p:sp>
          <p:nvSpPr>
            <p:cNvPr id="357" name="سداسي 356">
              <a:extLst>
                <a:ext uri="{FF2B5EF4-FFF2-40B4-BE49-F238E27FC236}">
                  <a16:creationId xmlns:a16="http://schemas.microsoft.com/office/drawing/2014/main" id="{410922EE-6CC6-44CF-9DB1-D376FC415E20}"/>
                </a:ext>
              </a:extLst>
            </p:cNvPr>
            <p:cNvSpPr/>
            <p:nvPr/>
          </p:nvSpPr>
          <p:spPr>
            <a:xfrm>
              <a:off x="9068981" y="1931437"/>
              <a:ext cx="476235" cy="410547"/>
            </a:xfrm>
            <a:prstGeom prst="hexagon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358" name="مربع نص 357">
              <a:extLst>
                <a:ext uri="{FF2B5EF4-FFF2-40B4-BE49-F238E27FC236}">
                  <a16:creationId xmlns:a16="http://schemas.microsoft.com/office/drawing/2014/main" id="{610C6C79-1E7A-43B0-9D1D-A93C59562C7F}"/>
                </a:ext>
              </a:extLst>
            </p:cNvPr>
            <p:cNvSpPr txBox="1"/>
            <p:nvPr/>
          </p:nvSpPr>
          <p:spPr>
            <a:xfrm>
              <a:off x="9112173" y="190942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  <p:sp>
        <p:nvSpPr>
          <p:cNvPr id="365" name="سداسي 364">
            <a:extLst>
              <a:ext uri="{FF2B5EF4-FFF2-40B4-BE49-F238E27FC236}">
                <a16:creationId xmlns:a16="http://schemas.microsoft.com/office/drawing/2014/main" id="{D6B5A5F7-3850-45D1-A9EC-292EE301EF06}"/>
              </a:ext>
            </a:extLst>
          </p:cNvPr>
          <p:cNvSpPr/>
          <p:nvPr/>
        </p:nvSpPr>
        <p:spPr>
          <a:xfrm>
            <a:off x="2239347" y="1805516"/>
            <a:ext cx="2062779" cy="405729"/>
          </a:xfrm>
          <a:prstGeom prst="hexagon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بتوحيد المقامات</a:t>
            </a:r>
          </a:p>
        </p:txBody>
      </p:sp>
      <p:grpSp>
        <p:nvGrpSpPr>
          <p:cNvPr id="359" name="3">
            <a:extLst>
              <a:ext uri="{FF2B5EF4-FFF2-40B4-BE49-F238E27FC236}">
                <a16:creationId xmlns:a16="http://schemas.microsoft.com/office/drawing/2014/main" id="{9FBD8E85-702C-43F8-A4D4-2683ECF3A0CE}"/>
              </a:ext>
            </a:extLst>
          </p:cNvPr>
          <p:cNvGrpSpPr/>
          <p:nvPr/>
        </p:nvGrpSpPr>
        <p:grpSpPr>
          <a:xfrm>
            <a:off x="4059228" y="1778743"/>
            <a:ext cx="476235" cy="584775"/>
            <a:chOff x="9068981" y="1909426"/>
            <a:chExt cx="476235" cy="584775"/>
          </a:xfrm>
        </p:grpSpPr>
        <p:sp>
          <p:nvSpPr>
            <p:cNvPr id="360" name="سداسي 359">
              <a:extLst>
                <a:ext uri="{FF2B5EF4-FFF2-40B4-BE49-F238E27FC236}">
                  <a16:creationId xmlns:a16="http://schemas.microsoft.com/office/drawing/2014/main" id="{FDD8CE49-794B-464F-BA0E-96F26989996A}"/>
                </a:ext>
              </a:extLst>
            </p:cNvPr>
            <p:cNvSpPr/>
            <p:nvPr/>
          </p:nvSpPr>
          <p:spPr>
            <a:xfrm>
              <a:off x="9068981" y="1931437"/>
              <a:ext cx="476235" cy="410547"/>
            </a:xfrm>
            <a:prstGeom prst="hexagon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361" name="مربع نص 360">
              <a:extLst>
                <a:ext uri="{FF2B5EF4-FFF2-40B4-BE49-F238E27FC236}">
                  <a16:creationId xmlns:a16="http://schemas.microsoft.com/office/drawing/2014/main" id="{DC43F267-27BB-4790-9934-D4119A177CEE}"/>
                </a:ext>
              </a:extLst>
            </p:cNvPr>
            <p:cNvSpPr txBox="1"/>
            <p:nvPr/>
          </p:nvSpPr>
          <p:spPr>
            <a:xfrm>
              <a:off x="9112173" y="190942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</p:grpSp>
      <p:grpSp>
        <p:nvGrpSpPr>
          <p:cNvPr id="362" name="4">
            <a:extLst>
              <a:ext uri="{FF2B5EF4-FFF2-40B4-BE49-F238E27FC236}">
                <a16:creationId xmlns:a16="http://schemas.microsoft.com/office/drawing/2014/main" id="{43D62CD4-93B8-4FD5-9AFC-66A798C636F1}"/>
              </a:ext>
            </a:extLst>
          </p:cNvPr>
          <p:cNvGrpSpPr/>
          <p:nvPr/>
        </p:nvGrpSpPr>
        <p:grpSpPr>
          <a:xfrm>
            <a:off x="4059228" y="4074340"/>
            <a:ext cx="476235" cy="584775"/>
            <a:chOff x="9068981" y="1909426"/>
            <a:chExt cx="476235" cy="584775"/>
          </a:xfrm>
        </p:grpSpPr>
        <p:sp>
          <p:nvSpPr>
            <p:cNvPr id="363" name="سداسي 362">
              <a:extLst>
                <a:ext uri="{FF2B5EF4-FFF2-40B4-BE49-F238E27FC236}">
                  <a16:creationId xmlns:a16="http://schemas.microsoft.com/office/drawing/2014/main" id="{67751F7F-DE00-461F-BFB5-B01F4FA36F8D}"/>
                </a:ext>
              </a:extLst>
            </p:cNvPr>
            <p:cNvSpPr/>
            <p:nvPr/>
          </p:nvSpPr>
          <p:spPr>
            <a:xfrm>
              <a:off x="9068981" y="1931437"/>
              <a:ext cx="476235" cy="410547"/>
            </a:xfrm>
            <a:prstGeom prst="hexagon">
              <a:avLst/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sp>
          <p:nvSpPr>
            <p:cNvPr id="364" name="مربع نص 363">
              <a:extLst>
                <a:ext uri="{FF2B5EF4-FFF2-40B4-BE49-F238E27FC236}">
                  <a16:creationId xmlns:a16="http://schemas.microsoft.com/office/drawing/2014/main" id="{4B9714C2-6281-4905-B42C-5B1FFAB5C913}"/>
                </a:ext>
              </a:extLst>
            </p:cNvPr>
            <p:cNvSpPr txBox="1"/>
            <p:nvPr/>
          </p:nvSpPr>
          <p:spPr>
            <a:xfrm>
              <a:off x="9112173" y="1909426"/>
              <a:ext cx="38985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chemeClr val="bg1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</p:grpSp>
      <p:sp>
        <p:nvSpPr>
          <p:cNvPr id="368" name="مربع نص 367">
            <a:extLst>
              <a:ext uri="{FF2B5EF4-FFF2-40B4-BE49-F238E27FC236}">
                <a16:creationId xmlns:a16="http://schemas.microsoft.com/office/drawing/2014/main" id="{610BB77F-D94D-4D1D-AB43-580AF3BF099A}"/>
              </a:ext>
            </a:extLst>
          </p:cNvPr>
          <p:cNvSpPr txBox="1"/>
          <p:nvPr/>
        </p:nvSpPr>
        <p:spPr>
          <a:xfrm>
            <a:off x="1325058" y="4995285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904434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2.70833E-6 -0.0588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4.16667E-7 -0.05139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2.70833E-6 -0.05787 " pathEditMode="relative" rAng="0" ptsTypes="AA">
                                      <p:cBhvr>
                                        <p:cTn id="247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97" grpId="0" animBg="1"/>
      <p:bldP spid="36" grpId="0" animBg="1"/>
      <p:bldP spid="298" grpId="0" animBg="1"/>
      <p:bldP spid="307" grpId="0"/>
      <p:bldP spid="316" grpId="0"/>
      <p:bldP spid="317" grpId="0"/>
      <p:bldP spid="318" grpId="0"/>
      <p:bldP spid="319" grpId="0"/>
      <p:bldP spid="320" grpId="0"/>
      <p:bldP spid="329" grpId="0"/>
      <p:bldP spid="330" grpId="0"/>
      <p:bldP spid="331" grpId="0"/>
      <p:bldP spid="333" grpId="0"/>
      <p:bldP spid="334" grpId="0"/>
      <p:bldP spid="334" grpId="1"/>
      <p:bldP spid="335" grpId="0"/>
      <p:bldP spid="336" grpId="0"/>
      <p:bldP spid="338" grpId="0"/>
      <p:bldP spid="340" grpId="0"/>
      <p:bldP spid="344" grpId="0"/>
      <p:bldP spid="345" grpId="0"/>
      <p:bldP spid="345" grpId="1"/>
      <p:bldP spid="346" grpId="0"/>
      <p:bldP spid="347" grpId="0"/>
      <p:bldP spid="348" grpId="0"/>
      <p:bldP spid="349" grpId="0"/>
      <p:bldP spid="350" grpId="0"/>
      <p:bldP spid="351" grpId="0"/>
      <p:bldP spid="352" grpId="0"/>
      <p:bldP spid="353" grpId="0"/>
      <p:bldP spid="45" grpId="0" animBg="1"/>
      <p:bldP spid="354" grpId="0"/>
      <p:bldP spid="366" grpId="0" animBg="1"/>
      <p:bldP spid="367" grpId="0" animBg="1"/>
      <p:bldP spid="365" grpId="0" animBg="1"/>
      <p:bldP spid="368" grpId="0"/>
      <p:bldP spid="36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D">
            <a:extLst>
              <a:ext uri="{FF2B5EF4-FFF2-40B4-BE49-F238E27FC236}">
                <a16:creationId xmlns:a16="http://schemas.microsoft.com/office/drawing/2014/main" id="{9D84075F-AA3C-43AB-AE91-85C42D5B6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09" y="681381"/>
            <a:ext cx="8752381" cy="5495238"/>
          </a:xfrm>
          <a:prstGeom prst="rect">
            <a:avLst/>
          </a:prstGeom>
        </p:spPr>
      </p:pic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864A90CF-7B0D-4BA8-89B8-BF050EEC1A4C}"/>
              </a:ext>
            </a:extLst>
          </p:cNvPr>
          <p:cNvCxnSpPr/>
          <p:nvPr/>
        </p:nvCxnSpPr>
        <p:spPr>
          <a:xfrm>
            <a:off x="6930264" y="2006082"/>
            <a:ext cx="0" cy="95172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C57F426B-FD3E-46F3-93E2-B4CC48C7DE9D}"/>
              </a:ext>
            </a:extLst>
          </p:cNvPr>
          <p:cNvCxnSpPr/>
          <p:nvPr/>
        </p:nvCxnSpPr>
        <p:spPr>
          <a:xfrm>
            <a:off x="7893698" y="2006082"/>
            <a:ext cx="0" cy="95172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4F97C964-E4C9-4F30-84CE-D2113C0BBAE3}"/>
              </a:ext>
            </a:extLst>
          </p:cNvPr>
          <p:cNvGrpSpPr/>
          <p:nvPr/>
        </p:nvGrpSpPr>
        <p:grpSpPr>
          <a:xfrm>
            <a:off x="7215478" y="2327803"/>
            <a:ext cx="364202" cy="822322"/>
            <a:chOff x="3047391" y="3167390"/>
            <a:chExt cx="364202" cy="822322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01242E0D-79E0-444A-B2AE-9D3BA058F3B7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6D9B2DC6-B958-480D-BD2B-79B9B7CF81EA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4BF45595-23C4-406C-9ADB-E1FA2D8153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8661E253-5BF3-44BC-8FE5-F5ACDD5A1285}"/>
              </a:ext>
            </a:extLst>
          </p:cNvPr>
          <p:cNvGrpSpPr/>
          <p:nvPr/>
        </p:nvGrpSpPr>
        <p:grpSpPr>
          <a:xfrm>
            <a:off x="7702266" y="2327803"/>
            <a:ext cx="364202" cy="822322"/>
            <a:chOff x="3047391" y="3167390"/>
            <a:chExt cx="364202" cy="822322"/>
          </a:xfrm>
        </p:grpSpPr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127BDBEF-F65F-4CC3-9446-9565087E1DD6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038B20C9-69E4-4E88-9AEF-DAF03FF56EC4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97E3BA05-7ABC-4AE1-A95D-C7BA64BC37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72935559-6085-4CB1-865A-666BADE56C86}"/>
              </a:ext>
            </a:extLst>
          </p:cNvPr>
          <p:cNvGrpSpPr/>
          <p:nvPr/>
        </p:nvGrpSpPr>
        <p:grpSpPr>
          <a:xfrm>
            <a:off x="5971593" y="2851023"/>
            <a:ext cx="364202" cy="822322"/>
            <a:chOff x="3047391" y="3167390"/>
            <a:chExt cx="364202" cy="822322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FFB988CC-5D56-41A0-BFE4-C33862A7128A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61EAAAE6-3A7E-405B-B7F6-28425292CFFA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9D1B25CD-86EE-4A39-A308-DBAD3695FD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FB53AD82-400E-47FC-8917-F25BE507062A}"/>
              </a:ext>
            </a:extLst>
          </p:cNvPr>
          <p:cNvGrpSpPr/>
          <p:nvPr/>
        </p:nvGrpSpPr>
        <p:grpSpPr>
          <a:xfrm>
            <a:off x="7727991" y="4717146"/>
            <a:ext cx="543740" cy="822322"/>
            <a:chOff x="2957622" y="3167390"/>
            <a:chExt cx="543740" cy="822322"/>
          </a:xfrm>
        </p:grpSpPr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B9D49AA4-40BB-4C24-83EF-4834C0A019DE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87103408-48A0-40E3-BAAF-A94F35C600A8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FBF9AF52-D1D3-4AD8-8631-4C4CD72D71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DA11384C-8400-413D-B7A0-145EEF6BA784}"/>
              </a:ext>
            </a:extLst>
          </p:cNvPr>
          <p:cNvCxnSpPr/>
          <p:nvPr/>
        </p:nvCxnSpPr>
        <p:spPr>
          <a:xfrm>
            <a:off x="6540759" y="4326136"/>
            <a:ext cx="0" cy="95172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F27FF128-01CF-4B8F-B5DB-434FA3092F5A}"/>
              </a:ext>
            </a:extLst>
          </p:cNvPr>
          <p:cNvCxnSpPr/>
          <p:nvPr/>
        </p:nvCxnSpPr>
        <p:spPr>
          <a:xfrm>
            <a:off x="7119257" y="4326136"/>
            <a:ext cx="0" cy="95172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مستقيم 26">
            <a:extLst>
              <a:ext uri="{FF2B5EF4-FFF2-40B4-BE49-F238E27FC236}">
                <a16:creationId xmlns:a16="http://schemas.microsoft.com/office/drawing/2014/main" id="{82480E3B-5DD2-4781-BB53-E0A428EB8240}"/>
              </a:ext>
            </a:extLst>
          </p:cNvPr>
          <p:cNvCxnSpPr/>
          <p:nvPr/>
        </p:nvCxnSpPr>
        <p:spPr>
          <a:xfrm>
            <a:off x="7702266" y="4326136"/>
            <a:ext cx="0" cy="95172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342C6733-E942-431B-A23E-C20C4C009E11}"/>
              </a:ext>
            </a:extLst>
          </p:cNvPr>
          <p:cNvCxnSpPr/>
          <p:nvPr/>
        </p:nvCxnSpPr>
        <p:spPr>
          <a:xfrm>
            <a:off x="8281255" y="4326136"/>
            <a:ext cx="0" cy="95172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4A173FF6-C881-4C34-961C-C7712C324CEA}"/>
              </a:ext>
            </a:extLst>
          </p:cNvPr>
          <p:cNvGrpSpPr/>
          <p:nvPr/>
        </p:nvGrpSpPr>
        <p:grpSpPr>
          <a:xfrm>
            <a:off x="8098961" y="4032435"/>
            <a:ext cx="364202" cy="822322"/>
            <a:chOff x="3047391" y="3167390"/>
            <a:chExt cx="364202" cy="822322"/>
          </a:xfrm>
        </p:grpSpPr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75B45DA9-A9D4-4A20-B7B2-9D86FD9DFAB9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036BAE13-79E8-4391-B151-7BA83944A455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4CBFCEF5-68B2-4676-BEE3-F551C1B33A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23586F53-DEC6-436D-BF4C-51AD5C076A84}"/>
              </a:ext>
            </a:extLst>
          </p:cNvPr>
          <p:cNvGrpSpPr/>
          <p:nvPr/>
        </p:nvGrpSpPr>
        <p:grpSpPr>
          <a:xfrm>
            <a:off x="6039495" y="5354297"/>
            <a:ext cx="364202" cy="822322"/>
            <a:chOff x="3047391" y="3167390"/>
            <a:chExt cx="364202" cy="822322"/>
          </a:xfrm>
        </p:grpSpPr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6C377F95-A834-4605-8540-392A19037D13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CA800D60-097F-4DA9-8910-458D3DCD28A9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7DDE81A2-5123-42E6-B1C8-3C3A0035DF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218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6C">
            <a:extLst>
              <a:ext uri="{FF2B5EF4-FFF2-40B4-BE49-F238E27FC236}">
                <a16:creationId xmlns:a16="http://schemas.microsoft.com/office/drawing/2014/main" id="{1BFC28EC-B1BB-4850-B51C-35EC803A7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" y="686143"/>
            <a:ext cx="12171428" cy="5485714"/>
          </a:xfrm>
          <a:prstGeom prst="rect">
            <a:avLst/>
          </a:prstGeom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05E32424-22B1-4812-B560-101DFB3C0CF9}"/>
              </a:ext>
            </a:extLst>
          </p:cNvPr>
          <p:cNvSpPr/>
          <p:nvPr/>
        </p:nvSpPr>
        <p:spPr>
          <a:xfrm>
            <a:off x="10888824" y="1762125"/>
            <a:ext cx="462595" cy="945356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7605787-98C3-4233-B867-4855BA9F2887}"/>
              </a:ext>
            </a:extLst>
          </p:cNvPr>
          <p:cNvSpPr/>
          <p:nvPr/>
        </p:nvSpPr>
        <p:spPr>
          <a:xfrm>
            <a:off x="8820150" y="1762125"/>
            <a:ext cx="702275" cy="464344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شبه منحرف 8">
            <a:extLst>
              <a:ext uri="{FF2B5EF4-FFF2-40B4-BE49-F238E27FC236}">
                <a16:creationId xmlns:a16="http://schemas.microsoft.com/office/drawing/2014/main" id="{C29D2334-85C5-4B7D-AE38-9BF43669BB8A}"/>
              </a:ext>
            </a:extLst>
          </p:cNvPr>
          <p:cNvSpPr/>
          <p:nvPr/>
        </p:nvSpPr>
        <p:spPr>
          <a:xfrm>
            <a:off x="3681351" y="1821655"/>
            <a:ext cx="1175657" cy="871539"/>
          </a:xfrm>
          <a:prstGeom prst="trapezoid">
            <a:avLst>
              <a:gd name="adj" fmla="val 33513"/>
            </a:avLst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خطط انسيابي: إدخال يدوي 9">
            <a:extLst>
              <a:ext uri="{FF2B5EF4-FFF2-40B4-BE49-F238E27FC236}">
                <a16:creationId xmlns:a16="http://schemas.microsoft.com/office/drawing/2014/main" id="{1186AC1D-CF0A-4ECA-A0FB-1D9A2BDC732E}"/>
              </a:ext>
            </a:extLst>
          </p:cNvPr>
          <p:cNvSpPr/>
          <p:nvPr/>
        </p:nvSpPr>
        <p:spPr>
          <a:xfrm rot="5400000">
            <a:off x="979896" y="1672814"/>
            <a:ext cx="876279" cy="117396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626 h 10626"/>
              <a:gd name="connsiteX1" fmla="*/ 10000 w 10000"/>
              <a:gd name="connsiteY1" fmla="*/ 0 h 10626"/>
              <a:gd name="connsiteX2" fmla="*/ 10000 w 10000"/>
              <a:gd name="connsiteY2" fmla="*/ 10626 h 10626"/>
              <a:gd name="connsiteX3" fmla="*/ 0 w 10000"/>
              <a:gd name="connsiteY3" fmla="*/ 10626 h 10626"/>
              <a:gd name="connsiteX4" fmla="*/ 0 w 10000"/>
              <a:gd name="connsiteY4" fmla="*/ 2626 h 10626"/>
              <a:gd name="connsiteX0" fmla="*/ 0 w 10027"/>
              <a:gd name="connsiteY0" fmla="*/ 2648 h 10648"/>
              <a:gd name="connsiteX1" fmla="*/ 10027 w 10027"/>
              <a:gd name="connsiteY1" fmla="*/ 0 h 10648"/>
              <a:gd name="connsiteX2" fmla="*/ 10000 w 10027"/>
              <a:gd name="connsiteY2" fmla="*/ 10648 h 10648"/>
              <a:gd name="connsiteX3" fmla="*/ 0 w 10027"/>
              <a:gd name="connsiteY3" fmla="*/ 10648 h 10648"/>
              <a:gd name="connsiteX4" fmla="*/ 0 w 10027"/>
              <a:gd name="connsiteY4" fmla="*/ 2648 h 10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7" h="10648">
                <a:moveTo>
                  <a:pt x="0" y="2648"/>
                </a:moveTo>
                <a:lnTo>
                  <a:pt x="10027" y="0"/>
                </a:lnTo>
                <a:cubicBezTo>
                  <a:pt x="10018" y="3549"/>
                  <a:pt x="10009" y="7099"/>
                  <a:pt x="10000" y="10648"/>
                </a:cubicBezTo>
                <a:lnTo>
                  <a:pt x="0" y="10648"/>
                </a:lnTo>
                <a:lnTo>
                  <a:pt x="0" y="2648"/>
                </a:lnTo>
                <a:close/>
              </a:path>
            </a:pathLst>
          </a:cu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شكل حر: شكل 12">
            <a:extLst>
              <a:ext uri="{FF2B5EF4-FFF2-40B4-BE49-F238E27FC236}">
                <a16:creationId xmlns:a16="http://schemas.microsoft.com/office/drawing/2014/main" id="{CE9EEF86-1784-43D7-B4FD-97AE074F2FAA}"/>
              </a:ext>
            </a:extLst>
          </p:cNvPr>
          <p:cNvSpPr/>
          <p:nvPr/>
        </p:nvSpPr>
        <p:spPr>
          <a:xfrm>
            <a:off x="8710614" y="4260056"/>
            <a:ext cx="1021556" cy="1176338"/>
          </a:xfrm>
          <a:custGeom>
            <a:avLst/>
            <a:gdLst>
              <a:gd name="connsiteX0" fmla="*/ 683419 w 1026319"/>
              <a:gd name="connsiteY0" fmla="*/ 0 h 1188244"/>
              <a:gd name="connsiteX1" fmla="*/ 0 w 1026319"/>
              <a:gd name="connsiteY1" fmla="*/ 1188244 h 1188244"/>
              <a:gd name="connsiteX2" fmla="*/ 688181 w 1026319"/>
              <a:gd name="connsiteY2" fmla="*/ 1188244 h 1188244"/>
              <a:gd name="connsiteX3" fmla="*/ 1026319 w 1026319"/>
              <a:gd name="connsiteY3" fmla="*/ 592931 h 1188244"/>
              <a:gd name="connsiteX4" fmla="*/ 683419 w 1026319"/>
              <a:gd name="connsiteY4" fmla="*/ 0 h 1188244"/>
              <a:gd name="connsiteX0" fmla="*/ 683419 w 1026319"/>
              <a:gd name="connsiteY0" fmla="*/ 0 h 1188244"/>
              <a:gd name="connsiteX1" fmla="*/ 0 w 1026319"/>
              <a:gd name="connsiteY1" fmla="*/ 1188244 h 1188244"/>
              <a:gd name="connsiteX2" fmla="*/ 688181 w 1026319"/>
              <a:gd name="connsiteY2" fmla="*/ 1185863 h 1188244"/>
              <a:gd name="connsiteX3" fmla="*/ 1026319 w 1026319"/>
              <a:gd name="connsiteY3" fmla="*/ 592931 h 1188244"/>
              <a:gd name="connsiteX4" fmla="*/ 683419 w 1026319"/>
              <a:gd name="connsiteY4" fmla="*/ 0 h 1188244"/>
              <a:gd name="connsiteX0" fmla="*/ 688182 w 1026319"/>
              <a:gd name="connsiteY0" fmla="*/ 0 h 1176338"/>
              <a:gd name="connsiteX1" fmla="*/ 0 w 1026319"/>
              <a:gd name="connsiteY1" fmla="*/ 1176338 h 1176338"/>
              <a:gd name="connsiteX2" fmla="*/ 688181 w 1026319"/>
              <a:gd name="connsiteY2" fmla="*/ 1173957 h 1176338"/>
              <a:gd name="connsiteX3" fmla="*/ 1026319 w 1026319"/>
              <a:gd name="connsiteY3" fmla="*/ 581025 h 1176338"/>
              <a:gd name="connsiteX4" fmla="*/ 688182 w 1026319"/>
              <a:gd name="connsiteY4" fmla="*/ 0 h 1176338"/>
              <a:gd name="connsiteX0" fmla="*/ 683419 w 1021556"/>
              <a:gd name="connsiteY0" fmla="*/ 0 h 1176338"/>
              <a:gd name="connsiteX1" fmla="*/ 0 w 1021556"/>
              <a:gd name="connsiteY1" fmla="*/ 1176338 h 1176338"/>
              <a:gd name="connsiteX2" fmla="*/ 683418 w 1021556"/>
              <a:gd name="connsiteY2" fmla="*/ 1173957 h 1176338"/>
              <a:gd name="connsiteX3" fmla="*/ 1021556 w 1021556"/>
              <a:gd name="connsiteY3" fmla="*/ 581025 h 1176338"/>
              <a:gd name="connsiteX4" fmla="*/ 683419 w 1021556"/>
              <a:gd name="connsiteY4" fmla="*/ 0 h 1176338"/>
              <a:gd name="connsiteX0" fmla="*/ 683419 w 1021556"/>
              <a:gd name="connsiteY0" fmla="*/ 0 h 1176338"/>
              <a:gd name="connsiteX1" fmla="*/ 0 w 1021556"/>
              <a:gd name="connsiteY1" fmla="*/ 1176338 h 1176338"/>
              <a:gd name="connsiteX2" fmla="*/ 678656 w 1021556"/>
              <a:gd name="connsiteY2" fmla="*/ 1176338 h 1176338"/>
              <a:gd name="connsiteX3" fmla="*/ 1021556 w 1021556"/>
              <a:gd name="connsiteY3" fmla="*/ 581025 h 1176338"/>
              <a:gd name="connsiteX4" fmla="*/ 683419 w 1021556"/>
              <a:gd name="connsiteY4" fmla="*/ 0 h 1176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556" h="1176338">
                <a:moveTo>
                  <a:pt x="683419" y="0"/>
                </a:moveTo>
                <a:lnTo>
                  <a:pt x="0" y="1176338"/>
                </a:lnTo>
                <a:lnTo>
                  <a:pt x="678656" y="1176338"/>
                </a:lnTo>
                <a:lnTo>
                  <a:pt x="1021556" y="581025"/>
                </a:lnTo>
                <a:lnTo>
                  <a:pt x="683419" y="0"/>
                </a:lnTo>
                <a:close/>
              </a:path>
            </a:pathLst>
          </a:cu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7B83977F-E21B-4D15-BFF2-88CA09040E80}"/>
              </a:ext>
            </a:extLst>
          </p:cNvPr>
          <p:cNvCxnSpPr>
            <a:cxnSpLocks/>
          </p:cNvCxnSpPr>
          <p:nvPr/>
        </p:nvCxnSpPr>
        <p:spPr>
          <a:xfrm flipV="1">
            <a:off x="10879931" y="4053269"/>
            <a:ext cx="452438" cy="794956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56B266DA-5E26-40C1-A5C6-989859BDABF3}"/>
              </a:ext>
            </a:extLst>
          </p:cNvPr>
          <p:cNvCxnSpPr>
            <a:cxnSpLocks/>
          </p:cNvCxnSpPr>
          <p:nvPr/>
        </p:nvCxnSpPr>
        <p:spPr>
          <a:xfrm flipH="1" flipV="1">
            <a:off x="9920288" y="4838700"/>
            <a:ext cx="959643" cy="9525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C5B9F6CA-B762-455D-8C06-003F457C9F6E}"/>
              </a:ext>
            </a:extLst>
          </p:cNvPr>
          <p:cNvCxnSpPr>
            <a:cxnSpLocks/>
          </p:cNvCxnSpPr>
          <p:nvPr/>
        </p:nvCxnSpPr>
        <p:spPr>
          <a:xfrm>
            <a:off x="10879931" y="4848225"/>
            <a:ext cx="504825" cy="864394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72E6B1B3-9CC5-4535-8F98-DA5758C2F8A6}"/>
              </a:ext>
            </a:extLst>
          </p:cNvPr>
          <p:cNvSpPr/>
          <p:nvPr/>
        </p:nvSpPr>
        <p:spPr>
          <a:xfrm>
            <a:off x="3484562" y="4450747"/>
            <a:ext cx="1407781" cy="460978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CA496A17-F8E6-421B-A1FB-B23F75B0F7EE}"/>
              </a:ext>
            </a:extLst>
          </p:cNvPr>
          <p:cNvSpPr/>
          <p:nvPr/>
        </p:nvSpPr>
        <p:spPr>
          <a:xfrm rot="16200000">
            <a:off x="1361298" y="4690638"/>
            <a:ext cx="940760" cy="460978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F961052D-463C-4AFB-9C93-59B50CEA2A7D}"/>
              </a:ext>
            </a:extLst>
          </p:cNvPr>
          <p:cNvCxnSpPr/>
          <p:nvPr/>
        </p:nvCxnSpPr>
        <p:spPr>
          <a:xfrm>
            <a:off x="650762" y="4255293"/>
            <a:ext cx="0" cy="1457326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7B29EF85-5209-43B2-A140-A61D35EA280A}"/>
              </a:ext>
            </a:extLst>
          </p:cNvPr>
          <p:cNvCxnSpPr/>
          <p:nvPr/>
        </p:nvCxnSpPr>
        <p:spPr>
          <a:xfrm>
            <a:off x="1117487" y="4255293"/>
            <a:ext cx="0" cy="1457326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مستقيم 26">
            <a:extLst>
              <a:ext uri="{FF2B5EF4-FFF2-40B4-BE49-F238E27FC236}">
                <a16:creationId xmlns:a16="http://schemas.microsoft.com/office/drawing/2014/main" id="{A6BD470F-BBCB-4407-A501-F6BCB377693C}"/>
              </a:ext>
            </a:extLst>
          </p:cNvPr>
          <p:cNvCxnSpPr/>
          <p:nvPr/>
        </p:nvCxnSpPr>
        <p:spPr>
          <a:xfrm>
            <a:off x="1596427" y="4255293"/>
            <a:ext cx="0" cy="1457326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شكل حر: شكل 27">
            <a:extLst>
              <a:ext uri="{FF2B5EF4-FFF2-40B4-BE49-F238E27FC236}">
                <a16:creationId xmlns:a16="http://schemas.microsoft.com/office/drawing/2014/main" id="{CE908F24-CF7E-48B7-AD3A-8FB1AF50AEC7}"/>
              </a:ext>
            </a:extLst>
          </p:cNvPr>
          <p:cNvSpPr/>
          <p:nvPr/>
        </p:nvSpPr>
        <p:spPr>
          <a:xfrm>
            <a:off x="10877550" y="4254500"/>
            <a:ext cx="682625" cy="1184275"/>
          </a:xfrm>
          <a:custGeom>
            <a:avLst/>
            <a:gdLst>
              <a:gd name="connsiteX0" fmla="*/ 342900 w 682625"/>
              <a:gd name="connsiteY0" fmla="*/ 0 h 1184275"/>
              <a:gd name="connsiteX1" fmla="*/ 0 w 682625"/>
              <a:gd name="connsiteY1" fmla="*/ 587375 h 1184275"/>
              <a:gd name="connsiteX2" fmla="*/ 346075 w 682625"/>
              <a:gd name="connsiteY2" fmla="*/ 1184275 h 1184275"/>
              <a:gd name="connsiteX3" fmla="*/ 682625 w 682625"/>
              <a:gd name="connsiteY3" fmla="*/ 590550 h 1184275"/>
              <a:gd name="connsiteX4" fmla="*/ 342900 w 682625"/>
              <a:gd name="connsiteY4" fmla="*/ 0 h 118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625" h="1184275">
                <a:moveTo>
                  <a:pt x="342900" y="0"/>
                </a:moveTo>
                <a:lnTo>
                  <a:pt x="0" y="587375"/>
                </a:lnTo>
                <a:lnTo>
                  <a:pt x="346075" y="1184275"/>
                </a:lnTo>
                <a:lnTo>
                  <a:pt x="682625" y="590550"/>
                </a:lnTo>
                <a:lnTo>
                  <a:pt x="342900" y="0"/>
                </a:lnTo>
                <a:close/>
              </a:path>
            </a:pathLst>
          </a:cu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89160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3" grpId="0" animBg="1"/>
      <p:bldP spid="22" grpId="0" animBg="1"/>
      <p:bldP spid="23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8">
            <a:extLst>
              <a:ext uri="{FF2B5EF4-FFF2-40B4-BE49-F238E27FC236}">
                <a16:creationId xmlns:a16="http://schemas.microsoft.com/office/drawing/2014/main" id="{515FA826-26B6-4EB9-A12B-ED5E744F0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619" y="1133762"/>
            <a:ext cx="9704762" cy="4590476"/>
          </a:xfrm>
          <a:prstGeom prst="rect">
            <a:avLst/>
          </a:prstGeom>
        </p:spPr>
      </p:pic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F154B4C5-ECAC-4F1F-907C-E97AD597678D}"/>
              </a:ext>
            </a:extLst>
          </p:cNvPr>
          <p:cNvGrpSpPr/>
          <p:nvPr/>
        </p:nvGrpSpPr>
        <p:grpSpPr>
          <a:xfrm>
            <a:off x="7686952" y="1758493"/>
            <a:ext cx="543740" cy="822322"/>
            <a:chOff x="2957622" y="3167390"/>
            <a:chExt cx="543740" cy="822322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08CD2501-5F35-4287-98C0-3494576EA6ED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DB92D065-CF63-45A6-80A2-AC02408D5B8A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6BDF7519-0E11-48DF-A3E9-69513DBD60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76F2605-0D55-4EFB-BA73-D4AD5B628AB7}"/>
              </a:ext>
            </a:extLst>
          </p:cNvPr>
          <p:cNvSpPr txBox="1"/>
          <p:nvPr/>
        </p:nvSpPr>
        <p:spPr>
          <a:xfrm>
            <a:off x="8378351" y="2081658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720F36B-56FF-431F-8792-2091D8C344CD}"/>
              </a:ext>
            </a:extLst>
          </p:cNvPr>
          <p:cNvSpPr txBox="1"/>
          <p:nvPr/>
        </p:nvSpPr>
        <p:spPr>
          <a:xfrm>
            <a:off x="8378351" y="180119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000CF9B-03B5-4988-B8E0-7714CA2E1156}"/>
              </a:ext>
            </a:extLst>
          </p:cNvPr>
          <p:cNvSpPr txBox="1"/>
          <p:nvPr/>
        </p:nvSpPr>
        <p:spPr>
          <a:xfrm>
            <a:off x="9472479" y="2201128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FB57F77-6F64-4215-87AC-68264E8C4554}"/>
              </a:ext>
            </a:extLst>
          </p:cNvPr>
          <p:cNvSpPr txBox="1"/>
          <p:nvPr/>
        </p:nvSpPr>
        <p:spPr>
          <a:xfrm>
            <a:off x="9454667" y="1704905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AD9AF3C1-8E08-4774-ABEC-F0BC199F2D17}"/>
              </a:ext>
            </a:extLst>
          </p:cNvPr>
          <p:cNvGrpSpPr/>
          <p:nvPr/>
        </p:nvGrpSpPr>
        <p:grpSpPr>
          <a:xfrm>
            <a:off x="7021934" y="1758493"/>
            <a:ext cx="543740" cy="822322"/>
            <a:chOff x="2957622" y="3167390"/>
            <a:chExt cx="543740" cy="822322"/>
          </a:xfrm>
        </p:grpSpPr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C5DB7713-11E4-41B3-A517-5B34C866FB28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C72313AC-23A5-4EF3-BFAC-23223988C641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9C11EBD8-FA6D-4280-A2E0-1F0E192B1A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00FEB190-F651-4C18-9064-F26404809688}"/>
              </a:ext>
            </a:extLst>
          </p:cNvPr>
          <p:cNvSpPr txBox="1"/>
          <p:nvPr/>
        </p:nvSpPr>
        <p:spPr>
          <a:xfrm>
            <a:off x="7447354" y="1939518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FC5D43CC-1522-496A-B883-2B1B5345F756}"/>
              </a:ext>
            </a:extLst>
          </p:cNvPr>
          <p:cNvGrpSpPr/>
          <p:nvPr/>
        </p:nvGrpSpPr>
        <p:grpSpPr>
          <a:xfrm>
            <a:off x="1156278" y="1758493"/>
            <a:ext cx="543740" cy="822322"/>
            <a:chOff x="2957622" y="3167390"/>
            <a:chExt cx="543740" cy="822322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EA1D9D66-97C5-492F-ABC9-C76FE4771FF1}"/>
                </a:ext>
              </a:extLst>
            </p:cNvPr>
            <p:cNvSpPr txBox="1"/>
            <p:nvPr/>
          </p:nvSpPr>
          <p:spPr>
            <a:xfrm>
              <a:off x="2957622" y="316739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642040C6-D3F6-4D40-9CEA-EACD071EE7CB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E9B50003-E2BB-48B3-8B45-9B5250D9CC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112F38C2-2FED-4A60-86E3-D75297C54F72}"/>
              </a:ext>
            </a:extLst>
          </p:cNvPr>
          <p:cNvSpPr txBox="1"/>
          <p:nvPr/>
        </p:nvSpPr>
        <p:spPr>
          <a:xfrm>
            <a:off x="1847677" y="2081658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31B6ABC9-C396-4ABD-83BA-E19B23B9EEE7}"/>
              </a:ext>
            </a:extLst>
          </p:cNvPr>
          <p:cNvSpPr txBox="1"/>
          <p:nvPr/>
        </p:nvSpPr>
        <p:spPr>
          <a:xfrm>
            <a:off x="1847677" y="180119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8CC53869-526F-4797-A216-4CFA033E7B2D}"/>
              </a:ext>
            </a:extLst>
          </p:cNvPr>
          <p:cNvSpPr txBox="1"/>
          <p:nvPr/>
        </p:nvSpPr>
        <p:spPr>
          <a:xfrm>
            <a:off x="2941805" y="2201128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1691227E-FFA4-4A44-AC20-413404FCEC08}"/>
              </a:ext>
            </a:extLst>
          </p:cNvPr>
          <p:cNvSpPr txBox="1"/>
          <p:nvPr/>
        </p:nvSpPr>
        <p:spPr>
          <a:xfrm>
            <a:off x="2923993" y="1704905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</a:t>
            </a:r>
          </a:p>
        </p:txBody>
      </p: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57B0880D-4C6A-4654-ACF4-EDCAC2FF066A}"/>
              </a:ext>
            </a:extLst>
          </p:cNvPr>
          <p:cNvGrpSpPr/>
          <p:nvPr/>
        </p:nvGrpSpPr>
        <p:grpSpPr>
          <a:xfrm>
            <a:off x="491260" y="1758493"/>
            <a:ext cx="543740" cy="822322"/>
            <a:chOff x="2957622" y="3167390"/>
            <a:chExt cx="543740" cy="822322"/>
          </a:xfrm>
        </p:grpSpPr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8E40B94E-E6F8-41A0-A184-4A36D2734B72}"/>
                </a:ext>
              </a:extLst>
            </p:cNvPr>
            <p:cNvSpPr txBox="1"/>
            <p:nvPr/>
          </p:nvSpPr>
          <p:spPr>
            <a:xfrm>
              <a:off x="2957622" y="316739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26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F234DBF5-5429-48BE-A76C-F13DC992F4CE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97D74C83-4341-4060-9B64-68A78A6F5B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29B46907-1425-4FED-B7A6-BAEBAF30DCBA}"/>
              </a:ext>
            </a:extLst>
          </p:cNvPr>
          <p:cNvSpPr txBox="1"/>
          <p:nvPr/>
        </p:nvSpPr>
        <p:spPr>
          <a:xfrm>
            <a:off x="916680" y="1939518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676FEBF3-1CE6-4EB3-AB7A-7B30C763F7C1}"/>
              </a:ext>
            </a:extLst>
          </p:cNvPr>
          <p:cNvGrpSpPr/>
          <p:nvPr/>
        </p:nvGrpSpPr>
        <p:grpSpPr>
          <a:xfrm>
            <a:off x="7686952" y="2606678"/>
            <a:ext cx="543740" cy="822322"/>
            <a:chOff x="2957622" y="3167390"/>
            <a:chExt cx="543740" cy="822322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AA3BA0BB-13D9-47AF-BD44-E20E9442581C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667A4275-8D67-4A2E-B265-FC5E99285287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6AF2D273-8EC7-4434-B7B9-6D3BA754E8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B6A0A5C-4FDA-4860-81CE-D27145E573EE}"/>
              </a:ext>
            </a:extLst>
          </p:cNvPr>
          <p:cNvSpPr txBox="1"/>
          <p:nvPr/>
        </p:nvSpPr>
        <p:spPr>
          <a:xfrm>
            <a:off x="8378351" y="292984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46BD1213-1224-4C62-8069-37358C81057D}"/>
              </a:ext>
            </a:extLst>
          </p:cNvPr>
          <p:cNvSpPr txBox="1"/>
          <p:nvPr/>
        </p:nvSpPr>
        <p:spPr>
          <a:xfrm>
            <a:off x="8378351" y="2649378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×2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D9835454-2510-42F5-BFEE-0C7546A736AF}"/>
              </a:ext>
            </a:extLst>
          </p:cNvPr>
          <p:cNvSpPr txBox="1"/>
          <p:nvPr/>
        </p:nvSpPr>
        <p:spPr>
          <a:xfrm>
            <a:off x="9472479" y="3049313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66FA8208-1AA0-4DCC-8C34-03F82815B8C8}"/>
              </a:ext>
            </a:extLst>
          </p:cNvPr>
          <p:cNvSpPr txBox="1"/>
          <p:nvPr/>
        </p:nvSpPr>
        <p:spPr>
          <a:xfrm>
            <a:off x="9454667" y="2553090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</a:t>
            </a:r>
          </a:p>
        </p:txBody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CE8C0D53-566B-4ADC-9C57-4C0B71EE711F}"/>
              </a:ext>
            </a:extLst>
          </p:cNvPr>
          <p:cNvGrpSpPr/>
          <p:nvPr/>
        </p:nvGrpSpPr>
        <p:grpSpPr>
          <a:xfrm>
            <a:off x="7021934" y="2606678"/>
            <a:ext cx="543740" cy="822322"/>
            <a:chOff x="2957622" y="3167390"/>
            <a:chExt cx="543740" cy="822322"/>
          </a:xfrm>
        </p:grpSpPr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C76920DA-DF0E-4FCB-A46F-BC70645F2749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0E8499EF-AEC7-4FD4-B981-D6D7D32B025E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D2F0BA6A-ED9E-417A-89DB-62398A7EE8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67A00F61-B128-48AE-AC6A-DA8706D83A54}"/>
              </a:ext>
            </a:extLst>
          </p:cNvPr>
          <p:cNvSpPr txBox="1"/>
          <p:nvPr/>
        </p:nvSpPr>
        <p:spPr>
          <a:xfrm>
            <a:off x="7428692" y="278770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AF12C153-BE04-40A1-B696-5447CA837DA6}"/>
              </a:ext>
            </a:extLst>
          </p:cNvPr>
          <p:cNvGrpSpPr/>
          <p:nvPr/>
        </p:nvGrpSpPr>
        <p:grpSpPr>
          <a:xfrm>
            <a:off x="1298778" y="2606678"/>
            <a:ext cx="543740" cy="822322"/>
            <a:chOff x="2957622" y="3167390"/>
            <a:chExt cx="543740" cy="822322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53EB3C9B-43E6-4578-915F-6E0F2DA34475}"/>
                </a:ext>
              </a:extLst>
            </p:cNvPr>
            <p:cNvSpPr txBox="1"/>
            <p:nvPr/>
          </p:nvSpPr>
          <p:spPr>
            <a:xfrm>
              <a:off x="2957622" y="316739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EA6BD866-4876-4C3D-B0A0-3F4B541DFBA0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56</a:t>
              </a:r>
            </a:p>
          </p:txBody>
        </p:sp>
        <p:cxnSp>
          <p:nvCxnSpPr>
            <p:cNvPr id="47" name="رابط مستقيم 46">
              <a:extLst>
                <a:ext uri="{FF2B5EF4-FFF2-40B4-BE49-F238E27FC236}">
                  <a16:creationId xmlns:a16="http://schemas.microsoft.com/office/drawing/2014/main" id="{9981646E-4D45-469C-854C-89634140F0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8B9EF18E-DD19-4B78-AC87-43EC94F1F64F}"/>
              </a:ext>
            </a:extLst>
          </p:cNvPr>
          <p:cNvSpPr txBox="1"/>
          <p:nvPr/>
        </p:nvSpPr>
        <p:spPr>
          <a:xfrm>
            <a:off x="1990177" y="292984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×7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7CAFF968-E529-489A-AA95-C669B66A27C1}"/>
              </a:ext>
            </a:extLst>
          </p:cNvPr>
          <p:cNvSpPr txBox="1"/>
          <p:nvPr/>
        </p:nvSpPr>
        <p:spPr>
          <a:xfrm>
            <a:off x="1990177" y="2649378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×7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C9B9D2A4-30DC-4476-9BE2-81098D77982C}"/>
              </a:ext>
            </a:extLst>
          </p:cNvPr>
          <p:cNvSpPr txBox="1"/>
          <p:nvPr/>
        </p:nvSpPr>
        <p:spPr>
          <a:xfrm>
            <a:off x="2965552" y="3049313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8×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D140A71A-450E-45F5-AAE2-AF1069EE83E4}"/>
              </a:ext>
            </a:extLst>
          </p:cNvPr>
          <p:cNvSpPr txBox="1"/>
          <p:nvPr/>
        </p:nvSpPr>
        <p:spPr>
          <a:xfrm>
            <a:off x="2947740" y="2553090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8×</a:t>
            </a:r>
          </a:p>
        </p:txBody>
      </p:sp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B46DF442-5E1F-44B1-A2C8-451CD65EAE4F}"/>
              </a:ext>
            </a:extLst>
          </p:cNvPr>
          <p:cNvGrpSpPr/>
          <p:nvPr/>
        </p:nvGrpSpPr>
        <p:grpSpPr>
          <a:xfrm>
            <a:off x="633760" y="2606678"/>
            <a:ext cx="543740" cy="822322"/>
            <a:chOff x="2957622" y="3167390"/>
            <a:chExt cx="543740" cy="822322"/>
          </a:xfrm>
        </p:grpSpPr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2C60B000-E7CF-4CE8-8F46-34CEECED0582}"/>
                </a:ext>
              </a:extLst>
            </p:cNvPr>
            <p:cNvSpPr txBox="1"/>
            <p:nvPr/>
          </p:nvSpPr>
          <p:spPr>
            <a:xfrm>
              <a:off x="2957622" y="316739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21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41C24AA6-9FBE-4650-B686-9A412D4F8E95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56</a:t>
              </a:r>
            </a:p>
          </p:txBody>
        </p:sp>
        <p:cxnSp>
          <p:nvCxnSpPr>
            <p:cNvPr id="55" name="رابط مستقيم 54">
              <a:extLst>
                <a:ext uri="{FF2B5EF4-FFF2-40B4-BE49-F238E27FC236}">
                  <a16:creationId xmlns:a16="http://schemas.microsoft.com/office/drawing/2014/main" id="{7E17C79E-FF86-498B-8B8D-93676A4A15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4D76F15-F0E4-43A1-B4CF-B571A684B0B5}"/>
              </a:ext>
            </a:extLst>
          </p:cNvPr>
          <p:cNvSpPr txBox="1"/>
          <p:nvPr/>
        </p:nvSpPr>
        <p:spPr>
          <a:xfrm>
            <a:off x="1059180" y="278770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57" name="مستطيل: زوايا مستديرة 56">
            <a:extLst>
              <a:ext uri="{FF2B5EF4-FFF2-40B4-BE49-F238E27FC236}">
                <a16:creationId xmlns:a16="http://schemas.microsoft.com/office/drawing/2014/main" id="{755A6D5C-6843-4EB3-9E50-5BD1CF57BC51}"/>
              </a:ext>
            </a:extLst>
          </p:cNvPr>
          <p:cNvSpPr/>
          <p:nvPr/>
        </p:nvSpPr>
        <p:spPr>
          <a:xfrm>
            <a:off x="8771997" y="1716780"/>
            <a:ext cx="328245" cy="75783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8" name="مستطيل: زوايا مستديرة 57">
            <a:extLst>
              <a:ext uri="{FF2B5EF4-FFF2-40B4-BE49-F238E27FC236}">
                <a16:creationId xmlns:a16="http://schemas.microsoft.com/office/drawing/2014/main" id="{92503332-7498-495B-A498-4F76D8C93B65}"/>
              </a:ext>
            </a:extLst>
          </p:cNvPr>
          <p:cNvSpPr/>
          <p:nvPr/>
        </p:nvSpPr>
        <p:spPr>
          <a:xfrm>
            <a:off x="2205955" y="1716780"/>
            <a:ext cx="374905" cy="75783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9" name="مستطيل: زوايا مستديرة 58">
            <a:extLst>
              <a:ext uri="{FF2B5EF4-FFF2-40B4-BE49-F238E27FC236}">
                <a16:creationId xmlns:a16="http://schemas.microsoft.com/office/drawing/2014/main" id="{DC28DC1C-E18D-44A2-B528-44B36F6652CD}"/>
              </a:ext>
            </a:extLst>
          </p:cNvPr>
          <p:cNvSpPr/>
          <p:nvPr/>
        </p:nvSpPr>
        <p:spPr>
          <a:xfrm>
            <a:off x="9364898" y="2553090"/>
            <a:ext cx="210643" cy="75783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0" name="مستطيل: زوايا مستديرة 59">
            <a:extLst>
              <a:ext uri="{FF2B5EF4-FFF2-40B4-BE49-F238E27FC236}">
                <a16:creationId xmlns:a16="http://schemas.microsoft.com/office/drawing/2014/main" id="{2E67C91B-ED0E-4291-8755-616EC0CF32A3}"/>
              </a:ext>
            </a:extLst>
          </p:cNvPr>
          <p:cNvSpPr/>
          <p:nvPr/>
        </p:nvSpPr>
        <p:spPr>
          <a:xfrm>
            <a:off x="2324477" y="2585008"/>
            <a:ext cx="328245" cy="75783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30466172-68C1-42EE-94A0-432C14AD701F}"/>
              </a:ext>
            </a:extLst>
          </p:cNvPr>
          <p:cNvSpPr txBox="1"/>
          <p:nvPr/>
        </p:nvSpPr>
        <p:spPr>
          <a:xfrm>
            <a:off x="9472480" y="4535886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9927A7AC-60A1-47C7-9E84-AA118C42AD82}"/>
              </a:ext>
            </a:extLst>
          </p:cNvPr>
          <p:cNvSpPr txBox="1"/>
          <p:nvPr/>
        </p:nvSpPr>
        <p:spPr>
          <a:xfrm>
            <a:off x="9454667" y="4063413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2×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CE906F08-71D4-457F-BBA6-AB581DBE762B}"/>
              </a:ext>
            </a:extLst>
          </p:cNvPr>
          <p:cNvSpPr txBox="1"/>
          <p:nvPr/>
        </p:nvSpPr>
        <p:spPr>
          <a:xfrm>
            <a:off x="8709750" y="420191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85462C27-BE38-47AC-9A81-BCECDE39C615}"/>
              </a:ext>
            </a:extLst>
          </p:cNvPr>
          <p:cNvSpPr txBox="1"/>
          <p:nvPr/>
        </p:nvSpPr>
        <p:spPr>
          <a:xfrm>
            <a:off x="2946943" y="4535886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7×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219A8128-03F6-43D2-93CF-09E8D9BE532E}"/>
              </a:ext>
            </a:extLst>
          </p:cNvPr>
          <p:cNvSpPr txBox="1"/>
          <p:nvPr/>
        </p:nvSpPr>
        <p:spPr>
          <a:xfrm>
            <a:off x="2929130" y="4063413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7×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F278A2D3-E615-4B4A-A50A-FFF83C769E39}"/>
              </a:ext>
            </a:extLst>
          </p:cNvPr>
          <p:cNvSpPr txBox="1"/>
          <p:nvPr/>
        </p:nvSpPr>
        <p:spPr>
          <a:xfrm>
            <a:off x="2101955" y="4201913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9FAC397D-0807-4755-9B97-52B165E84A9B}"/>
              </a:ext>
            </a:extLst>
          </p:cNvPr>
          <p:cNvSpPr txBox="1"/>
          <p:nvPr/>
        </p:nvSpPr>
        <p:spPr>
          <a:xfrm>
            <a:off x="1174722" y="444588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747CD749-6AD6-4B05-871F-83DF94CCC85F}"/>
              </a:ext>
            </a:extLst>
          </p:cNvPr>
          <p:cNvSpPr txBox="1"/>
          <p:nvPr/>
        </p:nvSpPr>
        <p:spPr>
          <a:xfrm>
            <a:off x="1174722" y="4165418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FD0B1C0B-BA36-4DC7-9993-C8DED5EFAAB0}"/>
              </a:ext>
            </a:extLst>
          </p:cNvPr>
          <p:cNvSpPr txBox="1"/>
          <p:nvPr/>
        </p:nvSpPr>
        <p:spPr>
          <a:xfrm>
            <a:off x="9477115" y="5401207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C0ECD6DA-61DB-4855-8285-1E0C25905E6E}"/>
              </a:ext>
            </a:extLst>
          </p:cNvPr>
          <p:cNvSpPr txBox="1"/>
          <p:nvPr/>
        </p:nvSpPr>
        <p:spPr>
          <a:xfrm>
            <a:off x="9459302" y="4928734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5×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33DB3862-16B0-40F8-A1F3-7A69687628B0}"/>
              </a:ext>
            </a:extLst>
          </p:cNvPr>
          <p:cNvSpPr txBox="1"/>
          <p:nvPr/>
        </p:nvSpPr>
        <p:spPr>
          <a:xfrm>
            <a:off x="8513377" y="506723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B5A0C051-935F-4AE1-885F-40ACAC97FC35}"/>
              </a:ext>
            </a:extLst>
          </p:cNvPr>
          <p:cNvSpPr txBox="1"/>
          <p:nvPr/>
        </p:nvSpPr>
        <p:spPr>
          <a:xfrm>
            <a:off x="7514894" y="5311204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×3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7E1384BC-ED4B-44D2-9906-670A1A63D985}"/>
              </a:ext>
            </a:extLst>
          </p:cNvPr>
          <p:cNvSpPr txBox="1"/>
          <p:nvPr/>
        </p:nvSpPr>
        <p:spPr>
          <a:xfrm>
            <a:off x="7514894" y="503073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×3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EA0C33ED-602B-4237-8494-0DD30535B136}"/>
              </a:ext>
            </a:extLst>
          </p:cNvPr>
          <p:cNvSpPr txBox="1"/>
          <p:nvPr/>
        </p:nvSpPr>
        <p:spPr>
          <a:xfrm>
            <a:off x="2995060" y="5401207"/>
            <a:ext cx="56938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15×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2D61CEE5-8F37-4B6A-AF08-55C61DCBCFA0}"/>
              </a:ext>
            </a:extLst>
          </p:cNvPr>
          <p:cNvSpPr txBox="1"/>
          <p:nvPr/>
        </p:nvSpPr>
        <p:spPr>
          <a:xfrm>
            <a:off x="2977248" y="4928734"/>
            <a:ext cx="56938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15×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B6C383FE-9809-44B5-BAC0-188A8822EF3C}"/>
              </a:ext>
            </a:extLst>
          </p:cNvPr>
          <p:cNvSpPr txBox="1"/>
          <p:nvPr/>
        </p:nvSpPr>
        <p:spPr>
          <a:xfrm>
            <a:off x="2028938" y="5067234"/>
            <a:ext cx="3866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6CE427FC-6DE8-4753-9116-CCFCEC59F38A}"/>
              </a:ext>
            </a:extLst>
          </p:cNvPr>
          <p:cNvSpPr txBox="1"/>
          <p:nvPr/>
        </p:nvSpPr>
        <p:spPr>
          <a:xfrm>
            <a:off x="902214" y="5311204"/>
            <a:ext cx="56938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×11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1D23F48D-558B-431D-B4C6-8A6744C71C0B}"/>
              </a:ext>
            </a:extLst>
          </p:cNvPr>
          <p:cNvSpPr txBox="1"/>
          <p:nvPr/>
        </p:nvSpPr>
        <p:spPr>
          <a:xfrm>
            <a:off x="902214" y="5006989"/>
            <a:ext cx="56938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×11</a:t>
            </a:r>
          </a:p>
        </p:txBody>
      </p:sp>
    </p:spTree>
    <p:extLst>
      <p:ext uri="{BB962C8B-B14F-4D97-AF65-F5344CB8AC3E}">
        <p14:creationId xmlns:p14="http://schemas.microsoft.com/office/powerpoint/2010/main" val="1032646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7" grpId="0"/>
      <p:bldP spid="22" grpId="0"/>
      <p:bldP spid="23" grpId="0"/>
      <p:bldP spid="24" grpId="0"/>
      <p:bldP spid="25" grpId="0"/>
      <p:bldP spid="30" grpId="0"/>
      <p:bldP spid="35" grpId="0"/>
      <p:bldP spid="36" grpId="0"/>
      <p:bldP spid="37" grpId="0"/>
      <p:bldP spid="38" grpId="0"/>
      <p:bldP spid="43" grpId="0"/>
      <p:bldP spid="48" grpId="0"/>
      <p:bldP spid="49" grpId="0"/>
      <p:bldP spid="50" grpId="0"/>
      <p:bldP spid="51" grpId="0"/>
      <p:bldP spid="56" grpId="0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3">
            <a:extLst>
              <a:ext uri="{FF2B5EF4-FFF2-40B4-BE49-F238E27FC236}">
                <a16:creationId xmlns:a16="http://schemas.microsoft.com/office/drawing/2014/main" id="{8EC52DDF-0FB5-47FB-B960-F68E57DC9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57" y="224238"/>
            <a:ext cx="10314286" cy="640952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8011FBA6-2ED2-4527-910E-6AED0DAA5851}"/>
              </a:ext>
            </a:extLst>
          </p:cNvPr>
          <p:cNvSpPr txBox="1"/>
          <p:nvPr/>
        </p:nvSpPr>
        <p:spPr>
          <a:xfrm>
            <a:off x="8859599" y="594706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7×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255B7EE-B37A-41DB-B43A-12F100F0985F}"/>
              </a:ext>
            </a:extLst>
          </p:cNvPr>
          <p:cNvSpPr txBox="1"/>
          <p:nvPr/>
        </p:nvSpPr>
        <p:spPr>
          <a:xfrm>
            <a:off x="8841786" y="122233"/>
            <a:ext cx="44114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7×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563F1C5-9327-4C28-9AC2-6853AC90F962}"/>
              </a:ext>
            </a:extLst>
          </p:cNvPr>
          <p:cNvSpPr txBox="1"/>
          <p:nvPr/>
        </p:nvSpPr>
        <p:spPr>
          <a:xfrm>
            <a:off x="7253635" y="587828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×8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F150400-097A-440E-87BD-007A8067983A}"/>
              </a:ext>
            </a:extLst>
          </p:cNvPr>
          <p:cNvSpPr txBox="1"/>
          <p:nvPr/>
        </p:nvSpPr>
        <p:spPr>
          <a:xfrm>
            <a:off x="7253635" y="141113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×8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74F9004-D426-4697-A184-3309B1477093}"/>
              </a:ext>
            </a:extLst>
          </p:cNvPr>
          <p:cNvSpPr txBox="1"/>
          <p:nvPr/>
        </p:nvSpPr>
        <p:spPr>
          <a:xfrm>
            <a:off x="401207" y="634444"/>
            <a:ext cx="182614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سميرة على خطأ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DA03919-19B9-4829-BFA6-E169E5D1C6A4}"/>
              </a:ext>
            </a:extLst>
          </p:cNvPr>
          <p:cNvSpPr txBox="1"/>
          <p:nvPr/>
        </p:nvSpPr>
        <p:spPr>
          <a:xfrm>
            <a:off x="822703" y="2768908"/>
            <a:ext cx="341632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٠.١٩٣٥٤٨٣٨٧٠٩٦٧٧٤٢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C23028A-4760-40A5-BB5F-3ABC58285DD7}"/>
              </a:ext>
            </a:extLst>
          </p:cNvPr>
          <p:cNvSpPr txBox="1"/>
          <p:nvPr/>
        </p:nvSpPr>
        <p:spPr>
          <a:xfrm>
            <a:off x="822703" y="3292128"/>
            <a:ext cx="341632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٠.١٩١٤٨٩٣٦١٧٠٢١٢٧٧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7E54147-34B0-49B1-90E7-1A6A8A28F003}"/>
              </a:ext>
            </a:extLst>
          </p:cNvPr>
          <p:cNvSpPr txBox="1"/>
          <p:nvPr/>
        </p:nvSpPr>
        <p:spPr>
          <a:xfrm>
            <a:off x="1188926" y="1445824"/>
            <a:ext cx="157607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زياد على خطأ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ED202B8-433D-4754-9EC4-7D1F9C30C08D}"/>
              </a:ext>
            </a:extLst>
          </p:cNvPr>
          <p:cNvSpPr txBox="1"/>
          <p:nvPr/>
        </p:nvSpPr>
        <p:spPr>
          <a:xfrm>
            <a:off x="4688565" y="596508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67CFDC5-AFE0-49BE-A429-A5D71FF7C76D}"/>
              </a:ext>
            </a:extLst>
          </p:cNvPr>
          <p:cNvSpPr txBox="1"/>
          <p:nvPr/>
        </p:nvSpPr>
        <p:spPr>
          <a:xfrm>
            <a:off x="4688565" y="5518374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×5</a:t>
            </a:r>
          </a:p>
        </p:txBody>
      </p: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A0388DEA-674F-4C1A-AC34-FA4266BD654C}"/>
              </a:ext>
            </a:extLst>
          </p:cNvPr>
          <p:cNvGrpSpPr/>
          <p:nvPr/>
        </p:nvGrpSpPr>
        <p:grpSpPr>
          <a:xfrm>
            <a:off x="6930468" y="6222601"/>
            <a:ext cx="543740" cy="822322"/>
            <a:chOff x="2957622" y="3167390"/>
            <a:chExt cx="543740" cy="822322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E755237D-DDFD-49E9-AA09-CE783DF1DC59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AA0021AC-422B-4D8E-ACED-D67828D39A4C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FD510246-97FD-41C0-86BD-3D6F467801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AE3BF680-0D62-4A62-8872-887C6C1A70FE}"/>
              </a:ext>
            </a:extLst>
          </p:cNvPr>
          <p:cNvGrpSpPr/>
          <p:nvPr/>
        </p:nvGrpSpPr>
        <p:grpSpPr>
          <a:xfrm>
            <a:off x="4378513" y="6222601"/>
            <a:ext cx="543740" cy="822322"/>
            <a:chOff x="2957622" y="3167390"/>
            <a:chExt cx="543740" cy="822322"/>
          </a:xfrm>
        </p:grpSpPr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2AF6752C-8BA2-4237-88F5-9C91C127C6FF}"/>
                </a:ext>
              </a:extLst>
            </p:cNvPr>
            <p:cNvSpPr txBox="1"/>
            <p:nvPr/>
          </p:nvSpPr>
          <p:spPr>
            <a:xfrm>
              <a:off x="2957622" y="3167390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C57093B7-1404-4E26-818D-2F0ABD06EB60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cxnSp>
          <p:nvCxnSpPr>
            <p:cNvPr id="25" name="رابط مستقيم 24">
              <a:extLst>
                <a:ext uri="{FF2B5EF4-FFF2-40B4-BE49-F238E27FC236}">
                  <a16:creationId xmlns:a16="http://schemas.microsoft.com/office/drawing/2014/main" id="{7E222A76-AD33-4911-BC41-A5428CEE5C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939B201A-D40E-4368-A1BC-C0E0B23B4108}"/>
              </a:ext>
            </a:extLst>
          </p:cNvPr>
          <p:cNvGrpSpPr/>
          <p:nvPr/>
        </p:nvGrpSpPr>
        <p:grpSpPr>
          <a:xfrm>
            <a:off x="6263515" y="6222601"/>
            <a:ext cx="543740" cy="822322"/>
            <a:chOff x="2957622" y="3167390"/>
            <a:chExt cx="543740" cy="822322"/>
          </a:xfrm>
        </p:grpSpPr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E35CE047-A34B-4AA0-A529-5B4EF8DE258E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18371D6F-BB23-46DC-9A46-4B91FD108B71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0F877C8D-26A8-4AC4-9E99-F6D73EDC0B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56E8E72F-157C-45A5-B15E-DC5ACFA13950}"/>
              </a:ext>
            </a:extLst>
          </p:cNvPr>
          <p:cNvGrpSpPr/>
          <p:nvPr/>
        </p:nvGrpSpPr>
        <p:grpSpPr>
          <a:xfrm>
            <a:off x="5747164" y="6222601"/>
            <a:ext cx="543740" cy="822322"/>
            <a:chOff x="2957622" y="3167390"/>
            <a:chExt cx="543740" cy="822322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8D9D417E-1383-49DA-A0A6-657922E3E72C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7CED9C6D-32DC-425A-8058-534649314E69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156B0E0F-E456-48D9-9DB0-DC3842DBA3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A1370DF5-F3D6-44E0-A9EE-C79E8CC2A590}"/>
              </a:ext>
            </a:extLst>
          </p:cNvPr>
          <p:cNvGrpSpPr/>
          <p:nvPr/>
        </p:nvGrpSpPr>
        <p:grpSpPr>
          <a:xfrm>
            <a:off x="5208282" y="6222601"/>
            <a:ext cx="543740" cy="822322"/>
            <a:chOff x="2957622" y="3167390"/>
            <a:chExt cx="543740" cy="822322"/>
          </a:xfrm>
        </p:grpSpPr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8D05E5FD-4F64-431C-BC75-11639A626C84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58A3059D-4673-433B-9076-DC8044A3EB00}"/>
                </a:ext>
              </a:extLst>
            </p:cNvPr>
            <p:cNvSpPr txBox="1"/>
            <p:nvPr/>
          </p:nvSpPr>
          <p:spPr>
            <a:xfrm>
              <a:off x="2957622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15</a:t>
              </a:r>
            </a:p>
          </p:txBody>
        </p:sp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BC497939-E38D-4610-92E7-DEF4931165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12FA6A11-36A7-4271-B299-19706F2562B6}"/>
              </a:ext>
            </a:extLst>
          </p:cNvPr>
          <p:cNvSpPr/>
          <p:nvPr/>
        </p:nvSpPr>
        <p:spPr>
          <a:xfrm>
            <a:off x="5208282" y="6231397"/>
            <a:ext cx="519835" cy="62660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A72E8508-3C68-4960-8078-53B74806756D}"/>
              </a:ext>
            </a:extLst>
          </p:cNvPr>
          <p:cNvGrpSpPr/>
          <p:nvPr/>
        </p:nvGrpSpPr>
        <p:grpSpPr>
          <a:xfrm>
            <a:off x="1011447" y="5620181"/>
            <a:ext cx="364202" cy="822322"/>
            <a:chOff x="3047391" y="3167390"/>
            <a:chExt cx="364202" cy="822322"/>
          </a:xfrm>
        </p:grpSpPr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433AA0D7-D25B-419F-96AF-428A93D5A965}"/>
                </a:ext>
              </a:extLst>
            </p:cNvPr>
            <p:cNvSpPr txBox="1"/>
            <p:nvPr/>
          </p:nvSpPr>
          <p:spPr>
            <a:xfrm>
              <a:off x="3047391" y="316739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4A5F9F1E-543B-4F9E-95E6-2FD7D59324A4}"/>
                </a:ext>
              </a:extLst>
            </p:cNvPr>
            <p:cNvSpPr txBox="1"/>
            <p:nvPr/>
          </p:nvSpPr>
          <p:spPr>
            <a:xfrm>
              <a:off x="3047391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CC61E644-41C4-4ADE-86B1-FF435AC883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4668" y="3517768"/>
              <a:ext cx="24964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5B885F75-0DBA-4A82-9A5A-DB7285153EC3}"/>
              </a:ext>
            </a:extLst>
          </p:cNvPr>
          <p:cNvSpPr txBox="1"/>
          <p:nvPr/>
        </p:nvSpPr>
        <p:spPr>
          <a:xfrm>
            <a:off x="6189988" y="601258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×3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ADC256FF-C487-444F-8C29-B47B32F6F86E}"/>
              </a:ext>
            </a:extLst>
          </p:cNvPr>
          <p:cNvSpPr txBox="1"/>
          <p:nvPr/>
        </p:nvSpPr>
        <p:spPr>
          <a:xfrm>
            <a:off x="6189988" y="5518374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×3</a:t>
            </a:r>
          </a:p>
        </p:txBody>
      </p:sp>
    </p:spTree>
    <p:extLst>
      <p:ext uri="{BB962C8B-B14F-4D97-AF65-F5344CB8AC3E}">
        <p14:creationId xmlns:p14="http://schemas.microsoft.com/office/powerpoint/2010/main" val="3306217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38" grpId="0" animBg="1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9977</TotalTime>
  <Words>233</Words>
  <Application>Microsoft Office PowerPoint</Application>
  <PresentationFormat>شاشة عريضة</PresentationFormat>
  <Paragraphs>160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5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591</cp:revision>
  <dcterms:created xsi:type="dcterms:W3CDTF">2020-06-10T13:04:58Z</dcterms:created>
  <dcterms:modified xsi:type="dcterms:W3CDTF">2020-06-26T11:20:31Z</dcterms:modified>
</cp:coreProperties>
</file>