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inkml+xml" PartName="/ppt/ink/ink3.xml"/>
  <Override ContentType="application/inkml+xml" PartName="/ppt/ink/ink2.xml"/>
  <Override ContentType="application/inkml+xml" PartName="/ppt/ink/ink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05:00:19.3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281 1 2385,'5'28'10383,"-27"-4"-9519,5-4-745,-27 23-1,17-18 44,2 0-98,0 2-1,2 0 1,1 2-1,1 0 1,-18 35-1,35-55-33,1 0 0,0 0 0,1 0-1,0 0 1,0 0 0,1 0 0,0 0-1,1 11 1,-3 10 48,4-17-19,-1 0 0,2 0-1,0 0 1,0 0 0,1-1 0,6 17 0,-4-16 34,1-1 1,0-1 0,1 1-1,0-1 1,18 20-1,-13-15-54,-2-5 13,0 0-1,0-1 1,1 0 0,15 10 0,31 28 78,-56-48-163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05:00:21.4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1311 590 4113,'20'43'9088,"-28"-58"-8449,-4-15 121,-26-45-1,24 50-736,-6-15 286,-27-38 0,33 60-227,0 0 1,-1 0 0,-26-22-1,19 20-64,0 0 0,-1 2 0,-1 0 0,-49-26 0,32 24-18,-107-49 4,117 57-3,0 1 0,-62-13 1,85 23-3,-35-7-9,-52-2 0,81 9 7,-1 1 1,1 1-1,-1 0 1,1 2 0,0-1-1,-1 1 1,-20 9 0,-13 3 8,36-12-3,0 1 0,0 0 0,0 1 0,1 0 0,-21 14 0,-9 9 11,14-10 14,-40 36 0,23-22-243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4T05:00:29.0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1498 322 2785,'0'5'1869,"-2"21"5843,2-26-7688,0 0 1,0 1 0,0-1 0,0 0 0,0 0 0,0 0 0,0 0-1,0 0 1,0 0 0,0 0 0,0 0 0,0 0 0,0 0 0,-1 1 0,1-1-1,0 0 1,0 0 0,0 0 0,0 0 0,0 0 0,0 0 0,0 0 0,0 0-1,0 0 1,-1 0 0,1 0 0,0 0 0,0 0 0,0 0 0,0 0-1,0 0 1,0 0 0,0 0 0,0 0 0,-1 0 0,1 0 0,0 0 0,0 0-1,0 0 1,0 0 0,0 0 0,0 0 0,0 0 0,0 0 0,-1 0 0,1 0-1,0 0 1,0 0 0,0-1 0,0 1 0,0 0 0,0 0 0,0 0 0,0 0-1,-9-14 687,-1-4-575,-1 1 0,-16-19 0,18 24-111,1 2 27,0 1 1,0 0 0,0 1 0,-1 0 0,-10-7 0,-13-13 59,20 17-81,0 1 0,0 0-1,-1 1 1,0 0 0,-1 1 0,0 1 0,0 0 0,-27-9-1,20 9-35,-30-15 0,34 14 2,0 0 0,0 2 0,-21-6 0,-10 4-1,-1 2 0,-1 3 1,-62 2-1,62 1 4,6 0 2,18-1 4,1 1 0,-1 1 0,1 1 0,-26 6 0,27-2-5,-19 3 3,-78 29 0,104-29 0,0 1 0,0 1 0,1 0-1,0 1 1,-23 24 0,-11 7 5,18-21 13,27-19-19,-1 0 0,1 0 1,0 1-1,0 0 0,0 0 0,1 0 0,-1 0 0,1 1 0,0 0 0,-7 10 0,-3 1 295,6 0-147,0 0 1,-14 19 0,4-2-26,18-28-367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f38a1ba138_0_4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f38a1ba138_0_4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f96fb9278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f96fb9278f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f38a1ba138_0_6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f38a1ba138_0_6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>
          <a:extLst>
            <a:ext uri="{FF2B5EF4-FFF2-40B4-BE49-F238E27FC236}">
              <a16:creationId xmlns:a16="http://schemas.microsoft.com/office/drawing/2014/main" id="{DC63ABE0-E897-236B-516E-F90CBD63D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f38a1ba138_0_6268:notes">
            <a:extLst>
              <a:ext uri="{FF2B5EF4-FFF2-40B4-BE49-F238E27FC236}">
                <a16:creationId xmlns:a16="http://schemas.microsoft.com/office/drawing/2014/main" id="{CDC0826D-6A7B-59C1-5589-304F8AB51F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f38a1ba138_0_6268:notes">
            <a:extLst>
              <a:ext uri="{FF2B5EF4-FFF2-40B4-BE49-F238E27FC236}">
                <a16:creationId xmlns:a16="http://schemas.microsoft.com/office/drawing/2014/main" id="{BB2D3F12-CE74-1D72-0422-D93CB4B3A7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0528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>
          <a:extLst>
            <a:ext uri="{FF2B5EF4-FFF2-40B4-BE49-F238E27FC236}">
              <a16:creationId xmlns:a16="http://schemas.microsoft.com/office/drawing/2014/main" id="{E19E82D0-CDC9-919B-185E-09605F2AE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f96fb9278f_0_48:notes">
            <a:extLst>
              <a:ext uri="{FF2B5EF4-FFF2-40B4-BE49-F238E27FC236}">
                <a16:creationId xmlns:a16="http://schemas.microsoft.com/office/drawing/2014/main" id="{1728A3E6-F06F-AB4C-7C0D-C3520E2EF0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f96fb9278f_0_48:notes">
            <a:extLst>
              <a:ext uri="{FF2B5EF4-FFF2-40B4-BE49-F238E27FC236}">
                <a16:creationId xmlns:a16="http://schemas.microsoft.com/office/drawing/2014/main" id="{E5C44036-3DBC-FB2F-5F49-BA4D072CE5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0180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>
          <a:extLst>
            <a:ext uri="{FF2B5EF4-FFF2-40B4-BE49-F238E27FC236}">
              <a16:creationId xmlns:a16="http://schemas.microsoft.com/office/drawing/2014/main" id="{20CD4F37-3AEB-6DDF-4318-DFFB13D0A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f96fb9278f_0_48:notes">
            <a:extLst>
              <a:ext uri="{FF2B5EF4-FFF2-40B4-BE49-F238E27FC236}">
                <a16:creationId xmlns:a16="http://schemas.microsoft.com/office/drawing/2014/main" id="{F58F5BEB-AA85-1E0E-07F9-1A4544ED5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f96fb9278f_0_48:notes">
            <a:extLst>
              <a:ext uri="{FF2B5EF4-FFF2-40B4-BE49-F238E27FC236}">
                <a16:creationId xmlns:a16="http://schemas.microsoft.com/office/drawing/2014/main" id="{C82391B8-E1F7-8CAA-ADF0-450C389F18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8052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>
          <a:extLst>
            <a:ext uri="{FF2B5EF4-FFF2-40B4-BE49-F238E27FC236}">
              <a16:creationId xmlns:a16="http://schemas.microsoft.com/office/drawing/2014/main" id="{580DC491-C5DB-8C3C-5ACF-9789400FE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f96fb9278f_0_48:notes">
            <a:extLst>
              <a:ext uri="{FF2B5EF4-FFF2-40B4-BE49-F238E27FC236}">
                <a16:creationId xmlns:a16="http://schemas.microsoft.com/office/drawing/2014/main" id="{8A3E454F-8C43-9CCA-8493-217D9DD6F5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f96fb9278f_0_48:notes">
            <a:extLst>
              <a:ext uri="{FF2B5EF4-FFF2-40B4-BE49-F238E27FC236}">
                <a16:creationId xmlns:a16="http://schemas.microsoft.com/office/drawing/2014/main" id="{19E5B768-3850-B526-AE7A-3E8F0C2DB3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860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6453ECB9-19AA-3CA7-121F-9CB2BEA0B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D63BAB6E-07D4-B66D-112E-71C5882D4D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A82E315F-7E8C-8E03-A947-4B049B5F86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5825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04870F7D-4CDE-90CA-70C8-3E01DD9B5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3A81A06C-02D0-56F4-CBAB-14F0EFA551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8AA5663D-ECE1-98E2-7C9C-B7B41D8B2A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6348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>
          <a:extLst>
            <a:ext uri="{FF2B5EF4-FFF2-40B4-BE49-F238E27FC236}">
              <a16:creationId xmlns:a16="http://schemas.microsoft.com/office/drawing/2014/main" id="{348B604B-ED5A-FA75-51C0-98A008915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>
            <a:extLst>
              <a:ext uri="{FF2B5EF4-FFF2-40B4-BE49-F238E27FC236}">
                <a16:creationId xmlns:a16="http://schemas.microsoft.com/office/drawing/2014/main" id="{57FAD96F-CEED-98AF-F1C0-E3B5680098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>
            <a:extLst>
              <a:ext uri="{FF2B5EF4-FFF2-40B4-BE49-F238E27FC236}">
                <a16:creationId xmlns:a16="http://schemas.microsoft.com/office/drawing/2014/main" id="{83AEBE65-31AE-EA3A-7AFC-169A82BF39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7677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>
          <a:extLst>
            <a:ext uri="{FF2B5EF4-FFF2-40B4-BE49-F238E27FC236}">
              <a16:creationId xmlns:a16="http://schemas.microsoft.com/office/drawing/2014/main" id="{64A28407-ECCA-822D-34CC-C14291092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>
            <a:extLst>
              <a:ext uri="{FF2B5EF4-FFF2-40B4-BE49-F238E27FC236}">
                <a16:creationId xmlns:a16="http://schemas.microsoft.com/office/drawing/2014/main" id="{CAD2193A-AC9E-2018-CB50-6C792D9885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>
            <a:extLst>
              <a:ext uri="{FF2B5EF4-FFF2-40B4-BE49-F238E27FC236}">
                <a16:creationId xmlns:a16="http://schemas.microsoft.com/office/drawing/2014/main" id="{32424EAE-4EBF-61F7-DCE9-2A60D128DE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5443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>
          <a:extLst>
            <a:ext uri="{FF2B5EF4-FFF2-40B4-BE49-F238E27FC236}">
              <a16:creationId xmlns:a16="http://schemas.microsoft.com/office/drawing/2014/main" id="{F58A45AA-8909-91C8-A4EF-E0B793971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>
            <a:extLst>
              <a:ext uri="{FF2B5EF4-FFF2-40B4-BE49-F238E27FC236}">
                <a16:creationId xmlns:a16="http://schemas.microsoft.com/office/drawing/2014/main" id="{3C71A094-637C-15D1-C250-5FD0DFFB2D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>
            <a:extLst>
              <a:ext uri="{FF2B5EF4-FFF2-40B4-BE49-F238E27FC236}">
                <a16:creationId xmlns:a16="http://schemas.microsoft.com/office/drawing/2014/main" id="{2109ED7E-835B-DB9B-45ED-407A2E9930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5897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>
          <a:extLst>
            <a:ext uri="{FF2B5EF4-FFF2-40B4-BE49-F238E27FC236}">
              <a16:creationId xmlns:a16="http://schemas.microsoft.com/office/drawing/2014/main" id="{AD068281-D5E4-2227-17FC-993831B72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>
            <a:extLst>
              <a:ext uri="{FF2B5EF4-FFF2-40B4-BE49-F238E27FC236}">
                <a16:creationId xmlns:a16="http://schemas.microsoft.com/office/drawing/2014/main" id="{85773A3B-DEBC-7718-EF7F-0776FDD87B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>
            <a:extLst>
              <a:ext uri="{FF2B5EF4-FFF2-40B4-BE49-F238E27FC236}">
                <a16:creationId xmlns:a16="http://schemas.microsoft.com/office/drawing/2014/main" id="{E4A75EF9-2B64-453E-A7EA-00BCA2D7DB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6412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D9D94906-36FD-8CEB-70C3-E7C0F6EA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D18EEE69-F007-D170-F048-C3274456F7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44339EFE-987C-AF67-5DF3-9A2CD57570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7488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>
          <a:extLst>
            <a:ext uri="{FF2B5EF4-FFF2-40B4-BE49-F238E27FC236}">
              <a16:creationId xmlns:a16="http://schemas.microsoft.com/office/drawing/2014/main" id="{879629E8-DEB8-BD2D-03A0-4FE549746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f96fb9278f_0_15:notes">
            <a:extLst>
              <a:ext uri="{FF2B5EF4-FFF2-40B4-BE49-F238E27FC236}">
                <a16:creationId xmlns:a16="http://schemas.microsoft.com/office/drawing/2014/main" id="{8A7F1364-B03E-D5F7-1D2D-FB356D6E33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f96fb9278f_0_15:notes">
            <a:extLst>
              <a:ext uri="{FF2B5EF4-FFF2-40B4-BE49-F238E27FC236}">
                <a16:creationId xmlns:a16="http://schemas.microsoft.com/office/drawing/2014/main" id="{5BB0DF1B-9250-7734-EF50-6059748178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601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f38a1ba138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f38a1ba138_2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gf38a1ba138_2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3" name="Google Shape;2443;gf38a1ba138_2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2" name="Google Shape;12;p2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" name="Google Shape;13;p2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" name="Google Shape;14;p2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" name="Google Shape;15;p2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" name="Google Shape;16;p2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" name="Google Shape;17;p2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" name="Google Shape;18;p2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" name="Google Shape;19;p2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" name="Google Shape;20;p2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" name="Google Shape;21;p2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" name="Google Shape;22;p2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" name="Google Shape;23;p2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" name="Google Shape;24;p2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" name="Google Shape;25;p2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" name="Google Shape;26;p2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" name="Google Shape;27;p2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8" name="Google Shape;28;p2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6" name="Google Shape;56;p2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2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8" name="Google Shape;58;p2"/>
          <p:cNvGrpSpPr/>
          <p:nvPr/>
        </p:nvGrpSpPr>
        <p:grpSpPr>
          <a:xfrm>
            <a:off x="-59200" y="-37000"/>
            <a:ext cx="9203176" cy="5177168"/>
            <a:chOff x="-59200" y="-37000"/>
            <a:chExt cx="9203176" cy="5177168"/>
          </a:xfrm>
        </p:grpSpPr>
        <p:sp>
          <p:nvSpPr>
            <p:cNvPr id="59" name="Google Shape;59;p2"/>
            <p:cNvSpPr/>
            <p:nvPr/>
          </p:nvSpPr>
          <p:spPr>
            <a:xfrm>
              <a:off x="-59200" y="-37000"/>
              <a:ext cx="2301663" cy="2040211"/>
            </a:xfrm>
            <a:custGeom>
              <a:avLst/>
              <a:gdLst/>
              <a:ahLst/>
              <a:cxnLst/>
              <a:rect l="l" t="t" r="r" b="b"/>
              <a:pathLst>
                <a:path w="42758" h="37901" extrusionOk="0">
                  <a:moveTo>
                    <a:pt x="1332" y="0"/>
                  </a:moveTo>
                  <a:cubicBezTo>
                    <a:pt x="867" y="547"/>
                    <a:pt x="420" y="1114"/>
                    <a:pt x="1" y="1695"/>
                  </a:cubicBezTo>
                  <a:lnTo>
                    <a:pt x="1" y="37101"/>
                  </a:lnTo>
                  <a:cubicBezTo>
                    <a:pt x="1339" y="37686"/>
                    <a:pt x="2914" y="37900"/>
                    <a:pt x="4557" y="37900"/>
                  </a:cubicBezTo>
                  <a:cubicBezTo>
                    <a:pt x="7865" y="37900"/>
                    <a:pt x="11450" y="37033"/>
                    <a:pt x="14000" y="36547"/>
                  </a:cubicBezTo>
                  <a:cubicBezTo>
                    <a:pt x="18692" y="35650"/>
                    <a:pt x="23349" y="34390"/>
                    <a:pt x="27629" y="32237"/>
                  </a:cubicBezTo>
                  <a:cubicBezTo>
                    <a:pt x="33565" y="29252"/>
                    <a:pt x="38790" y="24332"/>
                    <a:pt x="40815" y="18028"/>
                  </a:cubicBezTo>
                  <a:cubicBezTo>
                    <a:pt x="42757" y="11971"/>
                    <a:pt x="41306" y="5157"/>
                    <a:pt x="37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55425" y="2738275"/>
              <a:ext cx="1788551" cy="2401893"/>
            </a:xfrm>
            <a:custGeom>
              <a:avLst/>
              <a:gdLst/>
              <a:ahLst/>
              <a:cxnLst/>
              <a:rect l="l" t="t" r="r" b="b"/>
              <a:pathLst>
                <a:path w="33911" h="45540" extrusionOk="0">
                  <a:moveTo>
                    <a:pt x="23530" y="0"/>
                  </a:moveTo>
                  <a:cubicBezTo>
                    <a:pt x="22904" y="0"/>
                    <a:pt x="22281" y="23"/>
                    <a:pt x="21654" y="63"/>
                  </a:cubicBezTo>
                  <a:cubicBezTo>
                    <a:pt x="12646" y="701"/>
                    <a:pt x="3788" y="6791"/>
                    <a:pt x="1595" y="15553"/>
                  </a:cubicBezTo>
                  <a:cubicBezTo>
                    <a:pt x="1" y="21909"/>
                    <a:pt x="1924" y="28543"/>
                    <a:pt x="2532" y="35069"/>
                  </a:cubicBezTo>
                  <a:cubicBezTo>
                    <a:pt x="2824" y="38212"/>
                    <a:pt x="2820" y="41444"/>
                    <a:pt x="3954" y="44388"/>
                  </a:cubicBezTo>
                  <a:cubicBezTo>
                    <a:pt x="4107" y="44782"/>
                    <a:pt x="4276" y="45168"/>
                    <a:pt x="4467" y="45539"/>
                  </a:cubicBezTo>
                  <a:lnTo>
                    <a:pt x="33910" y="45539"/>
                  </a:lnTo>
                  <a:lnTo>
                    <a:pt x="33910" y="1894"/>
                  </a:lnTo>
                  <a:cubicBezTo>
                    <a:pt x="30565" y="690"/>
                    <a:pt x="27055" y="0"/>
                    <a:pt x="23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" name="Google Shape;61;p2"/>
          <p:cNvSpPr txBox="1">
            <a:spLocks noGrp="1"/>
          </p:cNvSpPr>
          <p:nvPr>
            <p:ph type="ctrTitle"/>
          </p:nvPr>
        </p:nvSpPr>
        <p:spPr>
          <a:xfrm>
            <a:off x="715050" y="1354850"/>
            <a:ext cx="7713900" cy="13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subTitle" idx="1"/>
          </p:nvPr>
        </p:nvSpPr>
        <p:spPr>
          <a:xfrm>
            <a:off x="715100" y="348440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4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21" name="Google Shape;121;p4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22" name="Google Shape;122;p4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23" name="Google Shape;123;p4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4" name="Google Shape;124;p4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5" name="Google Shape;125;p4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" name="Google Shape;126;p4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7" name="Google Shape;127;p4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8" name="Google Shape;128;p4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9" name="Google Shape;129;p4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0" name="Google Shape;130;p4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1" name="Google Shape;131;p4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" name="Google Shape;132;p4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" name="Google Shape;133;p4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" name="Google Shape;134;p4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5" name="Google Shape;135;p4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6" name="Google Shape;136;p4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7" name="Google Shape;137;p4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8" name="Google Shape;138;p4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39" name="Google Shape;139;p4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" name="Google Shape;140;p4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" name="Google Shape;141;p4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" name="Google Shape;142;p4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" name="Google Shape;143;p4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" name="Google Shape;144;p4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" name="Google Shape;145;p4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" name="Google Shape;146;p4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" name="Google Shape;147;p4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" name="Google Shape;148;p4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" name="Google Shape;149;p4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" name="Google Shape;150;p4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" name="Google Shape;151;p4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" name="Google Shape;152;p4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" name="Google Shape;153;p4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" name="Google Shape;154;p4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" name="Google Shape;155;p4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4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4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4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4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4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" name="Google Shape;161;p4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2" name="Google Shape;162;p4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" name="Google Shape;163;p4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67" name="Google Shape;167;p4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4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9" name="Google Shape;16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"/>
          <p:cNvSpPr/>
          <p:nvPr/>
        </p:nvSpPr>
        <p:spPr>
          <a:xfrm rot="5400000" flipH="1">
            <a:off x="28779" y="-9520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4"/>
          <p:cNvSpPr/>
          <p:nvPr/>
        </p:nvSpPr>
        <p:spPr>
          <a:xfrm rot="-5400000" flipH="1">
            <a:off x="8161495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7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285" name="Google Shape;285;p7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286" name="Google Shape;286;p7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287" name="Google Shape;287;p7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8" name="Google Shape;288;p7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" name="Google Shape;289;p7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0" name="Google Shape;290;p7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1" name="Google Shape;291;p7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2" name="Google Shape;292;p7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3" name="Google Shape;293;p7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4" name="Google Shape;294;p7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5" name="Google Shape;295;p7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6" name="Google Shape;296;p7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7" name="Google Shape;297;p7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8" name="Google Shape;298;p7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9" name="Google Shape;299;p7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0" name="Google Shape;300;p7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1" name="Google Shape;301;p7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02" name="Google Shape;302;p7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03" name="Google Shape;303;p7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7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7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7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7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7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7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0" name="Google Shape;310;p7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1" name="Google Shape;311;p7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2" name="Google Shape;312;p7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3" name="Google Shape;313;p7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4" name="Google Shape;314;p7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5" name="Google Shape;315;p7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6" name="Google Shape;316;p7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7" name="Google Shape;317;p7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8" name="Google Shape;318;p7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9" name="Google Shape;319;p7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0" name="Google Shape;320;p7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1" name="Google Shape;321;p7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2" name="Google Shape;322;p7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3" name="Google Shape;323;p7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4" name="Google Shape;324;p7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5" name="Google Shape;325;p7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6" name="Google Shape;326;p7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7" name="Google Shape;327;p7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8" name="Google Shape;328;p7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9" name="Google Shape;329;p7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7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331" name="Google Shape;331;p7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7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33" name="Google Shape;333;p7"/>
          <p:cNvSpPr txBox="1">
            <a:spLocks noGrp="1"/>
          </p:cNvSpPr>
          <p:nvPr>
            <p:ph type="body" idx="1"/>
          </p:nvPr>
        </p:nvSpPr>
        <p:spPr>
          <a:xfrm>
            <a:off x="715100" y="1479038"/>
            <a:ext cx="3322200" cy="280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4" name="Google Shape;334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7"/>
          <p:cNvSpPr/>
          <p:nvPr/>
        </p:nvSpPr>
        <p:spPr>
          <a:xfrm rot="-5400000">
            <a:off x="8003366" y="-9065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7"/>
          <p:cNvSpPr/>
          <p:nvPr/>
        </p:nvSpPr>
        <p:spPr>
          <a:xfrm rot="5400000">
            <a:off x="177019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oogle Shape;338;p8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339" name="Google Shape;339;p8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340" name="Google Shape;340;p8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341" name="Google Shape;341;p8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2" name="Google Shape;342;p8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3" name="Google Shape;343;p8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4" name="Google Shape;344;p8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5" name="Google Shape;345;p8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6" name="Google Shape;346;p8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7" name="Google Shape;347;p8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8" name="Google Shape;348;p8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9" name="Google Shape;349;p8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0" name="Google Shape;350;p8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1" name="Google Shape;351;p8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2" name="Google Shape;352;p8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3" name="Google Shape;353;p8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4" name="Google Shape;354;p8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5" name="Google Shape;355;p8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56" name="Google Shape;356;p8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357" name="Google Shape;357;p8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8" name="Google Shape;358;p8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9" name="Google Shape;359;p8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0" name="Google Shape;360;p8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1" name="Google Shape;361;p8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2" name="Google Shape;362;p8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3" name="Google Shape;363;p8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4" name="Google Shape;364;p8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5" name="Google Shape;365;p8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6" name="Google Shape;366;p8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7" name="Google Shape;367;p8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8" name="Google Shape;368;p8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9" name="Google Shape;369;p8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0" name="Google Shape;370;p8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1" name="Google Shape;371;p8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2" name="Google Shape;372;p8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3" name="Google Shape;373;p8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4" name="Google Shape;374;p8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5" name="Google Shape;375;p8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6" name="Google Shape;376;p8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7" name="Google Shape;377;p8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8" name="Google Shape;378;p8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9" name="Google Shape;379;p8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0" name="Google Shape;380;p8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1" name="Google Shape;381;p8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2" name="Google Shape;382;p8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3" name="Google Shape;383;p8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4" name="Google Shape;384;p8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385" name="Google Shape;385;p8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8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7" name="Google Shape;387;p8"/>
          <p:cNvSpPr txBox="1">
            <a:spLocks noGrp="1"/>
          </p:cNvSpPr>
          <p:nvPr>
            <p:ph type="title"/>
          </p:nvPr>
        </p:nvSpPr>
        <p:spPr>
          <a:xfrm>
            <a:off x="1956475" y="1520175"/>
            <a:ext cx="5231100" cy="210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388" name="Google Shape;388;p8"/>
          <p:cNvGrpSpPr/>
          <p:nvPr/>
        </p:nvGrpSpPr>
        <p:grpSpPr>
          <a:xfrm flipH="1">
            <a:off x="-59175" y="-58562"/>
            <a:ext cx="9227026" cy="5218893"/>
            <a:chOff x="-83050" y="-78725"/>
            <a:chExt cx="9227026" cy="5218893"/>
          </a:xfrm>
        </p:grpSpPr>
        <p:sp>
          <p:nvSpPr>
            <p:cNvPr id="389" name="Google Shape;389;p8"/>
            <p:cNvSpPr/>
            <p:nvPr/>
          </p:nvSpPr>
          <p:spPr>
            <a:xfrm>
              <a:off x="-83050" y="-78725"/>
              <a:ext cx="2301663" cy="2040211"/>
            </a:xfrm>
            <a:custGeom>
              <a:avLst/>
              <a:gdLst/>
              <a:ahLst/>
              <a:cxnLst/>
              <a:rect l="l" t="t" r="r" b="b"/>
              <a:pathLst>
                <a:path w="42758" h="37901" extrusionOk="0">
                  <a:moveTo>
                    <a:pt x="1332" y="0"/>
                  </a:moveTo>
                  <a:cubicBezTo>
                    <a:pt x="867" y="547"/>
                    <a:pt x="420" y="1114"/>
                    <a:pt x="1" y="1695"/>
                  </a:cubicBezTo>
                  <a:lnTo>
                    <a:pt x="1" y="37101"/>
                  </a:lnTo>
                  <a:cubicBezTo>
                    <a:pt x="1339" y="37686"/>
                    <a:pt x="2914" y="37900"/>
                    <a:pt x="4557" y="37900"/>
                  </a:cubicBezTo>
                  <a:cubicBezTo>
                    <a:pt x="7865" y="37900"/>
                    <a:pt x="11450" y="37033"/>
                    <a:pt x="14000" y="36547"/>
                  </a:cubicBezTo>
                  <a:cubicBezTo>
                    <a:pt x="18692" y="35650"/>
                    <a:pt x="23349" y="34390"/>
                    <a:pt x="27629" y="32237"/>
                  </a:cubicBezTo>
                  <a:cubicBezTo>
                    <a:pt x="33565" y="29252"/>
                    <a:pt x="38790" y="24332"/>
                    <a:pt x="40815" y="18028"/>
                  </a:cubicBezTo>
                  <a:cubicBezTo>
                    <a:pt x="42757" y="11971"/>
                    <a:pt x="41306" y="5157"/>
                    <a:pt x="37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7355425" y="2738275"/>
              <a:ext cx="1788551" cy="2401893"/>
            </a:xfrm>
            <a:custGeom>
              <a:avLst/>
              <a:gdLst/>
              <a:ahLst/>
              <a:cxnLst/>
              <a:rect l="l" t="t" r="r" b="b"/>
              <a:pathLst>
                <a:path w="33911" h="45540" extrusionOk="0">
                  <a:moveTo>
                    <a:pt x="23530" y="0"/>
                  </a:moveTo>
                  <a:cubicBezTo>
                    <a:pt x="22904" y="0"/>
                    <a:pt x="22281" y="23"/>
                    <a:pt x="21654" y="63"/>
                  </a:cubicBezTo>
                  <a:cubicBezTo>
                    <a:pt x="12646" y="701"/>
                    <a:pt x="3788" y="6791"/>
                    <a:pt x="1595" y="15553"/>
                  </a:cubicBezTo>
                  <a:cubicBezTo>
                    <a:pt x="1" y="21909"/>
                    <a:pt x="1924" y="28543"/>
                    <a:pt x="2532" y="35069"/>
                  </a:cubicBezTo>
                  <a:cubicBezTo>
                    <a:pt x="2824" y="38212"/>
                    <a:pt x="2820" y="41444"/>
                    <a:pt x="3954" y="44388"/>
                  </a:cubicBezTo>
                  <a:cubicBezTo>
                    <a:pt x="4107" y="44782"/>
                    <a:pt x="4276" y="45168"/>
                    <a:pt x="4467" y="45539"/>
                  </a:cubicBezTo>
                  <a:lnTo>
                    <a:pt x="33910" y="45539"/>
                  </a:lnTo>
                  <a:lnTo>
                    <a:pt x="33910" y="1894"/>
                  </a:lnTo>
                  <a:cubicBezTo>
                    <a:pt x="30565" y="690"/>
                    <a:pt x="27055" y="0"/>
                    <a:pt x="23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9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393" name="Google Shape;393;p9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394" name="Google Shape;394;p9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395" name="Google Shape;395;p9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6" name="Google Shape;396;p9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7" name="Google Shape;397;p9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8" name="Google Shape;398;p9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9" name="Google Shape;399;p9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0" name="Google Shape;400;p9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1" name="Google Shape;401;p9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2" name="Google Shape;402;p9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3" name="Google Shape;403;p9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4" name="Google Shape;404;p9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5" name="Google Shape;405;p9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6" name="Google Shape;406;p9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7" name="Google Shape;407;p9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8" name="Google Shape;408;p9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9" name="Google Shape;409;p9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10" name="Google Shape;410;p9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411" name="Google Shape;411;p9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2" name="Google Shape;412;p9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3" name="Google Shape;413;p9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4" name="Google Shape;414;p9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5" name="Google Shape;415;p9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6" name="Google Shape;416;p9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7" name="Google Shape;417;p9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8" name="Google Shape;418;p9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9" name="Google Shape;419;p9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9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9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2" name="Google Shape;422;p9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3" name="Google Shape;423;p9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4" name="Google Shape;424;p9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5" name="Google Shape;425;p9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6" name="Google Shape;426;p9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7" name="Google Shape;427;p9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8" name="Google Shape;428;p9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9" name="Google Shape;429;p9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0" name="Google Shape;430;p9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1" name="Google Shape;431;p9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2" name="Google Shape;432;p9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3" name="Google Shape;433;p9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4" name="Google Shape;434;p9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5" name="Google Shape;435;p9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6" name="Google Shape;436;p9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7" name="Google Shape;437;p9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8" name="Google Shape;438;p9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439" name="Google Shape;439;p9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0" name="Google Shape;440;p9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41" name="Google Shape;441;p9"/>
          <p:cNvSpPr txBox="1">
            <a:spLocks noGrp="1"/>
          </p:cNvSpPr>
          <p:nvPr>
            <p:ph type="subTitle" idx="1"/>
          </p:nvPr>
        </p:nvSpPr>
        <p:spPr>
          <a:xfrm>
            <a:off x="2241450" y="2571750"/>
            <a:ext cx="4661100" cy="14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9"/>
          <p:cNvSpPr txBox="1">
            <a:spLocks noGrp="1"/>
          </p:cNvSpPr>
          <p:nvPr>
            <p:ph type="title"/>
          </p:nvPr>
        </p:nvSpPr>
        <p:spPr>
          <a:xfrm>
            <a:off x="2965200" y="1635950"/>
            <a:ext cx="3213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43" name="Google Shape;443;p9"/>
          <p:cNvGrpSpPr/>
          <p:nvPr/>
        </p:nvGrpSpPr>
        <p:grpSpPr>
          <a:xfrm>
            <a:off x="-59199" y="-36999"/>
            <a:ext cx="9203175" cy="5177167"/>
            <a:chOff x="-59199" y="-36999"/>
            <a:chExt cx="9203175" cy="5177167"/>
          </a:xfrm>
        </p:grpSpPr>
        <p:sp>
          <p:nvSpPr>
            <p:cNvPr id="444" name="Google Shape;444;p9"/>
            <p:cNvSpPr/>
            <p:nvPr/>
          </p:nvSpPr>
          <p:spPr>
            <a:xfrm>
              <a:off x="-59199" y="-36999"/>
              <a:ext cx="1472552" cy="1672950"/>
            </a:xfrm>
            <a:custGeom>
              <a:avLst/>
              <a:gdLst/>
              <a:ahLst/>
              <a:cxnLst/>
              <a:rect l="l" t="t" r="r" b="b"/>
              <a:pathLst>
                <a:path w="42758" h="37901" extrusionOk="0">
                  <a:moveTo>
                    <a:pt x="1332" y="0"/>
                  </a:moveTo>
                  <a:cubicBezTo>
                    <a:pt x="867" y="547"/>
                    <a:pt x="420" y="1114"/>
                    <a:pt x="1" y="1695"/>
                  </a:cubicBezTo>
                  <a:lnTo>
                    <a:pt x="1" y="37101"/>
                  </a:lnTo>
                  <a:cubicBezTo>
                    <a:pt x="1339" y="37686"/>
                    <a:pt x="2914" y="37900"/>
                    <a:pt x="4557" y="37900"/>
                  </a:cubicBezTo>
                  <a:cubicBezTo>
                    <a:pt x="7865" y="37900"/>
                    <a:pt x="11450" y="37033"/>
                    <a:pt x="14000" y="36547"/>
                  </a:cubicBezTo>
                  <a:cubicBezTo>
                    <a:pt x="18692" y="35650"/>
                    <a:pt x="23349" y="34390"/>
                    <a:pt x="27629" y="32237"/>
                  </a:cubicBezTo>
                  <a:cubicBezTo>
                    <a:pt x="33565" y="29252"/>
                    <a:pt x="38790" y="24332"/>
                    <a:pt x="40815" y="18028"/>
                  </a:cubicBezTo>
                  <a:cubicBezTo>
                    <a:pt x="42757" y="11971"/>
                    <a:pt x="41306" y="5157"/>
                    <a:pt x="37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7924803" y="3659638"/>
              <a:ext cx="1219173" cy="1480530"/>
            </a:xfrm>
            <a:custGeom>
              <a:avLst/>
              <a:gdLst/>
              <a:ahLst/>
              <a:cxnLst/>
              <a:rect l="l" t="t" r="r" b="b"/>
              <a:pathLst>
                <a:path w="33911" h="45540" extrusionOk="0">
                  <a:moveTo>
                    <a:pt x="23530" y="0"/>
                  </a:moveTo>
                  <a:cubicBezTo>
                    <a:pt x="22904" y="0"/>
                    <a:pt x="22281" y="23"/>
                    <a:pt x="21654" y="63"/>
                  </a:cubicBezTo>
                  <a:cubicBezTo>
                    <a:pt x="12646" y="701"/>
                    <a:pt x="3788" y="6791"/>
                    <a:pt x="1595" y="15553"/>
                  </a:cubicBezTo>
                  <a:cubicBezTo>
                    <a:pt x="1" y="21909"/>
                    <a:pt x="1924" y="28543"/>
                    <a:pt x="2532" y="35069"/>
                  </a:cubicBezTo>
                  <a:cubicBezTo>
                    <a:pt x="2824" y="38212"/>
                    <a:pt x="2820" y="41444"/>
                    <a:pt x="3954" y="44388"/>
                  </a:cubicBezTo>
                  <a:cubicBezTo>
                    <a:pt x="4107" y="44782"/>
                    <a:pt x="4276" y="45168"/>
                    <a:pt x="4467" y="45539"/>
                  </a:cubicBezTo>
                  <a:lnTo>
                    <a:pt x="33910" y="45539"/>
                  </a:lnTo>
                  <a:lnTo>
                    <a:pt x="33910" y="1894"/>
                  </a:lnTo>
                  <a:cubicBezTo>
                    <a:pt x="30565" y="690"/>
                    <a:pt x="27055" y="0"/>
                    <a:pt x="23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13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508" name="Google Shape;508;p13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509" name="Google Shape;509;p13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510" name="Google Shape;510;p13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1" name="Google Shape;511;p13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2" name="Google Shape;512;p13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3" name="Google Shape;513;p13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4" name="Google Shape;514;p13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5" name="Google Shape;515;p13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6" name="Google Shape;516;p13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7" name="Google Shape;517;p13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8" name="Google Shape;518;p13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9" name="Google Shape;519;p13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0" name="Google Shape;520;p13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1" name="Google Shape;521;p13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2" name="Google Shape;522;p13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3" name="Google Shape;523;p13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4" name="Google Shape;524;p13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5" name="Google Shape;525;p13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526" name="Google Shape;526;p13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7" name="Google Shape;527;p13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8" name="Google Shape;528;p13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9" name="Google Shape;529;p13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0" name="Google Shape;530;p13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1" name="Google Shape;531;p13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2" name="Google Shape;532;p13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3" name="Google Shape;533;p13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4" name="Google Shape;534;p13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5" name="Google Shape;535;p13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6" name="Google Shape;536;p13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7" name="Google Shape;537;p13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8" name="Google Shape;538;p13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9" name="Google Shape;539;p13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0" name="Google Shape;540;p13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1" name="Google Shape;541;p13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2" name="Google Shape;542;p13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3" name="Google Shape;543;p13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4" name="Google Shape;544;p13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5" name="Google Shape;545;p13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6" name="Google Shape;546;p13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7" name="Google Shape;547;p13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8" name="Google Shape;548;p13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9" name="Google Shape;549;p13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0" name="Google Shape;550;p13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1" name="Google Shape;551;p13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2" name="Google Shape;552;p13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3" name="Google Shape;553;p13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54" name="Google Shape;554;p13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3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56" name="Google Shape;556;p13"/>
          <p:cNvSpPr txBox="1">
            <a:spLocks noGrp="1"/>
          </p:cNvSpPr>
          <p:nvPr>
            <p:ph type="title"/>
          </p:nvPr>
        </p:nvSpPr>
        <p:spPr>
          <a:xfrm>
            <a:off x="1931438" y="136762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7" name="Google Shape;557;p13"/>
          <p:cNvSpPr txBox="1">
            <a:spLocks noGrp="1"/>
          </p:cNvSpPr>
          <p:nvPr>
            <p:ph type="title" idx="2" hasCustomPrompt="1"/>
          </p:nvPr>
        </p:nvSpPr>
        <p:spPr>
          <a:xfrm>
            <a:off x="812713" y="1514750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8" name="Google Shape;558;p13"/>
          <p:cNvSpPr txBox="1">
            <a:spLocks noGrp="1"/>
          </p:cNvSpPr>
          <p:nvPr>
            <p:ph type="subTitle" idx="1"/>
          </p:nvPr>
        </p:nvSpPr>
        <p:spPr>
          <a:xfrm>
            <a:off x="1931438" y="21193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3"/>
          <p:cNvSpPr txBox="1">
            <a:spLocks noGrp="1"/>
          </p:cNvSpPr>
          <p:nvPr>
            <p:ph type="title" idx="3"/>
          </p:nvPr>
        </p:nvSpPr>
        <p:spPr>
          <a:xfrm>
            <a:off x="6110063" y="136762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0" name="Google Shape;560;p13"/>
          <p:cNvSpPr txBox="1">
            <a:spLocks noGrp="1"/>
          </p:cNvSpPr>
          <p:nvPr>
            <p:ph type="title" idx="4" hasCustomPrompt="1"/>
          </p:nvPr>
        </p:nvSpPr>
        <p:spPr>
          <a:xfrm>
            <a:off x="4991341" y="1514750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1" name="Google Shape;561;p13"/>
          <p:cNvSpPr txBox="1">
            <a:spLocks noGrp="1"/>
          </p:cNvSpPr>
          <p:nvPr>
            <p:ph type="subTitle" idx="5"/>
          </p:nvPr>
        </p:nvSpPr>
        <p:spPr>
          <a:xfrm>
            <a:off x="6110063" y="21193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13"/>
          <p:cNvSpPr txBox="1">
            <a:spLocks noGrp="1"/>
          </p:cNvSpPr>
          <p:nvPr>
            <p:ph type="title" idx="6"/>
          </p:nvPr>
        </p:nvSpPr>
        <p:spPr>
          <a:xfrm>
            <a:off x="1931438" y="315687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3" name="Google Shape;563;p13"/>
          <p:cNvSpPr txBox="1">
            <a:spLocks noGrp="1"/>
          </p:cNvSpPr>
          <p:nvPr>
            <p:ph type="title" idx="7" hasCustomPrompt="1"/>
          </p:nvPr>
        </p:nvSpPr>
        <p:spPr>
          <a:xfrm>
            <a:off x="812713" y="3336013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4" name="Google Shape;564;p13"/>
          <p:cNvSpPr txBox="1">
            <a:spLocks noGrp="1"/>
          </p:cNvSpPr>
          <p:nvPr>
            <p:ph type="subTitle" idx="8"/>
          </p:nvPr>
        </p:nvSpPr>
        <p:spPr>
          <a:xfrm>
            <a:off x="1931438" y="39087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13"/>
          <p:cNvSpPr txBox="1">
            <a:spLocks noGrp="1"/>
          </p:cNvSpPr>
          <p:nvPr>
            <p:ph type="title" idx="9"/>
          </p:nvPr>
        </p:nvSpPr>
        <p:spPr>
          <a:xfrm>
            <a:off x="6110063" y="315687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13"/>
          <p:cNvSpPr txBox="1">
            <a:spLocks noGrp="1"/>
          </p:cNvSpPr>
          <p:nvPr>
            <p:ph type="title" idx="13" hasCustomPrompt="1"/>
          </p:nvPr>
        </p:nvSpPr>
        <p:spPr>
          <a:xfrm>
            <a:off x="4991341" y="3336013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7" name="Google Shape;567;p13"/>
          <p:cNvSpPr txBox="1">
            <a:spLocks noGrp="1"/>
          </p:cNvSpPr>
          <p:nvPr>
            <p:ph type="subTitle" idx="14"/>
          </p:nvPr>
        </p:nvSpPr>
        <p:spPr>
          <a:xfrm>
            <a:off x="6110063" y="39087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3"/>
          <p:cNvSpPr/>
          <p:nvPr/>
        </p:nvSpPr>
        <p:spPr>
          <a:xfrm rot="-5400000">
            <a:off x="8003366" y="-9065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3"/>
          <p:cNvSpPr/>
          <p:nvPr/>
        </p:nvSpPr>
        <p:spPr>
          <a:xfrm rot="5400000">
            <a:off x="177019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15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626" name="Google Shape;626;p15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627" name="Google Shape;627;p15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628" name="Google Shape;628;p15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9" name="Google Shape;629;p15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0" name="Google Shape;630;p15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1" name="Google Shape;631;p15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2" name="Google Shape;632;p15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3" name="Google Shape;633;p15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4" name="Google Shape;634;p15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5" name="Google Shape;635;p15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6" name="Google Shape;636;p15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7" name="Google Shape;637;p15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8" name="Google Shape;638;p15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9" name="Google Shape;639;p15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0" name="Google Shape;640;p15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1" name="Google Shape;641;p15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2" name="Google Shape;642;p15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3" name="Google Shape;643;p15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644" name="Google Shape;644;p15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5" name="Google Shape;645;p15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6" name="Google Shape;646;p15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7" name="Google Shape;647;p15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8" name="Google Shape;648;p15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9" name="Google Shape;649;p15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0" name="Google Shape;650;p15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15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15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3" name="Google Shape;653;p15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4" name="Google Shape;654;p15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5" name="Google Shape;655;p15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6" name="Google Shape;656;p15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15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15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9" name="Google Shape;659;p15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0" name="Google Shape;660;p15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1" name="Google Shape;661;p15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2" name="Google Shape;662;p15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3" name="Google Shape;663;p15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4" name="Google Shape;664;p15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5" name="Google Shape;665;p15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6" name="Google Shape;666;p15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7" name="Google Shape;667;p15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8" name="Google Shape;668;p15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9" name="Google Shape;669;p15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0" name="Google Shape;670;p15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1" name="Google Shape;671;p15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672" name="Google Shape;672;p15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3" name="Google Shape;673;p15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74" name="Google Shape;674;p15"/>
          <p:cNvSpPr txBox="1">
            <a:spLocks noGrp="1"/>
          </p:cNvSpPr>
          <p:nvPr>
            <p:ph type="title"/>
          </p:nvPr>
        </p:nvSpPr>
        <p:spPr>
          <a:xfrm>
            <a:off x="3078075" y="3920775"/>
            <a:ext cx="2987700" cy="26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23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9pPr>
          </a:lstStyle>
          <a:p>
            <a:endParaRPr/>
          </a:p>
        </p:txBody>
      </p:sp>
      <p:sp>
        <p:nvSpPr>
          <p:cNvPr id="675" name="Google Shape;675;p15"/>
          <p:cNvSpPr txBox="1">
            <a:spLocks noGrp="1"/>
          </p:cNvSpPr>
          <p:nvPr>
            <p:ph type="subTitle" idx="1"/>
          </p:nvPr>
        </p:nvSpPr>
        <p:spPr>
          <a:xfrm>
            <a:off x="1458150" y="195515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77" name="Google Shape;677;p15"/>
          <p:cNvSpPr/>
          <p:nvPr/>
        </p:nvSpPr>
        <p:spPr>
          <a:xfrm>
            <a:off x="-59199" y="-36999"/>
            <a:ext cx="1517350" cy="1681326"/>
          </a:xfrm>
          <a:custGeom>
            <a:avLst/>
            <a:gdLst/>
            <a:ahLst/>
            <a:cxnLst/>
            <a:rect l="l" t="t" r="r" b="b"/>
            <a:pathLst>
              <a:path w="42758" h="37901" extrusionOk="0">
                <a:moveTo>
                  <a:pt x="1332" y="0"/>
                </a:moveTo>
                <a:cubicBezTo>
                  <a:pt x="867" y="547"/>
                  <a:pt x="420" y="1114"/>
                  <a:pt x="1" y="1695"/>
                </a:cubicBezTo>
                <a:lnTo>
                  <a:pt x="1" y="37101"/>
                </a:lnTo>
                <a:cubicBezTo>
                  <a:pt x="1339" y="37686"/>
                  <a:pt x="2914" y="37900"/>
                  <a:pt x="4557" y="37900"/>
                </a:cubicBezTo>
                <a:cubicBezTo>
                  <a:pt x="7865" y="37900"/>
                  <a:pt x="11450" y="37033"/>
                  <a:pt x="14000" y="36547"/>
                </a:cubicBezTo>
                <a:cubicBezTo>
                  <a:pt x="18692" y="35650"/>
                  <a:pt x="23349" y="34390"/>
                  <a:pt x="27629" y="32237"/>
                </a:cubicBezTo>
                <a:cubicBezTo>
                  <a:pt x="33565" y="29252"/>
                  <a:pt x="38790" y="24332"/>
                  <a:pt x="40815" y="18028"/>
                </a:cubicBezTo>
                <a:cubicBezTo>
                  <a:pt x="42757" y="11971"/>
                  <a:pt x="41306" y="5157"/>
                  <a:pt x="3758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3" name="Google Shape;1143;p24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144" name="Google Shape;1144;p24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145" name="Google Shape;1145;p24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146" name="Google Shape;1146;p24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7" name="Google Shape;1147;p24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8" name="Google Shape;1148;p24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9" name="Google Shape;1149;p24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0" name="Google Shape;1150;p24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1" name="Google Shape;1151;p24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2" name="Google Shape;1152;p24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3" name="Google Shape;1153;p24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4" name="Google Shape;1154;p24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5" name="Google Shape;1155;p24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6" name="Google Shape;1156;p24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7" name="Google Shape;1157;p24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8" name="Google Shape;1158;p24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9" name="Google Shape;1159;p24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0" name="Google Shape;1160;p24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1" name="Google Shape;1161;p24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162" name="Google Shape;1162;p24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3" name="Google Shape;1163;p24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4" name="Google Shape;1164;p24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5" name="Google Shape;1165;p24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6" name="Google Shape;1166;p24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7" name="Google Shape;1167;p24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8" name="Google Shape;1168;p24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9" name="Google Shape;1169;p24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0" name="Google Shape;1170;p24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1" name="Google Shape;1171;p24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2" name="Google Shape;1172;p24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3" name="Google Shape;1173;p24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4" name="Google Shape;1174;p24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5" name="Google Shape;1175;p24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6" name="Google Shape;1176;p24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7" name="Google Shape;1177;p24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8" name="Google Shape;1178;p24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9" name="Google Shape;1179;p24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0" name="Google Shape;1180;p24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1" name="Google Shape;1181;p24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2" name="Google Shape;1182;p24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3" name="Google Shape;1183;p24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4" name="Google Shape;1184;p24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5" name="Google Shape;1185;p24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6" name="Google Shape;1186;p24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7" name="Google Shape;1187;p24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8" name="Google Shape;1188;p24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9" name="Google Shape;1189;p24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190" name="Google Shape;1190;p24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1" name="Google Shape;1191;p24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5" r:id="rId5"/>
    <p:sldLayoutId id="2147483658" r:id="rId6"/>
    <p:sldLayoutId id="2147483659" r:id="rId7"/>
    <p:sldLayoutId id="2147483661" r:id="rId8"/>
    <p:sldLayoutId id="214748367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.wikisource.org/wiki/%D8%A7%D9%84%D8%AE%D9%88%D8%A7%D8%B1%D8%B2%D9%85%D9%8A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28"/>
          <p:cNvSpPr/>
          <p:nvPr/>
        </p:nvSpPr>
        <p:spPr>
          <a:xfrm>
            <a:off x="6896389" y="4323979"/>
            <a:ext cx="851211" cy="793513"/>
          </a:xfrm>
          <a:custGeom>
            <a:avLst/>
            <a:gdLst/>
            <a:ahLst/>
            <a:cxnLst/>
            <a:rect l="l" t="t" r="r" b="b"/>
            <a:pathLst>
              <a:path w="39449" h="36775" extrusionOk="0">
                <a:moveTo>
                  <a:pt x="19644" y="1"/>
                </a:moveTo>
                <a:cubicBezTo>
                  <a:pt x="16028" y="1"/>
                  <a:pt x="12262" y="1641"/>
                  <a:pt x="9418" y="3633"/>
                </a:cubicBezTo>
                <a:cubicBezTo>
                  <a:pt x="7013" y="5320"/>
                  <a:pt x="4963" y="7526"/>
                  <a:pt x="3512" y="10083"/>
                </a:cubicBezTo>
                <a:cubicBezTo>
                  <a:pt x="234" y="15853"/>
                  <a:pt x="1" y="23184"/>
                  <a:pt x="2659" y="29262"/>
                </a:cubicBezTo>
                <a:cubicBezTo>
                  <a:pt x="3293" y="30710"/>
                  <a:pt x="4094" y="32112"/>
                  <a:pt x="5239" y="33201"/>
                </a:cubicBezTo>
                <a:cubicBezTo>
                  <a:pt x="6279" y="34191"/>
                  <a:pt x="7568" y="34886"/>
                  <a:pt x="8906" y="35407"/>
                </a:cubicBezTo>
                <a:cubicBezTo>
                  <a:pt x="11430" y="36393"/>
                  <a:pt x="14087" y="36775"/>
                  <a:pt x="16784" y="36775"/>
                </a:cubicBezTo>
                <a:cubicBezTo>
                  <a:pt x="20450" y="36775"/>
                  <a:pt x="24191" y="36070"/>
                  <a:pt x="27773" y="35218"/>
                </a:cubicBezTo>
                <a:cubicBezTo>
                  <a:pt x="29587" y="34786"/>
                  <a:pt x="31443" y="34294"/>
                  <a:pt x="32952" y="33195"/>
                </a:cubicBezTo>
                <a:cubicBezTo>
                  <a:pt x="34416" y="32129"/>
                  <a:pt x="35439" y="30561"/>
                  <a:pt x="36243" y="28940"/>
                </a:cubicBezTo>
                <a:cubicBezTo>
                  <a:pt x="39199" y="22991"/>
                  <a:pt x="39449" y="15508"/>
                  <a:pt x="35951" y="9861"/>
                </a:cubicBezTo>
                <a:cubicBezTo>
                  <a:pt x="33071" y="5211"/>
                  <a:pt x="28039" y="2231"/>
                  <a:pt x="22957" y="521"/>
                </a:cubicBezTo>
                <a:cubicBezTo>
                  <a:pt x="21889" y="161"/>
                  <a:pt x="20774" y="1"/>
                  <a:pt x="196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28"/>
          <p:cNvSpPr/>
          <p:nvPr/>
        </p:nvSpPr>
        <p:spPr>
          <a:xfrm>
            <a:off x="2782055" y="4452164"/>
            <a:ext cx="3244292" cy="542182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28"/>
          <p:cNvSpPr/>
          <p:nvPr/>
        </p:nvSpPr>
        <p:spPr>
          <a:xfrm>
            <a:off x="8647794" y="2905566"/>
            <a:ext cx="459186" cy="428061"/>
          </a:xfrm>
          <a:custGeom>
            <a:avLst/>
            <a:gdLst/>
            <a:ahLst/>
            <a:cxnLst/>
            <a:rect l="l" t="t" r="r" b="b"/>
            <a:pathLst>
              <a:path w="39449" h="36775" extrusionOk="0">
                <a:moveTo>
                  <a:pt x="19644" y="1"/>
                </a:moveTo>
                <a:cubicBezTo>
                  <a:pt x="16028" y="1"/>
                  <a:pt x="12262" y="1641"/>
                  <a:pt x="9418" y="3633"/>
                </a:cubicBezTo>
                <a:cubicBezTo>
                  <a:pt x="7013" y="5320"/>
                  <a:pt x="4963" y="7526"/>
                  <a:pt x="3512" y="10083"/>
                </a:cubicBezTo>
                <a:cubicBezTo>
                  <a:pt x="234" y="15853"/>
                  <a:pt x="1" y="23184"/>
                  <a:pt x="2659" y="29262"/>
                </a:cubicBezTo>
                <a:cubicBezTo>
                  <a:pt x="3293" y="30710"/>
                  <a:pt x="4094" y="32112"/>
                  <a:pt x="5239" y="33201"/>
                </a:cubicBezTo>
                <a:cubicBezTo>
                  <a:pt x="6279" y="34191"/>
                  <a:pt x="7568" y="34886"/>
                  <a:pt x="8906" y="35407"/>
                </a:cubicBezTo>
                <a:cubicBezTo>
                  <a:pt x="11430" y="36393"/>
                  <a:pt x="14087" y="36775"/>
                  <a:pt x="16784" y="36775"/>
                </a:cubicBezTo>
                <a:cubicBezTo>
                  <a:pt x="20450" y="36775"/>
                  <a:pt x="24191" y="36070"/>
                  <a:pt x="27773" y="35218"/>
                </a:cubicBezTo>
                <a:cubicBezTo>
                  <a:pt x="29587" y="34786"/>
                  <a:pt x="31443" y="34294"/>
                  <a:pt x="32952" y="33195"/>
                </a:cubicBezTo>
                <a:cubicBezTo>
                  <a:pt x="34416" y="32129"/>
                  <a:pt x="35439" y="30561"/>
                  <a:pt x="36243" y="28940"/>
                </a:cubicBezTo>
                <a:cubicBezTo>
                  <a:pt x="39199" y="22991"/>
                  <a:pt x="39449" y="15508"/>
                  <a:pt x="35951" y="9861"/>
                </a:cubicBezTo>
                <a:cubicBezTo>
                  <a:pt x="33071" y="5211"/>
                  <a:pt x="28039" y="2231"/>
                  <a:pt x="22957" y="521"/>
                </a:cubicBezTo>
                <a:cubicBezTo>
                  <a:pt x="21889" y="161"/>
                  <a:pt x="20774" y="1"/>
                  <a:pt x="196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4" name="Google Shape;1314;p28"/>
          <p:cNvGrpSpPr/>
          <p:nvPr/>
        </p:nvGrpSpPr>
        <p:grpSpPr>
          <a:xfrm>
            <a:off x="8508241" y="3328136"/>
            <a:ext cx="476551" cy="457909"/>
            <a:chOff x="2416614" y="-315052"/>
            <a:chExt cx="2274706" cy="2185722"/>
          </a:xfrm>
        </p:grpSpPr>
        <p:sp>
          <p:nvSpPr>
            <p:cNvPr id="1315" name="Google Shape;1315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0" name="Google Shape;1320;p28"/>
          <p:cNvGrpSpPr/>
          <p:nvPr/>
        </p:nvGrpSpPr>
        <p:grpSpPr>
          <a:xfrm>
            <a:off x="8718240" y="2860059"/>
            <a:ext cx="352352" cy="338568"/>
            <a:chOff x="2416614" y="-315052"/>
            <a:chExt cx="2274706" cy="2185722"/>
          </a:xfrm>
        </p:grpSpPr>
        <p:sp>
          <p:nvSpPr>
            <p:cNvPr id="1321" name="Google Shape;1321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6" name="Google Shape;1326;p28"/>
          <p:cNvGrpSpPr/>
          <p:nvPr/>
        </p:nvGrpSpPr>
        <p:grpSpPr>
          <a:xfrm>
            <a:off x="7182441" y="4586641"/>
            <a:ext cx="279106" cy="268188"/>
            <a:chOff x="2416614" y="-315052"/>
            <a:chExt cx="2274706" cy="2185722"/>
          </a:xfrm>
        </p:grpSpPr>
        <p:sp>
          <p:nvSpPr>
            <p:cNvPr id="1327" name="Google Shape;1327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2" name="Google Shape;1332;p28"/>
          <p:cNvGrpSpPr/>
          <p:nvPr/>
        </p:nvGrpSpPr>
        <p:grpSpPr>
          <a:xfrm>
            <a:off x="8508241" y="3784803"/>
            <a:ext cx="279106" cy="268188"/>
            <a:chOff x="2416614" y="-315052"/>
            <a:chExt cx="2274706" cy="2185722"/>
          </a:xfrm>
        </p:grpSpPr>
        <p:sp>
          <p:nvSpPr>
            <p:cNvPr id="1333" name="Google Shape;1333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B9A76F3-76C9-4B79-AB03-01629BE0568C}"/>
              </a:ext>
            </a:extLst>
          </p:cNvPr>
          <p:cNvSpPr txBox="1"/>
          <p:nvPr/>
        </p:nvSpPr>
        <p:spPr>
          <a:xfrm>
            <a:off x="2782055" y="4524543"/>
            <a:ext cx="3419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000" b="1" dirty="0">
                <a:latin typeface="Calibri" panose="020F0502020204030204" pitchFamily="34" charset="0"/>
                <a:cs typeface="Calibri" panose="020F0502020204030204" pitchFamily="34" charset="0"/>
              </a:rPr>
              <a:t>إعداد الأُستاذ: أحمد </a:t>
            </a:r>
            <a:r>
              <a:rPr lang="ar-OM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العطابي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69DB79-AA83-4E39-9325-72E357021152}"/>
              </a:ext>
            </a:extLst>
          </p:cNvPr>
          <p:cNvSpPr txBox="1"/>
          <p:nvPr/>
        </p:nvSpPr>
        <p:spPr>
          <a:xfrm>
            <a:off x="2185265" y="1661144"/>
            <a:ext cx="49315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(5-3)</a:t>
            </a:r>
            <a:endParaRPr lang="ar-OM" sz="4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OM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حل مسائل الزوايا</a:t>
            </a:r>
            <a:endParaRPr lang="en-US" sz="4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AC49FA0E-166D-4E98-9798-4985C43B6F0C}"/>
              </a:ext>
            </a:extLst>
          </p:cNvPr>
          <p:cNvSpPr txBox="1"/>
          <p:nvPr/>
        </p:nvSpPr>
        <p:spPr>
          <a:xfrm>
            <a:off x="6673458" y="0"/>
            <a:ext cx="2401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1800" b="1" dirty="0">
                <a:latin typeface="Calibri" panose="020F0502020204030204" pitchFamily="34" charset="0"/>
                <a:cs typeface="Calibri" panose="020F0502020204030204" pitchFamily="34" charset="0"/>
              </a:rPr>
              <a:t>الوحدة الخامسة : الزوايا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82BF079-3607-460A-8BFD-EE08D2FE0A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39879" y="3161460"/>
            <a:ext cx="1149808" cy="16600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31"/>
          <p:cNvSpPr/>
          <p:nvPr/>
        </p:nvSpPr>
        <p:spPr>
          <a:xfrm>
            <a:off x="3563230" y="138838"/>
            <a:ext cx="4045884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B257C5-E887-4172-82E7-15CD463DEB40}"/>
              </a:ext>
            </a:extLst>
          </p:cNvPr>
          <p:cNvSpPr txBox="1"/>
          <p:nvPr/>
        </p:nvSpPr>
        <p:spPr>
          <a:xfrm>
            <a:off x="4349102" y="171587"/>
            <a:ext cx="249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tim"/>
              </a:rPr>
              <a:t>التعلم القبلي</a:t>
            </a:r>
          </a:p>
        </p:txBody>
      </p:sp>
      <p:grpSp>
        <p:nvGrpSpPr>
          <p:cNvPr id="46" name="Google Shape;1426;p31">
            <a:extLst>
              <a:ext uri="{FF2B5EF4-FFF2-40B4-BE49-F238E27FC236}">
                <a16:creationId xmlns:a16="http://schemas.microsoft.com/office/drawing/2014/main" id="{490D4BFC-0489-A0AD-24DF-D27A5F7C1B07}"/>
              </a:ext>
            </a:extLst>
          </p:cNvPr>
          <p:cNvGrpSpPr/>
          <p:nvPr/>
        </p:nvGrpSpPr>
        <p:grpSpPr>
          <a:xfrm rot="1372388">
            <a:off x="3588990" y="250975"/>
            <a:ext cx="352303" cy="338521"/>
            <a:chOff x="2416614" y="-315052"/>
            <a:chExt cx="2274706" cy="2185722"/>
          </a:xfrm>
        </p:grpSpPr>
        <p:sp>
          <p:nvSpPr>
            <p:cNvPr id="47" name="Google Shape;1427;p31">
              <a:extLst>
                <a:ext uri="{FF2B5EF4-FFF2-40B4-BE49-F238E27FC236}">
                  <a16:creationId xmlns:a16="http://schemas.microsoft.com/office/drawing/2014/main" id="{72A850EF-A580-169A-BE3B-68FC7B3324CE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31">
              <a:extLst>
                <a:ext uri="{FF2B5EF4-FFF2-40B4-BE49-F238E27FC236}">
                  <a16:creationId xmlns:a16="http://schemas.microsoft.com/office/drawing/2014/main" id="{3C2321A0-3B8D-E886-401F-1CB1FEC7938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31">
              <a:extLst>
                <a:ext uri="{FF2B5EF4-FFF2-40B4-BE49-F238E27FC236}">
                  <a16:creationId xmlns:a16="http://schemas.microsoft.com/office/drawing/2014/main" id="{AFB2EFBC-2A44-E252-4C8F-1BC8EF55E3FD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31">
              <a:extLst>
                <a:ext uri="{FF2B5EF4-FFF2-40B4-BE49-F238E27FC236}">
                  <a16:creationId xmlns:a16="http://schemas.microsoft.com/office/drawing/2014/main" id="{DD961BB3-4450-B714-27EB-2CC08BBDD34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31">
              <a:extLst>
                <a:ext uri="{FF2B5EF4-FFF2-40B4-BE49-F238E27FC236}">
                  <a16:creationId xmlns:a16="http://schemas.microsoft.com/office/drawing/2014/main" id="{0CE54B3C-0E6E-0F0F-247C-437EBFF7CE5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1438;p31">
            <a:extLst>
              <a:ext uri="{FF2B5EF4-FFF2-40B4-BE49-F238E27FC236}">
                <a16:creationId xmlns:a16="http://schemas.microsoft.com/office/drawing/2014/main" id="{A7228096-FFC9-0961-3AFA-5901AF5A651D}"/>
              </a:ext>
            </a:extLst>
          </p:cNvPr>
          <p:cNvGrpSpPr/>
          <p:nvPr/>
        </p:nvGrpSpPr>
        <p:grpSpPr>
          <a:xfrm rot="1371040">
            <a:off x="7225364" y="259532"/>
            <a:ext cx="334472" cy="321388"/>
            <a:chOff x="2416614" y="-315052"/>
            <a:chExt cx="2274706" cy="2185722"/>
          </a:xfrm>
        </p:grpSpPr>
        <p:sp>
          <p:nvSpPr>
            <p:cNvPr id="53" name="Google Shape;1439;p31">
              <a:extLst>
                <a:ext uri="{FF2B5EF4-FFF2-40B4-BE49-F238E27FC236}">
                  <a16:creationId xmlns:a16="http://schemas.microsoft.com/office/drawing/2014/main" id="{D192F316-0D1D-D4FF-6A5F-3BD0C88A422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40;p31">
              <a:extLst>
                <a:ext uri="{FF2B5EF4-FFF2-40B4-BE49-F238E27FC236}">
                  <a16:creationId xmlns:a16="http://schemas.microsoft.com/office/drawing/2014/main" id="{BA9C06EF-C626-EAAA-94FC-86A6B1927551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41;p31">
              <a:extLst>
                <a:ext uri="{FF2B5EF4-FFF2-40B4-BE49-F238E27FC236}">
                  <a16:creationId xmlns:a16="http://schemas.microsoft.com/office/drawing/2014/main" id="{3BD768C5-15C5-BBF1-262C-6884F6985A99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42;p31">
              <a:extLst>
                <a:ext uri="{FF2B5EF4-FFF2-40B4-BE49-F238E27FC236}">
                  <a16:creationId xmlns:a16="http://schemas.microsoft.com/office/drawing/2014/main" id="{7FBF7175-D73F-253F-1A14-0B82B127567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43;p31">
              <a:extLst>
                <a:ext uri="{FF2B5EF4-FFF2-40B4-BE49-F238E27FC236}">
                  <a16:creationId xmlns:a16="http://schemas.microsoft.com/office/drawing/2014/main" id="{9534FE39-FE21-27F3-8D35-E1F913B16E79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5E705561-F661-3EA5-9331-720EE1B58082}"/>
              </a:ext>
            </a:extLst>
          </p:cNvPr>
          <p:cNvSpPr txBox="1"/>
          <p:nvPr/>
        </p:nvSpPr>
        <p:spPr>
          <a:xfrm>
            <a:off x="5990904" y="1393509"/>
            <a:ext cx="249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tim"/>
              </a:rPr>
              <a:t>صنف الزوايا التالية</a:t>
            </a:r>
          </a:p>
        </p:txBody>
      </p:sp>
      <p:cxnSp>
        <p:nvCxnSpPr>
          <p:cNvPr id="13" name="رابط كسهم مستقيم 12">
            <a:extLst>
              <a:ext uri="{FF2B5EF4-FFF2-40B4-BE49-F238E27FC236}">
                <a16:creationId xmlns:a16="http://schemas.microsoft.com/office/drawing/2014/main" id="{11F05865-DA0C-9824-E1B3-5B0424A3598D}"/>
              </a:ext>
            </a:extLst>
          </p:cNvPr>
          <p:cNvCxnSpPr>
            <a:cxnSpLocks/>
          </p:cNvCxnSpPr>
          <p:nvPr/>
        </p:nvCxnSpPr>
        <p:spPr>
          <a:xfrm flipH="1" flipV="1">
            <a:off x="7690235" y="2501848"/>
            <a:ext cx="1071709" cy="7674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>
            <a:extLst>
              <a:ext uri="{FF2B5EF4-FFF2-40B4-BE49-F238E27FC236}">
                <a16:creationId xmlns:a16="http://schemas.microsoft.com/office/drawing/2014/main" id="{0DAA9F77-1567-94CF-60ED-E1964415FB1D}"/>
              </a:ext>
            </a:extLst>
          </p:cNvPr>
          <p:cNvCxnSpPr>
            <a:cxnSpLocks/>
          </p:cNvCxnSpPr>
          <p:nvPr/>
        </p:nvCxnSpPr>
        <p:spPr>
          <a:xfrm flipH="1">
            <a:off x="7339693" y="3269291"/>
            <a:ext cx="142821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>
            <a:extLst>
              <a:ext uri="{FF2B5EF4-FFF2-40B4-BE49-F238E27FC236}">
                <a16:creationId xmlns:a16="http://schemas.microsoft.com/office/drawing/2014/main" id="{173CB553-9B1F-466E-99E4-FAA2F88B6F15}"/>
              </a:ext>
            </a:extLst>
          </p:cNvPr>
          <p:cNvCxnSpPr>
            <a:cxnSpLocks/>
          </p:cNvCxnSpPr>
          <p:nvPr/>
        </p:nvCxnSpPr>
        <p:spPr>
          <a:xfrm flipH="1" flipV="1">
            <a:off x="4223341" y="2539094"/>
            <a:ext cx="1071709" cy="7674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F637F4AD-3668-7C2B-B55F-93A68D978180}"/>
              </a:ext>
            </a:extLst>
          </p:cNvPr>
          <p:cNvCxnSpPr>
            <a:cxnSpLocks/>
          </p:cNvCxnSpPr>
          <p:nvPr/>
        </p:nvCxnSpPr>
        <p:spPr>
          <a:xfrm>
            <a:off x="5301016" y="3297361"/>
            <a:ext cx="137977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>
            <a:extLst>
              <a:ext uri="{FF2B5EF4-FFF2-40B4-BE49-F238E27FC236}">
                <a16:creationId xmlns:a16="http://schemas.microsoft.com/office/drawing/2014/main" id="{AD0E61D6-299E-AE1C-83FD-741E08CAE9F2}"/>
              </a:ext>
            </a:extLst>
          </p:cNvPr>
          <p:cNvCxnSpPr>
            <a:cxnSpLocks/>
          </p:cNvCxnSpPr>
          <p:nvPr/>
        </p:nvCxnSpPr>
        <p:spPr>
          <a:xfrm flipH="1" flipV="1">
            <a:off x="979714" y="3297361"/>
            <a:ext cx="16920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>
            <a:extLst>
              <a:ext uri="{FF2B5EF4-FFF2-40B4-BE49-F238E27FC236}">
                <a16:creationId xmlns:a16="http://schemas.microsoft.com/office/drawing/2014/main" id="{FD414D1B-725C-4B23-2F24-DABC269A988D}"/>
              </a:ext>
            </a:extLst>
          </p:cNvPr>
          <p:cNvCxnSpPr>
            <a:cxnSpLocks/>
          </p:cNvCxnSpPr>
          <p:nvPr/>
        </p:nvCxnSpPr>
        <p:spPr>
          <a:xfrm>
            <a:off x="2067557" y="3297361"/>
            <a:ext cx="137977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حبر 26">
                <a:extLst>
                  <a:ext uri="{FF2B5EF4-FFF2-40B4-BE49-F238E27FC236}">
                    <a16:creationId xmlns:a16="http://schemas.microsoft.com/office/drawing/2014/main" id="{F0DF96A6-C324-6D11-0D29-6E6422872B57}"/>
                  </a:ext>
                </a:extLst>
              </p14:cNvPr>
              <p14:cNvContentPartPr/>
              <p14:nvPr/>
            </p14:nvContentPartPr>
            <p14:xfrm>
              <a:off x="8298913" y="2994660"/>
              <a:ext cx="103320" cy="283320"/>
            </p14:xfrm>
          </p:contentPart>
        </mc:Choice>
        <mc:Fallback xmlns="">
          <p:pic>
            <p:nvPicPr>
              <p:cNvPr id="27" name="حبر 26">
                <a:extLst>
                  <a:ext uri="{FF2B5EF4-FFF2-40B4-BE49-F238E27FC236}">
                    <a16:creationId xmlns:a16="http://schemas.microsoft.com/office/drawing/2014/main" id="{F0DF96A6-C324-6D11-0D29-6E6422872B5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80913" y="2977020"/>
                <a:ext cx="138960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8" name="حبر 27">
                <a:extLst>
                  <a:ext uri="{FF2B5EF4-FFF2-40B4-BE49-F238E27FC236}">
                    <a16:creationId xmlns:a16="http://schemas.microsoft.com/office/drawing/2014/main" id="{79AF897A-4500-F7AE-868D-74B69F6937B0}"/>
                  </a:ext>
                </a:extLst>
              </p14:cNvPr>
              <p14:cNvContentPartPr/>
              <p14:nvPr/>
            </p14:nvContentPartPr>
            <p14:xfrm>
              <a:off x="5068633" y="3050460"/>
              <a:ext cx="479520" cy="228240"/>
            </p14:xfrm>
          </p:contentPart>
        </mc:Choice>
        <mc:Fallback xmlns="">
          <p:pic>
            <p:nvPicPr>
              <p:cNvPr id="28" name="حبر 27">
                <a:extLst>
                  <a:ext uri="{FF2B5EF4-FFF2-40B4-BE49-F238E27FC236}">
                    <a16:creationId xmlns:a16="http://schemas.microsoft.com/office/drawing/2014/main" id="{79AF897A-4500-F7AE-868D-74B69F6937B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50633" y="3032460"/>
                <a:ext cx="51516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" name="حبر 29">
                <a:extLst>
                  <a:ext uri="{FF2B5EF4-FFF2-40B4-BE49-F238E27FC236}">
                    <a16:creationId xmlns:a16="http://schemas.microsoft.com/office/drawing/2014/main" id="{4A68C820-2572-2771-3986-885159C194C2}"/>
                  </a:ext>
                </a:extLst>
              </p14:cNvPr>
              <p14:cNvContentPartPr/>
              <p14:nvPr/>
            </p14:nvContentPartPr>
            <p14:xfrm>
              <a:off x="1938073" y="3135420"/>
              <a:ext cx="539280" cy="142200"/>
            </p14:xfrm>
          </p:contentPart>
        </mc:Choice>
        <mc:Fallback xmlns="">
          <p:pic>
            <p:nvPicPr>
              <p:cNvPr id="30" name="حبر 29">
                <a:extLst>
                  <a:ext uri="{FF2B5EF4-FFF2-40B4-BE49-F238E27FC236}">
                    <a16:creationId xmlns:a16="http://schemas.microsoft.com/office/drawing/2014/main" id="{4A68C820-2572-2771-3986-885159C194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20433" y="3117780"/>
                <a:ext cx="574920" cy="17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4" name="Google Shape;1354;p29"/>
          <p:cNvGrpSpPr/>
          <p:nvPr/>
        </p:nvGrpSpPr>
        <p:grpSpPr>
          <a:xfrm flipH="1">
            <a:off x="179926" y="4167043"/>
            <a:ext cx="279106" cy="268188"/>
            <a:chOff x="2416614" y="-315052"/>
            <a:chExt cx="2274706" cy="2185722"/>
          </a:xfrm>
        </p:grpSpPr>
        <p:sp>
          <p:nvSpPr>
            <p:cNvPr id="1355" name="Google Shape;1355;p29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9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9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9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9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67D170F-4B1E-4FE2-B687-A8D816ED06B1}"/>
              </a:ext>
            </a:extLst>
          </p:cNvPr>
          <p:cNvSpPr txBox="1"/>
          <p:nvPr/>
        </p:nvSpPr>
        <p:spPr>
          <a:xfrm>
            <a:off x="2984766" y="249673"/>
            <a:ext cx="3392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معاييـــــــــــــــــــــــر النجاح</a:t>
            </a:r>
            <a:endParaRPr lang="en-US" sz="36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Google Shape;2710;p47">
            <a:extLst>
              <a:ext uri="{FF2B5EF4-FFF2-40B4-BE49-F238E27FC236}">
                <a16:creationId xmlns:a16="http://schemas.microsoft.com/office/drawing/2014/main" id="{4D90FDF1-6A25-4336-B1F3-51EA69A39E37}"/>
              </a:ext>
            </a:extLst>
          </p:cNvPr>
          <p:cNvSpPr/>
          <p:nvPr/>
        </p:nvSpPr>
        <p:spPr>
          <a:xfrm>
            <a:off x="1673678" y="1485527"/>
            <a:ext cx="6338191" cy="75661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oogle Shape;1342;p29">
            <a:extLst>
              <a:ext uri="{FF2B5EF4-FFF2-40B4-BE49-F238E27FC236}">
                <a16:creationId xmlns:a16="http://schemas.microsoft.com/office/drawing/2014/main" id="{8A3E1907-ADD9-4AD8-B22F-8655E281486B}"/>
              </a:ext>
            </a:extLst>
          </p:cNvPr>
          <p:cNvGrpSpPr/>
          <p:nvPr/>
        </p:nvGrpSpPr>
        <p:grpSpPr>
          <a:xfrm flipH="1">
            <a:off x="7442782" y="1601233"/>
            <a:ext cx="476551" cy="457909"/>
            <a:chOff x="2416614" y="-315052"/>
            <a:chExt cx="2274706" cy="2185722"/>
          </a:xfrm>
        </p:grpSpPr>
        <p:sp>
          <p:nvSpPr>
            <p:cNvPr id="33" name="Google Shape;1343;p29">
              <a:extLst>
                <a:ext uri="{FF2B5EF4-FFF2-40B4-BE49-F238E27FC236}">
                  <a16:creationId xmlns:a16="http://schemas.microsoft.com/office/drawing/2014/main" id="{805AF4BB-BC9D-4E4D-B86D-8196E54C25F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344;p29">
              <a:extLst>
                <a:ext uri="{FF2B5EF4-FFF2-40B4-BE49-F238E27FC236}">
                  <a16:creationId xmlns:a16="http://schemas.microsoft.com/office/drawing/2014/main" id="{F59D1C24-6990-467A-9809-B555516D17DC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345;p29">
              <a:extLst>
                <a:ext uri="{FF2B5EF4-FFF2-40B4-BE49-F238E27FC236}">
                  <a16:creationId xmlns:a16="http://schemas.microsoft.com/office/drawing/2014/main" id="{9FE1C9C0-B739-4B57-989A-8BB16BE1864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346;p29">
              <a:extLst>
                <a:ext uri="{FF2B5EF4-FFF2-40B4-BE49-F238E27FC236}">
                  <a16:creationId xmlns:a16="http://schemas.microsoft.com/office/drawing/2014/main" id="{5AB20621-D69E-4991-BD67-048E6585BBAC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347;p29">
              <a:extLst>
                <a:ext uri="{FF2B5EF4-FFF2-40B4-BE49-F238E27FC236}">
                  <a16:creationId xmlns:a16="http://schemas.microsoft.com/office/drawing/2014/main" id="{397C9B59-A057-4769-8BE1-4F10383368F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B65BA50-DCF5-4733-9488-A9E0D51DA6B6}"/>
              </a:ext>
            </a:extLst>
          </p:cNvPr>
          <p:cNvSpPr txBox="1"/>
          <p:nvPr/>
        </p:nvSpPr>
        <p:spPr>
          <a:xfrm>
            <a:off x="1754911" y="1472157"/>
            <a:ext cx="563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أستطيع أن أحدد بعض العلاقات بين الزوايا الناتجـــة  من تقاطع الخطوط.</a:t>
            </a:r>
          </a:p>
        </p:txBody>
      </p:sp>
      <p:grpSp>
        <p:nvGrpSpPr>
          <p:cNvPr id="97" name="Google Shape;1348;p29">
            <a:extLst>
              <a:ext uri="{FF2B5EF4-FFF2-40B4-BE49-F238E27FC236}">
                <a16:creationId xmlns:a16="http://schemas.microsoft.com/office/drawing/2014/main" id="{72602FBF-D900-41AB-99F3-7C7D8B166116}"/>
              </a:ext>
            </a:extLst>
          </p:cNvPr>
          <p:cNvGrpSpPr/>
          <p:nvPr/>
        </p:nvGrpSpPr>
        <p:grpSpPr>
          <a:xfrm flipH="1">
            <a:off x="6077072" y="413960"/>
            <a:ext cx="352352" cy="338568"/>
            <a:chOff x="2416614" y="-315052"/>
            <a:chExt cx="2274706" cy="2185722"/>
          </a:xfrm>
        </p:grpSpPr>
        <p:sp>
          <p:nvSpPr>
            <p:cNvPr id="98" name="Google Shape;1349;p29">
              <a:extLst>
                <a:ext uri="{FF2B5EF4-FFF2-40B4-BE49-F238E27FC236}">
                  <a16:creationId xmlns:a16="http://schemas.microsoft.com/office/drawing/2014/main" id="{9A8F71E2-67A4-457D-B9F6-693FA69E6E1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50;p29">
              <a:extLst>
                <a:ext uri="{FF2B5EF4-FFF2-40B4-BE49-F238E27FC236}">
                  <a16:creationId xmlns:a16="http://schemas.microsoft.com/office/drawing/2014/main" id="{3C73FDEB-6A0C-4D79-A08C-6617B1D7D9B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51;p29">
              <a:extLst>
                <a:ext uri="{FF2B5EF4-FFF2-40B4-BE49-F238E27FC236}">
                  <a16:creationId xmlns:a16="http://schemas.microsoft.com/office/drawing/2014/main" id="{78934452-4925-4FCC-84C8-C6ADFB1DC785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52;p29">
              <a:extLst>
                <a:ext uri="{FF2B5EF4-FFF2-40B4-BE49-F238E27FC236}">
                  <a16:creationId xmlns:a16="http://schemas.microsoft.com/office/drawing/2014/main" id="{96A14B8C-DE97-48E9-9D42-91E3643C571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53;p29">
              <a:extLst>
                <a:ext uri="{FF2B5EF4-FFF2-40B4-BE49-F238E27FC236}">
                  <a16:creationId xmlns:a16="http://schemas.microsoft.com/office/drawing/2014/main" id="{20A6449C-B97F-49C3-934D-42D928C0127B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مجموعة 470">
            <a:extLst>
              <a:ext uri="{FF2B5EF4-FFF2-40B4-BE49-F238E27FC236}">
                <a16:creationId xmlns:a16="http://schemas.microsoft.com/office/drawing/2014/main" id="{F26EC5FB-5FA6-46FB-9C38-C477CACFCC7B}"/>
              </a:ext>
            </a:extLst>
          </p:cNvPr>
          <p:cNvGrpSpPr/>
          <p:nvPr/>
        </p:nvGrpSpPr>
        <p:grpSpPr>
          <a:xfrm>
            <a:off x="46332" y="1680833"/>
            <a:ext cx="769487" cy="2578510"/>
            <a:chOff x="4670367" y="165853"/>
            <a:chExt cx="1773552" cy="5858111"/>
          </a:xfrm>
        </p:grpSpPr>
        <p:pic>
          <p:nvPicPr>
            <p:cNvPr id="103" name="Picture 2" descr="وجه حزين كرتون Png">
              <a:extLst>
                <a:ext uri="{FF2B5EF4-FFF2-40B4-BE49-F238E27FC236}">
                  <a16:creationId xmlns:a16="http://schemas.microsoft.com/office/drawing/2014/main" id="{36909290-31F1-46D7-AF8E-5E3DB3137D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0367" y="4309465"/>
              <a:ext cx="1666874" cy="1714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4" name="مجموعة 472">
              <a:extLst>
                <a:ext uri="{FF2B5EF4-FFF2-40B4-BE49-F238E27FC236}">
                  <a16:creationId xmlns:a16="http://schemas.microsoft.com/office/drawing/2014/main" id="{E7574ECE-108C-48BC-8BEF-B0996416171F}"/>
                </a:ext>
              </a:extLst>
            </p:cNvPr>
            <p:cNvGrpSpPr/>
            <p:nvPr/>
          </p:nvGrpSpPr>
          <p:grpSpPr>
            <a:xfrm>
              <a:off x="4777045" y="165853"/>
              <a:ext cx="1666874" cy="3841934"/>
              <a:chOff x="4777045" y="165853"/>
              <a:chExt cx="1666874" cy="3841934"/>
            </a:xfrm>
          </p:grpSpPr>
          <p:pic>
            <p:nvPicPr>
              <p:cNvPr id="105" name="صورة 473">
                <a:extLst>
                  <a:ext uri="{FF2B5EF4-FFF2-40B4-BE49-F238E27FC236}">
                    <a16:creationId xmlns:a16="http://schemas.microsoft.com/office/drawing/2014/main" id="{87453C96-4E56-4F2F-BF21-69A84EF83D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7045" y="165853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106" name="صورة 474">
                <a:extLst>
                  <a:ext uri="{FF2B5EF4-FFF2-40B4-BE49-F238E27FC236}">
                    <a16:creationId xmlns:a16="http://schemas.microsoft.com/office/drawing/2014/main" id="{D3DD85FA-3702-4874-8B55-0BC69DBD4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777045" y="2326605"/>
                <a:ext cx="1629565" cy="1681182"/>
              </a:xfrm>
              <a:prstGeom prst="rect">
                <a:avLst/>
              </a:prstGeom>
            </p:spPr>
          </p:pic>
        </p:grpSp>
      </p:grpSp>
      <p:sp>
        <p:nvSpPr>
          <p:cNvPr id="10" name="Google Shape;2710;p47">
            <a:extLst>
              <a:ext uri="{FF2B5EF4-FFF2-40B4-BE49-F238E27FC236}">
                <a16:creationId xmlns:a16="http://schemas.microsoft.com/office/drawing/2014/main" id="{AC95394F-D230-4FDF-0FC1-22F7576E8997}"/>
              </a:ext>
            </a:extLst>
          </p:cNvPr>
          <p:cNvSpPr/>
          <p:nvPr/>
        </p:nvSpPr>
        <p:spPr>
          <a:xfrm>
            <a:off x="1581142" y="2486095"/>
            <a:ext cx="6338191" cy="1171192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FD5E9AE-2FE3-AE38-088A-BC7285300665}"/>
              </a:ext>
            </a:extLst>
          </p:cNvPr>
          <p:cNvSpPr txBox="1"/>
          <p:nvPr/>
        </p:nvSpPr>
        <p:spPr>
          <a:xfrm>
            <a:off x="2095677" y="2493019"/>
            <a:ext cx="5238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أستطيع أن أحسب الزوايا المجهولة باستدلال خـــواص الزوايا والأضلاع متساوية الأطول وأن أشرح الاستـــــــــدلال .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oogle Shape;1342;p29">
            <a:extLst>
              <a:ext uri="{FF2B5EF4-FFF2-40B4-BE49-F238E27FC236}">
                <a16:creationId xmlns:a16="http://schemas.microsoft.com/office/drawing/2014/main" id="{94B42932-97B6-FAD3-B4A7-259E4E1C6632}"/>
              </a:ext>
            </a:extLst>
          </p:cNvPr>
          <p:cNvGrpSpPr/>
          <p:nvPr/>
        </p:nvGrpSpPr>
        <p:grpSpPr>
          <a:xfrm flipH="1">
            <a:off x="7372152" y="2795448"/>
            <a:ext cx="476551" cy="457909"/>
            <a:chOff x="2416614" y="-315052"/>
            <a:chExt cx="2274706" cy="2185722"/>
          </a:xfrm>
        </p:grpSpPr>
        <p:sp>
          <p:nvSpPr>
            <p:cNvPr id="13" name="Google Shape;1343;p29">
              <a:extLst>
                <a:ext uri="{FF2B5EF4-FFF2-40B4-BE49-F238E27FC236}">
                  <a16:creationId xmlns:a16="http://schemas.microsoft.com/office/drawing/2014/main" id="{2DECE35D-D936-C861-F035-DE97E45E93FD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44;p29">
              <a:extLst>
                <a:ext uri="{FF2B5EF4-FFF2-40B4-BE49-F238E27FC236}">
                  <a16:creationId xmlns:a16="http://schemas.microsoft.com/office/drawing/2014/main" id="{05C4D4E3-E731-C2B5-575A-BC3DF96019F0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345;p29">
              <a:extLst>
                <a:ext uri="{FF2B5EF4-FFF2-40B4-BE49-F238E27FC236}">
                  <a16:creationId xmlns:a16="http://schemas.microsoft.com/office/drawing/2014/main" id="{787192DB-F4CC-ECA9-767A-116F4BFA9098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46;p29">
              <a:extLst>
                <a:ext uri="{FF2B5EF4-FFF2-40B4-BE49-F238E27FC236}">
                  <a16:creationId xmlns:a16="http://schemas.microsoft.com/office/drawing/2014/main" id="{0CFD8C19-B942-0D7A-CA5F-21967A3838E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347;p29">
              <a:extLst>
                <a:ext uri="{FF2B5EF4-FFF2-40B4-BE49-F238E27FC236}">
                  <a16:creationId xmlns:a16="http://schemas.microsoft.com/office/drawing/2014/main" id="{4E945509-5270-F48A-24B6-6CA6DBF81A71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342;p29">
            <a:extLst>
              <a:ext uri="{FF2B5EF4-FFF2-40B4-BE49-F238E27FC236}">
                <a16:creationId xmlns:a16="http://schemas.microsoft.com/office/drawing/2014/main" id="{EB24A2A9-884A-4B5B-B1B5-026E721D2FF1}"/>
              </a:ext>
            </a:extLst>
          </p:cNvPr>
          <p:cNvGrpSpPr/>
          <p:nvPr/>
        </p:nvGrpSpPr>
        <p:grpSpPr>
          <a:xfrm flipH="1">
            <a:off x="1673322" y="1634881"/>
            <a:ext cx="476551" cy="457909"/>
            <a:chOff x="2416614" y="-315052"/>
            <a:chExt cx="2274706" cy="2185722"/>
          </a:xfrm>
        </p:grpSpPr>
        <p:sp>
          <p:nvSpPr>
            <p:cNvPr id="25" name="Google Shape;1343;p29">
              <a:extLst>
                <a:ext uri="{FF2B5EF4-FFF2-40B4-BE49-F238E27FC236}">
                  <a16:creationId xmlns:a16="http://schemas.microsoft.com/office/drawing/2014/main" id="{2C499047-3B7A-A727-397E-CD3906267CE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344;p29">
              <a:extLst>
                <a:ext uri="{FF2B5EF4-FFF2-40B4-BE49-F238E27FC236}">
                  <a16:creationId xmlns:a16="http://schemas.microsoft.com/office/drawing/2014/main" id="{B99C2627-CF72-CA27-1C74-DD2C3CD55B80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1345;p29">
              <a:extLst>
                <a:ext uri="{FF2B5EF4-FFF2-40B4-BE49-F238E27FC236}">
                  <a16:creationId xmlns:a16="http://schemas.microsoft.com/office/drawing/2014/main" id="{5B5285E0-61C8-CBEF-E9F2-A3C43389B7A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346;p29">
              <a:extLst>
                <a:ext uri="{FF2B5EF4-FFF2-40B4-BE49-F238E27FC236}">
                  <a16:creationId xmlns:a16="http://schemas.microsoft.com/office/drawing/2014/main" id="{D0B15175-8103-84C5-4488-A239AA7C653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347;p29">
              <a:extLst>
                <a:ext uri="{FF2B5EF4-FFF2-40B4-BE49-F238E27FC236}">
                  <a16:creationId xmlns:a16="http://schemas.microsoft.com/office/drawing/2014/main" id="{D9D35CF7-FBEE-CD74-7815-44D09457A59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342;p29">
            <a:extLst>
              <a:ext uri="{FF2B5EF4-FFF2-40B4-BE49-F238E27FC236}">
                <a16:creationId xmlns:a16="http://schemas.microsoft.com/office/drawing/2014/main" id="{C6D2EF19-9A79-4B05-9C26-5447D3E6F7BB}"/>
              </a:ext>
            </a:extLst>
          </p:cNvPr>
          <p:cNvGrpSpPr/>
          <p:nvPr/>
        </p:nvGrpSpPr>
        <p:grpSpPr>
          <a:xfrm flipH="1">
            <a:off x="1673322" y="2783452"/>
            <a:ext cx="476551" cy="457909"/>
            <a:chOff x="2416614" y="-315052"/>
            <a:chExt cx="2274706" cy="2185722"/>
          </a:xfrm>
        </p:grpSpPr>
        <p:sp>
          <p:nvSpPr>
            <p:cNvPr id="48" name="Google Shape;1343;p29">
              <a:extLst>
                <a:ext uri="{FF2B5EF4-FFF2-40B4-BE49-F238E27FC236}">
                  <a16:creationId xmlns:a16="http://schemas.microsoft.com/office/drawing/2014/main" id="{6B85016B-2276-2A77-93FE-9D6A4C6287D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9">
              <a:extLst>
                <a:ext uri="{FF2B5EF4-FFF2-40B4-BE49-F238E27FC236}">
                  <a16:creationId xmlns:a16="http://schemas.microsoft.com/office/drawing/2014/main" id="{929A591F-C17A-B74A-326E-90305BF87C3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5" name="Google Shape;1345;p29">
              <a:extLst>
                <a:ext uri="{FF2B5EF4-FFF2-40B4-BE49-F238E27FC236}">
                  <a16:creationId xmlns:a16="http://schemas.microsoft.com/office/drawing/2014/main" id="{171DEBF7-C049-492B-F817-D0F2F58C379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9">
              <a:extLst>
                <a:ext uri="{FF2B5EF4-FFF2-40B4-BE49-F238E27FC236}">
                  <a16:creationId xmlns:a16="http://schemas.microsoft.com/office/drawing/2014/main" id="{78EF6774-9E8F-293B-F964-3531751CD9E4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9">
              <a:extLst>
                <a:ext uri="{FF2B5EF4-FFF2-40B4-BE49-F238E27FC236}">
                  <a16:creationId xmlns:a16="http://schemas.microsoft.com/office/drawing/2014/main" id="{3F79D65B-6652-4BC0-976E-A88AE632207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6" name="Google Shape;1348;p29">
            <a:extLst>
              <a:ext uri="{FF2B5EF4-FFF2-40B4-BE49-F238E27FC236}">
                <a16:creationId xmlns:a16="http://schemas.microsoft.com/office/drawing/2014/main" id="{F362EEE2-E606-5B36-9286-26241B3B4738}"/>
              </a:ext>
            </a:extLst>
          </p:cNvPr>
          <p:cNvGrpSpPr/>
          <p:nvPr/>
        </p:nvGrpSpPr>
        <p:grpSpPr>
          <a:xfrm flipH="1">
            <a:off x="2808524" y="455346"/>
            <a:ext cx="352352" cy="338568"/>
            <a:chOff x="2416614" y="-315052"/>
            <a:chExt cx="2274706" cy="2185722"/>
          </a:xfrm>
        </p:grpSpPr>
        <p:sp>
          <p:nvSpPr>
            <p:cNvPr id="1367" name="Google Shape;1349;p29">
              <a:extLst>
                <a:ext uri="{FF2B5EF4-FFF2-40B4-BE49-F238E27FC236}">
                  <a16:creationId xmlns:a16="http://schemas.microsoft.com/office/drawing/2014/main" id="{588D61B6-9D83-6C65-A2FC-18C96936A8F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50;p29">
              <a:extLst>
                <a:ext uri="{FF2B5EF4-FFF2-40B4-BE49-F238E27FC236}">
                  <a16:creationId xmlns:a16="http://schemas.microsoft.com/office/drawing/2014/main" id="{45D5239E-3719-4091-6160-18F3E79B712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51;p29">
              <a:extLst>
                <a:ext uri="{FF2B5EF4-FFF2-40B4-BE49-F238E27FC236}">
                  <a16:creationId xmlns:a16="http://schemas.microsoft.com/office/drawing/2014/main" id="{5FCBA56D-DFB5-5107-CD26-3CAA94844A5C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52;p29">
              <a:extLst>
                <a:ext uri="{FF2B5EF4-FFF2-40B4-BE49-F238E27FC236}">
                  <a16:creationId xmlns:a16="http://schemas.microsoft.com/office/drawing/2014/main" id="{1E84016F-B658-1BDE-DC9C-5FCF36A6C765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53;p29">
              <a:extLst>
                <a:ext uri="{FF2B5EF4-FFF2-40B4-BE49-F238E27FC236}">
                  <a16:creationId xmlns:a16="http://schemas.microsoft.com/office/drawing/2014/main" id="{F61D2A5E-5636-5EFF-9D6D-BF74742C1F3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1">
          <a:extLst>
            <a:ext uri="{FF2B5EF4-FFF2-40B4-BE49-F238E27FC236}">
              <a16:creationId xmlns:a16="http://schemas.microsoft.com/office/drawing/2014/main" id="{9334F564-E1AA-D95F-F51C-CF882BACB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29">
            <a:extLst>
              <a:ext uri="{FF2B5EF4-FFF2-40B4-BE49-F238E27FC236}">
                <a16:creationId xmlns:a16="http://schemas.microsoft.com/office/drawing/2014/main" id="{928FE583-8CCB-C249-B8ED-228783C7110E}"/>
              </a:ext>
            </a:extLst>
          </p:cNvPr>
          <p:cNvGrpSpPr/>
          <p:nvPr/>
        </p:nvGrpSpPr>
        <p:grpSpPr>
          <a:xfrm flipH="1">
            <a:off x="2890753" y="413960"/>
            <a:ext cx="352352" cy="338568"/>
            <a:chOff x="2416614" y="-315052"/>
            <a:chExt cx="2274706" cy="2185722"/>
          </a:xfrm>
        </p:grpSpPr>
        <p:sp>
          <p:nvSpPr>
            <p:cNvPr id="1349" name="Google Shape;1349;p29">
              <a:extLst>
                <a:ext uri="{FF2B5EF4-FFF2-40B4-BE49-F238E27FC236}">
                  <a16:creationId xmlns:a16="http://schemas.microsoft.com/office/drawing/2014/main" id="{AEB90DCD-134B-1DD6-A63E-BD206404D6C2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9">
              <a:extLst>
                <a:ext uri="{FF2B5EF4-FFF2-40B4-BE49-F238E27FC236}">
                  <a16:creationId xmlns:a16="http://schemas.microsoft.com/office/drawing/2014/main" id="{78F7CA54-A465-8D68-3E92-2B6944FA6249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9">
              <a:extLst>
                <a:ext uri="{FF2B5EF4-FFF2-40B4-BE49-F238E27FC236}">
                  <a16:creationId xmlns:a16="http://schemas.microsoft.com/office/drawing/2014/main" id="{D77E27EE-5F9E-0C49-70F9-577DBCEABAE1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9">
              <a:extLst>
                <a:ext uri="{FF2B5EF4-FFF2-40B4-BE49-F238E27FC236}">
                  <a16:creationId xmlns:a16="http://schemas.microsoft.com/office/drawing/2014/main" id="{1D75B361-57FF-2D63-49B9-9DD430CCA55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9">
              <a:extLst>
                <a:ext uri="{FF2B5EF4-FFF2-40B4-BE49-F238E27FC236}">
                  <a16:creationId xmlns:a16="http://schemas.microsoft.com/office/drawing/2014/main" id="{5E9D46BE-64EB-A17E-652D-702C85CBC870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" name="Google Shape;1354;p29">
            <a:extLst>
              <a:ext uri="{FF2B5EF4-FFF2-40B4-BE49-F238E27FC236}">
                <a16:creationId xmlns:a16="http://schemas.microsoft.com/office/drawing/2014/main" id="{4DBB80C2-0B98-059F-539B-F3E06CCBECF1}"/>
              </a:ext>
            </a:extLst>
          </p:cNvPr>
          <p:cNvGrpSpPr/>
          <p:nvPr/>
        </p:nvGrpSpPr>
        <p:grpSpPr>
          <a:xfrm flipH="1">
            <a:off x="179926" y="4167043"/>
            <a:ext cx="279106" cy="268188"/>
            <a:chOff x="2416614" y="-315052"/>
            <a:chExt cx="2274706" cy="2185722"/>
          </a:xfrm>
        </p:grpSpPr>
        <p:sp>
          <p:nvSpPr>
            <p:cNvPr id="1355" name="Google Shape;1355;p29">
              <a:extLst>
                <a:ext uri="{FF2B5EF4-FFF2-40B4-BE49-F238E27FC236}">
                  <a16:creationId xmlns:a16="http://schemas.microsoft.com/office/drawing/2014/main" id="{D120260A-76B9-71FE-124C-8CB92833F6F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9">
              <a:extLst>
                <a:ext uri="{FF2B5EF4-FFF2-40B4-BE49-F238E27FC236}">
                  <a16:creationId xmlns:a16="http://schemas.microsoft.com/office/drawing/2014/main" id="{AE6C3328-4AA5-1325-5C87-302B1F441F62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9">
              <a:extLst>
                <a:ext uri="{FF2B5EF4-FFF2-40B4-BE49-F238E27FC236}">
                  <a16:creationId xmlns:a16="http://schemas.microsoft.com/office/drawing/2014/main" id="{0798042A-3E89-B024-5DAD-B8BE20CCE47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9">
              <a:extLst>
                <a:ext uri="{FF2B5EF4-FFF2-40B4-BE49-F238E27FC236}">
                  <a16:creationId xmlns:a16="http://schemas.microsoft.com/office/drawing/2014/main" id="{1AA9609B-21B9-CA62-3473-835BC680DAB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9">
              <a:extLst>
                <a:ext uri="{FF2B5EF4-FFF2-40B4-BE49-F238E27FC236}">
                  <a16:creationId xmlns:a16="http://schemas.microsoft.com/office/drawing/2014/main" id="{4DFDA36E-6101-54E0-FF08-52B3F0F585DC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012EFA1-91FB-A706-27B8-BDD5E59905FD}"/>
              </a:ext>
            </a:extLst>
          </p:cNvPr>
          <p:cNvSpPr txBox="1"/>
          <p:nvPr/>
        </p:nvSpPr>
        <p:spPr>
          <a:xfrm>
            <a:off x="2971834" y="252531"/>
            <a:ext cx="3392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مفـــــــــــــردات الــــــــــــــــدرس</a:t>
            </a:r>
            <a:endParaRPr lang="en-US" sz="32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Google Shape;2710;p47">
            <a:extLst>
              <a:ext uri="{FF2B5EF4-FFF2-40B4-BE49-F238E27FC236}">
                <a16:creationId xmlns:a16="http://schemas.microsoft.com/office/drawing/2014/main" id="{17515CB7-B0E7-E3EB-1B70-02B43F335C86}"/>
              </a:ext>
            </a:extLst>
          </p:cNvPr>
          <p:cNvSpPr/>
          <p:nvPr/>
        </p:nvSpPr>
        <p:spPr>
          <a:xfrm>
            <a:off x="4008664" y="1176692"/>
            <a:ext cx="3088029" cy="73807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3114;p49">
            <a:extLst>
              <a:ext uri="{FF2B5EF4-FFF2-40B4-BE49-F238E27FC236}">
                <a16:creationId xmlns:a16="http://schemas.microsoft.com/office/drawing/2014/main" id="{2519D083-F193-B1C5-5A0F-EF651A2ED343}"/>
              </a:ext>
            </a:extLst>
          </p:cNvPr>
          <p:cNvGrpSpPr/>
          <p:nvPr/>
        </p:nvGrpSpPr>
        <p:grpSpPr>
          <a:xfrm>
            <a:off x="6885113" y="1288141"/>
            <a:ext cx="614914" cy="515172"/>
            <a:chOff x="7165112" y="1774478"/>
            <a:chExt cx="479577" cy="401788"/>
          </a:xfrm>
        </p:grpSpPr>
        <p:sp>
          <p:nvSpPr>
            <p:cNvPr id="50" name="Google Shape;3115;p49">
              <a:extLst>
                <a:ext uri="{FF2B5EF4-FFF2-40B4-BE49-F238E27FC236}">
                  <a16:creationId xmlns:a16="http://schemas.microsoft.com/office/drawing/2014/main" id="{D34DA346-D8B8-1D82-145E-00403A44132E}"/>
                </a:ext>
              </a:extLst>
            </p:cNvPr>
            <p:cNvSpPr/>
            <p:nvPr/>
          </p:nvSpPr>
          <p:spPr>
            <a:xfrm>
              <a:off x="7165112" y="1774478"/>
              <a:ext cx="479577" cy="401788"/>
            </a:xfrm>
            <a:custGeom>
              <a:avLst/>
              <a:gdLst/>
              <a:ahLst/>
              <a:cxnLst/>
              <a:rect l="l" t="t" r="r" b="b"/>
              <a:pathLst>
                <a:path w="10160" h="8512" extrusionOk="0">
                  <a:moveTo>
                    <a:pt x="7404" y="0"/>
                  </a:moveTo>
                  <a:cubicBezTo>
                    <a:pt x="7171" y="0"/>
                    <a:pt x="6938" y="51"/>
                    <a:pt x="6722" y="153"/>
                  </a:cubicBezTo>
                  <a:cubicBezTo>
                    <a:pt x="6374" y="314"/>
                    <a:pt x="6110" y="589"/>
                    <a:pt x="5956" y="910"/>
                  </a:cubicBezTo>
                  <a:cubicBezTo>
                    <a:pt x="5520" y="649"/>
                    <a:pt x="5018" y="508"/>
                    <a:pt x="4503" y="508"/>
                  </a:cubicBezTo>
                  <a:cubicBezTo>
                    <a:pt x="3740" y="508"/>
                    <a:pt x="3023" y="807"/>
                    <a:pt x="2491" y="1349"/>
                  </a:cubicBezTo>
                  <a:cubicBezTo>
                    <a:pt x="2391" y="1449"/>
                    <a:pt x="2311" y="1563"/>
                    <a:pt x="2254" y="1686"/>
                  </a:cubicBezTo>
                  <a:cubicBezTo>
                    <a:pt x="2153" y="1780"/>
                    <a:pt x="2066" y="1891"/>
                    <a:pt x="2002" y="2015"/>
                  </a:cubicBezTo>
                  <a:cubicBezTo>
                    <a:pt x="1835" y="2333"/>
                    <a:pt x="1728" y="2684"/>
                    <a:pt x="1691" y="3042"/>
                  </a:cubicBezTo>
                  <a:cubicBezTo>
                    <a:pt x="1665" y="3041"/>
                    <a:pt x="1639" y="3041"/>
                    <a:pt x="1613" y="3041"/>
                  </a:cubicBezTo>
                  <a:cubicBezTo>
                    <a:pt x="1278" y="3041"/>
                    <a:pt x="947" y="3142"/>
                    <a:pt x="667" y="3344"/>
                  </a:cubicBezTo>
                  <a:cubicBezTo>
                    <a:pt x="248" y="3642"/>
                    <a:pt x="1" y="4130"/>
                    <a:pt x="1" y="4643"/>
                  </a:cubicBezTo>
                  <a:cubicBezTo>
                    <a:pt x="1" y="4819"/>
                    <a:pt x="31" y="4997"/>
                    <a:pt x="91" y="5168"/>
                  </a:cubicBezTo>
                  <a:lnTo>
                    <a:pt x="145" y="5318"/>
                  </a:lnTo>
                  <a:cubicBezTo>
                    <a:pt x="265" y="5667"/>
                    <a:pt x="456" y="5981"/>
                    <a:pt x="704" y="6242"/>
                  </a:cubicBezTo>
                  <a:cubicBezTo>
                    <a:pt x="650" y="6410"/>
                    <a:pt x="624" y="6584"/>
                    <a:pt x="624" y="6764"/>
                  </a:cubicBezTo>
                  <a:cubicBezTo>
                    <a:pt x="624" y="7729"/>
                    <a:pt x="1407" y="8512"/>
                    <a:pt x="2371" y="8512"/>
                  </a:cubicBezTo>
                  <a:cubicBezTo>
                    <a:pt x="3107" y="8512"/>
                    <a:pt x="3740" y="8050"/>
                    <a:pt x="3994" y="7404"/>
                  </a:cubicBezTo>
                  <a:cubicBezTo>
                    <a:pt x="4295" y="7377"/>
                    <a:pt x="4580" y="7280"/>
                    <a:pt x="4834" y="7129"/>
                  </a:cubicBezTo>
                  <a:cubicBezTo>
                    <a:pt x="5089" y="7929"/>
                    <a:pt x="5842" y="8512"/>
                    <a:pt x="6722" y="8512"/>
                  </a:cubicBezTo>
                  <a:cubicBezTo>
                    <a:pt x="7817" y="8512"/>
                    <a:pt x="8707" y="7622"/>
                    <a:pt x="8707" y="6527"/>
                  </a:cubicBezTo>
                  <a:cubicBezTo>
                    <a:pt x="8707" y="6460"/>
                    <a:pt x="8704" y="6390"/>
                    <a:pt x="8698" y="6323"/>
                  </a:cubicBezTo>
                  <a:cubicBezTo>
                    <a:pt x="8747" y="6316"/>
                    <a:pt x="8801" y="6306"/>
                    <a:pt x="8854" y="6296"/>
                  </a:cubicBezTo>
                  <a:cubicBezTo>
                    <a:pt x="9327" y="6185"/>
                    <a:pt x="9722" y="5868"/>
                    <a:pt x="9936" y="5426"/>
                  </a:cubicBezTo>
                  <a:cubicBezTo>
                    <a:pt x="10144" y="5004"/>
                    <a:pt x="10160" y="4525"/>
                    <a:pt x="9989" y="4100"/>
                  </a:cubicBezTo>
                  <a:lnTo>
                    <a:pt x="9956" y="4003"/>
                  </a:lnTo>
                  <a:lnTo>
                    <a:pt x="9826" y="3752"/>
                  </a:lnTo>
                  <a:cubicBezTo>
                    <a:pt x="9792" y="3685"/>
                    <a:pt x="9752" y="3622"/>
                    <a:pt x="9708" y="3561"/>
                  </a:cubicBezTo>
                  <a:cubicBezTo>
                    <a:pt x="9688" y="3487"/>
                    <a:pt x="9662" y="3414"/>
                    <a:pt x="9628" y="3347"/>
                  </a:cubicBezTo>
                  <a:lnTo>
                    <a:pt x="9551" y="3183"/>
                  </a:lnTo>
                  <a:cubicBezTo>
                    <a:pt x="9551" y="3002"/>
                    <a:pt x="9521" y="2818"/>
                    <a:pt x="9461" y="2644"/>
                  </a:cubicBezTo>
                  <a:cubicBezTo>
                    <a:pt x="9401" y="2470"/>
                    <a:pt x="9310" y="2306"/>
                    <a:pt x="9196" y="2162"/>
                  </a:cubicBezTo>
                  <a:lnTo>
                    <a:pt x="9022" y="1382"/>
                  </a:lnTo>
                  <a:lnTo>
                    <a:pt x="9022" y="1312"/>
                  </a:lnTo>
                  <a:lnTo>
                    <a:pt x="8972" y="1174"/>
                  </a:lnTo>
                  <a:cubicBezTo>
                    <a:pt x="8845" y="733"/>
                    <a:pt x="8533" y="368"/>
                    <a:pt x="8111" y="164"/>
                  </a:cubicBezTo>
                  <a:cubicBezTo>
                    <a:pt x="7887" y="55"/>
                    <a:pt x="7645" y="0"/>
                    <a:pt x="7404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116;p49">
              <a:extLst>
                <a:ext uri="{FF2B5EF4-FFF2-40B4-BE49-F238E27FC236}">
                  <a16:creationId xmlns:a16="http://schemas.microsoft.com/office/drawing/2014/main" id="{BCE7F3B6-2CB8-C9DF-C89A-2012762A972A}"/>
                </a:ext>
              </a:extLst>
            </p:cNvPr>
            <p:cNvSpPr/>
            <p:nvPr/>
          </p:nvSpPr>
          <p:spPr>
            <a:xfrm>
              <a:off x="7492980" y="1831970"/>
              <a:ext cx="58531" cy="101721"/>
            </a:xfrm>
            <a:custGeom>
              <a:avLst/>
              <a:gdLst/>
              <a:ahLst/>
              <a:cxnLst/>
              <a:rect l="l" t="t" r="r" b="b"/>
              <a:pathLst>
                <a:path w="1240" h="2155" extrusionOk="0">
                  <a:moveTo>
                    <a:pt x="466" y="0"/>
                  </a:moveTo>
                  <a:cubicBezTo>
                    <a:pt x="408" y="0"/>
                    <a:pt x="348" y="13"/>
                    <a:pt x="292" y="40"/>
                  </a:cubicBezTo>
                  <a:cubicBezTo>
                    <a:pt x="88" y="134"/>
                    <a:pt x="0" y="375"/>
                    <a:pt x="94" y="579"/>
                  </a:cubicBezTo>
                  <a:lnTo>
                    <a:pt x="791" y="2025"/>
                  </a:lnTo>
                  <a:cubicBezTo>
                    <a:pt x="827" y="2104"/>
                    <a:pt x="906" y="2154"/>
                    <a:pt x="992" y="2154"/>
                  </a:cubicBezTo>
                  <a:cubicBezTo>
                    <a:pt x="1009" y="2154"/>
                    <a:pt x="1025" y="2153"/>
                    <a:pt x="1041" y="2149"/>
                  </a:cubicBezTo>
                  <a:cubicBezTo>
                    <a:pt x="1162" y="2119"/>
                    <a:pt x="1239" y="1999"/>
                    <a:pt x="1209" y="1878"/>
                  </a:cubicBezTo>
                  <a:lnTo>
                    <a:pt x="861" y="315"/>
                  </a:lnTo>
                  <a:cubicBezTo>
                    <a:pt x="854" y="287"/>
                    <a:pt x="844" y="261"/>
                    <a:pt x="831" y="234"/>
                  </a:cubicBezTo>
                  <a:cubicBezTo>
                    <a:pt x="763" y="87"/>
                    <a:pt x="618" y="0"/>
                    <a:pt x="46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117;p49">
              <a:extLst>
                <a:ext uri="{FF2B5EF4-FFF2-40B4-BE49-F238E27FC236}">
                  <a16:creationId xmlns:a16="http://schemas.microsoft.com/office/drawing/2014/main" id="{C03CB01D-E75E-571F-2757-FC4FCE87C940}"/>
                </a:ext>
              </a:extLst>
            </p:cNvPr>
            <p:cNvSpPr/>
            <p:nvPr/>
          </p:nvSpPr>
          <p:spPr>
            <a:xfrm>
              <a:off x="7529184" y="1914527"/>
              <a:ext cx="57398" cy="101721"/>
            </a:xfrm>
            <a:custGeom>
              <a:avLst/>
              <a:gdLst/>
              <a:ahLst/>
              <a:cxnLst/>
              <a:rect l="l" t="t" r="r" b="b"/>
              <a:pathLst>
                <a:path w="1216" h="2155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372" y="1840"/>
                  </a:lnTo>
                  <a:cubicBezTo>
                    <a:pt x="418" y="2027"/>
                    <a:pt x="586" y="2154"/>
                    <a:pt x="770" y="2154"/>
                  </a:cubicBezTo>
                  <a:cubicBezTo>
                    <a:pt x="800" y="2154"/>
                    <a:pt x="830" y="2151"/>
                    <a:pt x="860" y="2144"/>
                  </a:cubicBezTo>
                  <a:cubicBezTo>
                    <a:pt x="1078" y="2090"/>
                    <a:pt x="1215" y="1873"/>
                    <a:pt x="1165" y="1656"/>
                  </a:cubicBezTo>
                  <a:cubicBezTo>
                    <a:pt x="1158" y="1628"/>
                    <a:pt x="1148" y="1599"/>
                    <a:pt x="1135" y="1575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118;p49">
              <a:extLst>
                <a:ext uri="{FF2B5EF4-FFF2-40B4-BE49-F238E27FC236}">
                  <a16:creationId xmlns:a16="http://schemas.microsoft.com/office/drawing/2014/main" id="{AE567325-60DE-29B5-7825-9A19404CD8AE}"/>
                </a:ext>
              </a:extLst>
            </p:cNvPr>
            <p:cNvSpPr/>
            <p:nvPr/>
          </p:nvSpPr>
          <p:spPr>
            <a:xfrm>
              <a:off x="7529184" y="1914527"/>
              <a:ext cx="37479" cy="57445"/>
            </a:xfrm>
            <a:custGeom>
              <a:avLst/>
              <a:gdLst/>
              <a:ahLst/>
              <a:cxnLst/>
              <a:rect l="l" t="t" r="r" b="b"/>
              <a:pathLst>
                <a:path w="794" h="1217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234" y="1217"/>
                  </a:lnTo>
                  <a:cubicBezTo>
                    <a:pt x="452" y="1089"/>
                    <a:pt x="653" y="969"/>
                    <a:pt x="653" y="969"/>
                  </a:cubicBezTo>
                  <a:cubicBezTo>
                    <a:pt x="703" y="939"/>
                    <a:pt x="753" y="902"/>
                    <a:pt x="793" y="862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119;p49">
              <a:extLst>
                <a:ext uri="{FF2B5EF4-FFF2-40B4-BE49-F238E27FC236}">
                  <a16:creationId xmlns:a16="http://schemas.microsoft.com/office/drawing/2014/main" id="{D57182AA-ED32-BFF8-D006-A54EFAED9A4B}"/>
                </a:ext>
              </a:extLst>
            </p:cNvPr>
            <p:cNvSpPr/>
            <p:nvPr/>
          </p:nvSpPr>
          <p:spPr>
            <a:xfrm>
              <a:off x="7510540" y="1882996"/>
              <a:ext cx="40972" cy="50695"/>
            </a:xfrm>
            <a:custGeom>
              <a:avLst/>
              <a:gdLst/>
              <a:ahLst/>
              <a:cxnLst/>
              <a:rect l="l" t="t" r="r" b="b"/>
              <a:pathLst>
                <a:path w="868" h="1074" extrusionOk="0">
                  <a:moveTo>
                    <a:pt x="596" y="0"/>
                  </a:moveTo>
                  <a:cubicBezTo>
                    <a:pt x="559" y="0"/>
                    <a:pt x="519" y="3"/>
                    <a:pt x="482" y="7"/>
                  </a:cubicBezTo>
                  <a:cubicBezTo>
                    <a:pt x="482" y="7"/>
                    <a:pt x="251" y="40"/>
                    <a:pt x="0" y="74"/>
                  </a:cubicBezTo>
                  <a:lnTo>
                    <a:pt x="419" y="944"/>
                  </a:lnTo>
                  <a:cubicBezTo>
                    <a:pt x="455" y="1023"/>
                    <a:pt x="534" y="1073"/>
                    <a:pt x="620" y="1073"/>
                  </a:cubicBezTo>
                  <a:cubicBezTo>
                    <a:pt x="637" y="1073"/>
                    <a:pt x="653" y="1072"/>
                    <a:pt x="669" y="1068"/>
                  </a:cubicBezTo>
                  <a:cubicBezTo>
                    <a:pt x="790" y="1038"/>
                    <a:pt x="867" y="918"/>
                    <a:pt x="837" y="797"/>
                  </a:cubicBezTo>
                  <a:lnTo>
                    <a:pt x="660" y="3"/>
                  </a:lnTo>
                  <a:cubicBezTo>
                    <a:pt x="640" y="0"/>
                    <a:pt x="616" y="0"/>
                    <a:pt x="59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120;p49">
              <a:extLst>
                <a:ext uri="{FF2B5EF4-FFF2-40B4-BE49-F238E27FC236}">
                  <a16:creationId xmlns:a16="http://schemas.microsoft.com/office/drawing/2014/main" id="{B26E3C0A-4050-381B-4C9E-7D13A23A7F22}"/>
                </a:ext>
              </a:extLst>
            </p:cNvPr>
            <p:cNvSpPr/>
            <p:nvPr/>
          </p:nvSpPr>
          <p:spPr>
            <a:xfrm>
              <a:off x="7483823" y="1904804"/>
              <a:ext cx="76515" cy="63535"/>
            </a:xfrm>
            <a:custGeom>
              <a:avLst/>
              <a:gdLst/>
              <a:ahLst/>
              <a:cxnLst/>
              <a:rect l="l" t="t" r="r" b="b"/>
              <a:pathLst>
                <a:path w="1621" h="1346" extrusionOk="0">
                  <a:moveTo>
                    <a:pt x="1159" y="0"/>
                  </a:moveTo>
                  <a:cubicBezTo>
                    <a:pt x="1143" y="0"/>
                    <a:pt x="1126" y="1"/>
                    <a:pt x="1108" y="3"/>
                  </a:cubicBezTo>
                  <a:lnTo>
                    <a:pt x="1" y="154"/>
                  </a:lnTo>
                  <a:lnTo>
                    <a:pt x="412" y="1346"/>
                  </a:lnTo>
                  <a:lnTo>
                    <a:pt x="1376" y="780"/>
                  </a:lnTo>
                  <a:cubicBezTo>
                    <a:pt x="1547" y="677"/>
                    <a:pt x="1620" y="469"/>
                    <a:pt x="1557" y="281"/>
                  </a:cubicBezTo>
                  <a:cubicBezTo>
                    <a:pt x="1499" y="110"/>
                    <a:pt x="1338" y="0"/>
                    <a:pt x="1159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121;p49">
              <a:extLst>
                <a:ext uri="{FF2B5EF4-FFF2-40B4-BE49-F238E27FC236}">
                  <a16:creationId xmlns:a16="http://schemas.microsoft.com/office/drawing/2014/main" id="{F7F5A7D9-20EA-74D6-254C-43D074C601A1}"/>
                </a:ext>
              </a:extLst>
            </p:cNvPr>
            <p:cNvSpPr/>
            <p:nvPr/>
          </p:nvSpPr>
          <p:spPr>
            <a:xfrm>
              <a:off x="7483823" y="1911270"/>
              <a:ext cx="76515" cy="57068"/>
            </a:xfrm>
            <a:custGeom>
              <a:avLst/>
              <a:gdLst/>
              <a:ahLst/>
              <a:cxnLst/>
              <a:rect l="l" t="t" r="r" b="b"/>
              <a:pathLst>
                <a:path w="1621" h="1209" extrusionOk="0">
                  <a:moveTo>
                    <a:pt x="121" y="1"/>
                  </a:moveTo>
                  <a:lnTo>
                    <a:pt x="1" y="17"/>
                  </a:lnTo>
                  <a:lnTo>
                    <a:pt x="412" y="1209"/>
                  </a:lnTo>
                  <a:lnTo>
                    <a:pt x="1376" y="643"/>
                  </a:lnTo>
                  <a:cubicBezTo>
                    <a:pt x="1547" y="540"/>
                    <a:pt x="1620" y="332"/>
                    <a:pt x="1557" y="144"/>
                  </a:cubicBezTo>
                  <a:cubicBezTo>
                    <a:pt x="1550" y="128"/>
                    <a:pt x="1544" y="114"/>
                    <a:pt x="1537" y="98"/>
                  </a:cubicBezTo>
                  <a:cubicBezTo>
                    <a:pt x="1500" y="168"/>
                    <a:pt x="1447" y="228"/>
                    <a:pt x="1376" y="271"/>
                  </a:cubicBezTo>
                  <a:lnTo>
                    <a:pt x="412" y="84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122;p49">
              <a:extLst>
                <a:ext uri="{FF2B5EF4-FFF2-40B4-BE49-F238E27FC236}">
                  <a16:creationId xmlns:a16="http://schemas.microsoft.com/office/drawing/2014/main" id="{D0346BF4-AFE7-EDFB-2630-4AC136D0BC0A}"/>
                </a:ext>
              </a:extLst>
            </p:cNvPr>
            <p:cNvSpPr/>
            <p:nvPr/>
          </p:nvSpPr>
          <p:spPr>
            <a:xfrm>
              <a:off x="7265937" y="2022574"/>
              <a:ext cx="28463" cy="81519"/>
            </a:xfrm>
            <a:custGeom>
              <a:avLst/>
              <a:gdLst/>
              <a:ahLst/>
              <a:cxnLst/>
              <a:rect l="l" t="t" r="r" b="b"/>
              <a:pathLst>
                <a:path w="603" h="1727" extrusionOk="0">
                  <a:moveTo>
                    <a:pt x="374" y="1"/>
                  </a:moveTo>
                  <a:cubicBezTo>
                    <a:pt x="264" y="1"/>
                    <a:pt x="170" y="81"/>
                    <a:pt x="158" y="193"/>
                  </a:cubicBezTo>
                  <a:lnTo>
                    <a:pt x="14" y="1485"/>
                  </a:lnTo>
                  <a:cubicBezTo>
                    <a:pt x="0" y="1606"/>
                    <a:pt x="87" y="1713"/>
                    <a:pt x="208" y="1726"/>
                  </a:cubicBezTo>
                  <a:lnTo>
                    <a:pt x="231" y="1726"/>
                  </a:lnTo>
                  <a:cubicBezTo>
                    <a:pt x="342" y="1726"/>
                    <a:pt x="436" y="1646"/>
                    <a:pt x="449" y="1532"/>
                  </a:cubicBezTo>
                  <a:lnTo>
                    <a:pt x="589" y="240"/>
                  </a:lnTo>
                  <a:cubicBezTo>
                    <a:pt x="603" y="123"/>
                    <a:pt x="519" y="16"/>
                    <a:pt x="399" y="2"/>
                  </a:cubicBezTo>
                  <a:cubicBezTo>
                    <a:pt x="391" y="1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123;p49">
              <a:extLst>
                <a:ext uri="{FF2B5EF4-FFF2-40B4-BE49-F238E27FC236}">
                  <a16:creationId xmlns:a16="http://schemas.microsoft.com/office/drawing/2014/main" id="{7545CFFD-B47E-290A-1483-8DE2A32FF589}"/>
                </a:ext>
              </a:extLst>
            </p:cNvPr>
            <p:cNvSpPr/>
            <p:nvPr/>
          </p:nvSpPr>
          <p:spPr>
            <a:xfrm>
              <a:off x="7447147" y="1996471"/>
              <a:ext cx="46825" cy="96529"/>
            </a:xfrm>
            <a:custGeom>
              <a:avLst/>
              <a:gdLst/>
              <a:ahLst/>
              <a:cxnLst/>
              <a:rect l="l" t="t" r="r" b="b"/>
              <a:pathLst>
                <a:path w="992" h="2045" extrusionOk="0">
                  <a:moveTo>
                    <a:pt x="240" y="1"/>
                  </a:moveTo>
                  <a:cubicBezTo>
                    <a:pt x="220" y="1"/>
                    <a:pt x="199" y="4"/>
                    <a:pt x="178" y="10"/>
                  </a:cubicBezTo>
                  <a:cubicBezTo>
                    <a:pt x="64" y="47"/>
                    <a:pt x="1" y="170"/>
                    <a:pt x="34" y="284"/>
                  </a:cubicBezTo>
                  <a:lnTo>
                    <a:pt x="540" y="1891"/>
                  </a:lnTo>
                  <a:cubicBezTo>
                    <a:pt x="570" y="1984"/>
                    <a:pt x="654" y="2045"/>
                    <a:pt x="747" y="2045"/>
                  </a:cubicBezTo>
                  <a:cubicBezTo>
                    <a:pt x="767" y="2045"/>
                    <a:pt x="790" y="2041"/>
                    <a:pt x="811" y="2035"/>
                  </a:cubicBezTo>
                  <a:cubicBezTo>
                    <a:pt x="928" y="1998"/>
                    <a:pt x="991" y="1874"/>
                    <a:pt x="955" y="1760"/>
                  </a:cubicBezTo>
                  <a:lnTo>
                    <a:pt x="453" y="153"/>
                  </a:lnTo>
                  <a:cubicBezTo>
                    <a:pt x="423" y="61"/>
                    <a:pt x="334" y="1"/>
                    <a:pt x="240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124;p49">
              <a:extLst>
                <a:ext uri="{FF2B5EF4-FFF2-40B4-BE49-F238E27FC236}">
                  <a16:creationId xmlns:a16="http://schemas.microsoft.com/office/drawing/2014/main" id="{AE810383-BD15-4FE9-360B-A188C2ED7D59}"/>
                </a:ext>
              </a:extLst>
            </p:cNvPr>
            <p:cNvSpPr/>
            <p:nvPr/>
          </p:nvSpPr>
          <p:spPr>
            <a:xfrm>
              <a:off x="7222605" y="1882005"/>
              <a:ext cx="313566" cy="168324"/>
            </a:xfrm>
            <a:custGeom>
              <a:avLst/>
              <a:gdLst/>
              <a:ahLst/>
              <a:cxnLst/>
              <a:rect l="l" t="t" r="r" b="b"/>
              <a:pathLst>
                <a:path w="6643" h="3566" extrusionOk="0">
                  <a:moveTo>
                    <a:pt x="4867" y="0"/>
                  </a:moveTo>
                  <a:cubicBezTo>
                    <a:pt x="4754" y="0"/>
                    <a:pt x="4640" y="13"/>
                    <a:pt x="4527" y="38"/>
                  </a:cubicBezTo>
                  <a:lnTo>
                    <a:pt x="1728" y="1471"/>
                  </a:lnTo>
                  <a:cubicBezTo>
                    <a:pt x="1441" y="1668"/>
                    <a:pt x="1163" y="1872"/>
                    <a:pt x="895" y="2087"/>
                  </a:cubicBezTo>
                  <a:cubicBezTo>
                    <a:pt x="878" y="2100"/>
                    <a:pt x="861" y="2113"/>
                    <a:pt x="844" y="2127"/>
                  </a:cubicBezTo>
                  <a:cubicBezTo>
                    <a:pt x="823" y="2149"/>
                    <a:pt x="794" y="2160"/>
                    <a:pt x="766" y="2160"/>
                  </a:cubicBezTo>
                  <a:cubicBezTo>
                    <a:pt x="733" y="2160"/>
                    <a:pt x="700" y="2145"/>
                    <a:pt x="677" y="2116"/>
                  </a:cubicBezTo>
                  <a:cubicBezTo>
                    <a:pt x="603" y="2027"/>
                    <a:pt x="493" y="1979"/>
                    <a:pt x="382" y="1979"/>
                  </a:cubicBezTo>
                  <a:cubicBezTo>
                    <a:pt x="305" y="1979"/>
                    <a:pt x="229" y="2006"/>
                    <a:pt x="158" y="2053"/>
                  </a:cubicBezTo>
                  <a:cubicBezTo>
                    <a:pt x="58" y="2127"/>
                    <a:pt x="1" y="2244"/>
                    <a:pt x="1" y="2365"/>
                  </a:cubicBezTo>
                  <a:cubicBezTo>
                    <a:pt x="1" y="2408"/>
                    <a:pt x="8" y="2448"/>
                    <a:pt x="21" y="2492"/>
                  </a:cubicBezTo>
                  <a:lnTo>
                    <a:pt x="75" y="2642"/>
                  </a:lnTo>
                  <a:cubicBezTo>
                    <a:pt x="267" y="3196"/>
                    <a:pt x="785" y="3566"/>
                    <a:pt x="1370" y="3566"/>
                  </a:cubicBezTo>
                  <a:cubicBezTo>
                    <a:pt x="1375" y="3566"/>
                    <a:pt x="1381" y="3566"/>
                    <a:pt x="1387" y="3566"/>
                  </a:cubicBezTo>
                  <a:lnTo>
                    <a:pt x="1407" y="3566"/>
                  </a:lnTo>
                  <a:cubicBezTo>
                    <a:pt x="2729" y="3566"/>
                    <a:pt x="4068" y="3442"/>
                    <a:pt x="5323" y="3003"/>
                  </a:cubicBezTo>
                  <a:cubicBezTo>
                    <a:pt x="6150" y="2716"/>
                    <a:pt x="6642" y="1812"/>
                    <a:pt x="6315" y="972"/>
                  </a:cubicBezTo>
                  <a:cubicBezTo>
                    <a:pt x="6077" y="367"/>
                    <a:pt x="5485" y="0"/>
                    <a:pt x="4867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125;p49">
              <a:extLst>
                <a:ext uri="{FF2B5EF4-FFF2-40B4-BE49-F238E27FC236}">
                  <a16:creationId xmlns:a16="http://schemas.microsoft.com/office/drawing/2014/main" id="{85868978-2C32-7363-DD9A-359AED088919}"/>
                </a:ext>
              </a:extLst>
            </p:cNvPr>
            <p:cNvSpPr/>
            <p:nvPr/>
          </p:nvSpPr>
          <p:spPr>
            <a:xfrm>
              <a:off x="7222605" y="1942566"/>
              <a:ext cx="307571" cy="107763"/>
            </a:xfrm>
            <a:custGeom>
              <a:avLst/>
              <a:gdLst/>
              <a:ahLst/>
              <a:cxnLst/>
              <a:rect l="l" t="t" r="r" b="b"/>
              <a:pathLst>
                <a:path w="6516" h="2283" extrusionOk="0">
                  <a:moveTo>
                    <a:pt x="6398" y="0"/>
                  </a:moveTo>
                  <a:cubicBezTo>
                    <a:pt x="6307" y="563"/>
                    <a:pt x="5896" y="1058"/>
                    <a:pt x="5323" y="1258"/>
                  </a:cubicBezTo>
                  <a:cubicBezTo>
                    <a:pt x="4084" y="1689"/>
                    <a:pt x="2762" y="1818"/>
                    <a:pt x="1455" y="1818"/>
                  </a:cubicBezTo>
                  <a:cubicBezTo>
                    <a:pt x="1439" y="1818"/>
                    <a:pt x="1423" y="1818"/>
                    <a:pt x="1407" y="1818"/>
                  </a:cubicBezTo>
                  <a:lnTo>
                    <a:pt x="1387" y="1818"/>
                  </a:lnTo>
                  <a:cubicBezTo>
                    <a:pt x="1379" y="1818"/>
                    <a:pt x="1370" y="1818"/>
                    <a:pt x="1362" y="1818"/>
                  </a:cubicBezTo>
                  <a:cubicBezTo>
                    <a:pt x="780" y="1818"/>
                    <a:pt x="267" y="1448"/>
                    <a:pt x="75" y="897"/>
                  </a:cubicBezTo>
                  <a:lnTo>
                    <a:pt x="64" y="867"/>
                  </a:lnTo>
                  <a:cubicBezTo>
                    <a:pt x="24" y="931"/>
                    <a:pt x="1" y="1005"/>
                    <a:pt x="1" y="1082"/>
                  </a:cubicBezTo>
                  <a:cubicBezTo>
                    <a:pt x="1" y="1125"/>
                    <a:pt x="8" y="1165"/>
                    <a:pt x="21" y="1209"/>
                  </a:cubicBezTo>
                  <a:lnTo>
                    <a:pt x="75" y="1359"/>
                  </a:lnTo>
                  <a:cubicBezTo>
                    <a:pt x="267" y="1913"/>
                    <a:pt x="785" y="2283"/>
                    <a:pt x="1370" y="2283"/>
                  </a:cubicBezTo>
                  <a:cubicBezTo>
                    <a:pt x="1375" y="2283"/>
                    <a:pt x="1381" y="2283"/>
                    <a:pt x="1387" y="2283"/>
                  </a:cubicBezTo>
                  <a:lnTo>
                    <a:pt x="1407" y="2283"/>
                  </a:lnTo>
                  <a:cubicBezTo>
                    <a:pt x="2729" y="2283"/>
                    <a:pt x="4068" y="2159"/>
                    <a:pt x="5323" y="1720"/>
                  </a:cubicBezTo>
                  <a:cubicBezTo>
                    <a:pt x="6050" y="1470"/>
                    <a:pt x="6516" y="740"/>
                    <a:pt x="6398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126;p49">
              <a:extLst>
                <a:ext uri="{FF2B5EF4-FFF2-40B4-BE49-F238E27FC236}">
                  <a16:creationId xmlns:a16="http://schemas.microsoft.com/office/drawing/2014/main" id="{A53C9FBE-1544-EE43-0938-4264EB00E715}"/>
                </a:ext>
              </a:extLst>
            </p:cNvPr>
            <p:cNvSpPr/>
            <p:nvPr/>
          </p:nvSpPr>
          <p:spPr>
            <a:xfrm>
              <a:off x="7301669" y="1855949"/>
              <a:ext cx="134669" cy="97568"/>
            </a:xfrm>
            <a:custGeom>
              <a:avLst/>
              <a:gdLst/>
              <a:ahLst/>
              <a:cxnLst/>
              <a:rect l="l" t="t" r="r" b="b"/>
              <a:pathLst>
                <a:path w="2853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5" y="2024"/>
                    <a:pt x="192" y="2067"/>
                    <a:pt x="433" y="2067"/>
                  </a:cubicBezTo>
                  <a:cubicBezTo>
                    <a:pt x="733" y="2067"/>
                    <a:pt x="1191" y="2001"/>
                    <a:pt x="1747" y="1708"/>
                  </a:cubicBezTo>
                  <a:cubicBezTo>
                    <a:pt x="2744" y="1185"/>
                    <a:pt x="2848" y="603"/>
                    <a:pt x="2852" y="590"/>
                  </a:cubicBezTo>
                  <a:cubicBezTo>
                    <a:pt x="2557" y="232"/>
                    <a:pt x="2109" y="0"/>
                    <a:pt x="1607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127;p49">
              <a:extLst>
                <a:ext uri="{FF2B5EF4-FFF2-40B4-BE49-F238E27FC236}">
                  <a16:creationId xmlns:a16="http://schemas.microsoft.com/office/drawing/2014/main" id="{2291E7B4-8408-B765-CD66-2473136271EF}"/>
                </a:ext>
              </a:extLst>
            </p:cNvPr>
            <p:cNvSpPr/>
            <p:nvPr/>
          </p:nvSpPr>
          <p:spPr>
            <a:xfrm>
              <a:off x="7301669" y="1855949"/>
              <a:ext cx="86758" cy="97568"/>
            </a:xfrm>
            <a:custGeom>
              <a:avLst/>
              <a:gdLst/>
              <a:ahLst/>
              <a:cxnLst/>
              <a:rect l="l" t="t" r="r" b="b"/>
              <a:pathLst>
                <a:path w="1838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6" y="2023"/>
                    <a:pt x="196" y="2067"/>
                    <a:pt x="441" y="2067"/>
                  </a:cubicBezTo>
                  <a:cubicBezTo>
                    <a:pt x="458" y="2067"/>
                    <a:pt x="476" y="2066"/>
                    <a:pt x="495" y="2066"/>
                  </a:cubicBezTo>
                  <a:cubicBezTo>
                    <a:pt x="475" y="1919"/>
                    <a:pt x="462" y="1718"/>
                    <a:pt x="462" y="1607"/>
                  </a:cubicBezTo>
                  <a:cubicBezTo>
                    <a:pt x="462" y="797"/>
                    <a:pt x="1061" y="128"/>
                    <a:pt x="1837" y="17"/>
                  </a:cubicBezTo>
                  <a:cubicBezTo>
                    <a:pt x="1764" y="8"/>
                    <a:pt x="1687" y="0"/>
                    <a:pt x="160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128;p49">
              <a:extLst>
                <a:ext uri="{FF2B5EF4-FFF2-40B4-BE49-F238E27FC236}">
                  <a16:creationId xmlns:a16="http://schemas.microsoft.com/office/drawing/2014/main" id="{1571EC0B-4F58-493F-239B-8C67F6FB0ACD}"/>
                </a:ext>
              </a:extLst>
            </p:cNvPr>
            <p:cNvSpPr/>
            <p:nvPr/>
          </p:nvSpPr>
          <p:spPr>
            <a:xfrm>
              <a:off x="7305587" y="1975607"/>
              <a:ext cx="110879" cy="91195"/>
            </a:xfrm>
            <a:custGeom>
              <a:avLst/>
              <a:gdLst/>
              <a:ahLst/>
              <a:cxnLst/>
              <a:rect l="l" t="t" r="r" b="b"/>
              <a:pathLst>
                <a:path w="2349" h="1932" extrusionOk="0">
                  <a:moveTo>
                    <a:pt x="2155" y="1"/>
                  </a:moveTo>
                  <a:cubicBezTo>
                    <a:pt x="2146" y="1"/>
                    <a:pt x="2136" y="2"/>
                    <a:pt x="2126" y="3"/>
                  </a:cubicBezTo>
                  <a:lnTo>
                    <a:pt x="596" y="268"/>
                  </a:lnTo>
                  <a:cubicBezTo>
                    <a:pt x="432" y="294"/>
                    <a:pt x="295" y="411"/>
                    <a:pt x="238" y="569"/>
                  </a:cubicBezTo>
                  <a:lnTo>
                    <a:pt x="118" y="914"/>
                  </a:lnTo>
                  <a:cubicBezTo>
                    <a:pt x="1" y="1252"/>
                    <a:pt x="134" y="1627"/>
                    <a:pt x="439" y="1817"/>
                  </a:cubicBezTo>
                  <a:cubicBezTo>
                    <a:pt x="565" y="1894"/>
                    <a:pt x="704" y="1931"/>
                    <a:pt x="841" y="1931"/>
                  </a:cubicBezTo>
                  <a:cubicBezTo>
                    <a:pt x="1103" y="1931"/>
                    <a:pt x="1359" y="1798"/>
                    <a:pt x="1504" y="1556"/>
                  </a:cubicBezTo>
                  <a:lnTo>
                    <a:pt x="2287" y="234"/>
                  </a:lnTo>
                  <a:cubicBezTo>
                    <a:pt x="2349" y="129"/>
                    <a:pt x="2270" y="1"/>
                    <a:pt x="2155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129;p49">
              <a:extLst>
                <a:ext uri="{FF2B5EF4-FFF2-40B4-BE49-F238E27FC236}">
                  <a16:creationId xmlns:a16="http://schemas.microsoft.com/office/drawing/2014/main" id="{8292C3B4-D6CA-8DCD-FBF0-6ABBE6A00D79}"/>
                </a:ext>
              </a:extLst>
            </p:cNvPr>
            <p:cNvSpPr/>
            <p:nvPr/>
          </p:nvSpPr>
          <p:spPr>
            <a:xfrm>
              <a:off x="7305587" y="1986181"/>
              <a:ext cx="50743" cy="80669"/>
            </a:xfrm>
            <a:custGeom>
              <a:avLst/>
              <a:gdLst/>
              <a:ahLst/>
              <a:cxnLst/>
              <a:rect l="l" t="t" r="r" b="b"/>
              <a:pathLst>
                <a:path w="1075" h="1709" extrusionOk="0">
                  <a:moveTo>
                    <a:pt x="834" y="0"/>
                  </a:moveTo>
                  <a:lnTo>
                    <a:pt x="596" y="44"/>
                  </a:lnTo>
                  <a:cubicBezTo>
                    <a:pt x="432" y="70"/>
                    <a:pt x="295" y="187"/>
                    <a:pt x="238" y="345"/>
                  </a:cubicBezTo>
                  <a:lnTo>
                    <a:pt x="118" y="690"/>
                  </a:lnTo>
                  <a:cubicBezTo>
                    <a:pt x="1" y="1028"/>
                    <a:pt x="134" y="1403"/>
                    <a:pt x="439" y="1593"/>
                  </a:cubicBezTo>
                  <a:cubicBezTo>
                    <a:pt x="565" y="1672"/>
                    <a:pt x="704" y="1709"/>
                    <a:pt x="842" y="1709"/>
                  </a:cubicBezTo>
                  <a:cubicBezTo>
                    <a:pt x="921" y="1709"/>
                    <a:pt x="999" y="1697"/>
                    <a:pt x="1075" y="1674"/>
                  </a:cubicBezTo>
                  <a:cubicBezTo>
                    <a:pt x="1015" y="1654"/>
                    <a:pt x="957" y="1627"/>
                    <a:pt x="901" y="1593"/>
                  </a:cubicBezTo>
                  <a:cubicBezTo>
                    <a:pt x="596" y="1403"/>
                    <a:pt x="463" y="1028"/>
                    <a:pt x="583" y="690"/>
                  </a:cubicBezTo>
                  <a:lnTo>
                    <a:pt x="704" y="345"/>
                  </a:lnTo>
                  <a:cubicBezTo>
                    <a:pt x="730" y="268"/>
                    <a:pt x="774" y="127"/>
                    <a:pt x="83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130;p49">
              <a:extLst>
                <a:ext uri="{FF2B5EF4-FFF2-40B4-BE49-F238E27FC236}">
                  <a16:creationId xmlns:a16="http://schemas.microsoft.com/office/drawing/2014/main" id="{04DC1893-46C1-BA49-BFE5-B3E28AE4A1BD}"/>
                </a:ext>
              </a:extLst>
            </p:cNvPr>
            <p:cNvSpPr/>
            <p:nvPr/>
          </p:nvSpPr>
          <p:spPr>
            <a:xfrm>
              <a:off x="7446203" y="2046505"/>
              <a:ext cx="72267" cy="72267"/>
            </a:xfrm>
            <a:custGeom>
              <a:avLst/>
              <a:gdLst/>
              <a:ahLst/>
              <a:cxnLst/>
              <a:rect l="l" t="t" r="r" b="b"/>
              <a:pathLst>
                <a:path w="1531" h="1531" extrusionOk="0">
                  <a:moveTo>
                    <a:pt x="767" y="0"/>
                  </a:moveTo>
                  <a:cubicBezTo>
                    <a:pt x="345" y="0"/>
                    <a:pt x="1" y="342"/>
                    <a:pt x="1" y="768"/>
                  </a:cubicBezTo>
                  <a:cubicBezTo>
                    <a:pt x="1" y="1189"/>
                    <a:pt x="345" y="1531"/>
                    <a:pt x="767" y="1531"/>
                  </a:cubicBezTo>
                  <a:cubicBezTo>
                    <a:pt x="1189" y="1531"/>
                    <a:pt x="1530" y="1189"/>
                    <a:pt x="1530" y="768"/>
                  </a:cubicBezTo>
                  <a:cubicBezTo>
                    <a:pt x="1530" y="342"/>
                    <a:pt x="1189" y="0"/>
                    <a:pt x="767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131;p49">
              <a:extLst>
                <a:ext uri="{FF2B5EF4-FFF2-40B4-BE49-F238E27FC236}">
                  <a16:creationId xmlns:a16="http://schemas.microsoft.com/office/drawing/2014/main" id="{57C94EC2-4B3B-3072-6D46-31BC9EB790FD}"/>
                </a:ext>
              </a:extLst>
            </p:cNvPr>
            <p:cNvSpPr/>
            <p:nvPr/>
          </p:nvSpPr>
          <p:spPr>
            <a:xfrm>
              <a:off x="7469096" y="2069446"/>
              <a:ext cx="26622" cy="26575"/>
            </a:xfrm>
            <a:custGeom>
              <a:avLst/>
              <a:gdLst/>
              <a:ahLst/>
              <a:cxnLst/>
              <a:rect l="l" t="t" r="r" b="b"/>
              <a:pathLst>
                <a:path w="564" h="563" extrusionOk="0">
                  <a:moveTo>
                    <a:pt x="282" y="1"/>
                  </a:moveTo>
                  <a:cubicBezTo>
                    <a:pt x="129" y="1"/>
                    <a:pt x="1" y="124"/>
                    <a:pt x="1" y="282"/>
                  </a:cubicBezTo>
                  <a:cubicBezTo>
                    <a:pt x="1" y="435"/>
                    <a:pt x="129" y="563"/>
                    <a:pt x="282" y="563"/>
                  </a:cubicBezTo>
                  <a:cubicBezTo>
                    <a:pt x="436" y="563"/>
                    <a:pt x="563" y="435"/>
                    <a:pt x="563" y="282"/>
                  </a:cubicBezTo>
                  <a:cubicBezTo>
                    <a:pt x="563" y="124"/>
                    <a:pt x="436" y="1"/>
                    <a:pt x="282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132;p49">
              <a:extLst>
                <a:ext uri="{FF2B5EF4-FFF2-40B4-BE49-F238E27FC236}">
                  <a16:creationId xmlns:a16="http://schemas.microsoft.com/office/drawing/2014/main" id="{F124BD48-5D85-5D59-C960-6E0B56F4E528}"/>
                </a:ext>
              </a:extLst>
            </p:cNvPr>
            <p:cNvSpPr/>
            <p:nvPr/>
          </p:nvSpPr>
          <p:spPr>
            <a:xfrm>
              <a:off x="7251870" y="2068974"/>
              <a:ext cx="49987" cy="49799"/>
            </a:xfrm>
            <a:custGeom>
              <a:avLst/>
              <a:gdLst/>
              <a:ahLst/>
              <a:cxnLst/>
              <a:rect l="l" t="t" r="r" b="b"/>
              <a:pathLst>
                <a:path w="1059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5"/>
                  </a:cubicBezTo>
                  <a:cubicBezTo>
                    <a:pt x="0" y="817"/>
                    <a:pt x="238" y="1055"/>
                    <a:pt x="529" y="1055"/>
                  </a:cubicBezTo>
                  <a:cubicBezTo>
                    <a:pt x="821" y="1055"/>
                    <a:pt x="1058" y="817"/>
                    <a:pt x="1058" y="525"/>
                  </a:cubicBezTo>
                  <a:cubicBezTo>
                    <a:pt x="1058" y="235"/>
                    <a:pt x="821" y="0"/>
                    <a:pt x="529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133;p49">
              <a:extLst>
                <a:ext uri="{FF2B5EF4-FFF2-40B4-BE49-F238E27FC236}">
                  <a16:creationId xmlns:a16="http://schemas.microsoft.com/office/drawing/2014/main" id="{0043678C-C9EF-5CF0-4DE6-DFA9CF94E0C8}"/>
                </a:ext>
              </a:extLst>
            </p:cNvPr>
            <p:cNvSpPr/>
            <p:nvPr/>
          </p:nvSpPr>
          <p:spPr>
            <a:xfrm>
              <a:off x="7267683" y="2084598"/>
              <a:ext cx="18362" cy="18362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134;p49">
              <a:extLst>
                <a:ext uri="{FF2B5EF4-FFF2-40B4-BE49-F238E27FC236}">
                  <a16:creationId xmlns:a16="http://schemas.microsoft.com/office/drawing/2014/main" id="{9C78EF70-0592-4C44-054E-139E0D1218F3}"/>
                </a:ext>
              </a:extLst>
            </p:cNvPr>
            <p:cNvSpPr/>
            <p:nvPr/>
          </p:nvSpPr>
          <p:spPr>
            <a:xfrm>
              <a:off x="7463762" y="2063923"/>
              <a:ext cx="37479" cy="37479"/>
            </a:xfrm>
            <a:custGeom>
              <a:avLst/>
              <a:gdLst/>
              <a:ahLst/>
              <a:cxnLst/>
              <a:rect l="l" t="t" r="r" b="b"/>
              <a:pathLst>
                <a:path w="794" h="794" extrusionOk="0">
                  <a:moveTo>
                    <a:pt x="395" y="231"/>
                  </a:moveTo>
                  <a:cubicBezTo>
                    <a:pt x="489" y="231"/>
                    <a:pt x="563" y="305"/>
                    <a:pt x="563" y="395"/>
                  </a:cubicBezTo>
                  <a:cubicBezTo>
                    <a:pt x="563" y="485"/>
                    <a:pt x="489" y="563"/>
                    <a:pt x="395" y="563"/>
                  </a:cubicBezTo>
                  <a:cubicBezTo>
                    <a:pt x="305" y="563"/>
                    <a:pt x="231" y="485"/>
                    <a:pt x="231" y="395"/>
                  </a:cubicBezTo>
                  <a:cubicBezTo>
                    <a:pt x="231" y="305"/>
                    <a:pt x="305" y="231"/>
                    <a:pt x="395" y="231"/>
                  </a:cubicBezTo>
                  <a:close/>
                  <a:moveTo>
                    <a:pt x="395" y="0"/>
                  </a:moveTo>
                  <a:cubicBezTo>
                    <a:pt x="177" y="0"/>
                    <a:pt x="1" y="178"/>
                    <a:pt x="1" y="395"/>
                  </a:cubicBezTo>
                  <a:cubicBezTo>
                    <a:pt x="1" y="616"/>
                    <a:pt x="177" y="793"/>
                    <a:pt x="395" y="793"/>
                  </a:cubicBezTo>
                  <a:cubicBezTo>
                    <a:pt x="616" y="793"/>
                    <a:pt x="794" y="616"/>
                    <a:pt x="794" y="395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135;p49">
              <a:extLst>
                <a:ext uri="{FF2B5EF4-FFF2-40B4-BE49-F238E27FC236}">
                  <a16:creationId xmlns:a16="http://schemas.microsoft.com/office/drawing/2014/main" id="{66E566E1-5F4A-CEBC-A719-7CD9A6107DB3}"/>
                </a:ext>
              </a:extLst>
            </p:cNvPr>
            <p:cNvSpPr/>
            <p:nvPr/>
          </p:nvSpPr>
          <p:spPr>
            <a:xfrm>
              <a:off x="7262302" y="2079075"/>
              <a:ext cx="29266" cy="29454"/>
            </a:xfrm>
            <a:custGeom>
              <a:avLst/>
              <a:gdLst/>
              <a:ahLst/>
              <a:cxnLst/>
              <a:rect l="l" t="t" r="r" b="b"/>
              <a:pathLst>
                <a:path w="620" h="624" extrusionOk="0">
                  <a:moveTo>
                    <a:pt x="312" y="234"/>
                  </a:moveTo>
                  <a:cubicBezTo>
                    <a:pt x="352" y="234"/>
                    <a:pt x="388" y="268"/>
                    <a:pt x="388" y="311"/>
                  </a:cubicBezTo>
                  <a:cubicBezTo>
                    <a:pt x="388" y="355"/>
                    <a:pt x="352" y="389"/>
                    <a:pt x="312" y="389"/>
                  </a:cubicBezTo>
                  <a:cubicBezTo>
                    <a:pt x="268" y="389"/>
                    <a:pt x="232" y="355"/>
                    <a:pt x="232" y="311"/>
                  </a:cubicBezTo>
                  <a:cubicBezTo>
                    <a:pt x="232" y="268"/>
                    <a:pt x="268" y="234"/>
                    <a:pt x="312" y="234"/>
                  </a:cubicBezTo>
                  <a:close/>
                  <a:moveTo>
                    <a:pt x="312" y="1"/>
                  </a:moveTo>
                  <a:cubicBezTo>
                    <a:pt x="141" y="1"/>
                    <a:pt x="0" y="141"/>
                    <a:pt x="0" y="311"/>
                  </a:cubicBezTo>
                  <a:cubicBezTo>
                    <a:pt x="0" y="483"/>
                    <a:pt x="141" y="623"/>
                    <a:pt x="312" y="623"/>
                  </a:cubicBezTo>
                  <a:cubicBezTo>
                    <a:pt x="482" y="623"/>
                    <a:pt x="620" y="483"/>
                    <a:pt x="620" y="311"/>
                  </a:cubicBezTo>
                  <a:cubicBezTo>
                    <a:pt x="620" y="141"/>
                    <a:pt x="482" y="1"/>
                    <a:pt x="31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136;p49">
              <a:extLst>
                <a:ext uri="{FF2B5EF4-FFF2-40B4-BE49-F238E27FC236}">
                  <a16:creationId xmlns:a16="http://schemas.microsoft.com/office/drawing/2014/main" id="{F8D0EBA8-6863-535E-87F2-72ED222CDFCC}"/>
                </a:ext>
              </a:extLst>
            </p:cNvPr>
            <p:cNvSpPr/>
            <p:nvPr/>
          </p:nvSpPr>
          <p:spPr>
            <a:xfrm>
              <a:off x="7217271" y="1826589"/>
              <a:ext cx="376865" cy="297565"/>
            </a:xfrm>
            <a:custGeom>
              <a:avLst/>
              <a:gdLst/>
              <a:ahLst/>
              <a:cxnLst/>
              <a:rect l="l" t="t" r="r" b="b"/>
              <a:pathLst>
                <a:path w="7984" h="6304" extrusionOk="0">
                  <a:moveTo>
                    <a:pt x="6303" y="231"/>
                  </a:moveTo>
                  <a:cubicBezTo>
                    <a:pt x="6433" y="231"/>
                    <a:pt x="6558" y="319"/>
                    <a:pt x="6588" y="452"/>
                  </a:cubicBezTo>
                  <a:lnTo>
                    <a:pt x="6833" y="1543"/>
                  </a:lnTo>
                  <a:lnTo>
                    <a:pt x="6833" y="1543"/>
                  </a:lnTo>
                  <a:cubicBezTo>
                    <a:pt x="6832" y="1541"/>
                    <a:pt x="6827" y="1541"/>
                    <a:pt x="6819" y="1541"/>
                  </a:cubicBezTo>
                  <a:cubicBezTo>
                    <a:pt x="6794" y="1541"/>
                    <a:pt x="6744" y="1546"/>
                    <a:pt x="6742" y="1546"/>
                  </a:cubicBezTo>
                  <a:lnTo>
                    <a:pt x="6491" y="1580"/>
                  </a:lnTo>
                  <a:lnTo>
                    <a:pt x="6042" y="643"/>
                  </a:lnTo>
                  <a:cubicBezTo>
                    <a:pt x="5975" y="499"/>
                    <a:pt x="6039" y="325"/>
                    <a:pt x="6183" y="258"/>
                  </a:cubicBezTo>
                  <a:cubicBezTo>
                    <a:pt x="6222" y="239"/>
                    <a:pt x="6263" y="231"/>
                    <a:pt x="6303" y="231"/>
                  </a:cubicBezTo>
                  <a:close/>
                  <a:moveTo>
                    <a:pt x="6807" y="1772"/>
                  </a:moveTo>
                  <a:cubicBezTo>
                    <a:pt x="6933" y="1772"/>
                    <a:pt x="7054" y="1855"/>
                    <a:pt x="7097" y="1975"/>
                  </a:cubicBezTo>
                  <a:cubicBezTo>
                    <a:pt x="7123" y="2056"/>
                    <a:pt x="7114" y="2142"/>
                    <a:pt x="7077" y="2216"/>
                  </a:cubicBezTo>
                  <a:cubicBezTo>
                    <a:pt x="7054" y="2266"/>
                    <a:pt x="7013" y="2306"/>
                    <a:pt x="6966" y="2334"/>
                  </a:cubicBezTo>
                  <a:lnTo>
                    <a:pt x="6638" y="2527"/>
                  </a:lnTo>
                  <a:cubicBezTo>
                    <a:pt x="6615" y="2280"/>
                    <a:pt x="6531" y="2039"/>
                    <a:pt x="6397" y="1828"/>
                  </a:cubicBezTo>
                  <a:lnTo>
                    <a:pt x="6772" y="1774"/>
                  </a:lnTo>
                  <a:cubicBezTo>
                    <a:pt x="6784" y="1773"/>
                    <a:pt x="6795" y="1772"/>
                    <a:pt x="6807" y="1772"/>
                  </a:cubicBezTo>
                  <a:close/>
                  <a:moveTo>
                    <a:pt x="5379" y="4318"/>
                  </a:moveTo>
                  <a:lnTo>
                    <a:pt x="5453" y="4559"/>
                  </a:lnTo>
                  <a:cubicBezTo>
                    <a:pt x="5386" y="4573"/>
                    <a:pt x="5323" y="4593"/>
                    <a:pt x="5259" y="4619"/>
                  </a:cubicBezTo>
                  <a:lnTo>
                    <a:pt x="5186" y="4382"/>
                  </a:lnTo>
                  <a:cubicBezTo>
                    <a:pt x="5226" y="4369"/>
                    <a:pt x="5266" y="4358"/>
                    <a:pt x="5303" y="4345"/>
                  </a:cubicBezTo>
                  <a:cubicBezTo>
                    <a:pt x="5329" y="4335"/>
                    <a:pt x="5356" y="4328"/>
                    <a:pt x="5379" y="4318"/>
                  </a:cubicBezTo>
                  <a:close/>
                  <a:moveTo>
                    <a:pt x="4985" y="1289"/>
                  </a:moveTo>
                  <a:cubicBezTo>
                    <a:pt x="5570" y="1289"/>
                    <a:pt x="6102" y="1644"/>
                    <a:pt x="6317" y="2176"/>
                  </a:cubicBezTo>
                  <a:cubicBezTo>
                    <a:pt x="6454" y="2524"/>
                    <a:pt x="6444" y="2929"/>
                    <a:pt x="6287" y="3270"/>
                  </a:cubicBezTo>
                  <a:cubicBezTo>
                    <a:pt x="6039" y="3803"/>
                    <a:pt x="5540" y="4037"/>
                    <a:pt x="5008" y="4194"/>
                  </a:cubicBezTo>
                  <a:lnTo>
                    <a:pt x="5002" y="4194"/>
                  </a:lnTo>
                  <a:cubicBezTo>
                    <a:pt x="4576" y="4322"/>
                    <a:pt x="4128" y="4415"/>
                    <a:pt x="3642" y="4486"/>
                  </a:cubicBezTo>
                  <a:lnTo>
                    <a:pt x="4259" y="3451"/>
                  </a:lnTo>
                  <a:cubicBezTo>
                    <a:pt x="4308" y="3364"/>
                    <a:pt x="4308" y="3264"/>
                    <a:pt x="4262" y="3177"/>
                  </a:cubicBezTo>
                  <a:cubicBezTo>
                    <a:pt x="4212" y="3092"/>
                    <a:pt x="4118" y="3040"/>
                    <a:pt x="4021" y="3040"/>
                  </a:cubicBezTo>
                  <a:cubicBezTo>
                    <a:pt x="4008" y="3040"/>
                    <a:pt x="3994" y="3041"/>
                    <a:pt x="3981" y="3043"/>
                  </a:cubicBezTo>
                  <a:cubicBezTo>
                    <a:pt x="3981" y="3043"/>
                    <a:pt x="2451" y="3307"/>
                    <a:pt x="2447" y="3307"/>
                  </a:cubicBezTo>
                  <a:cubicBezTo>
                    <a:pt x="2246" y="3344"/>
                    <a:pt x="2069" y="3491"/>
                    <a:pt x="2002" y="3686"/>
                  </a:cubicBezTo>
                  <a:cubicBezTo>
                    <a:pt x="1958" y="3813"/>
                    <a:pt x="1909" y="3940"/>
                    <a:pt x="1872" y="4067"/>
                  </a:cubicBezTo>
                  <a:cubicBezTo>
                    <a:pt x="1815" y="4255"/>
                    <a:pt x="1821" y="4446"/>
                    <a:pt x="1885" y="4619"/>
                  </a:cubicBezTo>
                  <a:cubicBezTo>
                    <a:pt x="1784" y="4619"/>
                    <a:pt x="1684" y="4623"/>
                    <a:pt x="1583" y="4623"/>
                  </a:cubicBezTo>
                  <a:cubicBezTo>
                    <a:pt x="1447" y="4623"/>
                    <a:pt x="1312" y="4616"/>
                    <a:pt x="1178" y="4586"/>
                  </a:cubicBezTo>
                  <a:cubicBezTo>
                    <a:pt x="773" y="4483"/>
                    <a:pt x="438" y="4185"/>
                    <a:pt x="298" y="3780"/>
                  </a:cubicBezTo>
                  <a:lnTo>
                    <a:pt x="245" y="3626"/>
                  </a:lnTo>
                  <a:cubicBezTo>
                    <a:pt x="208" y="3515"/>
                    <a:pt x="248" y="3388"/>
                    <a:pt x="342" y="3321"/>
                  </a:cubicBezTo>
                  <a:cubicBezTo>
                    <a:pt x="389" y="3288"/>
                    <a:pt x="443" y="3272"/>
                    <a:pt x="498" y="3272"/>
                  </a:cubicBezTo>
                  <a:cubicBezTo>
                    <a:pt x="574" y="3272"/>
                    <a:pt x="650" y="3304"/>
                    <a:pt x="704" y="3364"/>
                  </a:cubicBezTo>
                  <a:cubicBezTo>
                    <a:pt x="749" y="3419"/>
                    <a:pt x="815" y="3446"/>
                    <a:pt x="881" y="3446"/>
                  </a:cubicBezTo>
                  <a:cubicBezTo>
                    <a:pt x="938" y="3446"/>
                    <a:pt x="995" y="3426"/>
                    <a:pt x="1038" y="3384"/>
                  </a:cubicBezTo>
                  <a:cubicBezTo>
                    <a:pt x="1051" y="3374"/>
                    <a:pt x="1594" y="2952"/>
                    <a:pt x="1864" y="2768"/>
                  </a:cubicBezTo>
                  <a:cubicBezTo>
                    <a:pt x="1892" y="2776"/>
                    <a:pt x="1925" y="2782"/>
                    <a:pt x="1969" y="2785"/>
                  </a:cubicBezTo>
                  <a:cubicBezTo>
                    <a:pt x="2060" y="2798"/>
                    <a:pt x="2152" y="2804"/>
                    <a:pt x="2244" y="2804"/>
                  </a:cubicBezTo>
                  <a:cubicBezTo>
                    <a:pt x="2691" y="2804"/>
                    <a:pt x="3146" y="2663"/>
                    <a:pt x="3535" y="2461"/>
                  </a:cubicBezTo>
                  <a:cubicBezTo>
                    <a:pt x="4027" y="2220"/>
                    <a:pt x="4556" y="1855"/>
                    <a:pt x="4733" y="1313"/>
                  </a:cubicBezTo>
                  <a:cubicBezTo>
                    <a:pt x="4817" y="1296"/>
                    <a:pt x="4901" y="1289"/>
                    <a:pt x="4985" y="1289"/>
                  </a:cubicBezTo>
                  <a:close/>
                  <a:moveTo>
                    <a:pt x="4025" y="3273"/>
                  </a:moveTo>
                  <a:cubicBezTo>
                    <a:pt x="4054" y="3273"/>
                    <a:pt x="4076" y="3306"/>
                    <a:pt x="4061" y="3331"/>
                  </a:cubicBezTo>
                  <a:lnTo>
                    <a:pt x="3274" y="4653"/>
                  </a:lnTo>
                  <a:cubicBezTo>
                    <a:pt x="3157" y="4854"/>
                    <a:pt x="2936" y="4968"/>
                    <a:pt x="2715" y="4971"/>
                  </a:cubicBezTo>
                  <a:cubicBezTo>
                    <a:pt x="2598" y="4971"/>
                    <a:pt x="2477" y="4941"/>
                    <a:pt x="2374" y="4874"/>
                  </a:cubicBezTo>
                  <a:cubicBezTo>
                    <a:pt x="2116" y="4717"/>
                    <a:pt x="2002" y="4392"/>
                    <a:pt x="2102" y="4108"/>
                  </a:cubicBezTo>
                  <a:lnTo>
                    <a:pt x="2220" y="3763"/>
                  </a:lnTo>
                  <a:cubicBezTo>
                    <a:pt x="2263" y="3646"/>
                    <a:pt x="2367" y="3559"/>
                    <a:pt x="2487" y="3535"/>
                  </a:cubicBezTo>
                  <a:cubicBezTo>
                    <a:pt x="2487" y="3535"/>
                    <a:pt x="4013" y="3274"/>
                    <a:pt x="4018" y="3274"/>
                  </a:cubicBezTo>
                  <a:cubicBezTo>
                    <a:pt x="4020" y="3273"/>
                    <a:pt x="4023" y="3273"/>
                    <a:pt x="4025" y="3273"/>
                  </a:cubicBezTo>
                  <a:close/>
                  <a:moveTo>
                    <a:pt x="1252" y="4837"/>
                  </a:moveTo>
                  <a:cubicBezTo>
                    <a:pt x="1282" y="4840"/>
                    <a:pt x="1309" y="4844"/>
                    <a:pt x="1339" y="4847"/>
                  </a:cubicBezTo>
                  <a:cubicBezTo>
                    <a:pt x="1379" y="4851"/>
                    <a:pt x="1416" y="4854"/>
                    <a:pt x="1456" y="4854"/>
                  </a:cubicBezTo>
                  <a:lnTo>
                    <a:pt x="1436" y="5041"/>
                  </a:lnTo>
                  <a:cubicBezTo>
                    <a:pt x="1433" y="5041"/>
                    <a:pt x="1379" y="5028"/>
                    <a:pt x="1353" y="5025"/>
                  </a:cubicBezTo>
                  <a:cubicBezTo>
                    <a:pt x="1323" y="5020"/>
                    <a:pt x="1293" y="5017"/>
                    <a:pt x="1264" y="5017"/>
                  </a:cubicBezTo>
                  <a:cubicBezTo>
                    <a:pt x="1253" y="5017"/>
                    <a:pt x="1243" y="5017"/>
                    <a:pt x="1232" y="5018"/>
                  </a:cubicBezTo>
                  <a:lnTo>
                    <a:pt x="1252" y="4837"/>
                  </a:lnTo>
                  <a:close/>
                  <a:moveTo>
                    <a:pt x="1266" y="5249"/>
                  </a:moveTo>
                  <a:cubicBezTo>
                    <a:pt x="1490" y="5249"/>
                    <a:pt x="1677" y="5436"/>
                    <a:pt x="1677" y="5660"/>
                  </a:cubicBezTo>
                  <a:cubicBezTo>
                    <a:pt x="1677" y="5889"/>
                    <a:pt x="1490" y="6073"/>
                    <a:pt x="1266" y="6073"/>
                  </a:cubicBezTo>
                  <a:cubicBezTo>
                    <a:pt x="1038" y="6073"/>
                    <a:pt x="851" y="5889"/>
                    <a:pt x="851" y="5660"/>
                  </a:cubicBezTo>
                  <a:cubicBezTo>
                    <a:pt x="851" y="5436"/>
                    <a:pt x="1041" y="5249"/>
                    <a:pt x="1266" y="5249"/>
                  </a:cubicBezTo>
                  <a:close/>
                  <a:moveTo>
                    <a:pt x="5617" y="4774"/>
                  </a:moveTo>
                  <a:cubicBezTo>
                    <a:pt x="5975" y="4774"/>
                    <a:pt x="6267" y="5065"/>
                    <a:pt x="6267" y="5423"/>
                  </a:cubicBezTo>
                  <a:cubicBezTo>
                    <a:pt x="6267" y="5781"/>
                    <a:pt x="5975" y="6073"/>
                    <a:pt x="5617" y="6073"/>
                  </a:cubicBezTo>
                  <a:cubicBezTo>
                    <a:pt x="5259" y="6073"/>
                    <a:pt x="4971" y="5781"/>
                    <a:pt x="4971" y="5423"/>
                  </a:cubicBezTo>
                  <a:cubicBezTo>
                    <a:pt x="4971" y="5078"/>
                    <a:pt x="5272" y="4774"/>
                    <a:pt x="5617" y="4774"/>
                  </a:cubicBezTo>
                  <a:close/>
                  <a:moveTo>
                    <a:pt x="6298" y="0"/>
                  </a:moveTo>
                  <a:cubicBezTo>
                    <a:pt x="6227" y="0"/>
                    <a:pt x="6155" y="15"/>
                    <a:pt x="6086" y="47"/>
                  </a:cubicBezTo>
                  <a:cubicBezTo>
                    <a:pt x="5825" y="171"/>
                    <a:pt x="5711" y="482"/>
                    <a:pt x="5835" y="743"/>
                  </a:cubicBezTo>
                  <a:lnTo>
                    <a:pt x="6250" y="1614"/>
                  </a:lnTo>
                  <a:lnTo>
                    <a:pt x="6233" y="1614"/>
                  </a:lnTo>
                  <a:cubicBezTo>
                    <a:pt x="5926" y="1269"/>
                    <a:pt x="5470" y="1058"/>
                    <a:pt x="4985" y="1058"/>
                  </a:cubicBezTo>
                  <a:cubicBezTo>
                    <a:pt x="4884" y="1058"/>
                    <a:pt x="4784" y="1068"/>
                    <a:pt x="4687" y="1084"/>
                  </a:cubicBezTo>
                  <a:cubicBezTo>
                    <a:pt x="4359" y="716"/>
                    <a:pt x="3893" y="506"/>
                    <a:pt x="3398" y="506"/>
                  </a:cubicBezTo>
                  <a:cubicBezTo>
                    <a:pt x="2933" y="506"/>
                    <a:pt x="2494" y="690"/>
                    <a:pt x="2170" y="1021"/>
                  </a:cubicBezTo>
                  <a:cubicBezTo>
                    <a:pt x="2122" y="1064"/>
                    <a:pt x="2126" y="1138"/>
                    <a:pt x="2170" y="1185"/>
                  </a:cubicBezTo>
                  <a:cubicBezTo>
                    <a:pt x="2193" y="1207"/>
                    <a:pt x="2222" y="1218"/>
                    <a:pt x="2251" y="1218"/>
                  </a:cubicBezTo>
                  <a:cubicBezTo>
                    <a:pt x="2282" y="1218"/>
                    <a:pt x="2312" y="1206"/>
                    <a:pt x="2334" y="1182"/>
                  </a:cubicBezTo>
                  <a:cubicBezTo>
                    <a:pt x="2618" y="894"/>
                    <a:pt x="2993" y="737"/>
                    <a:pt x="3398" y="737"/>
                  </a:cubicBezTo>
                  <a:cubicBezTo>
                    <a:pt x="3826" y="737"/>
                    <a:pt x="4231" y="920"/>
                    <a:pt x="4512" y="1239"/>
                  </a:cubicBezTo>
                  <a:cubicBezTo>
                    <a:pt x="4536" y="1265"/>
                    <a:pt x="4399" y="1466"/>
                    <a:pt x="4382" y="1490"/>
                  </a:cubicBezTo>
                  <a:cubicBezTo>
                    <a:pt x="4121" y="1875"/>
                    <a:pt x="3692" y="2146"/>
                    <a:pt x="3270" y="2330"/>
                  </a:cubicBezTo>
                  <a:cubicBezTo>
                    <a:pt x="3270" y="2330"/>
                    <a:pt x="3267" y="2330"/>
                    <a:pt x="3267" y="2334"/>
                  </a:cubicBezTo>
                  <a:cubicBezTo>
                    <a:pt x="2831" y="2525"/>
                    <a:pt x="2469" y="2571"/>
                    <a:pt x="2225" y="2571"/>
                  </a:cubicBezTo>
                  <a:cubicBezTo>
                    <a:pt x="2094" y="2571"/>
                    <a:pt x="1996" y="2558"/>
                    <a:pt x="1938" y="2547"/>
                  </a:cubicBezTo>
                  <a:cubicBezTo>
                    <a:pt x="1918" y="2444"/>
                    <a:pt x="1905" y="2337"/>
                    <a:pt x="1905" y="2229"/>
                  </a:cubicBezTo>
                  <a:cubicBezTo>
                    <a:pt x="1905" y="1985"/>
                    <a:pt x="1965" y="1747"/>
                    <a:pt x="2076" y="1533"/>
                  </a:cubicBezTo>
                  <a:cubicBezTo>
                    <a:pt x="2105" y="1476"/>
                    <a:pt x="2085" y="1406"/>
                    <a:pt x="2029" y="1376"/>
                  </a:cubicBezTo>
                  <a:cubicBezTo>
                    <a:pt x="2012" y="1368"/>
                    <a:pt x="1994" y="1364"/>
                    <a:pt x="1977" y="1364"/>
                  </a:cubicBezTo>
                  <a:cubicBezTo>
                    <a:pt x="1934" y="1364"/>
                    <a:pt x="1893" y="1386"/>
                    <a:pt x="1872" y="1426"/>
                  </a:cubicBezTo>
                  <a:cubicBezTo>
                    <a:pt x="1741" y="1671"/>
                    <a:pt x="1674" y="1948"/>
                    <a:pt x="1674" y="2229"/>
                  </a:cubicBezTo>
                  <a:cubicBezTo>
                    <a:pt x="1674" y="2354"/>
                    <a:pt x="1688" y="2474"/>
                    <a:pt x="1714" y="2595"/>
                  </a:cubicBezTo>
                  <a:cubicBezTo>
                    <a:pt x="1447" y="2779"/>
                    <a:pt x="897" y="3201"/>
                    <a:pt x="880" y="3217"/>
                  </a:cubicBezTo>
                  <a:cubicBezTo>
                    <a:pt x="787" y="3103"/>
                    <a:pt x="646" y="3040"/>
                    <a:pt x="499" y="3040"/>
                  </a:cubicBezTo>
                  <a:cubicBezTo>
                    <a:pt x="392" y="3040"/>
                    <a:pt x="291" y="3070"/>
                    <a:pt x="208" y="3133"/>
                  </a:cubicBezTo>
                  <a:cubicBezTo>
                    <a:pt x="77" y="3227"/>
                    <a:pt x="1" y="3378"/>
                    <a:pt x="1" y="3539"/>
                  </a:cubicBezTo>
                  <a:cubicBezTo>
                    <a:pt x="1" y="3592"/>
                    <a:pt x="7" y="3649"/>
                    <a:pt x="27" y="3703"/>
                  </a:cubicBezTo>
                  <a:lnTo>
                    <a:pt x="81" y="3853"/>
                  </a:lnTo>
                  <a:cubicBezTo>
                    <a:pt x="234" y="4302"/>
                    <a:pt x="593" y="4639"/>
                    <a:pt x="1025" y="4780"/>
                  </a:cubicBezTo>
                  <a:lnTo>
                    <a:pt x="994" y="5078"/>
                  </a:lnTo>
                  <a:cubicBezTo>
                    <a:pt x="773" y="5178"/>
                    <a:pt x="619" y="5403"/>
                    <a:pt x="619" y="5660"/>
                  </a:cubicBezTo>
                  <a:cubicBezTo>
                    <a:pt x="619" y="6016"/>
                    <a:pt x="911" y="6303"/>
                    <a:pt x="1266" y="6303"/>
                  </a:cubicBezTo>
                  <a:cubicBezTo>
                    <a:pt x="1620" y="6303"/>
                    <a:pt x="1909" y="6016"/>
                    <a:pt x="1909" y="5660"/>
                  </a:cubicBezTo>
                  <a:cubicBezTo>
                    <a:pt x="1909" y="5453"/>
                    <a:pt x="1808" y="5269"/>
                    <a:pt x="1657" y="5152"/>
                  </a:cubicBezTo>
                  <a:lnTo>
                    <a:pt x="1691" y="4854"/>
                  </a:lnTo>
                  <a:cubicBezTo>
                    <a:pt x="1795" y="4851"/>
                    <a:pt x="1901" y="4851"/>
                    <a:pt x="2005" y="4847"/>
                  </a:cubicBezTo>
                  <a:cubicBezTo>
                    <a:pt x="2073" y="4934"/>
                    <a:pt x="2153" y="5011"/>
                    <a:pt x="2250" y="5072"/>
                  </a:cubicBezTo>
                  <a:cubicBezTo>
                    <a:pt x="2391" y="5158"/>
                    <a:pt x="2551" y="5206"/>
                    <a:pt x="2715" y="5206"/>
                  </a:cubicBezTo>
                  <a:cubicBezTo>
                    <a:pt x="3026" y="5206"/>
                    <a:pt x="3315" y="5038"/>
                    <a:pt x="3475" y="4770"/>
                  </a:cubicBezTo>
                  <a:lnTo>
                    <a:pt x="3491" y="4740"/>
                  </a:lnTo>
                  <a:cubicBezTo>
                    <a:pt x="4018" y="4673"/>
                    <a:pt x="4503" y="4576"/>
                    <a:pt x="4965" y="4449"/>
                  </a:cubicBezTo>
                  <a:lnTo>
                    <a:pt x="5058" y="4747"/>
                  </a:lnTo>
                  <a:cubicBezTo>
                    <a:pt x="4861" y="4908"/>
                    <a:pt x="4737" y="5152"/>
                    <a:pt x="4737" y="5423"/>
                  </a:cubicBezTo>
                  <a:cubicBezTo>
                    <a:pt x="4737" y="5909"/>
                    <a:pt x="5132" y="6303"/>
                    <a:pt x="5617" y="6303"/>
                  </a:cubicBezTo>
                  <a:cubicBezTo>
                    <a:pt x="6102" y="6303"/>
                    <a:pt x="6498" y="5909"/>
                    <a:pt x="6498" y="5423"/>
                  </a:cubicBezTo>
                  <a:cubicBezTo>
                    <a:pt x="6498" y="4965"/>
                    <a:pt x="6142" y="4586"/>
                    <a:pt x="5694" y="4546"/>
                  </a:cubicBezTo>
                  <a:lnTo>
                    <a:pt x="5597" y="4238"/>
                  </a:lnTo>
                  <a:cubicBezTo>
                    <a:pt x="5992" y="4067"/>
                    <a:pt x="6317" y="3756"/>
                    <a:pt x="6494" y="3368"/>
                  </a:cubicBezTo>
                  <a:cubicBezTo>
                    <a:pt x="6581" y="3184"/>
                    <a:pt x="6629" y="2989"/>
                    <a:pt x="6641" y="2796"/>
                  </a:cubicBezTo>
                  <a:lnTo>
                    <a:pt x="6658" y="2785"/>
                  </a:lnTo>
                  <a:lnTo>
                    <a:pt x="6870" y="3729"/>
                  </a:lnTo>
                  <a:cubicBezTo>
                    <a:pt x="6924" y="3966"/>
                    <a:pt x="7148" y="4130"/>
                    <a:pt x="7384" y="4130"/>
                  </a:cubicBezTo>
                  <a:cubicBezTo>
                    <a:pt x="7422" y="4130"/>
                    <a:pt x="7461" y="4126"/>
                    <a:pt x="7499" y="4117"/>
                  </a:cubicBezTo>
                  <a:cubicBezTo>
                    <a:pt x="7814" y="4044"/>
                    <a:pt x="7984" y="3679"/>
                    <a:pt x="7850" y="3388"/>
                  </a:cubicBezTo>
                  <a:lnTo>
                    <a:pt x="7726" y="3127"/>
                  </a:lnTo>
                  <a:cubicBezTo>
                    <a:pt x="7707" y="3085"/>
                    <a:pt x="7665" y="3062"/>
                    <a:pt x="7622" y="3062"/>
                  </a:cubicBezTo>
                  <a:cubicBezTo>
                    <a:pt x="7605" y="3062"/>
                    <a:pt x="7588" y="3065"/>
                    <a:pt x="7573" y="3073"/>
                  </a:cubicBezTo>
                  <a:cubicBezTo>
                    <a:pt x="7515" y="3100"/>
                    <a:pt x="7488" y="3170"/>
                    <a:pt x="7519" y="3227"/>
                  </a:cubicBezTo>
                  <a:lnTo>
                    <a:pt x="7642" y="3485"/>
                  </a:lnTo>
                  <a:cubicBezTo>
                    <a:pt x="7716" y="3649"/>
                    <a:pt x="7622" y="3850"/>
                    <a:pt x="7445" y="3893"/>
                  </a:cubicBezTo>
                  <a:cubicBezTo>
                    <a:pt x="7422" y="3898"/>
                    <a:pt x="7400" y="3901"/>
                    <a:pt x="7377" y="3901"/>
                  </a:cubicBezTo>
                  <a:cubicBezTo>
                    <a:pt x="7245" y="3901"/>
                    <a:pt x="7125" y="3810"/>
                    <a:pt x="7094" y="3675"/>
                  </a:cubicBezTo>
                  <a:lnTo>
                    <a:pt x="6870" y="2661"/>
                  </a:lnTo>
                  <a:lnTo>
                    <a:pt x="7083" y="2534"/>
                  </a:lnTo>
                  <a:cubicBezTo>
                    <a:pt x="7111" y="2518"/>
                    <a:pt x="7134" y="2501"/>
                    <a:pt x="7157" y="2481"/>
                  </a:cubicBezTo>
                  <a:lnTo>
                    <a:pt x="7321" y="2819"/>
                  </a:lnTo>
                  <a:cubicBezTo>
                    <a:pt x="7340" y="2860"/>
                    <a:pt x="7381" y="2885"/>
                    <a:pt x="7424" y="2885"/>
                  </a:cubicBezTo>
                  <a:cubicBezTo>
                    <a:pt x="7441" y="2885"/>
                    <a:pt x="7459" y="2881"/>
                    <a:pt x="7475" y="2872"/>
                  </a:cubicBezTo>
                  <a:cubicBezTo>
                    <a:pt x="7532" y="2845"/>
                    <a:pt x="7559" y="2776"/>
                    <a:pt x="7528" y="2718"/>
                  </a:cubicBezTo>
                  <a:lnTo>
                    <a:pt x="7311" y="2260"/>
                  </a:lnTo>
                  <a:cubicBezTo>
                    <a:pt x="7352" y="2149"/>
                    <a:pt x="7358" y="2022"/>
                    <a:pt x="7315" y="1901"/>
                  </a:cubicBezTo>
                  <a:cubicBezTo>
                    <a:pt x="7274" y="1781"/>
                    <a:pt x="7191" y="1684"/>
                    <a:pt x="7086" y="1620"/>
                  </a:cubicBezTo>
                  <a:lnTo>
                    <a:pt x="6816" y="401"/>
                  </a:lnTo>
                  <a:cubicBezTo>
                    <a:pt x="6757" y="161"/>
                    <a:pt x="6532" y="0"/>
                    <a:pt x="629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" name="Google Shape;1348;p29">
            <a:extLst>
              <a:ext uri="{FF2B5EF4-FFF2-40B4-BE49-F238E27FC236}">
                <a16:creationId xmlns:a16="http://schemas.microsoft.com/office/drawing/2014/main" id="{C02A4705-E43C-5D47-D411-A56EF6A49DDF}"/>
              </a:ext>
            </a:extLst>
          </p:cNvPr>
          <p:cNvGrpSpPr/>
          <p:nvPr/>
        </p:nvGrpSpPr>
        <p:grpSpPr>
          <a:xfrm flipH="1">
            <a:off x="6077072" y="413960"/>
            <a:ext cx="352352" cy="338568"/>
            <a:chOff x="2416614" y="-315052"/>
            <a:chExt cx="2274706" cy="2185722"/>
          </a:xfrm>
        </p:grpSpPr>
        <p:sp>
          <p:nvSpPr>
            <p:cNvPr id="98" name="Google Shape;1349;p29">
              <a:extLst>
                <a:ext uri="{FF2B5EF4-FFF2-40B4-BE49-F238E27FC236}">
                  <a16:creationId xmlns:a16="http://schemas.microsoft.com/office/drawing/2014/main" id="{1A021BCC-23BC-395E-A1D4-6806F820BF7F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50;p29">
              <a:extLst>
                <a:ext uri="{FF2B5EF4-FFF2-40B4-BE49-F238E27FC236}">
                  <a16:creationId xmlns:a16="http://schemas.microsoft.com/office/drawing/2014/main" id="{8E7CE47C-6F31-0C75-093F-92EB278E34F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51;p29">
              <a:extLst>
                <a:ext uri="{FF2B5EF4-FFF2-40B4-BE49-F238E27FC236}">
                  <a16:creationId xmlns:a16="http://schemas.microsoft.com/office/drawing/2014/main" id="{5C221535-5CDF-E885-CDFB-3FA38E7DAA00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52;p29">
              <a:extLst>
                <a:ext uri="{FF2B5EF4-FFF2-40B4-BE49-F238E27FC236}">
                  <a16:creationId xmlns:a16="http://schemas.microsoft.com/office/drawing/2014/main" id="{739D8AAE-7EC1-D591-E874-70F269B4E21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53;p29">
              <a:extLst>
                <a:ext uri="{FF2B5EF4-FFF2-40B4-BE49-F238E27FC236}">
                  <a16:creationId xmlns:a16="http://schemas.microsoft.com/office/drawing/2014/main" id="{E184A88C-33B5-2DB2-7D21-2441545871A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مجموعة 470">
            <a:extLst>
              <a:ext uri="{FF2B5EF4-FFF2-40B4-BE49-F238E27FC236}">
                <a16:creationId xmlns:a16="http://schemas.microsoft.com/office/drawing/2014/main" id="{71C26CB6-E258-EB72-754B-0064D54D2E5D}"/>
              </a:ext>
            </a:extLst>
          </p:cNvPr>
          <p:cNvGrpSpPr/>
          <p:nvPr/>
        </p:nvGrpSpPr>
        <p:grpSpPr>
          <a:xfrm>
            <a:off x="46332" y="1680833"/>
            <a:ext cx="769487" cy="2578510"/>
            <a:chOff x="4670367" y="165853"/>
            <a:chExt cx="1773552" cy="5858111"/>
          </a:xfrm>
        </p:grpSpPr>
        <p:pic>
          <p:nvPicPr>
            <p:cNvPr id="103" name="Picture 2" descr="وجه حزين كرتون Png">
              <a:extLst>
                <a:ext uri="{FF2B5EF4-FFF2-40B4-BE49-F238E27FC236}">
                  <a16:creationId xmlns:a16="http://schemas.microsoft.com/office/drawing/2014/main" id="{F472EA46-623E-6948-B414-D00E6B8C1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0367" y="4309465"/>
              <a:ext cx="1666874" cy="1714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4" name="مجموعة 472">
              <a:extLst>
                <a:ext uri="{FF2B5EF4-FFF2-40B4-BE49-F238E27FC236}">
                  <a16:creationId xmlns:a16="http://schemas.microsoft.com/office/drawing/2014/main" id="{EE68B710-7647-098E-F208-F4C8CFEB6F59}"/>
                </a:ext>
              </a:extLst>
            </p:cNvPr>
            <p:cNvGrpSpPr/>
            <p:nvPr/>
          </p:nvGrpSpPr>
          <p:grpSpPr>
            <a:xfrm>
              <a:off x="4777045" y="165853"/>
              <a:ext cx="1666874" cy="3841934"/>
              <a:chOff x="4777045" y="165853"/>
              <a:chExt cx="1666874" cy="3841934"/>
            </a:xfrm>
          </p:grpSpPr>
          <p:pic>
            <p:nvPicPr>
              <p:cNvPr id="105" name="صورة 473">
                <a:extLst>
                  <a:ext uri="{FF2B5EF4-FFF2-40B4-BE49-F238E27FC236}">
                    <a16:creationId xmlns:a16="http://schemas.microsoft.com/office/drawing/2014/main" id="{9C8FD466-0756-6F1A-6AE4-D070BB88FE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7045" y="165853"/>
                <a:ext cx="1666874" cy="1718962"/>
              </a:xfrm>
              <a:prstGeom prst="rect">
                <a:avLst/>
              </a:prstGeom>
            </p:spPr>
          </p:pic>
          <p:pic>
            <p:nvPicPr>
              <p:cNvPr id="106" name="صورة 474">
                <a:extLst>
                  <a:ext uri="{FF2B5EF4-FFF2-40B4-BE49-F238E27FC236}">
                    <a16:creationId xmlns:a16="http://schemas.microsoft.com/office/drawing/2014/main" id="{84513095-EF17-760C-6FBF-A74659FED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777045" y="2326605"/>
                <a:ext cx="1629565" cy="1681182"/>
              </a:xfrm>
              <a:prstGeom prst="rect">
                <a:avLst/>
              </a:prstGeom>
            </p:spPr>
          </p:pic>
        </p:grpSp>
      </p:grpSp>
      <p:grpSp>
        <p:nvGrpSpPr>
          <p:cNvPr id="1344" name="مجموعة 1343">
            <a:extLst>
              <a:ext uri="{FF2B5EF4-FFF2-40B4-BE49-F238E27FC236}">
                <a16:creationId xmlns:a16="http://schemas.microsoft.com/office/drawing/2014/main" id="{36DA0D00-46BE-F4DA-1D16-36AF40547EB3}"/>
              </a:ext>
            </a:extLst>
          </p:cNvPr>
          <p:cNvGrpSpPr/>
          <p:nvPr/>
        </p:nvGrpSpPr>
        <p:grpSpPr>
          <a:xfrm>
            <a:off x="4480136" y="1358129"/>
            <a:ext cx="2296963" cy="394311"/>
            <a:chOff x="5495474" y="1460143"/>
            <a:chExt cx="2296963" cy="394311"/>
          </a:xfrm>
          <a:noFill/>
        </p:grpSpPr>
        <p:sp>
          <p:nvSpPr>
            <p:cNvPr id="1345" name="Google Shape;8306;p80">
              <a:extLst>
                <a:ext uri="{FF2B5EF4-FFF2-40B4-BE49-F238E27FC236}">
                  <a16:creationId xmlns:a16="http://schemas.microsoft.com/office/drawing/2014/main" id="{F42ABCFF-7E3A-8FFA-B2A9-C5C51EB54FDB}"/>
                </a:ext>
              </a:extLst>
            </p:cNvPr>
            <p:cNvSpPr/>
            <p:nvPr/>
          </p:nvSpPr>
          <p:spPr>
            <a:xfrm>
              <a:off x="5495474" y="1460188"/>
              <a:ext cx="2266337" cy="394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tim"/>
                  <a:ea typeface="Itim"/>
                  <a:cs typeface="Itim"/>
                  <a:sym typeface="Itim"/>
                </a:rPr>
                <a:t>الزوايا المُتقابلة بالرأس</a:t>
              </a:r>
            </a:p>
          </p:txBody>
        </p:sp>
        <p:sp>
          <p:nvSpPr>
            <p:cNvPr id="1346" name="Google Shape;8307;p80">
              <a:extLst>
                <a:ext uri="{FF2B5EF4-FFF2-40B4-BE49-F238E27FC236}">
                  <a16:creationId xmlns:a16="http://schemas.microsoft.com/office/drawing/2014/main" id="{46E84188-7479-5A22-1FFD-F4E0B63BDF91}"/>
                </a:ext>
              </a:extLst>
            </p:cNvPr>
            <p:cNvSpPr/>
            <p:nvPr/>
          </p:nvSpPr>
          <p:spPr>
            <a:xfrm rot="5400000">
              <a:off x="7755237" y="1466743"/>
              <a:ext cx="43800" cy="306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7" name="Google Shape;8308;p80">
              <a:extLst>
                <a:ext uri="{FF2B5EF4-FFF2-40B4-BE49-F238E27FC236}">
                  <a16:creationId xmlns:a16="http://schemas.microsoft.com/office/drawing/2014/main" id="{8F62E6B9-17C4-F397-5587-EE09FD83A3FD}"/>
                </a:ext>
              </a:extLst>
            </p:cNvPr>
            <p:cNvSpPr/>
            <p:nvPr/>
          </p:nvSpPr>
          <p:spPr>
            <a:xfrm rot="5400000">
              <a:off x="7755237" y="1621247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0" name="Google Shape;8309;p80">
              <a:extLst>
                <a:ext uri="{FF2B5EF4-FFF2-40B4-BE49-F238E27FC236}">
                  <a16:creationId xmlns:a16="http://schemas.microsoft.com/office/drawing/2014/main" id="{B8226394-69A2-AF2C-5A38-9AC13753396D}"/>
                </a:ext>
              </a:extLst>
            </p:cNvPr>
            <p:cNvSpPr/>
            <p:nvPr/>
          </p:nvSpPr>
          <p:spPr>
            <a:xfrm rot="5400000">
              <a:off x="7755237" y="158262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1" name="Google Shape;8310;p80">
              <a:extLst>
                <a:ext uri="{FF2B5EF4-FFF2-40B4-BE49-F238E27FC236}">
                  <a16:creationId xmlns:a16="http://schemas.microsoft.com/office/drawing/2014/main" id="{D5BA96C3-000E-CF2B-769F-405CCEFB0DEE}"/>
                </a:ext>
              </a:extLst>
            </p:cNvPr>
            <p:cNvSpPr/>
            <p:nvPr/>
          </p:nvSpPr>
          <p:spPr>
            <a:xfrm rot="5400000">
              <a:off x="7755237" y="154399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2" name="Google Shape;8311;p80">
              <a:extLst>
                <a:ext uri="{FF2B5EF4-FFF2-40B4-BE49-F238E27FC236}">
                  <a16:creationId xmlns:a16="http://schemas.microsoft.com/office/drawing/2014/main" id="{C5F37D9C-1836-F621-BFDB-BBDF0FFB9DC9}"/>
                </a:ext>
              </a:extLst>
            </p:cNvPr>
            <p:cNvSpPr/>
            <p:nvPr/>
          </p:nvSpPr>
          <p:spPr>
            <a:xfrm rot="5400000">
              <a:off x="7755237" y="1505369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3" name="Google Shape;8312;p80">
              <a:extLst>
                <a:ext uri="{FF2B5EF4-FFF2-40B4-BE49-F238E27FC236}">
                  <a16:creationId xmlns:a16="http://schemas.microsoft.com/office/drawing/2014/main" id="{6E569EEF-4588-6061-D3DB-348830FE35B2}"/>
                </a:ext>
              </a:extLst>
            </p:cNvPr>
            <p:cNvSpPr/>
            <p:nvPr/>
          </p:nvSpPr>
          <p:spPr>
            <a:xfrm rot="5400000">
              <a:off x="7755237" y="1662709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4" name="Google Shape;8313;p80">
              <a:extLst>
                <a:ext uri="{FF2B5EF4-FFF2-40B4-BE49-F238E27FC236}">
                  <a16:creationId xmlns:a16="http://schemas.microsoft.com/office/drawing/2014/main" id="{EF2F9568-CEB2-5567-774C-D670E666D54A}"/>
                </a:ext>
              </a:extLst>
            </p:cNvPr>
            <p:cNvSpPr/>
            <p:nvPr/>
          </p:nvSpPr>
          <p:spPr>
            <a:xfrm rot="5400000">
              <a:off x="7755237" y="1817214"/>
              <a:ext cx="43800" cy="3060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5" name="Google Shape;8314;p80">
              <a:extLst>
                <a:ext uri="{FF2B5EF4-FFF2-40B4-BE49-F238E27FC236}">
                  <a16:creationId xmlns:a16="http://schemas.microsoft.com/office/drawing/2014/main" id="{C72E1609-73F4-ABAE-EE3A-0597C17B7180}"/>
                </a:ext>
              </a:extLst>
            </p:cNvPr>
            <p:cNvSpPr/>
            <p:nvPr/>
          </p:nvSpPr>
          <p:spPr>
            <a:xfrm rot="5400000">
              <a:off x="7755237" y="177858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6" name="Google Shape;8315;p80">
              <a:extLst>
                <a:ext uri="{FF2B5EF4-FFF2-40B4-BE49-F238E27FC236}">
                  <a16:creationId xmlns:a16="http://schemas.microsoft.com/office/drawing/2014/main" id="{D0A4F53F-CC1C-F853-49CC-2CDA8AB3264A}"/>
                </a:ext>
              </a:extLst>
            </p:cNvPr>
            <p:cNvSpPr/>
            <p:nvPr/>
          </p:nvSpPr>
          <p:spPr>
            <a:xfrm rot="5400000">
              <a:off x="7755237" y="173996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7" name="Google Shape;8316;p80">
              <a:extLst>
                <a:ext uri="{FF2B5EF4-FFF2-40B4-BE49-F238E27FC236}">
                  <a16:creationId xmlns:a16="http://schemas.microsoft.com/office/drawing/2014/main" id="{C30DB898-ECF0-4250-1AF1-6ABB48994930}"/>
                </a:ext>
              </a:extLst>
            </p:cNvPr>
            <p:cNvSpPr/>
            <p:nvPr/>
          </p:nvSpPr>
          <p:spPr>
            <a:xfrm rot="5400000">
              <a:off x="7755237" y="170133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8" name="Google Shape;8317;p80">
              <a:extLst>
                <a:ext uri="{FF2B5EF4-FFF2-40B4-BE49-F238E27FC236}">
                  <a16:creationId xmlns:a16="http://schemas.microsoft.com/office/drawing/2014/main" id="{CBC5C21D-609B-4816-E329-95C236B03661}"/>
                </a:ext>
              </a:extLst>
            </p:cNvPr>
            <p:cNvSpPr/>
            <p:nvPr/>
          </p:nvSpPr>
          <p:spPr>
            <a:xfrm rot="16200000">
              <a:off x="5891262" y="1817254"/>
              <a:ext cx="43800" cy="306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9" name="Google Shape;8318;p80">
              <a:extLst>
                <a:ext uri="{FF2B5EF4-FFF2-40B4-BE49-F238E27FC236}">
                  <a16:creationId xmlns:a16="http://schemas.microsoft.com/office/drawing/2014/main" id="{30A43AEA-66DC-67A1-FD43-E3493918A4EC}"/>
                </a:ext>
              </a:extLst>
            </p:cNvPr>
            <p:cNvSpPr/>
            <p:nvPr/>
          </p:nvSpPr>
          <p:spPr>
            <a:xfrm rot="16200000">
              <a:off x="5891262" y="1662750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0" name="Google Shape;8319;p80">
              <a:extLst>
                <a:ext uri="{FF2B5EF4-FFF2-40B4-BE49-F238E27FC236}">
                  <a16:creationId xmlns:a16="http://schemas.microsoft.com/office/drawing/2014/main" id="{917DC4FC-D945-446C-C918-F44F1748631F}"/>
                </a:ext>
              </a:extLst>
            </p:cNvPr>
            <p:cNvSpPr/>
            <p:nvPr/>
          </p:nvSpPr>
          <p:spPr>
            <a:xfrm rot="16200000">
              <a:off x="5891262" y="1701376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1" name="Google Shape;8320;p80">
              <a:extLst>
                <a:ext uri="{FF2B5EF4-FFF2-40B4-BE49-F238E27FC236}">
                  <a16:creationId xmlns:a16="http://schemas.microsoft.com/office/drawing/2014/main" id="{321B1F2F-394C-ED87-6B71-DB38E86173FE}"/>
                </a:ext>
              </a:extLst>
            </p:cNvPr>
            <p:cNvSpPr/>
            <p:nvPr/>
          </p:nvSpPr>
          <p:spPr>
            <a:xfrm rot="16200000">
              <a:off x="5891262" y="174000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2" name="Google Shape;8321;p80">
              <a:extLst>
                <a:ext uri="{FF2B5EF4-FFF2-40B4-BE49-F238E27FC236}">
                  <a16:creationId xmlns:a16="http://schemas.microsoft.com/office/drawing/2014/main" id="{3528E767-29D9-2A7F-46AA-77C5CE8F5C00}"/>
                </a:ext>
              </a:extLst>
            </p:cNvPr>
            <p:cNvSpPr/>
            <p:nvPr/>
          </p:nvSpPr>
          <p:spPr>
            <a:xfrm rot="16200000">
              <a:off x="5891262" y="177862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3" name="Google Shape;8322;p80">
              <a:extLst>
                <a:ext uri="{FF2B5EF4-FFF2-40B4-BE49-F238E27FC236}">
                  <a16:creationId xmlns:a16="http://schemas.microsoft.com/office/drawing/2014/main" id="{45EF3B5A-62F8-41D2-CD6A-35A2DE2A0480}"/>
                </a:ext>
              </a:extLst>
            </p:cNvPr>
            <p:cNvSpPr/>
            <p:nvPr/>
          </p:nvSpPr>
          <p:spPr>
            <a:xfrm rot="16200000">
              <a:off x="5891262" y="162128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4" name="Google Shape;8323;p80">
              <a:extLst>
                <a:ext uri="{FF2B5EF4-FFF2-40B4-BE49-F238E27FC236}">
                  <a16:creationId xmlns:a16="http://schemas.microsoft.com/office/drawing/2014/main" id="{3FD67CCF-A316-FC46-2169-6B3BCC43E2CA}"/>
                </a:ext>
              </a:extLst>
            </p:cNvPr>
            <p:cNvSpPr/>
            <p:nvPr/>
          </p:nvSpPr>
          <p:spPr>
            <a:xfrm rot="16200000">
              <a:off x="5891262" y="1466783"/>
              <a:ext cx="43800" cy="3060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5" name="Google Shape;8324;p80">
              <a:extLst>
                <a:ext uri="{FF2B5EF4-FFF2-40B4-BE49-F238E27FC236}">
                  <a16:creationId xmlns:a16="http://schemas.microsoft.com/office/drawing/2014/main" id="{79BE47BC-E18E-519C-19AE-5CB74918CEFE}"/>
                </a:ext>
              </a:extLst>
            </p:cNvPr>
            <p:cNvSpPr/>
            <p:nvPr/>
          </p:nvSpPr>
          <p:spPr>
            <a:xfrm rot="16200000">
              <a:off x="5891262" y="1505409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6" name="Google Shape;8325;p80">
              <a:extLst>
                <a:ext uri="{FF2B5EF4-FFF2-40B4-BE49-F238E27FC236}">
                  <a16:creationId xmlns:a16="http://schemas.microsoft.com/office/drawing/2014/main" id="{6D149BDB-2325-DE50-C7F0-D0021BC23297}"/>
                </a:ext>
              </a:extLst>
            </p:cNvPr>
            <p:cNvSpPr/>
            <p:nvPr/>
          </p:nvSpPr>
          <p:spPr>
            <a:xfrm rot="16200000">
              <a:off x="5891262" y="154403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7" name="Google Shape;8326;p80">
              <a:extLst>
                <a:ext uri="{FF2B5EF4-FFF2-40B4-BE49-F238E27FC236}">
                  <a16:creationId xmlns:a16="http://schemas.microsoft.com/office/drawing/2014/main" id="{9250E88B-8D9A-F16A-706C-971C416DEB35}"/>
                </a:ext>
              </a:extLst>
            </p:cNvPr>
            <p:cNvSpPr/>
            <p:nvPr/>
          </p:nvSpPr>
          <p:spPr>
            <a:xfrm rot="16200000">
              <a:off x="5891262" y="158266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85" name="Google Shape;2710;p47">
            <a:extLst>
              <a:ext uri="{FF2B5EF4-FFF2-40B4-BE49-F238E27FC236}">
                <a16:creationId xmlns:a16="http://schemas.microsoft.com/office/drawing/2014/main" id="{6C02DC52-1CCF-C791-D642-CE4D88E23366}"/>
              </a:ext>
            </a:extLst>
          </p:cNvPr>
          <p:cNvSpPr/>
          <p:nvPr/>
        </p:nvSpPr>
        <p:spPr>
          <a:xfrm>
            <a:off x="4008664" y="2182677"/>
            <a:ext cx="3072283" cy="73807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7" name="Google Shape;3114;p49">
            <a:extLst>
              <a:ext uri="{FF2B5EF4-FFF2-40B4-BE49-F238E27FC236}">
                <a16:creationId xmlns:a16="http://schemas.microsoft.com/office/drawing/2014/main" id="{11B8C1C6-062C-F62A-383F-46D6AFA2ED53}"/>
              </a:ext>
            </a:extLst>
          </p:cNvPr>
          <p:cNvGrpSpPr/>
          <p:nvPr/>
        </p:nvGrpSpPr>
        <p:grpSpPr>
          <a:xfrm>
            <a:off x="6869367" y="2294126"/>
            <a:ext cx="614914" cy="515172"/>
            <a:chOff x="7165112" y="1774478"/>
            <a:chExt cx="479577" cy="401788"/>
          </a:xfrm>
        </p:grpSpPr>
        <p:sp>
          <p:nvSpPr>
            <p:cNvPr id="1488" name="Google Shape;3115;p49">
              <a:extLst>
                <a:ext uri="{FF2B5EF4-FFF2-40B4-BE49-F238E27FC236}">
                  <a16:creationId xmlns:a16="http://schemas.microsoft.com/office/drawing/2014/main" id="{DA84B196-7CE5-41EC-1826-294AA34D3991}"/>
                </a:ext>
              </a:extLst>
            </p:cNvPr>
            <p:cNvSpPr/>
            <p:nvPr/>
          </p:nvSpPr>
          <p:spPr>
            <a:xfrm>
              <a:off x="7165112" y="1774478"/>
              <a:ext cx="479577" cy="401788"/>
            </a:xfrm>
            <a:custGeom>
              <a:avLst/>
              <a:gdLst/>
              <a:ahLst/>
              <a:cxnLst/>
              <a:rect l="l" t="t" r="r" b="b"/>
              <a:pathLst>
                <a:path w="10160" h="8512" extrusionOk="0">
                  <a:moveTo>
                    <a:pt x="7404" y="0"/>
                  </a:moveTo>
                  <a:cubicBezTo>
                    <a:pt x="7171" y="0"/>
                    <a:pt x="6938" y="51"/>
                    <a:pt x="6722" y="153"/>
                  </a:cubicBezTo>
                  <a:cubicBezTo>
                    <a:pt x="6374" y="314"/>
                    <a:pt x="6110" y="589"/>
                    <a:pt x="5956" y="910"/>
                  </a:cubicBezTo>
                  <a:cubicBezTo>
                    <a:pt x="5520" y="649"/>
                    <a:pt x="5018" y="508"/>
                    <a:pt x="4503" y="508"/>
                  </a:cubicBezTo>
                  <a:cubicBezTo>
                    <a:pt x="3740" y="508"/>
                    <a:pt x="3023" y="807"/>
                    <a:pt x="2491" y="1349"/>
                  </a:cubicBezTo>
                  <a:cubicBezTo>
                    <a:pt x="2391" y="1449"/>
                    <a:pt x="2311" y="1563"/>
                    <a:pt x="2254" y="1686"/>
                  </a:cubicBezTo>
                  <a:cubicBezTo>
                    <a:pt x="2153" y="1780"/>
                    <a:pt x="2066" y="1891"/>
                    <a:pt x="2002" y="2015"/>
                  </a:cubicBezTo>
                  <a:cubicBezTo>
                    <a:pt x="1835" y="2333"/>
                    <a:pt x="1728" y="2684"/>
                    <a:pt x="1691" y="3042"/>
                  </a:cubicBezTo>
                  <a:cubicBezTo>
                    <a:pt x="1665" y="3041"/>
                    <a:pt x="1639" y="3041"/>
                    <a:pt x="1613" y="3041"/>
                  </a:cubicBezTo>
                  <a:cubicBezTo>
                    <a:pt x="1278" y="3041"/>
                    <a:pt x="947" y="3142"/>
                    <a:pt x="667" y="3344"/>
                  </a:cubicBezTo>
                  <a:cubicBezTo>
                    <a:pt x="248" y="3642"/>
                    <a:pt x="1" y="4130"/>
                    <a:pt x="1" y="4643"/>
                  </a:cubicBezTo>
                  <a:cubicBezTo>
                    <a:pt x="1" y="4819"/>
                    <a:pt x="31" y="4997"/>
                    <a:pt x="91" y="5168"/>
                  </a:cubicBezTo>
                  <a:lnTo>
                    <a:pt x="145" y="5318"/>
                  </a:lnTo>
                  <a:cubicBezTo>
                    <a:pt x="265" y="5667"/>
                    <a:pt x="456" y="5981"/>
                    <a:pt x="704" y="6242"/>
                  </a:cubicBezTo>
                  <a:cubicBezTo>
                    <a:pt x="650" y="6410"/>
                    <a:pt x="624" y="6584"/>
                    <a:pt x="624" y="6764"/>
                  </a:cubicBezTo>
                  <a:cubicBezTo>
                    <a:pt x="624" y="7729"/>
                    <a:pt x="1407" y="8512"/>
                    <a:pt x="2371" y="8512"/>
                  </a:cubicBezTo>
                  <a:cubicBezTo>
                    <a:pt x="3107" y="8512"/>
                    <a:pt x="3740" y="8050"/>
                    <a:pt x="3994" y="7404"/>
                  </a:cubicBezTo>
                  <a:cubicBezTo>
                    <a:pt x="4295" y="7377"/>
                    <a:pt x="4580" y="7280"/>
                    <a:pt x="4834" y="7129"/>
                  </a:cubicBezTo>
                  <a:cubicBezTo>
                    <a:pt x="5089" y="7929"/>
                    <a:pt x="5842" y="8512"/>
                    <a:pt x="6722" y="8512"/>
                  </a:cubicBezTo>
                  <a:cubicBezTo>
                    <a:pt x="7817" y="8512"/>
                    <a:pt x="8707" y="7622"/>
                    <a:pt x="8707" y="6527"/>
                  </a:cubicBezTo>
                  <a:cubicBezTo>
                    <a:pt x="8707" y="6460"/>
                    <a:pt x="8704" y="6390"/>
                    <a:pt x="8698" y="6323"/>
                  </a:cubicBezTo>
                  <a:cubicBezTo>
                    <a:pt x="8747" y="6316"/>
                    <a:pt x="8801" y="6306"/>
                    <a:pt x="8854" y="6296"/>
                  </a:cubicBezTo>
                  <a:cubicBezTo>
                    <a:pt x="9327" y="6185"/>
                    <a:pt x="9722" y="5868"/>
                    <a:pt x="9936" y="5426"/>
                  </a:cubicBezTo>
                  <a:cubicBezTo>
                    <a:pt x="10144" y="5004"/>
                    <a:pt x="10160" y="4525"/>
                    <a:pt x="9989" y="4100"/>
                  </a:cubicBezTo>
                  <a:lnTo>
                    <a:pt x="9956" y="4003"/>
                  </a:lnTo>
                  <a:lnTo>
                    <a:pt x="9826" y="3752"/>
                  </a:lnTo>
                  <a:cubicBezTo>
                    <a:pt x="9792" y="3685"/>
                    <a:pt x="9752" y="3622"/>
                    <a:pt x="9708" y="3561"/>
                  </a:cubicBezTo>
                  <a:cubicBezTo>
                    <a:pt x="9688" y="3487"/>
                    <a:pt x="9662" y="3414"/>
                    <a:pt x="9628" y="3347"/>
                  </a:cubicBezTo>
                  <a:lnTo>
                    <a:pt x="9551" y="3183"/>
                  </a:lnTo>
                  <a:cubicBezTo>
                    <a:pt x="9551" y="3002"/>
                    <a:pt x="9521" y="2818"/>
                    <a:pt x="9461" y="2644"/>
                  </a:cubicBezTo>
                  <a:cubicBezTo>
                    <a:pt x="9401" y="2470"/>
                    <a:pt x="9310" y="2306"/>
                    <a:pt x="9196" y="2162"/>
                  </a:cubicBezTo>
                  <a:lnTo>
                    <a:pt x="9022" y="1382"/>
                  </a:lnTo>
                  <a:lnTo>
                    <a:pt x="9022" y="1312"/>
                  </a:lnTo>
                  <a:lnTo>
                    <a:pt x="8972" y="1174"/>
                  </a:lnTo>
                  <a:cubicBezTo>
                    <a:pt x="8845" y="733"/>
                    <a:pt x="8533" y="368"/>
                    <a:pt x="8111" y="164"/>
                  </a:cubicBezTo>
                  <a:cubicBezTo>
                    <a:pt x="7887" y="55"/>
                    <a:pt x="7645" y="0"/>
                    <a:pt x="7404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3116;p49">
              <a:extLst>
                <a:ext uri="{FF2B5EF4-FFF2-40B4-BE49-F238E27FC236}">
                  <a16:creationId xmlns:a16="http://schemas.microsoft.com/office/drawing/2014/main" id="{B65C1C27-32E5-D7B1-1178-E901707892BF}"/>
                </a:ext>
              </a:extLst>
            </p:cNvPr>
            <p:cNvSpPr/>
            <p:nvPr/>
          </p:nvSpPr>
          <p:spPr>
            <a:xfrm>
              <a:off x="7492980" y="1831970"/>
              <a:ext cx="58531" cy="101721"/>
            </a:xfrm>
            <a:custGeom>
              <a:avLst/>
              <a:gdLst/>
              <a:ahLst/>
              <a:cxnLst/>
              <a:rect l="l" t="t" r="r" b="b"/>
              <a:pathLst>
                <a:path w="1240" h="2155" extrusionOk="0">
                  <a:moveTo>
                    <a:pt x="466" y="0"/>
                  </a:moveTo>
                  <a:cubicBezTo>
                    <a:pt x="408" y="0"/>
                    <a:pt x="348" y="13"/>
                    <a:pt x="292" y="40"/>
                  </a:cubicBezTo>
                  <a:cubicBezTo>
                    <a:pt x="88" y="134"/>
                    <a:pt x="0" y="375"/>
                    <a:pt x="94" y="579"/>
                  </a:cubicBezTo>
                  <a:lnTo>
                    <a:pt x="791" y="2025"/>
                  </a:lnTo>
                  <a:cubicBezTo>
                    <a:pt x="827" y="2104"/>
                    <a:pt x="906" y="2154"/>
                    <a:pt x="992" y="2154"/>
                  </a:cubicBezTo>
                  <a:cubicBezTo>
                    <a:pt x="1009" y="2154"/>
                    <a:pt x="1025" y="2153"/>
                    <a:pt x="1041" y="2149"/>
                  </a:cubicBezTo>
                  <a:cubicBezTo>
                    <a:pt x="1162" y="2119"/>
                    <a:pt x="1239" y="1999"/>
                    <a:pt x="1209" y="1878"/>
                  </a:cubicBezTo>
                  <a:lnTo>
                    <a:pt x="861" y="315"/>
                  </a:lnTo>
                  <a:cubicBezTo>
                    <a:pt x="854" y="287"/>
                    <a:pt x="844" y="261"/>
                    <a:pt x="831" y="234"/>
                  </a:cubicBezTo>
                  <a:cubicBezTo>
                    <a:pt x="763" y="87"/>
                    <a:pt x="618" y="0"/>
                    <a:pt x="46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3117;p49">
              <a:extLst>
                <a:ext uri="{FF2B5EF4-FFF2-40B4-BE49-F238E27FC236}">
                  <a16:creationId xmlns:a16="http://schemas.microsoft.com/office/drawing/2014/main" id="{0A540B61-7AB4-A484-4A20-284780BD3FE0}"/>
                </a:ext>
              </a:extLst>
            </p:cNvPr>
            <p:cNvSpPr/>
            <p:nvPr/>
          </p:nvSpPr>
          <p:spPr>
            <a:xfrm>
              <a:off x="7529184" y="1914527"/>
              <a:ext cx="57398" cy="101721"/>
            </a:xfrm>
            <a:custGeom>
              <a:avLst/>
              <a:gdLst/>
              <a:ahLst/>
              <a:cxnLst/>
              <a:rect l="l" t="t" r="r" b="b"/>
              <a:pathLst>
                <a:path w="1216" h="2155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372" y="1840"/>
                  </a:lnTo>
                  <a:cubicBezTo>
                    <a:pt x="418" y="2027"/>
                    <a:pt x="586" y="2154"/>
                    <a:pt x="770" y="2154"/>
                  </a:cubicBezTo>
                  <a:cubicBezTo>
                    <a:pt x="800" y="2154"/>
                    <a:pt x="830" y="2151"/>
                    <a:pt x="860" y="2144"/>
                  </a:cubicBezTo>
                  <a:cubicBezTo>
                    <a:pt x="1078" y="2090"/>
                    <a:pt x="1215" y="1873"/>
                    <a:pt x="1165" y="1656"/>
                  </a:cubicBezTo>
                  <a:cubicBezTo>
                    <a:pt x="1158" y="1628"/>
                    <a:pt x="1148" y="1599"/>
                    <a:pt x="1135" y="1575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3118;p49">
              <a:extLst>
                <a:ext uri="{FF2B5EF4-FFF2-40B4-BE49-F238E27FC236}">
                  <a16:creationId xmlns:a16="http://schemas.microsoft.com/office/drawing/2014/main" id="{99DC8A4C-4D3B-095F-7873-0453F57ECF5A}"/>
                </a:ext>
              </a:extLst>
            </p:cNvPr>
            <p:cNvSpPr/>
            <p:nvPr/>
          </p:nvSpPr>
          <p:spPr>
            <a:xfrm>
              <a:off x="7529184" y="1914527"/>
              <a:ext cx="37479" cy="57445"/>
            </a:xfrm>
            <a:custGeom>
              <a:avLst/>
              <a:gdLst/>
              <a:ahLst/>
              <a:cxnLst/>
              <a:rect l="l" t="t" r="r" b="b"/>
              <a:pathLst>
                <a:path w="794" h="1217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234" y="1217"/>
                  </a:lnTo>
                  <a:cubicBezTo>
                    <a:pt x="452" y="1089"/>
                    <a:pt x="653" y="969"/>
                    <a:pt x="653" y="969"/>
                  </a:cubicBezTo>
                  <a:cubicBezTo>
                    <a:pt x="703" y="939"/>
                    <a:pt x="753" y="902"/>
                    <a:pt x="793" y="862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3119;p49">
              <a:extLst>
                <a:ext uri="{FF2B5EF4-FFF2-40B4-BE49-F238E27FC236}">
                  <a16:creationId xmlns:a16="http://schemas.microsoft.com/office/drawing/2014/main" id="{797346B2-6D6B-452A-0B68-9486F0C07C33}"/>
                </a:ext>
              </a:extLst>
            </p:cNvPr>
            <p:cNvSpPr/>
            <p:nvPr/>
          </p:nvSpPr>
          <p:spPr>
            <a:xfrm>
              <a:off x="7510540" y="1882996"/>
              <a:ext cx="40972" cy="50695"/>
            </a:xfrm>
            <a:custGeom>
              <a:avLst/>
              <a:gdLst/>
              <a:ahLst/>
              <a:cxnLst/>
              <a:rect l="l" t="t" r="r" b="b"/>
              <a:pathLst>
                <a:path w="868" h="1074" extrusionOk="0">
                  <a:moveTo>
                    <a:pt x="596" y="0"/>
                  </a:moveTo>
                  <a:cubicBezTo>
                    <a:pt x="559" y="0"/>
                    <a:pt x="519" y="3"/>
                    <a:pt x="482" y="7"/>
                  </a:cubicBezTo>
                  <a:cubicBezTo>
                    <a:pt x="482" y="7"/>
                    <a:pt x="251" y="40"/>
                    <a:pt x="0" y="74"/>
                  </a:cubicBezTo>
                  <a:lnTo>
                    <a:pt x="419" y="944"/>
                  </a:lnTo>
                  <a:cubicBezTo>
                    <a:pt x="455" y="1023"/>
                    <a:pt x="534" y="1073"/>
                    <a:pt x="620" y="1073"/>
                  </a:cubicBezTo>
                  <a:cubicBezTo>
                    <a:pt x="637" y="1073"/>
                    <a:pt x="653" y="1072"/>
                    <a:pt x="669" y="1068"/>
                  </a:cubicBezTo>
                  <a:cubicBezTo>
                    <a:pt x="790" y="1038"/>
                    <a:pt x="867" y="918"/>
                    <a:pt x="837" y="797"/>
                  </a:cubicBezTo>
                  <a:lnTo>
                    <a:pt x="660" y="3"/>
                  </a:lnTo>
                  <a:cubicBezTo>
                    <a:pt x="640" y="0"/>
                    <a:pt x="616" y="0"/>
                    <a:pt x="59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3120;p49">
              <a:extLst>
                <a:ext uri="{FF2B5EF4-FFF2-40B4-BE49-F238E27FC236}">
                  <a16:creationId xmlns:a16="http://schemas.microsoft.com/office/drawing/2014/main" id="{B114DF67-209D-B4AC-4EC9-D2D179B59822}"/>
                </a:ext>
              </a:extLst>
            </p:cNvPr>
            <p:cNvSpPr/>
            <p:nvPr/>
          </p:nvSpPr>
          <p:spPr>
            <a:xfrm>
              <a:off x="7483823" y="1904804"/>
              <a:ext cx="76515" cy="63535"/>
            </a:xfrm>
            <a:custGeom>
              <a:avLst/>
              <a:gdLst/>
              <a:ahLst/>
              <a:cxnLst/>
              <a:rect l="l" t="t" r="r" b="b"/>
              <a:pathLst>
                <a:path w="1621" h="1346" extrusionOk="0">
                  <a:moveTo>
                    <a:pt x="1159" y="0"/>
                  </a:moveTo>
                  <a:cubicBezTo>
                    <a:pt x="1143" y="0"/>
                    <a:pt x="1126" y="1"/>
                    <a:pt x="1108" y="3"/>
                  </a:cubicBezTo>
                  <a:lnTo>
                    <a:pt x="1" y="154"/>
                  </a:lnTo>
                  <a:lnTo>
                    <a:pt x="412" y="1346"/>
                  </a:lnTo>
                  <a:lnTo>
                    <a:pt x="1376" y="780"/>
                  </a:lnTo>
                  <a:cubicBezTo>
                    <a:pt x="1547" y="677"/>
                    <a:pt x="1620" y="469"/>
                    <a:pt x="1557" y="281"/>
                  </a:cubicBezTo>
                  <a:cubicBezTo>
                    <a:pt x="1499" y="110"/>
                    <a:pt x="1338" y="0"/>
                    <a:pt x="1159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3121;p49">
              <a:extLst>
                <a:ext uri="{FF2B5EF4-FFF2-40B4-BE49-F238E27FC236}">
                  <a16:creationId xmlns:a16="http://schemas.microsoft.com/office/drawing/2014/main" id="{1EF38710-26E7-8BF8-791E-ED3DF0AD3656}"/>
                </a:ext>
              </a:extLst>
            </p:cNvPr>
            <p:cNvSpPr/>
            <p:nvPr/>
          </p:nvSpPr>
          <p:spPr>
            <a:xfrm>
              <a:off x="7483823" y="1911270"/>
              <a:ext cx="76515" cy="57068"/>
            </a:xfrm>
            <a:custGeom>
              <a:avLst/>
              <a:gdLst/>
              <a:ahLst/>
              <a:cxnLst/>
              <a:rect l="l" t="t" r="r" b="b"/>
              <a:pathLst>
                <a:path w="1621" h="1209" extrusionOk="0">
                  <a:moveTo>
                    <a:pt x="121" y="1"/>
                  </a:moveTo>
                  <a:lnTo>
                    <a:pt x="1" y="17"/>
                  </a:lnTo>
                  <a:lnTo>
                    <a:pt x="412" y="1209"/>
                  </a:lnTo>
                  <a:lnTo>
                    <a:pt x="1376" y="643"/>
                  </a:lnTo>
                  <a:cubicBezTo>
                    <a:pt x="1547" y="540"/>
                    <a:pt x="1620" y="332"/>
                    <a:pt x="1557" y="144"/>
                  </a:cubicBezTo>
                  <a:cubicBezTo>
                    <a:pt x="1550" y="128"/>
                    <a:pt x="1544" y="114"/>
                    <a:pt x="1537" y="98"/>
                  </a:cubicBezTo>
                  <a:cubicBezTo>
                    <a:pt x="1500" y="168"/>
                    <a:pt x="1447" y="228"/>
                    <a:pt x="1376" y="271"/>
                  </a:cubicBezTo>
                  <a:lnTo>
                    <a:pt x="412" y="84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3122;p49">
              <a:extLst>
                <a:ext uri="{FF2B5EF4-FFF2-40B4-BE49-F238E27FC236}">
                  <a16:creationId xmlns:a16="http://schemas.microsoft.com/office/drawing/2014/main" id="{64DA8B3E-D221-3E70-9AC2-D211EE93BA14}"/>
                </a:ext>
              </a:extLst>
            </p:cNvPr>
            <p:cNvSpPr/>
            <p:nvPr/>
          </p:nvSpPr>
          <p:spPr>
            <a:xfrm>
              <a:off x="7265937" y="2022574"/>
              <a:ext cx="28463" cy="81519"/>
            </a:xfrm>
            <a:custGeom>
              <a:avLst/>
              <a:gdLst/>
              <a:ahLst/>
              <a:cxnLst/>
              <a:rect l="l" t="t" r="r" b="b"/>
              <a:pathLst>
                <a:path w="603" h="1727" extrusionOk="0">
                  <a:moveTo>
                    <a:pt x="374" y="1"/>
                  </a:moveTo>
                  <a:cubicBezTo>
                    <a:pt x="264" y="1"/>
                    <a:pt x="170" y="81"/>
                    <a:pt x="158" y="193"/>
                  </a:cubicBezTo>
                  <a:lnTo>
                    <a:pt x="14" y="1485"/>
                  </a:lnTo>
                  <a:cubicBezTo>
                    <a:pt x="0" y="1606"/>
                    <a:pt x="87" y="1713"/>
                    <a:pt x="208" y="1726"/>
                  </a:cubicBezTo>
                  <a:lnTo>
                    <a:pt x="231" y="1726"/>
                  </a:lnTo>
                  <a:cubicBezTo>
                    <a:pt x="342" y="1726"/>
                    <a:pt x="436" y="1646"/>
                    <a:pt x="449" y="1532"/>
                  </a:cubicBezTo>
                  <a:lnTo>
                    <a:pt x="589" y="240"/>
                  </a:lnTo>
                  <a:cubicBezTo>
                    <a:pt x="603" y="123"/>
                    <a:pt x="519" y="16"/>
                    <a:pt x="399" y="2"/>
                  </a:cubicBezTo>
                  <a:cubicBezTo>
                    <a:pt x="391" y="1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3123;p49">
              <a:extLst>
                <a:ext uri="{FF2B5EF4-FFF2-40B4-BE49-F238E27FC236}">
                  <a16:creationId xmlns:a16="http://schemas.microsoft.com/office/drawing/2014/main" id="{9FFDF587-67BE-48DF-A9C4-997273E28FE8}"/>
                </a:ext>
              </a:extLst>
            </p:cNvPr>
            <p:cNvSpPr/>
            <p:nvPr/>
          </p:nvSpPr>
          <p:spPr>
            <a:xfrm>
              <a:off x="7447147" y="1996471"/>
              <a:ext cx="46825" cy="96529"/>
            </a:xfrm>
            <a:custGeom>
              <a:avLst/>
              <a:gdLst/>
              <a:ahLst/>
              <a:cxnLst/>
              <a:rect l="l" t="t" r="r" b="b"/>
              <a:pathLst>
                <a:path w="992" h="2045" extrusionOk="0">
                  <a:moveTo>
                    <a:pt x="240" y="1"/>
                  </a:moveTo>
                  <a:cubicBezTo>
                    <a:pt x="220" y="1"/>
                    <a:pt x="199" y="4"/>
                    <a:pt x="178" y="10"/>
                  </a:cubicBezTo>
                  <a:cubicBezTo>
                    <a:pt x="64" y="47"/>
                    <a:pt x="1" y="170"/>
                    <a:pt x="34" y="284"/>
                  </a:cubicBezTo>
                  <a:lnTo>
                    <a:pt x="540" y="1891"/>
                  </a:lnTo>
                  <a:cubicBezTo>
                    <a:pt x="570" y="1984"/>
                    <a:pt x="654" y="2045"/>
                    <a:pt x="747" y="2045"/>
                  </a:cubicBezTo>
                  <a:cubicBezTo>
                    <a:pt x="767" y="2045"/>
                    <a:pt x="790" y="2041"/>
                    <a:pt x="811" y="2035"/>
                  </a:cubicBezTo>
                  <a:cubicBezTo>
                    <a:pt x="928" y="1998"/>
                    <a:pt x="991" y="1874"/>
                    <a:pt x="955" y="1760"/>
                  </a:cubicBezTo>
                  <a:lnTo>
                    <a:pt x="453" y="153"/>
                  </a:lnTo>
                  <a:cubicBezTo>
                    <a:pt x="423" y="61"/>
                    <a:pt x="334" y="1"/>
                    <a:pt x="240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3124;p49">
              <a:extLst>
                <a:ext uri="{FF2B5EF4-FFF2-40B4-BE49-F238E27FC236}">
                  <a16:creationId xmlns:a16="http://schemas.microsoft.com/office/drawing/2014/main" id="{1838C228-2486-A4EF-BCD1-8B9FD07DCA47}"/>
                </a:ext>
              </a:extLst>
            </p:cNvPr>
            <p:cNvSpPr/>
            <p:nvPr/>
          </p:nvSpPr>
          <p:spPr>
            <a:xfrm>
              <a:off x="7222605" y="1882005"/>
              <a:ext cx="313566" cy="168324"/>
            </a:xfrm>
            <a:custGeom>
              <a:avLst/>
              <a:gdLst/>
              <a:ahLst/>
              <a:cxnLst/>
              <a:rect l="l" t="t" r="r" b="b"/>
              <a:pathLst>
                <a:path w="6643" h="3566" extrusionOk="0">
                  <a:moveTo>
                    <a:pt x="4867" y="0"/>
                  </a:moveTo>
                  <a:cubicBezTo>
                    <a:pt x="4754" y="0"/>
                    <a:pt x="4640" y="13"/>
                    <a:pt x="4527" y="38"/>
                  </a:cubicBezTo>
                  <a:lnTo>
                    <a:pt x="1728" y="1471"/>
                  </a:lnTo>
                  <a:cubicBezTo>
                    <a:pt x="1441" y="1668"/>
                    <a:pt x="1163" y="1872"/>
                    <a:pt x="895" y="2087"/>
                  </a:cubicBezTo>
                  <a:cubicBezTo>
                    <a:pt x="878" y="2100"/>
                    <a:pt x="861" y="2113"/>
                    <a:pt x="844" y="2127"/>
                  </a:cubicBezTo>
                  <a:cubicBezTo>
                    <a:pt x="823" y="2149"/>
                    <a:pt x="794" y="2160"/>
                    <a:pt x="766" y="2160"/>
                  </a:cubicBezTo>
                  <a:cubicBezTo>
                    <a:pt x="733" y="2160"/>
                    <a:pt x="700" y="2145"/>
                    <a:pt x="677" y="2116"/>
                  </a:cubicBezTo>
                  <a:cubicBezTo>
                    <a:pt x="603" y="2027"/>
                    <a:pt x="493" y="1979"/>
                    <a:pt x="382" y="1979"/>
                  </a:cubicBezTo>
                  <a:cubicBezTo>
                    <a:pt x="305" y="1979"/>
                    <a:pt x="229" y="2006"/>
                    <a:pt x="158" y="2053"/>
                  </a:cubicBezTo>
                  <a:cubicBezTo>
                    <a:pt x="58" y="2127"/>
                    <a:pt x="1" y="2244"/>
                    <a:pt x="1" y="2365"/>
                  </a:cubicBezTo>
                  <a:cubicBezTo>
                    <a:pt x="1" y="2408"/>
                    <a:pt x="8" y="2448"/>
                    <a:pt x="21" y="2492"/>
                  </a:cubicBezTo>
                  <a:lnTo>
                    <a:pt x="75" y="2642"/>
                  </a:lnTo>
                  <a:cubicBezTo>
                    <a:pt x="267" y="3196"/>
                    <a:pt x="785" y="3566"/>
                    <a:pt x="1370" y="3566"/>
                  </a:cubicBezTo>
                  <a:cubicBezTo>
                    <a:pt x="1375" y="3566"/>
                    <a:pt x="1381" y="3566"/>
                    <a:pt x="1387" y="3566"/>
                  </a:cubicBezTo>
                  <a:lnTo>
                    <a:pt x="1407" y="3566"/>
                  </a:lnTo>
                  <a:cubicBezTo>
                    <a:pt x="2729" y="3566"/>
                    <a:pt x="4068" y="3442"/>
                    <a:pt x="5323" y="3003"/>
                  </a:cubicBezTo>
                  <a:cubicBezTo>
                    <a:pt x="6150" y="2716"/>
                    <a:pt x="6642" y="1812"/>
                    <a:pt x="6315" y="972"/>
                  </a:cubicBezTo>
                  <a:cubicBezTo>
                    <a:pt x="6077" y="367"/>
                    <a:pt x="5485" y="0"/>
                    <a:pt x="4867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3125;p49">
              <a:extLst>
                <a:ext uri="{FF2B5EF4-FFF2-40B4-BE49-F238E27FC236}">
                  <a16:creationId xmlns:a16="http://schemas.microsoft.com/office/drawing/2014/main" id="{CC61074E-05FE-5569-64D6-3F60F43DFAB3}"/>
                </a:ext>
              </a:extLst>
            </p:cNvPr>
            <p:cNvSpPr/>
            <p:nvPr/>
          </p:nvSpPr>
          <p:spPr>
            <a:xfrm>
              <a:off x="7222605" y="1942566"/>
              <a:ext cx="307571" cy="107763"/>
            </a:xfrm>
            <a:custGeom>
              <a:avLst/>
              <a:gdLst/>
              <a:ahLst/>
              <a:cxnLst/>
              <a:rect l="l" t="t" r="r" b="b"/>
              <a:pathLst>
                <a:path w="6516" h="2283" extrusionOk="0">
                  <a:moveTo>
                    <a:pt x="6398" y="0"/>
                  </a:moveTo>
                  <a:cubicBezTo>
                    <a:pt x="6307" y="563"/>
                    <a:pt x="5896" y="1058"/>
                    <a:pt x="5323" y="1258"/>
                  </a:cubicBezTo>
                  <a:cubicBezTo>
                    <a:pt x="4084" y="1689"/>
                    <a:pt x="2762" y="1818"/>
                    <a:pt x="1455" y="1818"/>
                  </a:cubicBezTo>
                  <a:cubicBezTo>
                    <a:pt x="1439" y="1818"/>
                    <a:pt x="1423" y="1818"/>
                    <a:pt x="1407" y="1818"/>
                  </a:cubicBezTo>
                  <a:lnTo>
                    <a:pt x="1387" y="1818"/>
                  </a:lnTo>
                  <a:cubicBezTo>
                    <a:pt x="1379" y="1818"/>
                    <a:pt x="1370" y="1818"/>
                    <a:pt x="1362" y="1818"/>
                  </a:cubicBezTo>
                  <a:cubicBezTo>
                    <a:pt x="780" y="1818"/>
                    <a:pt x="267" y="1448"/>
                    <a:pt x="75" y="897"/>
                  </a:cubicBezTo>
                  <a:lnTo>
                    <a:pt x="64" y="867"/>
                  </a:lnTo>
                  <a:cubicBezTo>
                    <a:pt x="24" y="931"/>
                    <a:pt x="1" y="1005"/>
                    <a:pt x="1" y="1082"/>
                  </a:cubicBezTo>
                  <a:cubicBezTo>
                    <a:pt x="1" y="1125"/>
                    <a:pt x="8" y="1165"/>
                    <a:pt x="21" y="1209"/>
                  </a:cubicBezTo>
                  <a:lnTo>
                    <a:pt x="75" y="1359"/>
                  </a:lnTo>
                  <a:cubicBezTo>
                    <a:pt x="267" y="1913"/>
                    <a:pt x="785" y="2283"/>
                    <a:pt x="1370" y="2283"/>
                  </a:cubicBezTo>
                  <a:cubicBezTo>
                    <a:pt x="1375" y="2283"/>
                    <a:pt x="1381" y="2283"/>
                    <a:pt x="1387" y="2283"/>
                  </a:cubicBezTo>
                  <a:lnTo>
                    <a:pt x="1407" y="2283"/>
                  </a:lnTo>
                  <a:cubicBezTo>
                    <a:pt x="2729" y="2283"/>
                    <a:pt x="4068" y="2159"/>
                    <a:pt x="5323" y="1720"/>
                  </a:cubicBezTo>
                  <a:cubicBezTo>
                    <a:pt x="6050" y="1470"/>
                    <a:pt x="6516" y="740"/>
                    <a:pt x="6398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3126;p49">
              <a:extLst>
                <a:ext uri="{FF2B5EF4-FFF2-40B4-BE49-F238E27FC236}">
                  <a16:creationId xmlns:a16="http://schemas.microsoft.com/office/drawing/2014/main" id="{E9393EBB-CA60-5F57-1A12-8533BDECC6EA}"/>
                </a:ext>
              </a:extLst>
            </p:cNvPr>
            <p:cNvSpPr/>
            <p:nvPr/>
          </p:nvSpPr>
          <p:spPr>
            <a:xfrm>
              <a:off x="7301669" y="1855949"/>
              <a:ext cx="134669" cy="97568"/>
            </a:xfrm>
            <a:custGeom>
              <a:avLst/>
              <a:gdLst/>
              <a:ahLst/>
              <a:cxnLst/>
              <a:rect l="l" t="t" r="r" b="b"/>
              <a:pathLst>
                <a:path w="2853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5" y="2024"/>
                    <a:pt x="192" y="2067"/>
                    <a:pt x="433" y="2067"/>
                  </a:cubicBezTo>
                  <a:cubicBezTo>
                    <a:pt x="733" y="2067"/>
                    <a:pt x="1191" y="2001"/>
                    <a:pt x="1747" y="1708"/>
                  </a:cubicBezTo>
                  <a:cubicBezTo>
                    <a:pt x="2744" y="1185"/>
                    <a:pt x="2848" y="603"/>
                    <a:pt x="2852" y="590"/>
                  </a:cubicBezTo>
                  <a:cubicBezTo>
                    <a:pt x="2557" y="232"/>
                    <a:pt x="2109" y="0"/>
                    <a:pt x="1607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3127;p49">
              <a:extLst>
                <a:ext uri="{FF2B5EF4-FFF2-40B4-BE49-F238E27FC236}">
                  <a16:creationId xmlns:a16="http://schemas.microsoft.com/office/drawing/2014/main" id="{E1369AE6-931E-877D-C073-B4A187E82241}"/>
                </a:ext>
              </a:extLst>
            </p:cNvPr>
            <p:cNvSpPr/>
            <p:nvPr/>
          </p:nvSpPr>
          <p:spPr>
            <a:xfrm>
              <a:off x="7301669" y="1855949"/>
              <a:ext cx="86758" cy="97568"/>
            </a:xfrm>
            <a:custGeom>
              <a:avLst/>
              <a:gdLst/>
              <a:ahLst/>
              <a:cxnLst/>
              <a:rect l="l" t="t" r="r" b="b"/>
              <a:pathLst>
                <a:path w="1838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6" y="2023"/>
                    <a:pt x="196" y="2067"/>
                    <a:pt x="441" y="2067"/>
                  </a:cubicBezTo>
                  <a:cubicBezTo>
                    <a:pt x="458" y="2067"/>
                    <a:pt x="476" y="2066"/>
                    <a:pt x="495" y="2066"/>
                  </a:cubicBezTo>
                  <a:cubicBezTo>
                    <a:pt x="475" y="1919"/>
                    <a:pt x="462" y="1718"/>
                    <a:pt x="462" y="1607"/>
                  </a:cubicBezTo>
                  <a:cubicBezTo>
                    <a:pt x="462" y="797"/>
                    <a:pt x="1061" y="128"/>
                    <a:pt x="1837" y="17"/>
                  </a:cubicBezTo>
                  <a:cubicBezTo>
                    <a:pt x="1764" y="8"/>
                    <a:pt x="1687" y="0"/>
                    <a:pt x="160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3128;p49">
              <a:extLst>
                <a:ext uri="{FF2B5EF4-FFF2-40B4-BE49-F238E27FC236}">
                  <a16:creationId xmlns:a16="http://schemas.microsoft.com/office/drawing/2014/main" id="{852F8F9A-8F18-759F-1669-2B79C6517B1C}"/>
                </a:ext>
              </a:extLst>
            </p:cNvPr>
            <p:cNvSpPr/>
            <p:nvPr/>
          </p:nvSpPr>
          <p:spPr>
            <a:xfrm>
              <a:off x="7305587" y="1975607"/>
              <a:ext cx="110879" cy="91195"/>
            </a:xfrm>
            <a:custGeom>
              <a:avLst/>
              <a:gdLst/>
              <a:ahLst/>
              <a:cxnLst/>
              <a:rect l="l" t="t" r="r" b="b"/>
              <a:pathLst>
                <a:path w="2349" h="1932" extrusionOk="0">
                  <a:moveTo>
                    <a:pt x="2155" y="1"/>
                  </a:moveTo>
                  <a:cubicBezTo>
                    <a:pt x="2146" y="1"/>
                    <a:pt x="2136" y="2"/>
                    <a:pt x="2126" y="3"/>
                  </a:cubicBezTo>
                  <a:lnTo>
                    <a:pt x="596" y="268"/>
                  </a:lnTo>
                  <a:cubicBezTo>
                    <a:pt x="432" y="294"/>
                    <a:pt x="295" y="411"/>
                    <a:pt x="238" y="569"/>
                  </a:cubicBezTo>
                  <a:lnTo>
                    <a:pt x="118" y="914"/>
                  </a:lnTo>
                  <a:cubicBezTo>
                    <a:pt x="1" y="1252"/>
                    <a:pt x="134" y="1627"/>
                    <a:pt x="439" y="1817"/>
                  </a:cubicBezTo>
                  <a:cubicBezTo>
                    <a:pt x="565" y="1894"/>
                    <a:pt x="704" y="1931"/>
                    <a:pt x="841" y="1931"/>
                  </a:cubicBezTo>
                  <a:cubicBezTo>
                    <a:pt x="1103" y="1931"/>
                    <a:pt x="1359" y="1798"/>
                    <a:pt x="1504" y="1556"/>
                  </a:cubicBezTo>
                  <a:lnTo>
                    <a:pt x="2287" y="234"/>
                  </a:lnTo>
                  <a:cubicBezTo>
                    <a:pt x="2349" y="129"/>
                    <a:pt x="2270" y="1"/>
                    <a:pt x="2155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3129;p49">
              <a:extLst>
                <a:ext uri="{FF2B5EF4-FFF2-40B4-BE49-F238E27FC236}">
                  <a16:creationId xmlns:a16="http://schemas.microsoft.com/office/drawing/2014/main" id="{F4445258-EE13-19BF-10E2-59597F7122D8}"/>
                </a:ext>
              </a:extLst>
            </p:cNvPr>
            <p:cNvSpPr/>
            <p:nvPr/>
          </p:nvSpPr>
          <p:spPr>
            <a:xfrm>
              <a:off x="7305587" y="1986181"/>
              <a:ext cx="50743" cy="80669"/>
            </a:xfrm>
            <a:custGeom>
              <a:avLst/>
              <a:gdLst/>
              <a:ahLst/>
              <a:cxnLst/>
              <a:rect l="l" t="t" r="r" b="b"/>
              <a:pathLst>
                <a:path w="1075" h="1709" extrusionOk="0">
                  <a:moveTo>
                    <a:pt x="834" y="0"/>
                  </a:moveTo>
                  <a:lnTo>
                    <a:pt x="596" y="44"/>
                  </a:lnTo>
                  <a:cubicBezTo>
                    <a:pt x="432" y="70"/>
                    <a:pt x="295" y="187"/>
                    <a:pt x="238" y="345"/>
                  </a:cubicBezTo>
                  <a:lnTo>
                    <a:pt x="118" y="690"/>
                  </a:lnTo>
                  <a:cubicBezTo>
                    <a:pt x="1" y="1028"/>
                    <a:pt x="134" y="1403"/>
                    <a:pt x="439" y="1593"/>
                  </a:cubicBezTo>
                  <a:cubicBezTo>
                    <a:pt x="565" y="1672"/>
                    <a:pt x="704" y="1709"/>
                    <a:pt x="842" y="1709"/>
                  </a:cubicBezTo>
                  <a:cubicBezTo>
                    <a:pt x="921" y="1709"/>
                    <a:pt x="999" y="1697"/>
                    <a:pt x="1075" y="1674"/>
                  </a:cubicBezTo>
                  <a:cubicBezTo>
                    <a:pt x="1015" y="1654"/>
                    <a:pt x="957" y="1627"/>
                    <a:pt x="901" y="1593"/>
                  </a:cubicBezTo>
                  <a:cubicBezTo>
                    <a:pt x="596" y="1403"/>
                    <a:pt x="463" y="1028"/>
                    <a:pt x="583" y="690"/>
                  </a:cubicBezTo>
                  <a:lnTo>
                    <a:pt x="704" y="345"/>
                  </a:lnTo>
                  <a:cubicBezTo>
                    <a:pt x="730" y="268"/>
                    <a:pt x="774" y="127"/>
                    <a:pt x="83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3130;p49">
              <a:extLst>
                <a:ext uri="{FF2B5EF4-FFF2-40B4-BE49-F238E27FC236}">
                  <a16:creationId xmlns:a16="http://schemas.microsoft.com/office/drawing/2014/main" id="{4BF9F5F7-FAF8-5379-64A7-A908173FB81E}"/>
                </a:ext>
              </a:extLst>
            </p:cNvPr>
            <p:cNvSpPr/>
            <p:nvPr/>
          </p:nvSpPr>
          <p:spPr>
            <a:xfrm>
              <a:off x="7446203" y="2046505"/>
              <a:ext cx="72267" cy="72267"/>
            </a:xfrm>
            <a:custGeom>
              <a:avLst/>
              <a:gdLst/>
              <a:ahLst/>
              <a:cxnLst/>
              <a:rect l="l" t="t" r="r" b="b"/>
              <a:pathLst>
                <a:path w="1531" h="1531" extrusionOk="0">
                  <a:moveTo>
                    <a:pt x="767" y="0"/>
                  </a:moveTo>
                  <a:cubicBezTo>
                    <a:pt x="345" y="0"/>
                    <a:pt x="1" y="342"/>
                    <a:pt x="1" y="768"/>
                  </a:cubicBezTo>
                  <a:cubicBezTo>
                    <a:pt x="1" y="1189"/>
                    <a:pt x="345" y="1531"/>
                    <a:pt x="767" y="1531"/>
                  </a:cubicBezTo>
                  <a:cubicBezTo>
                    <a:pt x="1189" y="1531"/>
                    <a:pt x="1530" y="1189"/>
                    <a:pt x="1530" y="768"/>
                  </a:cubicBezTo>
                  <a:cubicBezTo>
                    <a:pt x="1530" y="342"/>
                    <a:pt x="1189" y="0"/>
                    <a:pt x="767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3131;p49">
              <a:extLst>
                <a:ext uri="{FF2B5EF4-FFF2-40B4-BE49-F238E27FC236}">
                  <a16:creationId xmlns:a16="http://schemas.microsoft.com/office/drawing/2014/main" id="{F7F92C9C-7E15-5588-91D5-2AB1EFCFDCF2}"/>
                </a:ext>
              </a:extLst>
            </p:cNvPr>
            <p:cNvSpPr/>
            <p:nvPr/>
          </p:nvSpPr>
          <p:spPr>
            <a:xfrm>
              <a:off x="7469096" y="2069446"/>
              <a:ext cx="26622" cy="26575"/>
            </a:xfrm>
            <a:custGeom>
              <a:avLst/>
              <a:gdLst/>
              <a:ahLst/>
              <a:cxnLst/>
              <a:rect l="l" t="t" r="r" b="b"/>
              <a:pathLst>
                <a:path w="564" h="563" extrusionOk="0">
                  <a:moveTo>
                    <a:pt x="282" y="1"/>
                  </a:moveTo>
                  <a:cubicBezTo>
                    <a:pt x="129" y="1"/>
                    <a:pt x="1" y="124"/>
                    <a:pt x="1" y="282"/>
                  </a:cubicBezTo>
                  <a:cubicBezTo>
                    <a:pt x="1" y="435"/>
                    <a:pt x="129" y="563"/>
                    <a:pt x="282" y="563"/>
                  </a:cubicBezTo>
                  <a:cubicBezTo>
                    <a:pt x="436" y="563"/>
                    <a:pt x="563" y="435"/>
                    <a:pt x="563" y="282"/>
                  </a:cubicBezTo>
                  <a:cubicBezTo>
                    <a:pt x="563" y="124"/>
                    <a:pt x="436" y="1"/>
                    <a:pt x="282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3132;p49">
              <a:extLst>
                <a:ext uri="{FF2B5EF4-FFF2-40B4-BE49-F238E27FC236}">
                  <a16:creationId xmlns:a16="http://schemas.microsoft.com/office/drawing/2014/main" id="{5BFDAC31-B25F-E7CC-4502-616A33C400A1}"/>
                </a:ext>
              </a:extLst>
            </p:cNvPr>
            <p:cNvSpPr/>
            <p:nvPr/>
          </p:nvSpPr>
          <p:spPr>
            <a:xfrm>
              <a:off x="7251870" y="2068974"/>
              <a:ext cx="49987" cy="49799"/>
            </a:xfrm>
            <a:custGeom>
              <a:avLst/>
              <a:gdLst/>
              <a:ahLst/>
              <a:cxnLst/>
              <a:rect l="l" t="t" r="r" b="b"/>
              <a:pathLst>
                <a:path w="1059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5"/>
                  </a:cubicBezTo>
                  <a:cubicBezTo>
                    <a:pt x="0" y="817"/>
                    <a:pt x="238" y="1055"/>
                    <a:pt x="529" y="1055"/>
                  </a:cubicBezTo>
                  <a:cubicBezTo>
                    <a:pt x="821" y="1055"/>
                    <a:pt x="1058" y="817"/>
                    <a:pt x="1058" y="525"/>
                  </a:cubicBezTo>
                  <a:cubicBezTo>
                    <a:pt x="1058" y="235"/>
                    <a:pt x="821" y="0"/>
                    <a:pt x="529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3133;p49">
              <a:extLst>
                <a:ext uri="{FF2B5EF4-FFF2-40B4-BE49-F238E27FC236}">
                  <a16:creationId xmlns:a16="http://schemas.microsoft.com/office/drawing/2014/main" id="{62A33732-C6E0-F05A-48F0-54803685AB82}"/>
                </a:ext>
              </a:extLst>
            </p:cNvPr>
            <p:cNvSpPr/>
            <p:nvPr/>
          </p:nvSpPr>
          <p:spPr>
            <a:xfrm>
              <a:off x="7267683" y="2084598"/>
              <a:ext cx="18362" cy="18362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3134;p49">
              <a:extLst>
                <a:ext uri="{FF2B5EF4-FFF2-40B4-BE49-F238E27FC236}">
                  <a16:creationId xmlns:a16="http://schemas.microsoft.com/office/drawing/2014/main" id="{7ECD0E8E-3181-83E0-2BFC-72B40829119D}"/>
                </a:ext>
              </a:extLst>
            </p:cNvPr>
            <p:cNvSpPr/>
            <p:nvPr/>
          </p:nvSpPr>
          <p:spPr>
            <a:xfrm>
              <a:off x="7463762" y="2063923"/>
              <a:ext cx="37479" cy="37479"/>
            </a:xfrm>
            <a:custGeom>
              <a:avLst/>
              <a:gdLst/>
              <a:ahLst/>
              <a:cxnLst/>
              <a:rect l="l" t="t" r="r" b="b"/>
              <a:pathLst>
                <a:path w="794" h="794" extrusionOk="0">
                  <a:moveTo>
                    <a:pt x="395" y="231"/>
                  </a:moveTo>
                  <a:cubicBezTo>
                    <a:pt x="489" y="231"/>
                    <a:pt x="563" y="305"/>
                    <a:pt x="563" y="395"/>
                  </a:cubicBezTo>
                  <a:cubicBezTo>
                    <a:pt x="563" y="485"/>
                    <a:pt x="489" y="563"/>
                    <a:pt x="395" y="563"/>
                  </a:cubicBezTo>
                  <a:cubicBezTo>
                    <a:pt x="305" y="563"/>
                    <a:pt x="231" y="485"/>
                    <a:pt x="231" y="395"/>
                  </a:cubicBezTo>
                  <a:cubicBezTo>
                    <a:pt x="231" y="305"/>
                    <a:pt x="305" y="231"/>
                    <a:pt x="395" y="231"/>
                  </a:cubicBezTo>
                  <a:close/>
                  <a:moveTo>
                    <a:pt x="395" y="0"/>
                  </a:moveTo>
                  <a:cubicBezTo>
                    <a:pt x="177" y="0"/>
                    <a:pt x="1" y="178"/>
                    <a:pt x="1" y="395"/>
                  </a:cubicBezTo>
                  <a:cubicBezTo>
                    <a:pt x="1" y="616"/>
                    <a:pt x="177" y="793"/>
                    <a:pt x="395" y="793"/>
                  </a:cubicBezTo>
                  <a:cubicBezTo>
                    <a:pt x="616" y="793"/>
                    <a:pt x="794" y="616"/>
                    <a:pt x="794" y="395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3135;p49">
              <a:extLst>
                <a:ext uri="{FF2B5EF4-FFF2-40B4-BE49-F238E27FC236}">
                  <a16:creationId xmlns:a16="http://schemas.microsoft.com/office/drawing/2014/main" id="{CB092256-3E45-FAEC-1C9F-6A3B4948208B}"/>
                </a:ext>
              </a:extLst>
            </p:cNvPr>
            <p:cNvSpPr/>
            <p:nvPr/>
          </p:nvSpPr>
          <p:spPr>
            <a:xfrm>
              <a:off x="7262302" y="2079075"/>
              <a:ext cx="29266" cy="29454"/>
            </a:xfrm>
            <a:custGeom>
              <a:avLst/>
              <a:gdLst/>
              <a:ahLst/>
              <a:cxnLst/>
              <a:rect l="l" t="t" r="r" b="b"/>
              <a:pathLst>
                <a:path w="620" h="624" extrusionOk="0">
                  <a:moveTo>
                    <a:pt x="312" y="234"/>
                  </a:moveTo>
                  <a:cubicBezTo>
                    <a:pt x="352" y="234"/>
                    <a:pt x="388" y="268"/>
                    <a:pt x="388" y="311"/>
                  </a:cubicBezTo>
                  <a:cubicBezTo>
                    <a:pt x="388" y="355"/>
                    <a:pt x="352" y="389"/>
                    <a:pt x="312" y="389"/>
                  </a:cubicBezTo>
                  <a:cubicBezTo>
                    <a:pt x="268" y="389"/>
                    <a:pt x="232" y="355"/>
                    <a:pt x="232" y="311"/>
                  </a:cubicBezTo>
                  <a:cubicBezTo>
                    <a:pt x="232" y="268"/>
                    <a:pt x="268" y="234"/>
                    <a:pt x="312" y="234"/>
                  </a:cubicBezTo>
                  <a:close/>
                  <a:moveTo>
                    <a:pt x="312" y="1"/>
                  </a:moveTo>
                  <a:cubicBezTo>
                    <a:pt x="141" y="1"/>
                    <a:pt x="0" y="141"/>
                    <a:pt x="0" y="311"/>
                  </a:cubicBezTo>
                  <a:cubicBezTo>
                    <a:pt x="0" y="483"/>
                    <a:pt x="141" y="623"/>
                    <a:pt x="312" y="623"/>
                  </a:cubicBezTo>
                  <a:cubicBezTo>
                    <a:pt x="482" y="623"/>
                    <a:pt x="620" y="483"/>
                    <a:pt x="620" y="311"/>
                  </a:cubicBezTo>
                  <a:cubicBezTo>
                    <a:pt x="620" y="141"/>
                    <a:pt x="482" y="1"/>
                    <a:pt x="31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3136;p49">
              <a:extLst>
                <a:ext uri="{FF2B5EF4-FFF2-40B4-BE49-F238E27FC236}">
                  <a16:creationId xmlns:a16="http://schemas.microsoft.com/office/drawing/2014/main" id="{745F627F-572E-5C67-6F54-BDAD48EB6595}"/>
                </a:ext>
              </a:extLst>
            </p:cNvPr>
            <p:cNvSpPr/>
            <p:nvPr/>
          </p:nvSpPr>
          <p:spPr>
            <a:xfrm>
              <a:off x="7217271" y="1826589"/>
              <a:ext cx="376865" cy="297565"/>
            </a:xfrm>
            <a:custGeom>
              <a:avLst/>
              <a:gdLst/>
              <a:ahLst/>
              <a:cxnLst/>
              <a:rect l="l" t="t" r="r" b="b"/>
              <a:pathLst>
                <a:path w="7984" h="6304" extrusionOk="0">
                  <a:moveTo>
                    <a:pt x="6303" y="231"/>
                  </a:moveTo>
                  <a:cubicBezTo>
                    <a:pt x="6433" y="231"/>
                    <a:pt x="6558" y="319"/>
                    <a:pt x="6588" y="452"/>
                  </a:cubicBezTo>
                  <a:lnTo>
                    <a:pt x="6833" y="1543"/>
                  </a:lnTo>
                  <a:lnTo>
                    <a:pt x="6833" y="1543"/>
                  </a:lnTo>
                  <a:cubicBezTo>
                    <a:pt x="6832" y="1541"/>
                    <a:pt x="6827" y="1541"/>
                    <a:pt x="6819" y="1541"/>
                  </a:cubicBezTo>
                  <a:cubicBezTo>
                    <a:pt x="6794" y="1541"/>
                    <a:pt x="6744" y="1546"/>
                    <a:pt x="6742" y="1546"/>
                  </a:cubicBezTo>
                  <a:lnTo>
                    <a:pt x="6491" y="1580"/>
                  </a:lnTo>
                  <a:lnTo>
                    <a:pt x="6042" y="643"/>
                  </a:lnTo>
                  <a:cubicBezTo>
                    <a:pt x="5975" y="499"/>
                    <a:pt x="6039" y="325"/>
                    <a:pt x="6183" y="258"/>
                  </a:cubicBezTo>
                  <a:cubicBezTo>
                    <a:pt x="6222" y="239"/>
                    <a:pt x="6263" y="231"/>
                    <a:pt x="6303" y="231"/>
                  </a:cubicBezTo>
                  <a:close/>
                  <a:moveTo>
                    <a:pt x="6807" y="1772"/>
                  </a:moveTo>
                  <a:cubicBezTo>
                    <a:pt x="6933" y="1772"/>
                    <a:pt x="7054" y="1855"/>
                    <a:pt x="7097" y="1975"/>
                  </a:cubicBezTo>
                  <a:cubicBezTo>
                    <a:pt x="7123" y="2056"/>
                    <a:pt x="7114" y="2142"/>
                    <a:pt x="7077" y="2216"/>
                  </a:cubicBezTo>
                  <a:cubicBezTo>
                    <a:pt x="7054" y="2266"/>
                    <a:pt x="7013" y="2306"/>
                    <a:pt x="6966" y="2334"/>
                  </a:cubicBezTo>
                  <a:lnTo>
                    <a:pt x="6638" y="2527"/>
                  </a:lnTo>
                  <a:cubicBezTo>
                    <a:pt x="6615" y="2280"/>
                    <a:pt x="6531" y="2039"/>
                    <a:pt x="6397" y="1828"/>
                  </a:cubicBezTo>
                  <a:lnTo>
                    <a:pt x="6772" y="1774"/>
                  </a:lnTo>
                  <a:cubicBezTo>
                    <a:pt x="6784" y="1773"/>
                    <a:pt x="6795" y="1772"/>
                    <a:pt x="6807" y="1772"/>
                  </a:cubicBezTo>
                  <a:close/>
                  <a:moveTo>
                    <a:pt x="5379" y="4318"/>
                  </a:moveTo>
                  <a:lnTo>
                    <a:pt x="5453" y="4559"/>
                  </a:lnTo>
                  <a:cubicBezTo>
                    <a:pt x="5386" y="4573"/>
                    <a:pt x="5323" y="4593"/>
                    <a:pt x="5259" y="4619"/>
                  </a:cubicBezTo>
                  <a:lnTo>
                    <a:pt x="5186" y="4382"/>
                  </a:lnTo>
                  <a:cubicBezTo>
                    <a:pt x="5226" y="4369"/>
                    <a:pt x="5266" y="4358"/>
                    <a:pt x="5303" y="4345"/>
                  </a:cubicBezTo>
                  <a:cubicBezTo>
                    <a:pt x="5329" y="4335"/>
                    <a:pt x="5356" y="4328"/>
                    <a:pt x="5379" y="4318"/>
                  </a:cubicBezTo>
                  <a:close/>
                  <a:moveTo>
                    <a:pt x="4985" y="1289"/>
                  </a:moveTo>
                  <a:cubicBezTo>
                    <a:pt x="5570" y="1289"/>
                    <a:pt x="6102" y="1644"/>
                    <a:pt x="6317" y="2176"/>
                  </a:cubicBezTo>
                  <a:cubicBezTo>
                    <a:pt x="6454" y="2524"/>
                    <a:pt x="6444" y="2929"/>
                    <a:pt x="6287" y="3270"/>
                  </a:cubicBezTo>
                  <a:cubicBezTo>
                    <a:pt x="6039" y="3803"/>
                    <a:pt x="5540" y="4037"/>
                    <a:pt x="5008" y="4194"/>
                  </a:cubicBezTo>
                  <a:lnTo>
                    <a:pt x="5002" y="4194"/>
                  </a:lnTo>
                  <a:cubicBezTo>
                    <a:pt x="4576" y="4322"/>
                    <a:pt x="4128" y="4415"/>
                    <a:pt x="3642" y="4486"/>
                  </a:cubicBezTo>
                  <a:lnTo>
                    <a:pt x="4259" y="3451"/>
                  </a:lnTo>
                  <a:cubicBezTo>
                    <a:pt x="4308" y="3364"/>
                    <a:pt x="4308" y="3264"/>
                    <a:pt x="4262" y="3177"/>
                  </a:cubicBezTo>
                  <a:cubicBezTo>
                    <a:pt x="4212" y="3092"/>
                    <a:pt x="4118" y="3040"/>
                    <a:pt x="4021" y="3040"/>
                  </a:cubicBezTo>
                  <a:cubicBezTo>
                    <a:pt x="4008" y="3040"/>
                    <a:pt x="3994" y="3041"/>
                    <a:pt x="3981" y="3043"/>
                  </a:cubicBezTo>
                  <a:cubicBezTo>
                    <a:pt x="3981" y="3043"/>
                    <a:pt x="2451" y="3307"/>
                    <a:pt x="2447" y="3307"/>
                  </a:cubicBezTo>
                  <a:cubicBezTo>
                    <a:pt x="2246" y="3344"/>
                    <a:pt x="2069" y="3491"/>
                    <a:pt x="2002" y="3686"/>
                  </a:cubicBezTo>
                  <a:cubicBezTo>
                    <a:pt x="1958" y="3813"/>
                    <a:pt x="1909" y="3940"/>
                    <a:pt x="1872" y="4067"/>
                  </a:cubicBezTo>
                  <a:cubicBezTo>
                    <a:pt x="1815" y="4255"/>
                    <a:pt x="1821" y="4446"/>
                    <a:pt x="1885" y="4619"/>
                  </a:cubicBezTo>
                  <a:cubicBezTo>
                    <a:pt x="1784" y="4619"/>
                    <a:pt x="1684" y="4623"/>
                    <a:pt x="1583" y="4623"/>
                  </a:cubicBezTo>
                  <a:cubicBezTo>
                    <a:pt x="1447" y="4623"/>
                    <a:pt x="1312" y="4616"/>
                    <a:pt x="1178" y="4586"/>
                  </a:cubicBezTo>
                  <a:cubicBezTo>
                    <a:pt x="773" y="4483"/>
                    <a:pt x="438" y="4185"/>
                    <a:pt x="298" y="3780"/>
                  </a:cubicBezTo>
                  <a:lnTo>
                    <a:pt x="245" y="3626"/>
                  </a:lnTo>
                  <a:cubicBezTo>
                    <a:pt x="208" y="3515"/>
                    <a:pt x="248" y="3388"/>
                    <a:pt x="342" y="3321"/>
                  </a:cubicBezTo>
                  <a:cubicBezTo>
                    <a:pt x="389" y="3288"/>
                    <a:pt x="443" y="3272"/>
                    <a:pt x="498" y="3272"/>
                  </a:cubicBezTo>
                  <a:cubicBezTo>
                    <a:pt x="574" y="3272"/>
                    <a:pt x="650" y="3304"/>
                    <a:pt x="704" y="3364"/>
                  </a:cubicBezTo>
                  <a:cubicBezTo>
                    <a:pt x="749" y="3419"/>
                    <a:pt x="815" y="3446"/>
                    <a:pt x="881" y="3446"/>
                  </a:cubicBezTo>
                  <a:cubicBezTo>
                    <a:pt x="938" y="3446"/>
                    <a:pt x="995" y="3426"/>
                    <a:pt x="1038" y="3384"/>
                  </a:cubicBezTo>
                  <a:cubicBezTo>
                    <a:pt x="1051" y="3374"/>
                    <a:pt x="1594" y="2952"/>
                    <a:pt x="1864" y="2768"/>
                  </a:cubicBezTo>
                  <a:cubicBezTo>
                    <a:pt x="1892" y="2776"/>
                    <a:pt x="1925" y="2782"/>
                    <a:pt x="1969" y="2785"/>
                  </a:cubicBezTo>
                  <a:cubicBezTo>
                    <a:pt x="2060" y="2798"/>
                    <a:pt x="2152" y="2804"/>
                    <a:pt x="2244" y="2804"/>
                  </a:cubicBezTo>
                  <a:cubicBezTo>
                    <a:pt x="2691" y="2804"/>
                    <a:pt x="3146" y="2663"/>
                    <a:pt x="3535" y="2461"/>
                  </a:cubicBezTo>
                  <a:cubicBezTo>
                    <a:pt x="4027" y="2220"/>
                    <a:pt x="4556" y="1855"/>
                    <a:pt x="4733" y="1313"/>
                  </a:cubicBezTo>
                  <a:cubicBezTo>
                    <a:pt x="4817" y="1296"/>
                    <a:pt x="4901" y="1289"/>
                    <a:pt x="4985" y="1289"/>
                  </a:cubicBezTo>
                  <a:close/>
                  <a:moveTo>
                    <a:pt x="4025" y="3273"/>
                  </a:moveTo>
                  <a:cubicBezTo>
                    <a:pt x="4054" y="3273"/>
                    <a:pt x="4076" y="3306"/>
                    <a:pt x="4061" y="3331"/>
                  </a:cubicBezTo>
                  <a:lnTo>
                    <a:pt x="3274" y="4653"/>
                  </a:lnTo>
                  <a:cubicBezTo>
                    <a:pt x="3157" y="4854"/>
                    <a:pt x="2936" y="4968"/>
                    <a:pt x="2715" y="4971"/>
                  </a:cubicBezTo>
                  <a:cubicBezTo>
                    <a:pt x="2598" y="4971"/>
                    <a:pt x="2477" y="4941"/>
                    <a:pt x="2374" y="4874"/>
                  </a:cubicBezTo>
                  <a:cubicBezTo>
                    <a:pt x="2116" y="4717"/>
                    <a:pt x="2002" y="4392"/>
                    <a:pt x="2102" y="4108"/>
                  </a:cubicBezTo>
                  <a:lnTo>
                    <a:pt x="2220" y="3763"/>
                  </a:lnTo>
                  <a:cubicBezTo>
                    <a:pt x="2263" y="3646"/>
                    <a:pt x="2367" y="3559"/>
                    <a:pt x="2487" y="3535"/>
                  </a:cubicBezTo>
                  <a:cubicBezTo>
                    <a:pt x="2487" y="3535"/>
                    <a:pt x="4013" y="3274"/>
                    <a:pt x="4018" y="3274"/>
                  </a:cubicBezTo>
                  <a:cubicBezTo>
                    <a:pt x="4020" y="3273"/>
                    <a:pt x="4023" y="3273"/>
                    <a:pt x="4025" y="3273"/>
                  </a:cubicBezTo>
                  <a:close/>
                  <a:moveTo>
                    <a:pt x="1252" y="4837"/>
                  </a:moveTo>
                  <a:cubicBezTo>
                    <a:pt x="1282" y="4840"/>
                    <a:pt x="1309" y="4844"/>
                    <a:pt x="1339" y="4847"/>
                  </a:cubicBezTo>
                  <a:cubicBezTo>
                    <a:pt x="1379" y="4851"/>
                    <a:pt x="1416" y="4854"/>
                    <a:pt x="1456" y="4854"/>
                  </a:cubicBezTo>
                  <a:lnTo>
                    <a:pt x="1436" y="5041"/>
                  </a:lnTo>
                  <a:cubicBezTo>
                    <a:pt x="1433" y="5041"/>
                    <a:pt x="1379" y="5028"/>
                    <a:pt x="1353" y="5025"/>
                  </a:cubicBezTo>
                  <a:cubicBezTo>
                    <a:pt x="1323" y="5020"/>
                    <a:pt x="1293" y="5017"/>
                    <a:pt x="1264" y="5017"/>
                  </a:cubicBezTo>
                  <a:cubicBezTo>
                    <a:pt x="1253" y="5017"/>
                    <a:pt x="1243" y="5017"/>
                    <a:pt x="1232" y="5018"/>
                  </a:cubicBezTo>
                  <a:lnTo>
                    <a:pt x="1252" y="4837"/>
                  </a:lnTo>
                  <a:close/>
                  <a:moveTo>
                    <a:pt x="1266" y="5249"/>
                  </a:moveTo>
                  <a:cubicBezTo>
                    <a:pt x="1490" y="5249"/>
                    <a:pt x="1677" y="5436"/>
                    <a:pt x="1677" y="5660"/>
                  </a:cubicBezTo>
                  <a:cubicBezTo>
                    <a:pt x="1677" y="5889"/>
                    <a:pt x="1490" y="6073"/>
                    <a:pt x="1266" y="6073"/>
                  </a:cubicBezTo>
                  <a:cubicBezTo>
                    <a:pt x="1038" y="6073"/>
                    <a:pt x="851" y="5889"/>
                    <a:pt x="851" y="5660"/>
                  </a:cubicBezTo>
                  <a:cubicBezTo>
                    <a:pt x="851" y="5436"/>
                    <a:pt x="1041" y="5249"/>
                    <a:pt x="1266" y="5249"/>
                  </a:cubicBezTo>
                  <a:close/>
                  <a:moveTo>
                    <a:pt x="5617" y="4774"/>
                  </a:moveTo>
                  <a:cubicBezTo>
                    <a:pt x="5975" y="4774"/>
                    <a:pt x="6267" y="5065"/>
                    <a:pt x="6267" y="5423"/>
                  </a:cubicBezTo>
                  <a:cubicBezTo>
                    <a:pt x="6267" y="5781"/>
                    <a:pt x="5975" y="6073"/>
                    <a:pt x="5617" y="6073"/>
                  </a:cubicBezTo>
                  <a:cubicBezTo>
                    <a:pt x="5259" y="6073"/>
                    <a:pt x="4971" y="5781"/>
                    <a:pt x="4971" y="5423"/>
                  </a:cubicBezTo>
                  <a:cubicBezTo>
                    <a:pt x="4971" y="5078"/>
                    <a:pt x="5272" y="4774"/>
                    <a:pt x="5617" y="4774"/>
                  </a:cubicBezTo>
                  <a:close/>
                  <a:moveTo>
                    <a:pt x="6298" y="0"/>
                  </a:moveTo>
                  <a:cubicBezTo>
                    <a:pt x="6227" y="0"/>
                    <a:pt x="6155" y="15"/>
                    <a:pt x="6086" y="47"/>
                  </a:cubicBezTo>
                  <a:cubicBezTo>
                    <a:pt x="5825" y="171"/>
                    <a:pt x="5711" y="482"/>
                    <a:pt x="5835" y="743"/>
                  </a:cubicBezTo>
                  <a:lnTo>
                    <a:pt x="6250" y="1614"/>
                  </a:lnTo>
                  <a:lnTo>
                    <a:pt x="6233" y="1614"/>
                  </a:lnTo>
                  <a:cubicBezTo>
                    <a:pt x="5926" y="1269"/>
                    <a:pt x="5470" y="1058"/>
                    <a:pt x="4985" y="1058"/>
                  </a:cubicBezTo>
                  <a:cubicBezTo>
                    <a:pt x="4884" y="1058"/>
                    <a:pt x="4784" y="1068"/>
                    <a:pt x="4687" y="1084"/>
                  </a:cubicBezTo>
                  <a:cubicBezTo>
                    <a:pt x="4359" y="716"/>
                    <a:pt x="3893" y="506"/>
                    <a:pt x="3398" y="506"/>
                  </a:cubicBezTo>
                  <a:cubicBezTo>
                    <a:pt x="2933" y="506"/>
                    <a:pt x="2494" y="690"/>
                    <a:pt x="2170" y="1021"/>
                  </a:cubicBezTo>
                  <a:cubicBezTo>
                    <a:pt x="2122" y="1064"/>
                    <a:pt x="2126" y="1138"/>
                    <a:pt x="2170" y="1185"/>
                  </a:cubicBezTo>
                  <a:cubicBezTo>
                    <a:pt x="2193" y="1207"/>
                    <a:pt x="2222" y="1218"/>
                    <a:pt x="2251" y="1218"/>
                  </a:cubicBezTo>
                  <a:cubicBezTo>
                    <a:pt x="2282" y="1218"/>
                    <a:pt x="2312" y="1206"/>
                    <a:pt x="2334" y="1182"/>
                  </a:cubicBezTo>
                  <a:cubicBezTo>
                    <a:pt x="2618" y="894"/>
                    <a:pt x="2993" y="737"/>
                    <a:pt x="3398" y="737"/>
                  </a:cubicBezTo>
                  <a:cubicBezTo>
                    <a:pt x="3826" y="737"/>
                    <a:pt x="4231" y="920"/>
                    <a:pt x="4512" y="1239"/>
                  </a:cubicBezTo>
                  <a:cubicBezTo>
                    <a:pt x="4536" y="1265"/>
                    <a:pt x="4399" y="1466"/>
                    <a:pt x="4382" y="1490"/>
                  </a:cubicBezTo>
                  <a:cubicBezTo>
                    <a:pt x="4121" y="1875"/>
                    <a:pt x="3692" y="2146"/>
                    <a:pt x="3270" y="2330"/>
                  </a:cubicBezTo>
                  <a:cubicBezTo>
                    <a:pt x="3270" y="2330"/>
                    <a:pt x="3267" y="2330"/>
                    <a:pt x="3267" y="2334"/>
                  </a:cubicBezTo>
                  <a:cubicBezTo>
                    <a:pt x="2831" y="2525"/>
                    <a:pt x="2469" y="2571"/>
                    <a:pt x="2225" y="2571"/>
                  </a:cubicBezTo>
                  <a:cubicBezTo>
                    <a:pt x="2094" y="2571"/>
                    <a:pt x="1996" y="2558"/>
                    <a:pt x="1938" y="2547"/>
                  </a:cubicBezTo>
                  <a:cubicBezTo>
                    <a:pt x="1918" y="2444"/>
                    <a:pt x="1905" y="2337"/>
                    <a:pt x="1905" y="2229"/>
                  </a:cubicBezTo>
                  <a:cubicBezTo>
                    <a:pt x="1905" y="1985"/>
                    <a:pt x="1965" y="1747"/>
                    <a:pt x="2076" y="1533"/>
                  </a:cubicBezTo>
                  <a:cubicBezTo>
                    <a:pt x="2105" y="1476"/>
                    <a:pt x="2085" y="1406"/>
                    <a:pt x="2029" y="1376"/>
                  </a:cubicBezTo>
                  <a:cubicBezTo>
                    <a:pt x="2012" y="1368"/>
                    <a:pt x="1994" y="1364"/>
                    <a:pt x="1977" y="1364"/>
                  </a:cubicBezTo>
                  <a:cubicBezTo>
                    <a:pt x="1934" y="1364"/>
                    <a:pt x="1893" y="1386"/>
                    <a:pt x="1872" y="1426"/>
                  </a:cubicBezTo>
                  <a:cubicBezTo>
                    <a:pt x="1741" y="1671"/>
                    <a:pt x="1674" y="1948"/>
                    <a:pt x="1674" y="2229"/>
                  </a:cubicBezTo>
                  <a:cubicBezTo>
                    <a:pt x="1674" y="2354"/>
                    <a:pt x="1688" y="2474"/>
                    <a:pt x="1714" y="2595"/>
                  </a:cubicBezTo>
                  <a:cubicBezTo>
                    <a:pt x="1447" y="2779"/>
                    <a:pt x="897" y="3201"/>
                    <a:pt x="880" y="3217"/>
                  </a:cubicBezTo>
                  <a:cubicBezTo>
                    <a:pt x="787" y="3103"/>
                    <a:pt x="646" y="3040"/>
                    <a:pt x="499" y="3040"/>
                  </a:cubicBezTo>
                  <a:cubicBezTo>
                    <a:pt x="392" y="3040"/>
                    <a:pt x="291" y="3070"/>
                    <a:pt x="208" y="3133"/>
                  </a:cubicBezTo>
                  <a:cubicBezTo>
                    <a:pt x="77" y="3227"/>
                    <a:pt x="1" y="3378"/>
                    <a:pt x="1" y="3539"/>
                  </a:cubicBezTo>
                  <a:cubicBezTo>
                    <a:pt x="1" y="3592"/>
                    <a:pt x="7" y="3649"/>
                    <a:pt x="27" y="3703"/>
                  </a:cubicBezTo>
                  <a:lnTo>
                    <a:pt x="81" y="3853"/>
                  </a:lnTo>
                  <a:cubicBezTo>
                    <a:pt x="234" y="4302"/>
                    <a:pt x="593" y="4639"/>
                    <a:pt x="1025" y="4780"/>
                  </a:cubicBezTo>
                  <a:lnTo>
                    <a:pt x="994" y="5078"/>
                  </a:lnTo>
                  <a:cubicBezTo>
                    <a:pt x="773" y="5178"/>
                    <a:pt x="619" y="5403"/>
                    <a:pt x="619" y="5660"/>
                  </a:cubicBezTo>
                  <a:cubicBezTo>
                    <a:pt x="619" y="6016"/>
                    <a:pt x="911" y="6303"/>
                    <a:pt x="1266" y="6303"/>
                  </a:cubicBezTo>
                  <a:cubicBezTo>
                    <a:pt x="1620" y="6303"/>
                    <a:pt x="1909" y="6016"/>
                    <a:pt x="1909" y="5660"/>
                  </a:cubicBezTo>
                  <a:cubicBezTo>
                    <a:pt x="1909" y="5453"/>
                    <a:pt x="1808" y="5269"/>
                    <a:pt x="1657" y="5152"/>
                  </a:cubicBezTo>
                  <a:lnTo>
                    <a:pt x="1691" y="4854"/>
                  </a:lnTo>
                  <a:cubicBezTo>
                    <a:pt x="1795" y="4851"/>
                    <a:pt x="1901" y="4851"/>
                    <a:pt x="2005" y="4847"/>
                  </a:cubicBezTo>
                  <a:cubicBezTo>
                    <a:pt x="2073" y="4934"/>
                    <a:pt x="2153" y="5011"/>
                    <a:pt x="2250" y="5072"/>
                  </a:cubicBezTo>
                  <a:cubicBezTo>
                    <a:pt x="2391" y="5158"/>
                    <a:pt x="2551" y="5206"/>
                    <a:pt x="2715" y="5206"/>
                  </a:cubicBezTo>
                  <a:cubicBezTo>
                    <a:pt x="3026" y="5206"/>
                    <a:pt x="3315" y="5038"/>
                    <a:pt x="3475" y="4770"/>
                  </a:cubicBezTo>
                  <a:lnTo>
                    <a:pt x="3491" y="4740"/>
                  </a:lnTo>
                  <a:cubicBezTo>
                    <a:pt x="4018" y="4673"/>
                    <a:pt x="4503" y="4576"/>
                    <a:pt x="4965" y="4449"/>
                  </a:cubicBezTo>
                  <a:lnTo>
                    <a:pt x="5058" y="4747"/>
                  </a:lnTo>
                  <a:cubicBezTo>
                    <a:pt x="4861" y="4908"/>
                    <a:pt x="4737" y="5152"/>
                    <a:pt x="4737" y="5423"/>
                  </a:cubicBezTo>
                  <a:cubicBezTo>
                    <a:pt x="4737" y="5909"/>
                    <a:pt x="5132" y="6303"/>
                    <a:pt x="5617" y="6303"/>
                  </a:cubicBezTo>
                  <a:cubicBezTo>
                    <a:pt x="6102" y="6303"/>
                    <a:pt x="6498" y="5909"/>
                    <a:pt x="6498" y="5423"/>
                  </a:cubicBezTo>
                  <a:cubicBezTo>
                    <a:pt x="6498" y="4965"/>
                    <a:pt x="6142" y="4586"/>
                    <a:pt x="5694" y="4546"/>
                  </a:cubicBezTo>
                  <a:lnTo>
                    <a:pt x="5597" y="4238"/>
                  </a:lnTo>
                  <a:cubicBezTo>
                    <a:pt x="5992" y="4067"/>
                    <a:pt x="6317" y="3756"/>
                    <a:pt x="6494" y="3368"/>
                  </a:cubicBezTo>
                  <a:cubicBezTo>
                    <a:pt x="6581" y="3184"/>
                    <a:pt x="6629" y="2989"/>
                    <a:pt x="6641" y="2796"/>
                  </a:cubicBezTo>
                  <a:lnTo>
                    <a:pt x="6658" y="2785"/>
                  </a:lnTo>
                  <a:lnTo>
                    <a:pt x="6870" y="3729"/>
                  </a:lnTo>
                  <a:cubicBezTo>
                    <a:pt x="6924" y="3966"/>
                    <a:pt x="7148" y="4130"/>
                    <a:pt x="7384" y="4130"/>
                  </a:cubicBezTo>
                  <a:cubicBezTo>
                    <a:pt x="7422" y="4130"/>
                    <a:pt x="7461" y="4126"/>
                    <a:pt x="7499" y="4117"/>
                  </a:cubicBezTo>
                  <a:cubicBezTo>
                    <a:pt x="7814" y="4044"/>
                    <a:pt x="7984" y="3679"/>
                    <a:pt x="7850" y="3388"/>
                  </a:cubicBezTo>
                  <a:lnTo>
                    <a:pt x="7726" y="3127"/>
                  </a:lnTo>
                  <a:cubicBezTo>
                    <a:pt x="7707" y="3085"/>
                    <a:pt x="7665" y="3062"/>
                    <a:pt x="7622" y="3062"/>
                  </a:cubicBezTo>
                  <a:cubicBezTo>
                    <a:pt x="7605" y="3062"/>
                    <a:pt x="7588" y="3065"/>
                    <a:pt x="7573" y="3073"/>
                  </a:cubicBezTo>
                  <a:cubicBezTo>
                    <a:pt x="7515" y="3100"/>
                    <a:pt x="7488" y="3170"/>
                    <a:pt x="7519" y="3227"/>
                  </a:cubicBezTo>
                  <a:lnTo>
                    <a:pt x="7642" y="3485"/>
                  </a:lnTo>
                  <a:cubicBezTo>
                    <a:pt x="7716" y="3649"/>
                    <a:pt x="7622" y="3850"/>
                    <a:pt x="7445" y="3893"/>
                  </a:cubicBezTo>
                  <a:cubicBezTo>
                    <a:pt x="7422" y="3898"/>
                    <a:pt x="7400" y="3901"/>
                    <a:pt x="7377" y="3901"/>
                  </a:cubicBezTo>
                  <a:cubicBezTo>
                    <a:pt x="7245" y="3901"/>
                    <a:pt x="7125" y="3810"/>
                    <a:pt x="7094" y="3675"/>
                  </a:cubicBezTo>
                  <a:lnTo>
                    <a:pt x="6870" y="2661"/>
                  </a:lnTo>
                  <a:lnTo>
                    <a:pt x="7083" y="2534"/>
                  </a:lnTo>
                  <a:cubicBezTo>
                    <a:pt x="7111" y="2518"/>
                    <a:pt x="7134" y="2501"/>
                    <a:pt x="7157" y="2481"/>
                  </a:cubicBezTo>
                  <a:lnTo>
                    <a:pt x="7321" y="2819"/>
                  </a:lnTo>
                  <a:cubicBezTo>
                    <a:pt x="7340" y="2860"/>
                    <a:pt x="7381" y="2885"/>
                    <a:pt x="7424" y="2885"/>
                  </a:cubicBezTo>
                  <a:cubicBezTo>
                    <a:pt x="7441" y="2885"/>
                    <a:pt x="7459" y="2881"/>
                    <a:pt x="7475" y="2872"/>
                  </a:cubicBezTo>
                  <a:cubicBezTo>
                    <a:pt x="7532" y="2845"/>
                    <a:pt x="7559" y="2776"/>
                    <a:pt x="7528" y="2718"/>
                  </a:cubicBezTo>
                  <a:lnTo>
                    <a:pt x="7311" y="2260"/>
                  </a:lnTo>
                  <a:cubicBezTo>
                    <a:pt x="7352" y="2149"/>
                    <a:pt x="7358" y="2022"/>
                    <a:pt x="7315" y="1901"/>
                  </a:cubicBezTo>
                  <a:cubicBezTo>
                    <a:pt x="7274" y="1781"/>
                    <a:pt x="7191" y="1684"/>
                    <a:pt x="7086" y="1620"/>
                  </a:cubicBezTo>
                  <a:lnTo>
                    <a:pt x="6816" y="401"/>
                  </a:lnTo>
                  <a:cubicBezTo>
                    <a:pt x="6757" y="161"/>
                    <a:pt x="6532" y="0"/>
                    <a:pt x="629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8" name="مجموعة 1377">
            <a:extLst>
              <a:ext uri="{FF2B5EF4-FFF2-40B4-BE49-F238E27FC236}">
                <a16:creationId xmlns:a16="http://schemas.microsoft.com/office/drawing/2014/main" id="{6F2C51EA-758D-97DD-2D6E-C60DB33A40A4}"/>
              </a:ext>
            </a:extLst>
          </p:cNvPr>
          <p:cNvGrpSpPr/>
          <p:nvPr/>
        </p:nvGrpSpPr>
        <p:grpSpPr>
          <a:xfrm>
            <a:off x="4583792" y="2340450"/>
            <a:ext cx="2286656" cy="394311"/>
            <a:chOff x="5536406" y="2527916"/>
            <a:chExt cx="2286656" cy="394311"/>
          </a:xfrm>
          <a:noFill/>
        </p:grpSpPr>
        <p:sp>
          <p:nvSpPr>
            <p:cNvPr id="1379" name="Google Shape;8328;p80">
              <a:extLst>
                <a:ext uri="{FF2B5EF4-FFF2-40B4-BE49-F238E27FC236}">
                  <a16:creationId xmlns:a16="http://schemas.microsoft.com/office/drawing/2014/main" id="{11E65A1B-9744-84F9-3EA4-37D5022C4123}"/>
                </a:ext>
              </a:extLst>
            </p:cNvPr>
            <p:cNvSpPr/>
            <p:nvPr/>
          </p:nvSpPr>
          <p:spPr>
            <a:xfrm>
              <a:off x="5536406" y="2527961"/>
              <a:ext cx="2256031" cy="394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tim"/>
                  <a:ea typeface="Itim"/>
                  <a:cs typeface="Itim"/>
                  <a:sym typeface="Itim"/>
                </a:rPr>
                <a:t>مُتعـــــــــــــــــــــــــــــــــــــــــــــــــــــــــامد</a:t>
              </a:r>
            </a:p>
          </p:txBody>
        </p:sp>
        <p:sp>
          <p:nvSpPr>
            <p:cNvPr id="1380" name="Google Shape;8329;p80">
              <a:extLst>
                <a:ext uri="{FF2B5EF4-FFF2-40B4-BE49-F238E27FC236}">
                  <a16:creationId xmlns:a16="http://schemas.microsoft.com/office/drawing/2014/main" id="{EF3D4817-CC4C-8EF6-9CCA-5EF10AB7D449}"/>
                </a:ext>
              </a:extLst>
            </p:cNvPr>
            <p:cNvSpPr/>
            <p:nvPr/>
          </p:nvSpPr>
          <p:spPr>
            <a:xfrm rot="5400000">
              <a:off x="7785862" y="2534516"/>
              <a:ext cx="43800" cy="306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1" name="Google Shape;8330;p80">
              <a:extLst>
                <a:ext uri="{FF2B5EF4-FFF2-40B4-BE49-F238E27FC236}">
                  <a16:creationId xmlns:a16="http://schemas.microsoft.com/office/drawing/2014/main" id="{D956F5FB-9485-ED14-EB5E-5DA50682098D}"/>
                </a:ext>
              </a:extLst>
            </p:cNvPr>
            <p:cNvSpPr/>
            <p:nvPr/>
          </p:nvSpPr>
          <p:spPr>
            <a:xfrm rot="5400000">
              <a:off x="7785862" y="2689020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2" name="Google Shape;8331;p80">
              <a:extLst>
                <a:ext uri="{FF2B5EF4-FFF2-40B4-BE49-F238E27FC236}">
                  <a16:creationId xmlns:a16="http://schemas.microsoft.com/office/drawing/2014/main" id="{AB8D18E2-A193-F401-857E-07DC9E7E9568}"/>
                </a:ext>
              </a:extLst>
            </p:cNvPr>
            <p:cNvSpPr/>
            <p:nvPr/>
          </p:nvSpPr>
          <p:spPr>
            <a:xfrm rot="5400000">
              <a:off x="7785862" y="2650394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3" name="Google Shape;8332;p80">
              <a:extLst>
                <a:ext uri="{FF2B5EF4-FFF2-40B4-BE49-F238E27FC236}">
                  <a16:creationId xmlns:a16="http://schemas.microsoft.com/office/drawing/2014/main" id="{8899666C-17C5-7AAB-28D6-C89A70196E15}"/>
                </a:ext>
              </a:extLst>
            </p:cNvPr>
            <p:cNvSpPr/>
            <p:nvPr/>
          </p:nvSpPr>
          <p:spPr>
            <a:xfrm rot="5400000">
              <a:off x="7785862" y="261176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4" name="Google Shape;8333;p80">
              <a:extLst>
                <a:ext uri="{FF2B5EF4-FFF2-40B4-BE49-F238E27FC236}">
                  <a16:creationId xmlns:a16="http://schemas.microsoft.com/office/drawing/2014/main" id="{072CC392-90F6-9669-3204-4213714C1BC5}"/>
                </a:ext>
              </a:extLst>
            </p:cNvPr>
            <p:cNvSpPr/>
            <p:nvPr/>
          </p:nvSpPr>
          <p:spPr>
            <a:xfrm rot="5400000">
              <a:off x="7785862" y="257314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5" name="Google Shape;8334;p80">
              <a:extLst>
                <a:ext uri="{FF2B5EF4-FFF2-40B4-BE49-F238E27FC236}">
                  <a16:creationId xmlns:a16="http://schemas.microsoft.com/office/drawing/2014/main" id="{DF1B136F-9D70-728A-0E6C-CA9F907AFA82}"/>
                </a:ext>
              </a:extLst>
            </p:cNvPr>
            <p:cNvSpPr/>
            <p:nvPr/>
          </p:nvSpPr>
          <p:spPr>
            <a:xfrm rot="5400000">
              <a:off x="7785862" y="273048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6" name="Google Shape;8335;p80">
              <a:extLst>
                <a:ext uri="{FF2B5EF4-FFF2-40B4-BE49-F238E27FC236}">
                  <a16:creationId xmlns:a16="http://schemas.microsoft.com/office/drawing/2014/main" id="{B7A85BD4-9AA6-1598-7183-E21E6E318A20}"/>
                </a:ext>
              </a:extLst>
            </p:cNvPr>
            <p:cNvSpPr/>
            <p:nvPr/>
          </p:nvSpPr>
          <p:spPr>
            <a:xfrm rot="5400000">
              <a:off x="7785862" y="2884987"/>
              <a:ext cx="43800" cy="3060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7" name="Google Shape;8336;p80">
              <a:extLst>
                <a:ext uri="{FF2B5EF4-FFF2-40B4-BE49-F238E27FC236}">
                  <a16:creationId xmlns:a16="http://schemas.microsoft.com/office/drawing/2014/main" id="{66FE81CD-31F4-1036-EA7A-5D757257DD3E}"/>
                </a:ext>
              </a:extLst>
            </p:cNvPr>
            <p:cNvSpPr/>
            <p:nvPr/>
          </p:nvSpPr>
          <p:spPr>
            <a:xfrm rot="5400000">
              <a:off x="7785862" y="284636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8" name="Google Shape;8337;p80">
              <a:extLst>
                <a:ext uri="{FF2B5EF4-FFF2-40B4-BE49-F238E27FC236}">
                  <a16:creationId xmlns:a16="http://schemas.microsoft.com/office/drawing/2014/main" id="{3993F7D1-BBD1-4868-C249-D3E7AD08DF8A}"/>
                </a:ext>
              </a:extLst>
            </p:cNvPr>
            <p:cNvSpPr/>
            <p:nvPr/>
          </p:nvSpPr>
          <p:spPr>
            <a:xfrm rot="5400000">
              <a:off x="7785862" y="2807734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9" name="Google Shape;8338;p80">
              <a:extLst>
                <a:ext uri="{FF2B5EF4-FFF2-40B4-BE49-F238E27FC236}">
                  <a16:creationId xmlns:a16="http://schemas.microsoft.com/office/drawing/2014/main" id="{6183A4A3-AF4A-BA95-8486-BD3C42EDA138}"/>
                </a:ext>
              </a:extLst>
            </p:cNvPr>
            <p:cNvSpPr/>
            <p:nvPr/>
          </p:nvSpPr>
          <p:spPr>
            <a:xfrm rot="5400000">
              <a:off x="7785862" y="276910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0" name="Google Shape;8339;p80">
              <a:extLst>
                <a:ext uri="{FF2B5EF4-FFF2-40B4-BE49-F238E27FC236}">
                  <a16:creationId xmlns:a16="http://schemas.microsoft.com/office/drawing/2014/main" id="{5FE4AD35-C668-54E4-3068-815CBE0EC7DB}"/>
                </a:ext>
              </a:extLst>
            </p:cNvPr>
            <p:cNvSpPr/>
            <p:nvPr/>
          </p:nvSpPr>
          <p:spPr>
            <a:xfrm rot="16200000">
              <a:off x="5921887" y="2885027"/>
              <a:ext cx="43800" cy="30600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1" name="Google Shape;8340;p80">
              <a:extLst>
                <a:ext uri="{FF2B5EF4-FFF2-40B4-BE49-F238E27FC236}">
                  <a16:creationId xmlns:a16="http://schemas.microsoft.com/office/drawing/2014/main" id="{D29867FF-70CB-6A3A-2E3B-28D45D39CA67}"/>
                </a:ext>
              </a:extLst>
            </p:cNvPr>
            <p:cNvSpPr/>
            <p:nvPr/>
          </p:nvSpPr>
          <p:spPr>
            <a:xfrm rot="16200000">
              <a:off x="5921887" y="2730523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2" name="Google Shape;8341;p80">
              <a:extLst>
                <a:ext uri="{FF2B5EF4-FFF2-40B4-BE49-F238E27FC236}">
                  <a16:creationId xmlns:a16="http://schemas.microsoft.com/office/drawing/2014/main" id="{84011D2B-F9EB-A483-E2AA-55CD1A3CA6C5}"/>
                </a:ext>
              </a:extLst>
            </p:cNvPr>
            <p:cNvSpPr/>
            <p:nvPr/>
          </p:nvSpPr>
          <p:spPr>
            <a:xfrm rot="16200000">
              <a:off x="5921887" y="2769149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3" name="Google Shape;8342;p80">
              <a:extLst>
                <a:ext uri="{FF2B5EF4-FFF2-40B4-BE49-F238E27FC236}">
                  <a16:creationId xmlns:a16="http://schemas.microsoft.com/office/drawing/2014/main" id="{76D51C8E-38A3-CB4D-B3C1-19D95FAF23AC}"/>
                </a:ext>
              </a:extLst>
            </p:cNvPr>
            <p:cNvSpPr/>
            <p:nvPr/>
          </p:nvSpPr>
          <p:spPr>
            <a:xfrm rot="16200000">
              <a:off x="5921887" y="280777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4" name="Google Shape;8343;p80">
              <a:extLst>
                <a:ext uri="{FF2B5EF4-FFF2-40B4-BE49-F238E27FC236}">
                  <a16:creationId xmlns:a16="http://schemas.microsoft.com/office/drawing/2014/main" id="{9F7595A6-D9ED-1793-B474-0FCE81A710EF}"/>
                </a:ext>
              </a:extLst>
            </p:cNvPr>
            <p:cNvSpPr/>
            <p:nvPr/>
          </p:nvSpPr>
          <p:spPr>
            <a:xfrm rot="16200000">
              <a:off x="5921887" y="284640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5" name="Google Shape;8344;p80">
              <a:extLst>
                <a:ext uri="{FF2B5EF4-FFF2-40B4-BE49-F238E27FC236}">
                  <a16:creationId xmlns:a16="http://schemas.microsoft.com/office/drawing/2014/main" id="{7227405F-2047-6765-3B3A-D17DF6B2552C}"/>
                </a:ext>
              </a:extLst>
            </p:cNvPr>
            <p:cNvSpPr/>
            <p:nvPr/>
          </p:nvSpPr>
          <p:spPr>
            <a:xfrm rot="16200000">
              <a:off x="5921887" y="2689061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6" name="Google Shape;8345;p80">
              <a:extLst>
                <a:ext uri="{FF2B5EF4-FFF2-40B4-BE49-F238E27FC236}">
                  <a16:creationId xmlns:a16="http://schemas.microsoft.com/office/drawing/2014/main" id="{61D12DA1-9870-7C38-7F25-C0C6B88C432C}"/>
                </a:ext>
              </a:extLst>
            </p:cNvPr>
            <p:cNvSpPr/>
            <p:nvPr/>
          </p:nvSpPr>
          <p:spPr>
            <a:xfrm rot="16200000">
              <a:off x="5921887" y="2534556"/>
              <a:ext cx="43800" cy="3060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7" name="Google Shape;8346;p80">
              <a:extLst>
                <a:ext uri="{FF2B5EF4-FFF2-40B4-BE49-F238E27FC236}">
                  <a16:creationId xmlns:a16="http://schemas.microsoft.com/office/drawing/2014/main" id="{BDE26342-B383-2618-D38C-F3E5CEC367FF}"/>
                </a:ext>
              </a:extLst>
            </p:cNvPr>
            <p:cNvSpPr/>
            <p:nvPr/>
          </p:nvSpPr>
          <p:spPr>
            <a:xfrm rot="16200000">
              <a:off x="5921887" y="2573182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8" name="Google Shape;8347;p80">
              <a:extLst>
                <a:ext uri="{FF2B5EF4-FFF2-40B4-BE49-F238E27FC236}">
                  <a16:creationId xmlns:a16="http://schemas.microsoft.com/office/drawing/2014/main" id="{7429FFD1-9979-8B24-C0A7-843543E62C92}"/>
                </a:ext>
              </a:extLst>
            </p:cNvPr>
            <p:cNvSpPr/>
            <p:nvPr/>
          </p:nvSpPr>
          <p:spPr>
            <a:xfrm rot="16200000">
              <a:off x="5921887" y="2611808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9" name="Google Shape;8348;p80">
              <a:extLst>
                <a:ext uri="{FF2B5EF4-FFF2-40B4-BE49-F238E27FC236}">
                  <a16:creationId xmlns:a16="http://schemas.microsoft.com/office/drawing/2014/main" id="{27196FC3-535B-07CD-284F-55A13F7752FC}"/>
                </a:ext>
              </a:extLst>
            </p:cNvPr>
            <p:cNvSpPr/>
            <p:nvPr/>
          </p:nvSpPr>
          <p:spPr>
            <a:xfrm rot="16200000">
              <a:off x="5921887" y="2650435"/>
              <a:ext cx="43800" cy="306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33" name="Google Shape;2710;p47">
            <a:extLst>
              <a:ext uri="{FF2B5EF4-FFF2-40B4-BE49-F238E27FC236}">
                <a16:creationId xmlns:a16="http://schemas.microsoft.com/office/drawing/2014/main" id="{9F170604-BD66-AE45-A826-8CBBABBE8739}"/>
              </a:ext>
            </a:extLst>
          </p:cNvPr>
          <p:cNvSpPr/>
          <p:nvPr/>
        </p:nvSpPr>
        <p:spPr>
          <a:xfrm>
            <a:off x="4008664" y="3126252"/>
            <a:ext cx="3085219" cy="73807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5" name="Google Shape;3114;p49">
            <a:extLst>
              <a:ext uri="{FF2B5EF4-FFF2-40B4-BE49-F238E27FC236}">
                <a16:creationId xmlns:a16="http://schemas.microsoft.com/office/drawing/2014/main" id="{1B2B07C5-B285-7D85-ABCF-4656CF71EDD9}"/>
              </a:ext>
            </a:extLst>
          </p:cNvPr>
          <p:cNvGrpSpPr/>
          <p:nvPr/>
        </p:nvGrpSpPr>
        <p:grpSpPr>
          <a:xfrm>
            <a:off x="6882303" y="3237701"/>
            <a:ext cx="614914" cy="515172"/>
            <a:chOff x="7165112" y="1774478"/>
            <a:chExt cx="479577" cy="401788"/>
          </a:xfrm>
        </p:grpSpPr>
        <p:sp>
          <p:nvSpPr>
            <p:cNvPr id="1536" name="Google Shape;3115;p49">
              <a:extLst>
                <a:ext uri="{FF2B5EF4-FFF2-40B4-BE49-F238E27FC236}">
                  <a16:creationId xmlns:a16="http://schemas.microsoft.com/office/drawing/2014/main" id="{A207C665-07D9-6E3E-87C9-0195864B7D7F}"/>
                </a:ext>
              </a:extLst>
            </p:cNvPr>
            <p:cNvSpPr/>
            <p:nvPr/>
          </p:nvSpPr>
          <p:spPr>
            <a:xfrm>
              <a:off x="7165112" y="1774478"/>
              <a:ext cx="479577" cy="401788"/>
            </a:xfrm>
            <a:custGeom>
              <a:avLst/>
              <a:gdLst/>
              <a:ahLst/>
              <a:cxnLst/>
              <a:rect l="l" t="t" r="r" b="b"/>
              <a:pathLst>
                <a:path w="10160" h="8512" extrusionOk="0">
                  <a:moveTo>
                    <a:pt x="7404" y="0"/>
                  </a:moveTo>
                  <a:cubicBezTo>
                    <a:pt x="7171" y="0"/>
                    <a:pt x="6938" y="51"/>
                    <a:pt x="6722" y="153"/>
                  </a:cubicBezTo>
                  <a:cubicBezTo>
                    <a:pt x="6374" y="314"/>
                    <a:pt x="6110" y="589"/>
                    <a:pt x="5956" y="910"/>
                  </a:cubicBezTo>
                  <a:cubicBezTo>
                    <a:pt x="5520" y="649"/>
                    <a:pt x="5018" y="508"/>
                    <a:pt x="4503" y="508"/>
                  </a:cubicBezTo>
                  <a:cubicBezTo>
                    <a:pt x="3740" y="508"/>
                    <a:pt x="3023" y="807"/>
                    <a:pt x="2491" y="1349"/>
                  </a:cubicBezTo>
                  <a:cubicBezTo>
                    <a:pt x="2391" y="1449"/>
                    <a:pt x="2311" y="1563"/>
                    <a:pt x="2254" y="1686"/>
                  </a:cubicBezTo>
                  <a:cubicBezTo>
                    <a:pt x="2153" y="1780"/>
                    <a:pt x="2066" y="1891"/>
                    <a:pt x="2002" y="2015"/>
                  </a:cubicBezTo>
                  <a:cubicBezTo>
                    <a:pt x="1835" y="2333"/>
                    <a:pt x="1728" y="2684"/>
                    <a:pt x="1691" y="3042"/>
                  </a:cubicBezTo>
                  <a:cubicBezTo>
                    <a:pt x="1665" y="3041"/>
                    <a:pt x="1639" y="3041"/>
                    <a:pt x="1613" y="3041"/>
                  </a:cubicBezTo>
                  <a:cubicBezTo>
                    <a:pt x="1278" y="3041"/>
                    <a:pt x="947" y="3142"/>
                    <a:pt x="667" y="3344"/>
                  </a:cubicBezTo>
                  <a:cubicBezTo>
                    <a:pt x="248" y="3642"/>
                    <a:pt x="1" y="4130"/>
                    <a:pt x="1" y="4643"/>
                  </a:cubicBezTo>
                  <a:cubicBezTo>
                    <a:pt x="1" y="4819"/>
                    <a:pt x="31" y="4997"/>
                    <a:pt x="91" y="5168"/>
                  </a:cubicBezTo>
                  <a:lnTo>
                    <a:pt x="145" y="5318"/>
                  </a:lnTo>
                  <a:cubicBezTo>
                    <a:pt x="265" y="5667"/>
                    <a:pt x="456" y="5981"/>
                    <a:pt x="704" y="6242"/>
                  </a:cubicBezTo>
                  <a:cubicBezTo>
                    <a:pt x="650" y="6410"/>
                    <a:pt x="624" y="6584"/>
                    <a:pt x="624" y="6764"/>
                  </a:cubicBezTo>
                  <a:cubicBezTo>
                    <a:pt x="624" y="7729"/>
                    <a:pt x="1407" y="8512"/>
                    <a:pt x="2371" y="8512"/>
                  </a:cubicBezTo>
                  <a:cubicBezTo>
                    <a:pt x="3107" y="8512"/>
                    <a:pt x="3740" y="8050"/>
                    <a:pt x="3994" y="7404"/>
                  </a:cubicBezTo>
                  <a:cubicBezTo>
                    <a:pt x="4295" y="7377"/>
                    <a:pt x="4580" y="7280"/>
                    <a:pt x="4834" y="7129"/>
                  </a:cubicBezTo>
                  <a:cubicBezTo>
                    <a:pt x="5089" y="7929"/>
                    <a:pt x="5842" y="8512"/>
                    <a:pt x="6722" y="8512"/>
                  </a:cubicBezTo>
                  <a:cubicBezTo>
                    <a:pt x="7817" y="8512"/>
                    <a:pt x="8707" y="7622"/>
                    <a:pt x="8707" y="6527"/>
                  </a:cubicBezTo>
                  <a:cubicBezTo>
                    <a:pt x="8707" y="6460"/>
                    <a:pt x="8704" y="6390"/>
                    <a:pt x="8698" y="6323"/>
                  </a:cubicBezTo>
                  <a:cubicBezTo>
                    <a:pt x="8747" y="6316"/>
                    <a:pt x="8801" y="6306"/>
                    <a:pt x="8854" y="6296"/>
                  </a:cubicBezTo>
                  <a:cubicBezTo>
                    <a:pt x="9327" y="6185"/>
                    <a:pt x="9722" y="5868"/>
                    <a:pt x="9936" y="5426"/>
                  </a:cubicBezTo>
                  <a:cubicBezTo>
                    <a:pt x="10144" y="5004"/>
                    <a:pt x="10160" y="4525"/>
                    <a:pt x="9989" y="4100"/>
                  </a:cubicBezTo>
                  <a:lnTo>
                    <a:pt x="9956" y="4003"/>
                  </a:lnTo>
                  <a:lnTo>
                    <a:pt x="9826" y="3752"/>
                  </a:lnTo>
                  <a:cubicBezTo>
                    <a:pt x="9792" y="3685"/>
                    <a:pt x="9752" y="3622"/>
                    <a:pt x="9708" y="3561"/>
                  </a:cubicBezTo>
                  <a:cubicBezTo>
                    <a:pt x="9688" y="3487"/>
                    <a:pt x="9662" y="3414"/>
                    <a:pt x="9628" y="3347"/>
                  </a:cubicBezTo>
                  <a:lnTo>
                    <a:pt x="9551" y="3183"/>
                  </a:lnTo>
                  <a:cubicBezTo>
                    <a:pt x="9551" y="3002"/>
                    <a:pt x="9521" y="2818"/>
                    <a:pt x="9461" y="2644"/>
                  </a:cubicBezTo>
                  <a:cubicBezTo>
                    <a:pt x="9401" y="2470"/>
                    <a:pt x="9310" y="2306"/>
                    <a:pt x="9196" y="2162"/>
                  </a:cubicBezTo>
                  <a:lnTo>
                    <a:pt x="9022" y="1382"/>
                  </a:lnTo>
                  <a:lnTo>
                    <a:pt x="9022" y="1312"/>
                  </a:lnTo>
                  <a:lnTo>
                    <a:pt x="8972" y="1174"/>
                  </a:lnTo>
                  <a:cubicBezTo>
                    <a:pt x="8845" y="733"/>
                    <a:pt x="8533" y="368"/>
                    <a:pt x="8111" y="164"/>
                  </a:cubicBezTo>
                  <a:cubicBezTo>
                    <a:pt x="7887" y="55"/>
                    <a:pt x="7645" y="0"/>
                    <a:pt x="7404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3116;p49">
              <a:extLst>
                <a:ext uri="{FF2B5EF4-FFF2-40B4-BE49-F238E27FC236}">
                  <a16:creationId xmlns:a16="http://schemas.microsoft.com/office/drawing/2014/main" id="{C42CE8AA-346D-F206-9070-3704D609FAE6}"/>
                </a:ext>
              </a:extLst>
            </p:cNvPr>
            <p:cNvSpPr/>
            <p:nvPr/>
          </p:nvSpPr>
          <p:spPr>
            <a:xfrm>
              <a:off x="7492980" y="1831970"/>
              <a:ext cx="58531" cy="101721"/>
            </a:xfrm>
            <a:custGeom>
              <a:avLst/>
              <a:gdLst/>
              <a:ahLst/>
              <a:cxnLst/>
              <a:rect l="l" t="t" r="r" b="b"/>
              <a:pathLst>
                <a:path w="1240" h="2155" extrusionOk="0">
                  <a:moveTo>
                    <a:pt x="466" y="0"/>
                  </a:moveTo>
                  <a:cubicBezTo>
                    <a:pt x="408" y="0"/>
                    <a:pt x="348" y="13"/>
                    <a:pt x="292" y="40"/>
                  </a:cubicBezTo>
                  <a:cubicBezTo>
                    <a:pt x="88" y="134"/>
                    <a:pt x="0" y="375"/>
                    <a:pt x="94" y="579"/>
                  </a:cubicBezTo>
                  <a:lnTo>
                    <a:pt x="791" y="2025"/>
                  </a:lnTo>
                  <a:cubicBezTo>
                    <a:pt x="827" y="2104"/>
                    <a:pt x="906" y="2154"/>
                    <a:pt x="992" y="2154"/>
                  </a:cubicBezTo>
                  <a:cubicBezTo>
                    <a:pt x="1009" y="2154"/>
                    <a:pt x="1025" y="2153"/>
                    <a:pt x="1041" y="2149"/>
                  </a:cubicBezTo>
                  <a:cubicBezTo>
                    <a:pt x="1162" y="2119"/>
                    <a:pt x="1239" y="1999"/>
                    <a:pt x="1209" y="1878"/>
                  </a:cubicBezTo>
                  <a:lnTo>
                    <a:pt x="861" y="315"/>
                  </a:lnTo>
                  <a:cubicBezTo>
                    <a:pt x="854" y="287"/>
                    <a:pt x="844" y="261"/>
                    <a:pt x="831" y="234"/>
                  </a:cubicBezTo>
                  <a:cubicBezTo>
                    <a:pt x="763" y="87"/>
                    <a:pt x="618" y="0"/>
                    <a:pt x="46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3117;p49">
              <a:extLst>
                <a:ext uri="{FF2B5EF4-FFF2-40B4-BE49-F238E27FC236}">
                  <a16:creationId xmlns:a16="http://schemas.microsoft.com/office/drawing/2014/main" id="{252878DA-3A41-E2DA-3BEF-2EC703877E34}"/>
                </a:ext>
              </a:extLst>
            </p:cNvPr>
            <p:cNvSpPr/>
            <p:nvPr/>
          </p:nvSpPr>
          <p:spPr>
            <a:xfrm>
              <a:off x="7529184" y="1914527"/>
              <a:ext cx="57398" cy="101721"/>
            </a:xfrm>
            <a:custGeom>
              <a:avLst/>
              <a:gdLst/>
              <a:ahLst/>
              <a:cxnLst/>
              <a:rect l="l" t="t" r="r" b="b"/>
              <a:pathLst>
                <a:path w="1216" h="2155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372" y="1840"/>
                  </a:lnTo>
                  <a:cubicBezTo>
                    <a:pt x="418" y="2027"/>
                    <a:pt x="586" y="2154"/>
                    <a:pt x="770" y="2154"/>
                  </a:cubicBezTo>
                  <a:cubicBezTo>
                    <a:pt x="800" y="2154"/>
                    <a:pt x="830" y="2151"/>
                    <a:pt x="860" y="2144"/>
                  </a:cubicBezTo>
                  <a:cubicBezTo>
                    <a:pt x="1078" y="2090"/>
                    <a:pt x="1215" y="1873"/>
                    <a:pt x="1165" y="1656"/>
                  </a:cubicBezTo>
                  <a:cubicBezTo>
                    <a:pt x="1158" y="1628"/>
                    <a:pt x="1148" y="1599"/>
                    <a:pt x="1135" y="1575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3118;p49">
              <a:extLst>
                <a:ext uri="{FF2B5EF4-FFF2-40B4-BE49-F238E27FC236}">
                  <a16:creationId xmlns:a16="http://schemas.microsoft.com/office/drawing/2014/main" id="{B8FD054C-4A2B-9A8C-FE97-709F0CF61DCE}"/>
                </a:ext>
              </a:extLst>
            </p:cNvPr>
            <p:cNvSpPr/>
            <p:nvPr/>
          </p:nvSpPr>
          <p:spPr>
            <a:xfrm>
              <a:off x="7529184" y="1914527"/>
              <a:ext cx="37479" cy="57445"/>
            </a:xfrm>
            <a:custGeom>
              <a:avLst/>
              <a:gdLst/>
              <a:ahLst/>
              <a:cxnLst/>
              <a:rect l="l" t="t" r="r" b="b"/>
              <a:pathLst>
                <a:path w="794" h="1217" extrusionOk="0">
                  <a:moveTo>
                    <a:pt x="240" y="0"/>
                  </a:moveTo>
                  <a:cubicBezTo>
                    <a:pt x="208" y="0"/>
                    <a:pt x="175" y="7"/>
                    <a:pt x="144" y="22"/>
                  </a:cubicBezTo>
                  <a:cubicBezTo>
                    <a:pt x="47" y="69"/>
                    <a:pt x="0" y="176"/>
                    <a:pt x="24" y="276"/>
                  </a:cubicBezTo>
                  <a:lnTo>
                    <a:pt x="234" y="1217"/>
                  </a:lnTo>
                  <a:cubicBezTo>
                    <a:pt x="452" y="1089"/>
                    <a:pt x="653" y="969"/>
                    <a:pt x="653" y="969"/>
                  </a:cubicBezTo>
                  <a:cubicBezTo>
                    <a:pt x="703" y="939"/>
                    <a:pt x="753" y="902"/>
                    <a:pt x="793" y="862"/>
                  </a:cubicBezTo>
                  <a:lnTo>
                    <a:pt x="442" y="129"/>
                  </a:lnTo>
                  <a:cubicBezTo>
                    <a:pt x="406" y="49"/>
                    <a:pt x="325" y="0"/>
                    <a:pt x="240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3119;p49">
              <a:extLst>
                <a:ext uri="{FF2B5EF4-FFF2-40B4-BE49-F238E27FC236}">
                  <a16:creationId xmlns:a16="http://schemas.microsoft.com/office/drawing/2014/main" id="{8182B5C5-F8A7-71E9-54FE-4BD4322A1874}"/>
                </a:ext>
              </a:extLst>
            </p:cNvPr>
            <p:cNvSpPr/>
            <p:nvPr/>
          </p:nvSpPr>
          <p:spPr>
            <a:xfrm>
              <a:off x="7510540" y="1882996"/>
              <a:ext cx="40972" cy="50695"/>
            </a:xfrm>
            <a:custGeom>
              <a:avLst/>
              <a:gdLst/>
              <a:ahLst/>
              <a:cxnLst/>
              <a:rect l="l" t="t" r="r" b="b"/>
              <a:pathLst>
                <a:path w="868" h="1074" extrusionOk="0">
                  <a:moveTo>
                    <a:pt x="596" y="0"/>
                  </a:moveTo>
                  <a:cubicBezTo>
                    <a:pt x="559" y="0"/>
                    <a:pt x="519" y="3"/>
                    <a:pt x="482" y="7"/>
                  </a:cubicBezTo>
                  <a:cubicBezTo>
                    <a:pt x="482" y="7"/>
                    <a:pt x="251" y="40"/>
                    <a:pt x="0" y="74"/>
                  </a:cubicBezTo>
                  <a:lnTo>
                    <a:pt x="419" y="944"/>
                  </a:lnTo>
                  <a:cubicBezTo>
                    <a:pt x="455" y="1023"/>
                    <a:pt x="534" y="1073"/>
                    <a:pt x="620" y="1073"/>
                  </a:cubicBezTo>
                  <a:cubicBezTo>
                    <a:pt x="637" y="1073"/>
                    <a:pt x="653" y="1072"/>
                    <a:pt x="669" y="1068"/>
                  </a:cubicBezTo>
                  <a:cubicBezTo>
                    <a:pt x="790" y="1038"/>
                    <a:pt x="867" y="918"/>
                    <a:pt x="837" y="797"/>
                  </a:cubicBezTo>
                  <a:lnTo>
                    <a:pt x="660" y="3"/>
                  </a:lnTo>
                  <a:cubicBezTo>
                    <a:pt x="640" y="0"/>
                    <a:pt x="616" y="0"/>
                    <a:pt x="596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3120;p49">
              <a:extLst>
                <a:ext uri="{FF2B5EF4-FFF2-40B4-BE49-F238E27FC236}">
                  <a16:creationId xmlns:a16="http://schemas.microsoft.com/office/drawing/2014/main" id="{DCFE2319-3AB0-650B-A1E1-97DFFB261DA0}"/>
                </a:ext>
              </a:extLst>
            </p:cNvPr>
            <p:cNvSpPr/>
            <p:nvPr/>
          </p:nvSpPr>
          <p:spPr>
            <a:xfrm>
              <a:off x="7483823" y="1904804"/>
              <a:ext cx="76515" cy="63535"/>
            </a:xfrm>
            <a:custGeom>
              <a:avLst/>
              <a:gdLst/>
              <a:ahLst/>
              <a:cxnLst/>
              <a:rect l="l" t="t" r="r" b="b"/>
              <a:pathLst>
                <a:path w="1621" h="1346" extrusionOk="0">
                  <a:moveTo>
                    <a:pt x="1159" y="0"/>
                  </a:moveTo>
                  <a:cubicBezTo>
                    <a:pt x="1143" y="0"/>
                    <a:pt x="1126" y="1"/>
                    <a:pt x="1108" y="3"/>
                  </a:cubicBezTo>
                  <a:lnTo>
                    <a:pt x="1" y="154"/>
                  </a:lnTo>
                  <a:lnTo>
                    <a:pt x="412" y="1346"/>
                  </a:lnTo>
                  <a:lnTo>
                    <a:pt x="1376" y="780"/>
                  </a:lnTo>
                  <a:cubicBezTo>
                    <a:pt x="1547" y="677"/>
                    <a:pt x="1620" y="469"/>
                    <a:pt x="1557" y="281"/>
                  </a:cubicBezTo>
                  <a:cubicBezTo>
                    <a:pt x="1499" y="110"/>
                    <a:pt x="1338" y="0"/>
                    <a:pt x="1159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3121;p49">
              <a:extLst>
                <a:ext uri="{FF2B5EF4-FFF2-40B4-BE49-F238E27FC236}">
                  <a16:creationId xmlns:a16="http://schemas.microsoft.com/office/drawing/2014/main" id="{0C2134CF-DE25-4F31-F338-399222DEBCA2}"/>
                </a:ext>
              </a:extLst>
            </p:cNvPr>
            <p:cNvSpPr/>
            <p:nvPr/>
          </p:nvSpPr>
          <p:spPr>
            <a:xfrm>
              <a:off x="7483823" y="1911270"/>
              <a:ext cx="76515" cy="57068"/>
            </a:xfrm>
            <a:custGeom>
              <a:avLst/>
              <a:gdLst/>
              <a:ahLst/>
              <a:cxnLst/>
              <a:rect l="l" t="t" r="r" b="b"/>
              <a:pathLst>
                <a:path w="1621" h="1209" extrusionOk="0">
                  <a:moveTo>
                    <a:pt x="121" y="1"/>
                  </a:moveTo>
                  <a:lnTo>
                    <a:pt x="1" y="17"/>
                  </a:lnTo>
                  <a:lnTo>
                    <a:pt x="412" y="1209"/>
                  </a:lnTo>
                  <a:lnTo>
                    <a:pt x="1376" y="643"/>
                  </a:lnTo>
                  <a:cubicBezTo>
                    <a:pt x="1547" y="540"/>
                    <a:pt x="1620" y="332"/>
                    <a:pt x="1557" y="144"/>
                  </a:cubicBezTo>
                  <a:cubicBezTo>
                    <a:pt x="1550" y="128"/>
                    <a:pt x="1544" y="114"/>
                    <a:pt x="1537" y="98"/>
                  </a:cubicBezTo>
                  <a:cubicBezTo>
                    <a:pt x="1500" y="168"/>
                    <a:pt x="1447" y="228"/>
                    <a:pt x="1376" y="271"/>
                  </a:cubicBezTo>
                  <a:lnTo>
                    <a:pt x="412" y="841"/>
                  </a:lnTo>
                  <a:lnTo>
                    <a:pt x="121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3122;p49">
              <a:extLst>
                <a:ext uri="{FF2B5EF4-FFF2-40B4-BE49-F238E27FC236}">
                  <a16:creationId xmlns:a16="http://schemas.microsoft.com/office/drawing/2014/main" id="{AEC5EF2A-0115-3662-A638-CF3F9ECD4F6C}"/>
                </a:ext>
              </a:extLst>
            </p:cNvPr>
            <p:cNvSpPr/>
            <p:nvPr/>
          </p:nvSpPr>
          <p:spPr>
            <a:xfrm>
              <a:off x="7265937" y="2022574"/>
              <a:ext cx="28463" cy="81519"/>
            </a:xfrm>
            <a:custGeom>
              <a:avLst/>
              <a:gdLst/>
              <a:ahLst/>
              <a:cxnLst/>
              <a:rect l="l" t="t" r="r" b="b"/>
              <a:pathLst>
                <a:path w="603" h="1727" extrusionOk="0">
                  <a:moveTo>
                    <a:pt x="374" y="1"/>
                  </a:moveTo>
                  <a:cubicBezTo>
                    <a:pt x="264" y="1"/>
                    <a:pt x="170" y="81"/>
                    <a:pt x="158" y="193"/>
                  </a:cubicBezTo>
                  <a:lnTo>
                    <a:pt x="14" y="1485"/>
                  </a:lnTo>
                  <a:cubicBezTo>
                    <a:pt x="0" y="1606"/>
                    <a:pt x="87" y="1713"/>
                    <a:pt x="208" y="1726"/>
                  </a:cubicBezTo>
                  <a:lnTo>
                    <a:pt x="231" y="1726"/>
                  </a:lnTo>
                  <a:cubicBezTo>
                    <a:pt x="342" y="1726"/>
                    <a:pt x="436" y="1646"/>
                    <a:pt x="449" y="1532"/>
                  </a:cubicBezTo>
                  <a:lnTo>
                    <a:pt x="589" y="240"/>
                  </a:lnTo>
                  <a:cubicBezTo>
                    <a:pt x="603" y="123"/>
                    <a:pt x="519" y="16"/>
                    <a:pt x="399" y="2"/>
                  </a:cubicBezTo>
                  <a:cubicBezTo>
                    <a:pt x="391" y="1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3123;p49">
              <a:extLst>
                <a:ext uri="{FF2B5EF4-FFF2-40B4-BE49-F238E27FC236}">
                  <a16:creationId xmlns:a16="http://schemas.microsoft.com/office/drawing/2014/main" id="{133F54C0-53EB-3BF9-AB60-B96662127935}"/>
                </a:ext>
              </a:extLst>
            </p:cNvPr>
            <p:cNvSpPr/>
            <p:nvPr/>
          </p:nvSpPr>
          <p:spPr>
            <a:xfrm>
              <a:off x="7447147" y="1996471"/>
              <a:ext cx="46825" cy="96529"/>
            </a:xfrm>
            <a:custGeom>
              <a:avLst/>
              <a:gdLst/>
              <a:ahLst/>
              <a:cxnLst/>
              <a:rect l="l" t="t" r="r" b="b"/>
              <a:pathLst>
                <a:path w="992" h="2045" extrusionOk="0">
                  <a:moveTo>
                    <a:pt x="240" y="1"/>
                  </a:moveTo>
                  <a:cubicBezTo>
                    <a:pt x="220" y="1"/>
                    <a:pt x="199" y="4"/>
                    <a:pt x="178" y="10"/>
                  </a:cubicBezTo>
                  <a:cubicBezTo>
                    <a:pt x="64" y="47"/>
                    <a:pt x="1" y="170"/>
                    <a:pt x="34" y="284"/>
                  </a:cubicBezTo>
                  <a:lnTo>
                    <a:pt x="540" y="1891"/>
                  </a:lnTo>
                  <a:cubicBezTo>
                    <a:pt x="570" y="1984"/>
                    <a:pt x="654" y="2045"/>
                    <a:pt x="747" y="2045"/>
                  </a:cubicBezTo>
                  <a:cubicBezTo>
                    <a:pt x="767" y="2045"/>
                    <a:pt x="790" y="2041"/>
                    <a:pt x="811" y="2035"/>
                  </a:cubicBezTo>
                  <a:cubicBezTo>
                    <a:pt x="928" y="1998"/>
                    <a:pt x="991" y="1874"/>
                    <a:pt x="955" y="1760"/>
                  </a:cubicBezTo>
                  <a:lnTo>
                    <a:pt x="453" y="153"/>
                  </a:lnTo>
                  <a:cubicBezTo>
                    <a:pt x="423" y="61"/>
                    <a:pt x="334" y="1"/>
                    <a:pt x="240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3124;p49">
              <a:extLst>
                <a:ext uri="{FF2B5EF4-FFF2-40B4-BE49-F238E27FC236}">
                  <a16:creationId xmlns:a16="http://schemas.microsoft.com/office/drawing/2014/main" id="{902C7A46-8207-84F5-E520-53AD7864CF2C}"/>
                </a:ext>
              </a:extLst>
            </p:cNvPr>
            <p:cNvSpPr/>
            <p:nvPr/>
          </p:nvSpPr>
          <p:spPr>
            <a:xfrm>
              <a:off x="7222605" y="1882005"/>
              <a:ext cx="313566" cy="168324"/>
            </a:xfrm>
            <a:custGeom>
              <a:avLst/>
              <a:gdLst/>
              <a:ahLst/>
              <a:cxnLst/>
              <a:rect l="l" t="t" r="r" b="b"/>
              <a:pathLst>
                <a:path w="6643" h="3566" extrusionOk="0">
                  <a:moveTo>
                    <a:pt x="4867" y="0"/>
                  </a:moveTo>
                  <a:cubicBezTo>
                    <a:pt x="4754" y="0"/>
                    <a:pt x="4640" y="13"/>
                    <a:pt x="4527" y="38"/>
                  </a:cubicBezTo>
                  <a:lnTo>
                    <a:pt x="1728" y="1471"/>
                  </a:lnTo>
                  <a:cubicBezTo>
                    <a:pt x="1441" y="1668"/>
                    <a:pt x="1163" y="1872"/>
                    <a:pt x="895" y="2087"/>
                  </a:cubicBezTo>
                  <a:cubicBezTo>
                    <a:pt x="878" y="2100"/>
                    <a:pt x="861" y="2113"/>
                    <a:pt x="844" y="2127"/>
                  </a:cubicBezTo>
                  <a:cubicBezTo>
                    <a:pt x="823" y="2149"/>
                    <a:pt x="794" y="2160"/>
                    <a:pt x="766" y="2160"/>
                  </a:cubicBezTo>
                  <a:cubicBezTo>
                    <a:pt x="733" y="2160"/>
                    <a:pt x="700" y="2145"/>
                    <a:pt x="677" y="2116"/>
                  </a:cubicBezTo>
                  <a:cubicBezTo>
                    <a:pt x="603" y="2027"/>
                    <a:pt x="493" y="1979"/>
                    <a:pt x="382" y="1979"/>
                  </a:cubicBezTo>
                  <a:cubicBezTo>
                    <a:pt x="305" y="1979"/>
                    <a:pt x="229" y="2006"/>
                    <a:pt x="158" y="2053"/>
                  </a:cubicBezTo>
                  <a:cubicBezTo>
                    <a:pt x="58" y="2127"/>
                    <a:pt x="1" y="2244"/>
                    <a:pt x="1" y="2365"/>
                  </a:cubicBezTo>
                  <a:cubicBezTo>
                    <a:pt x="1" y="2408"/>
                    <a:pt x="8" y="2448"/>
                    <a:pt x="21" y="2492"/>
                  </a:cubicBezTo>
                  <a:lnTo>
                    <a:pt x="75" y="2642"/>
                  </a:lnTo>
                  <a:cubicBezTo>
                    <a:pt x="267" y="3196"/>
                    <a:pt x="785" y="3566"/>
                    <a:pt x="1370" y="3566"/>
                  </a:cubicBezTo>
                  <a:cubicBezTo>
                    <a:pt x="1375" y="3566"/>
                    <a:pt x="1381" y="3566"/>
                    <a:pt x="1387" y="3566"/>
                  </a:cubicBezTo>
                  <a:lnTo>
                    <a:pt x="1407" y="3566"/>
                  </a:lnTo>
                  <a:cubicBezTo>
                    <a:pt x="2729" y="3566"/>
                    <a:pt x="4068" y="3442"/>
                    <a:pt x="5323" y="3003"/>
                  </a:cubicBezTo>
                  <a:cubicBezTo>
                    <a:pt x="6150" y="2716"/>
                    <a:pt x="6642" y="1812"/>
                    <a:pt x="6315" y="972"/>
                  </a:cubicBezTo>
                  <a:cubicBezTo>
                    <a:pt x="6077" y="367"/>
                    <a:pt x="5485" y="0"/>
                    <a:pt x="4867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3125;p49">
              <a:extLst>
                <a:ext uri="{FF2B5EF4-FFF2-40B4-BE49-F238E27FC236}">
                  <a16:creationId xmlns:a16="http://schemas.microsoft.com/office/drawing/2014/main" id="{D2AC2373-AE64-D65B-627C-13231813D702}"/>
                </a:ext>
              </a:extLst>
            </p:cNvPr>
            <p:cNvSpPr/>
            <p:nvPr/>
          </p:nvSpPr>
          <p:spPr>
            <a:xfrm>
              <a:off x="7222605" y="1942566"/>
              <a:ext cx="307571" cy="107763"/>
            </a:xfrm>
            <a:custGeom>
              <a:avLst/>
              <a:gdLst/>
              <a:ahLst/>
              <a:cxnLst/>
              <a:rect l="l" t="t" r="r" b="b"/>
              <a:pathLst>
                <a:path w="6516" h="2283" extrusionOk="0">
                  <a:moveTo>
                    <a:pt x="6398" y="0"/>
                  </a:moveTo>
                  <a:cubicBezTo>
                    <a:pt x="6307" y="563"/>
                    <a:pt x="5896" y="1058"/>
                    <a:pt x="5323" y="1258"/>
                  </a:cubicBezTo>
                  <a:cubicBezTo>
                    <a:pt x="4084" y="1689"/>
                    <a:pt x="2762" y="1818"/>
                    <a:pt x="1455" y="1818"/>
                  </a:cubicBezTo>
                  <a:cubicBezTo>
                    <a:pt x="1439" y="1818"/>
                    <a:pt x="1423" y="1818"/>
                    <a:pt x="1407" y="1818"/>
                  </a:cubicBezTo>
                  <a:lnTo>
                    <a:pt x="1387" y="1818"/>
                  </a:lnTo>
                  <a:cubicBezTo>
                    <a:pt x="1379" y="1818"/>
                    <a:pt x="1370" y="1818"/>
                    <a:pt x="1362" y="1818"/>
                  </a:cubicBezTo>
                  <a:cubicBezTo>
                    <a:pt x="780" y="1818"/>
                    <a:pt x="267" y="1448"/>
                    <a:pt x="75" y="897"/>
                  </a:cubicBezTo>
                  <a:lnTo>
                    <a:pt x="64" y="867"/>
                  </a:lnTo>
                  <a:cubicBezTo>
                    <a:pt x="24" y="931"/>
                    <a:pt x="1" y="1005"/>
                    <a:pt x="1" y="1082"/>
                  </a:cubicBezTo>
                  <a:cubicBezTo>
                    <a:pt x="1" y="1125"/>
                    <a:pt x="8" y="1165"/>
                    <a:pt x="21" y="1209"/>
                  </a:cubicBezTo>
                  <a:lnTo>
                    <a:pt x="75" y="1359"/>
                  </a:lnTo>
                  <a:cubicBezTo>
                    <a:pt x="267" y="1913"/>
                    <a:pt x="785" y="2283"/>
                    <a:pt x="1370" y="2283"/>
                  </a:cubicBezTo>
                  <a:cubicBezTo>
                    <a:pt x="1375" y="2283"/>
                    <a:pt x="1381" y="2283"/>
                    <a:pt x="1387" y="2283"/>
                  </a:cubicBezTo>
                  <a:lnTo>
                    <a:pt x="1407" y="2283"/>
                  </a:lnTo>
                  <a:cubicBezTo>
                    <a:pt x="2729" y="2283"/>
                    <a:pt x="4068" y="2159"/>
                    <a:pt x="5323" y="1720"/>
                  </a:cubicBezTo>
                  <a:cubicBezTo>
                    <a:pt x="6050" y="1470"/>
                    <a:pt x="6516" y="740"/>
                    <a:pt x="6398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3126;p49">
              <a:extLst>
                <a:ext uri="{FF2B5EF4-FFF2-40B4-BE49-F238E27FC236}">
                  <a16:creationId xmlns:a16="http://schemas.microsoft.com/office/drawing/2014/main" id="{42140CA2-AEDB-7AE6-0F96-4A804F79051E}"/>
                </a:ext>
              </a:extLst>
            </p:cNvPr>
            <p:cNvSpPr/>
            <p:nvPr/>
          </p:nvSpPr>
          <p:spPr>
            <a:xfrm>
              <a:off x="7301669" y="1855949"/>
              <a:ext cx="134669" cy="97568"/>
            </a:xfrm>
            <a:custGeom>
              <a:avLst/>
              <a:gdLst/>
              <a:ahLst/>
              <a:cxnLst/>
              <a:rect l="l" t="t" r="r" b="b"/>
              <a:pathLst>
                <a:path w="2853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5" y="2024"/>
                    <a:pt x="192" y="2067"/>
                    <a:pt x="433" y="2067"/>
                  </a:cubicBezTo>
                  <a:cubicBezTo>
                    <a:pt x="733" y="2067"/>
                    <a:pt x="1191" y="2001"/>
                    <a:pt x="1747" y="1708"/>
                  </a:cubicBezTo>
                  <a:cubicBezTo>
                    <a:pt x="2744" y="1185"/>
                    <a:pt x="2848" y="603"/>
                    <a:pt x="2852" y="590"/>
                  </a:cubicBezTo>
                  <a:cubicBezTo>
                    <a:pt x="2557" y="232"/>
                    <a:pt x="2109" y="0"/>
                    <a:pt x="1607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3127;p49">
              <a:extLst>
                <a:ext uri="{FF2B5EF4-FFF2-40B4-BE49-F238E27FC236}">
                  <a16:creationId xmlns:a16="http://schemas.microsoft.com/office/drawing/2014/main" id="{9F7FD29E-152E-51E0-F3EE-DB460B992664}"/>
                </a:ext>
              </a:extLst>
            </p:cNvPr>
            <p:cNvSpPr/>
            <p:nvPr/>
          </p:nvSpPr>
          <p:spPr>
            <a:xfrm>
              <a:off x="7301669" y="1855949"/>
              <a:ext cx="86758" cy="97568"/>
            </a:xfrm>
            <a:custGeom>
              <a:avLst/>
              <a:gdLst/>
              <a:ahLst/>
              <a:cxnLst/>
              <a:rect l="l" t="t" r="r" b="b"/>
              <a:pathLst>
                <a:path w="1838" h="2067" extrusionOk="0">
                  <a:moveTo>
                    <a:pt x="1607" y="0"/>
                  </a:moveTo>
                  <a:cubicBezTo>
                    <a:pt x="719" y="0"/>
                    <a:pt x="0" y="720"/>
                    <a:pt x="0" y="1607"/>
                  </a:cubicBezTo>
                  <a:cubicBezTo>
                    <a:pt x="0" y="1752"/>
                    <a:pt x="20" y="1892"/>
                    <a:pt x="53" y="2023"/>
                  </a:cubicBezTo>
                  <a:cubicBezTo>
                    <a:pt x="56" y="2023"/>
                    <a:pt x="196" y="2067"/>
                    <a:pt x="441" y="2067"/>
                  </a:cubicBezTo>
                  <a:cubicBezTo>
                    <a:pt x="458" y="2067"/>
                    <a:pt x="476" y="2066"/>
                    <a:pt x="495" y="2066"/>
                  </a:cubicBezTo>
                  <a:cubicBezTo>
                    <a:pt x="475" y="1919"/>
                    <a:pt x="462" y="1718"/>
                    <a:pt x="462" y="1607"/>
                  </a:cubicBezTo>
                  <a:cubicBezTo>
                    <a:pt x="462" y="797"/>
                    <a:pt x="1061" y="128"/>
                    <a:pt x="1837" y="17"/>
                  </a:cubicBezTo>
                  <a:cubicBezTo>
                    <a:pt x="1764" y="8"/>
                    <a:pt x="1687" y="0"/>
                    <a:pt x="160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3128;p49">
              <a:extLst>
                <a:ext uri="{FF2B5EF4-FFF2-40B4-BE49-F238E27FC236}">
                  <a16:creationId xmlns:a16="http://schemas.microsoft.com/office/drawing/2014/main" id="{79DE8FA9-EE81-C90E-DDA8-445799D9D3CE}"/>
                </a:ext>
              </a:extLst>
            </p:cNvPr>
            <p:cNvSpPr/>
            <p:nvPr/>
          </p:nvSpPr>
          <p:spPr>
            <a:xfrm>
              <a:off x="7305587" y="1975607"/>
              <a:ext cx="110879" cy="91195"/>
            </a:xfrm>
            <a:custGeom>
              <a:avLst/>
              <a:gdLst/>
              <a:ahLst/>
              <a:cxnLst/>
              <a:rect l="l" t="t" r="r" b="b"/>
              <a:pathLst>
                <a:path w="2349" h="1932" extrusionOk="0">
                  <a:moveTo>
                    <a:pt x="2155" y="1"/>
                  </a:moveTo>
                  <a:cubicBezTo>
                    <a:pt x="2146" y="1"/>
                    <a:pt x="2136" y="2"/>
                    <a:pt x="2126" y="3"/>
                  </a:cubicBezTo>
                  <a:lnTo>
                    <a:pt x="596" y="268"/>
                  </a:lnTo>
                  <a:cubicBezTo>
                    <a:pt x="432" y="294"/>
                    <a:pt x="295" y="411"/>
                    <a:pt x="238" y="569"/>
                  </a:cubicBezTo>
                  <a:lnTo>
                    <a:pt x="118" y="914"/>
                  </a:lnTo>
                  <a:cubicBezTo>
                    <a:pt x="1" y="1252"/>
                    <a:pt x="134" y="1627"/>
                    <a:pt x="439" y="1817"/>
                  </a:cubicBezTo>
                  <a:cubicBezTo>
                    <a:pt x="565" y="1894"/>
                    <a:pt x="704" y="1931"/>
                    <a:pt x="841" y="1931"/>
                  </a:cubicBezTo>
                  <a:cubicBezTo>
                    <a:pt x="1103" y="1931"/>
                    <a:pt x="1359" y="1798"/>
                    <a:pt x="1504" y="1556"/>
                  </a:cubicBezTo>
                  <a:lnTo>
                    <a:pt x="2287" y="234"/>
                  </a:lnTo>
                  <a:cubicBezTo>
                    <a:pt x="2349" y="129"/>
                    <a:pt x="2270" y="1"/>
                    <a:pt x="2155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3129;p49">
              <a:extLst>
                <a:ext uri="{FF2B5EF4-FFF2-40B4-BE49-F238E27FC236}">
                  <a16:creationId xmlns:a16="http://schemas.microsoft.com/office/drawing/2014/main" id="{3D8016C0-6A29-13B8-0A0C-532062F0A419}"/>
                </a:ext>
              </a:extLst>
            </p:cNvPr>
            <p:cNvSpPr/>
            <p:nvPr/>
          </p:nvSpPr>
          <p:spPr>
            <a:xfrm>
              <a:off x="7305587" y="1986181"/>
              <a:ext cx="50743" cy="80669"/>
            </a:xfrm>
            <a:custGeom>
              <a:avLst/>
              <a:gdLst/>
              <a:ahLst/>
              <a:cxnLst/>
              <a:rect l="l" t="t" r="r" b="b"/>
              <a:pathLst>
                <a:path w="1075" h="1709" extrusionOk="0">
                  <a:moveTo>
                    <a:pt x="834" y="0"/>
                  </a:moveTo>
                  <a:lnTo>
                    <a:pt x="596" y="44"/>
                  </a:lnTo>
                  <a:cubicBezTo>
                    <a:pt x="432" y="70"/>
                    <a:pt x="295" y="187"/>
                    <a:pt x="238" y="345"/>
                  </a:cubicBezTo>
                  <a:lnTo>
                    <a:pt x="118" y="690"/>
                  </a:lnTo>
                  <a:cubicBezTo>
                    <a:pt x="1" y="1028"/>
                    <a:pt x="134" y="1403"/>
                    <a:pt x="439" y="1593"/>
                  </a:cubicBezTo>
                  <a:cubicBezTo>
                    <a:pt x="565" y="1672"/>
                    <a:pt x="704" y="1709"/>
                    <a:pt x="842" y="1709"/>
                  </a:cubicBezTo>
                  <a:cubicBezTo>
                    <a:pt x="921" y="1709"/>
                    <a:pt x="999" y="1697"/>
                    <a:pt x="1075" y="1674"/>
                  </a:cubicBezTo>
                  <a:cubicBezTo>
                    <a:pt x="1015" y="1654"/>
                    <a:pt x="957" y="1627"/>
                    <a:pt x="901" y="1593"/>
                  </a:cubicBezTo>
                  <a:cubicBezTo>
                    <a:pt x="596" y="1403"/>
                    <a:pt x="463" y="1028"/>
                    <a:pt x="583" y="690"/>
                  </a:cubicBezTo>
                  <a:lnTo>
                    <a:pt x="704" y="345"/>
                  </a:lnTo>
                  <a:cubicBezTo>
                    <a:pt x="730" y="268"/>
                    <a:pt x="774" y="127"/>
                    <a:pt x="83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3130;p49">
              <a:extLst>
                <a:ext uri="{FF2B5EF4-FFF2-40B4-BE49-F238E27FC236}">
                  <a16:creationId xmlns:a16="http://schemas.microsoft.com/office/drawing/2014/main" id="{926183F3-A969-D824-2AC7-CDBD4487E392}"/>
                </a:ext>
              </a:extLst>
            </p:cNvPr>
            <p:cNvSpPr/>
            <p:nvPr/>
          </p:nvSpPr>
          <p:spPr>
            <a:xfrm>
              <a:off x="7446203" y="2046505"/>
              <a:ext cx="72267" cy="72267"/>
            </a:xfrm>
            <a:custGeom>
              <a:avLst/>
              <a:gdLst/>
              <a:ahLst/>
              <a:cxnLst/>
              <a:rect l="l" t="t" r="r" b="b"/>
              <a:pathLst>
                <a:path w="1531" h="1531" extrusionOk="0">
                  <a:moveTo>
                    <a:pt x="767" y="0"/>
                  </a:moveTo>
                  <a:cubicBezTo>
                    <a:pt x="345" y="0"/>
                    <a:pt x="1" y="342"/>
                    <a:pt x="1" y="768"/>
                  </a:cubicBezTo>
                  <a:cubicBezTo>
                    <a:pt x="1" y="1189"/>
                    <a:pt x="345" y="1531"/>
                    <a:pt x="767" y="1531"/>
                  </a:cubicBezTo>
                  <a:cubicBezTo>
                    <a:pt x="1189" y="1531"/>
                    <a:pt x="1530" y="1189"/>
                    <a:pt x="1530" y="768"/>
                  </a:cubicBezTo>
                  <a:cubicBezTo>
                    <a:pt x="1530" y="342"/>
                    <a:pt x="1189" y="0"/>
                    <a:pt x="767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3131;p49">
              <a:extLst>
                <a:ext uri="{FF2B5EF4-FFF2-40B4-BE49-F238E27FC236}">
                  <a16:creationId xmlns:a16="http://schemas.microsoft.com/office/drawing/2014/main" id="{2B0A1B5E-EE72-765E-18D8-3AA94BB2959C}"/>
                </a:ext>
              </a:extLst>
            </p:cNvPr>
            <p:cNvSpPr/>
            <p:nvPr/>
          </p:nvSpPr>
          <p:spPr>
            <a:xfrm>
              <a:off x="7469096" y="2069446"/>
              <a:ext cx="26622" cy="26575"/>
            </a:xfrm>
            <a:custGeom>
              <a:avLst/>
              <a:gdLst/>
              <a:ahLst/>
              <a:cxnLst/>
              <a:rect l="l" t="t" r="r" b="b"/>
              <a:pathLst>
                <a:path w="564" h="563" extrusionOk="0">
                  <a:moveTo>
                    <a:pt x="282" y="1"/>
                  </a:moveTo>
                  <a:cubicBezTo>
                    <a:pt x="129" y="1"/>
                    <a:pt x="1" y="124"/>
                    <a:pt x="1" y="282"/>
                  </a:cubicBezTo>
                  <a:cubicBezTo>
                    <a:pt x="1" y="435"/>
                    <a:pt x="129" y="563"/>
                    <a:pt x="282" y="563"/>
                  </a:cubicBezTo>
                  <a:cubicBezTo>
                    <a:pt x="436" y="563"/>
                    <a:pt x="563" y="435"/>
                    <a:pt x="563" y="282"/>
                  </a:cubicBezTo>
                  <a:cubicBezTo>
                    <a:pt x="563" y="124"/>
                    <a:pt x="436" y="1"/>
                    <a:pt x="282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3132;p49">
              <a:extLst>
                <a:ext uri="{FF2B5EF4-FFF2-40B4-BE49-F238E27FC236}">
                  <a16:creationId xmlns:a16="http://schemas.microsoft.com/office/drawing/2014/main" id="{744C200B-9FC6-D29F-9590-AAAEBAD445EE}"/>
                </a:ext>
              </a:extLst>
            </p:cNvPr>
            <p:cNvSpPr/>
            <p:nvPr/>
          </p:nvSpPr>
          <p:spPr>
            <a:xfrm>
              <a:off x="7251870" y="2068974"/>
              <a:ext cx="49987" cy="49799"/>
            </a:xfrm>
            <a:custGeom>
              <a:avLst/>
              <a:gdLst/>
              <a:ahLst/>
              <a:cxnLst/>
              <a:rect l="l" t="t" r="r" b="b"/>
              <a:pathLst>
                <a:path w="1059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5"/>
                  </a:cubicBezTo>
                  <a:cubicBezTo>
                    <a:pt x="0" y="817"/>
                    <a:pt x="238" y="1055"/>
                    <a:pt x="529" y="1055"/>
                  </a:cubicBezTo>
                  <a:cubicBezTo>
                    <a:pt x="821" y="1055"/>
                    <a:pt x="1058" y="817"/>
                    <a:pt x="1058" y="525"/>
                  </a:cubicBezTo>
                  <a:cubicBezTo>
                    <a:pt x="1058" y="235"/>
                    <a:pt x="821" y="0"/>
                    <a:pt x="529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3133;p49">
              <a:extLst>
                <a:ext uri="{FF2B5EF4-FFF2-40B4-BE49-F238E27FC236}">
                  <a16:creationId xmlns:a16="http://schemas.microsoft.com/office/drawing/2014/main" id="{652AA886-9A64-3123-0069-E2F6159F4942}"/>
                </a:ext>
              </a:extLst>
            </p:cNvPr>
            <p:cNvSpPr/>
            <p:nvPr/>
          </p:nvSpPr>
          <p:spPr>
            <a:xfrm>
              <a:off x="7267683" y="2084598"/>
              <a:ext cx="18362" cy="18362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DADA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3134;p49">
              <a:extLst>
                <a:ext uri="{FF2B5EF4-FFF2-40B4-BE49-F238E27FC236}">
                  <a16:creationId xmlns:a16="http://schemas.microsoft.com/office/drawing/2014/main" id="{B092F263-4EDF-0D03-AA45-CF3C00C79ED6}"/>
                </a:ext>
              </a:extLst>
            </p:cNvPr>
            <p:cNvSpPr/>
            <p:nvPr/>
          </p:nvSpPr>
          <p:spPr>
            <a:xfrm>
              <a:off x="7463762" y="2063923"/>
              <a:ext cx="37479" cy="37479"/>
            </a:xfrm>
            <a:custGeom>
              <a:avLst/>
              <a:gdLst/>
              <a:ahLst/>
              <a:cxnLst/>
              <a:rect l="l" t="t" r="r" b="b"/>
              <a:pathLst>
                <a:path w="794" h="794" extrusionOk="0">
                  <a:moveTo>
                    <a:pt x="395" y="231"/>
                  </a:moveTo>
                  <a:cubicBezTo>
                    <a:pt x="489" y="231"/>
                    <a:pt x="563" y="305"/>
                    <a:pt x="563" y="395"/>
                  </a:cubicBezTo>
                  <a:cubicBezTo>
                    <a:pt x="563" y="485"/>
                    <a:pt x="489" y="563"/>
                    <a:pt x="395" y="563"/>
                  </a:cubicBezTo>
                  <a:cubicBezTo>
                    <a:pt x="305" y="563"/>
                    <a:pt x="231" y="485"/>
                    <a:pt x="231" y="395"/>
                  </a:cubicBezTo>
                  <a:cubicBezTo>
                    <a:pt x="231" y="305"/>
                    <a:pt x="305" y="231"/>
                    <a:pt x="395" y="231"/>
                  </a:cubicBezTo>
                  <a:close/>
                  <a:moveTo>
                    <a:pt x="395" y="0"/>
                  </a:moveTo>
                  <a:cubicBezTo>
                    <a:pt x="177" y="0"/>
                    <a:pt x="1" y="178"/>
                    <a:pt x="1" y="395"/>
                  </a:cubicBezTo>
                  <a:cubicBezTo>
                    <a:pt x="1" y="616"/>
                    <a:pt x="177" y="793"/>
                    <a:pt x="395" y="793"/>
                  </a:cubicBezTo>
                  <a:cubicBezTo>
                    <a:pt x="616" y="793"/>
                    <a:pt x="794" y="616"/>
                    <a:pt x="794" y="395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3135;p49">
              <a:extLst>
                <a:ext uri="{FF2B5EF4-FFF2-40B4-BE49-F238E27FC236}">
                  <a16:creationId xmlns:a16="http://schemas.microsoft.com/office/drawing/2014/main" id="{87883D18-DBD5-F0F2-A4F9-A8D7132A6471}"/>
                </a:ext>
              </a:extLst>
            </p:cNvPr>
            <p:cNvSpPr/>
            <p:nvPr/>
          </p:nvSpPr>
          <p:spPr>
            <a:xfrm>
              <a:off x="7262302" y="2079075"/>
              <a:ext cx="29266" cy="29454"/>
            </a:xfrm>
            <a:custGeom>
              <a:avLst/>
              <a:gdLst/>
              <a:ahLst/>
              <a:cxnLst/>
              <a:rect l="l" t="t" r="r" b="b"/>
              <a:pathLst>
                <a:path w="620" h="624" extrusionOk="0">
                  <a:moveTo>
                    <a:pt x="312" y="234"/>
                  </a:moveTo>
                  <a:cubicBezTo>
                    <a:pt x="352" y="234"/>
                    <a:pt x="388" y="268"/>
                    <a:pt x="388" y="311"/>
                  </a:cubicBezTo>
                  <a:cubicBezTo>
                    <a:pt x="388" y="355"/>
                    <a:pt x="352" y="389"/>
                    <a:pt x="312" y="389"/>
                  </a:cubicBezTo>
                  <a:cubicBezTo>
                    <a:pt x="268" y="389"/>
                    <a:pt x="232" y="355"/>
                    <a:pt x="232" y="311"/>
                  </a:cubicBezTo>
                  <a:cubicBezTo>
                    <a:pt x="232" y="268"/>
                    <a:pt x="268" y="234"/>
                    <a:pt x="312" y="234"/>
                  </a:cubicBezTo>
                  <a:close/>
                  <a:moveTo>
                    <a:pt x="312" y="1"/>
                  </a:moveTo>
                  <a:cubicBezTo>
                    <a:pt x="141" y="1"/>
                    <a:pt x="0" y="141"/>
                    <a:pt x="0" y="311"/>
                  </a:cubicBezTo>
                  <a:cubicBezTo>
                    <a:pt x="0" y="483"/>
                    <a:pt x="141" y="623"/>
                    <a:pt x="312" y="623"/>
                  </a:cubicBezTo>
                  <a:cubicBezTo>
                    <a:pt x="482" y="623"/>
                    <a:pt x="620" y="483"/>
                    <a:pt x="620" y="311"/>
                  </a:cubicBezTo>
                  <a:cubicBezTo>
                    <a:pt x="620" y="141"/>
                    <a:pt x="482" y="1"/>
                    <a:pt x="31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3136;p49">
              <a:extLst>
                <a:ext uri="{FF2B5EF4-FFF2-40B4-BE49-F238E27FC236}">
                  <a16:creationId xmlns:a16="http://schemas.microsoft.com/office/drawing/2014/main" id="{00111902-8989-500C-BD4D-C240473AA7F2}"/>
                </a:ext>
              </a:extLst>
            </p:cNvPr>
            <p:cNvSpPr/>
            <p:nvPr/>
          </p:nvSpPr>
          <p:spPr>
            <a:xfrm>
              <a:off x="7217271" y="1826589"/>
              <a:ext cx="376865" cy="297565"/>
            </a:xfrm>
            <a:custGeom>
              <a:avLst/>
              <a:gdLst/>
              <a:ahLst/>
              <a:cxnLst/>
              <a:rect l="l" t="t" r="r" b="b"/>
              <a:pathLst>
                <a:path w="7984" h="6304" extrusionOk="0">
                  <a:moveTo>
                    <a:pt x="6303" y="231"/>
                  </a:moveTo>
                  <a:cubicBezTo>
                    <a:pt x="6433" y="231"/>
                    <a:pt x="6558" y="319"/>
                    <a:pt x="6588" y="452"/>
                  </a:cubicBezTo>
                  <a:lnTo>
                    <a:pt x="6833" y="1543"/>
                  </a:lnTo>
                  <a:lnTo>
                    <a:pt x="6833" y="1543"/>
                  </a:lnTo>
                  <a:cubicBezTo>
                    <a:pt x="6832" y="1541"/>
                    <a:pt x="6827" y="1541"/>
                    <a:pt x="6819" y="1541"/>
                  </a:cubicBezTo>
                  <a:cubicBezTo>
                    <a:pt x="6794" y="1541"/>
                    <a:pt x="6744" y="1546"/>
                    <a:pt x="6742" y="1546"/>
                  </a:cubicBezTo>
                  <a:lnTo>
                    <a:pt x="6491" y="1580"/>
                  </a:lnTo>
                  <a:lnTo>
                    <a:pt x="6042" y="643"/>
                  </a:lnTo>
                  <a:cubicBezTo>
                    <a:pt x="5975" y="499"/>
                    <a:pt x="6039" y="325"/>
                    <a:pt x="6183" y="258"/>
                  </a:cubicBezTo>
                  <a:cubicBezTo>
                    <a:pt x="6222" y="239"/>
                    <a:pt x="6263" y="231"/>
                    <a:pt x="6303" y="231"/>
                  </a:cubicBezTo>
                  <a:close/>
                  <a:moveTo>
                    <a:pt x="6807" y="1772"/>
                  </a:moveTo>
                  <a:cubicBezTo>
                    <a:pt x="6933" y="1772"/>
                    <a:pt x="7054" y="1855"/>
                    <a:pt x="7097" y="1975"/>
                  </a:cubicBezTo>
                  <a:cubicBezTo>
                    <a:pt x="7123" y="2056"/>
                    <a:pt x="7114" y="2142"/>
                    <a:pt x="7077" y="2216"/>
                  </a:cubicBezTo>
                  <a:cubicBezTo>
                    <a:pt x="7054" y="2266"/>
                    <a:pt x="7013" y="2306"/>
                    <a:pt x="6966" y="2334"/>
                  </a:cubicBezTo>
                  <a:lnTo>
                    <a:pt x="6638" y="2527"/>
                  </a:lnTo>
                  <a:cubicBezTo>
                    <a:pt x="6615" y="2280"/>
                    <a:pt x="6531" y="2039"/>
                    <a:pt x="6397" y="1828"/>
                  </a:cubicBezTo>
                  <a:lnTo>
                    <a:pt x="6772" y="1774"/>
                  </a:lnTo>
                  <a:cubicBezTo>
                    <a:pt x="6784" y="1773"/>
                    <a:pt x="6795" y="1772"/>
                    <a:pt x="6807" y="1772"/>
                  </a:cubicBezTo>
                  <a:close/>
                  <a:moveTo>
                    <a:pt x="5379" y="4318"/>
                  </a:moveTo>
                  <a:lnTo>
                    <a:pt x="5453" y="4559"/>
                  </a:lnTo>
                  <a:cubicBezTo>
                    <a:pt x="5386" y="4573"/>
                    <a:pt x="5323" y="4593"/>
                    <a:pt x="5259" y="4619"/>
                  </a:cubicBezTo>
                  <a:lnTo>
                    <a:pt x="5186" y="4382"/>
                  </a:lnTo>
                  <a:cubicBezTo>
                    <a:pt x="5226" y="4369"/>
                    <a:pt x="5266" y="4358"/>
                    <a:pt x="5303" y="4345"/>
                  </a:cubicBezTo>
                  <a:cubicBezTo>
                    <a:pt x="5329" y="4335"/>
                    <a:pt x="5356" y="4328"/>
                    <a:pt x="5379" y="4318"/>
                  </a:cubicBezTo>
                  <a:close/>
                  <a:moveTo>
                    <a:pt x="4985" y="1289"/>
                  </a:moveTo>
                  <a:cubicBezTo>
                    <a:pt x="5570" y="1289"/>
                    <a:pt x="6102" y="1644"/>
                    <a:pt x="6317" y="2176"/>
                  </a:cubicBezTo>
                  <a:cubicBezTo>
                    <a:pt x="6454" y="2524"/>
                    <a:pt x="6444" y="2929"/>
                    <a:pt x="6287" y="3270"/>
                  </a:cubicBezTo>
                  <a:cubicBezTo>
                    <a:pt x="6039" y="3803"/>
                    <a:pt x="5540" y="4037"/>
                    <a:pt x="5008" y="4194"/>
                  </a:cubicBezTo>
                  <a:lnTo>
                    <a:pt x="5002" y="4194"/>
                  </a:lnTo>
                  <a:cubicBezTo>
                    <a:pt x="4576" y="4322"/>
                    <a:pt x="4128" y="4415"/>
                    <a:pt x="3642" y="4486"/>
                  </a:cubicBezTo>
                  <a:lnTo>
                    <a:pt x="4259" y="3451"/>
                  </a:lnTo>
                  <a:cubicBezTo>
                    <a:pt x="4308" y="3364"/>
                    <a:pt x="4308" y="3264"/>
                    <a:pt x="4262" y="3177"/>
                  </a:cubicBezTo>
                  <a:cubicBezTo>
                    <a:pt x="4212" y="3092"/>
                    <a:pt x="4118" y="3040"/>
                    <a:pt x="4021" y="3040"/>
                  </a:cubicBezTo>
                  <a:cubicBezTo>
                    <a:pt x="4008" y="3040"/>
                    <a:pt x="3994" y="3041"/>
                    <a:pt x="3981" y="3043"/>
                  </a:cubicBezTo>
                  <a:cubicBezTo>
                    <a:pt x="3981" y="3043"/>
                    <a:pt x="2451" y="3307"/>
                    <a:pt x="2447" y="3307"/>
                  </a:cubicBezTo>
                  <a:cubicBezTo>
                    <a:pt x="2246" y="3344"/>
                    <a:pt x="2069" y="3491"/>
                    <a:pt x="2002" y="3686"/>
                  </a:cubicBezTo>
                  <a:cubicBezTo>
                    <a:pt x="1958" y="3813"/>
                    <a:pt x="1909" y="3940"/>
                    <a:pt x="1872" y="4067"/>
                  </a:cubicBezTo>
                  <a:cubicBezTo>
                    <a:pt x="1815" y="4255"/>
                    <a:pt x="1821" y="4446"/>
                    <a:pt x="1885" y="4619"/>
                  </a:cubicBezTo>
                  <a:cubicBezTo>
                    <a:pt x="1784" y="4619"/>
                    <a:pt x="1684" y="4623"/>
                    <a:pt x="1583" y="4623"/>
                  </a:cubicBezTo>
                  <a:cubicBezTo>
                    <a:pt x="1447" y="4623"/>
                    <a:pt x="1312" y="4616"/>
                    <a:pt x="1178" y="4586"/>
                  </a:cubicBezTo>
                  <a:cubicBezTo>
                    <a:pt x="773" y="4483"/>
                    <a:pt x="438" y="4185"/>
                    <a:pt x="298" y="3780"/>
                  </a:cubicBezTo>
                  <a:lnTo>
                    <a:pt x="245" y="3626"/>
                  </a:lnTo>
                  <a:cubicBezTo>
                    <a:pt x="208" y="3515"/>
                    <a:pt x="248" y="3388"/>
                    <a:pt x="342" y="3321"/>
                  </a:cubicBezTo>
                  <a:cubicBezTo>
                    <a:pt x="389" y="3288"/>
                    <a:pt x="443" y="3272"/>
                    <a:pt x="498" y="3272"/>
                  </a:cubicBezTo>
                  <a:cubicBezTo>
                    <a:pt x="574" y="3272"/>
                    <a:pt x="650" y="3304"/>
                    <a:pt x="704" y="3364"/>
                  </a:cubicBezTo>
                  <a:cubicBezTo>
                    <a:pt x="749" y="3419"/>
                    <a:pt x="815" y="3446"/>
                    <a:pt x="881" y="3446"/>
                  </a:cubicBezTo>
                  <a:cubicBezTo>
                    <a:pt x="938" y="3446"/>
                    <a:pt x="995" y="3426"/>
                    <a:pt x="1038" y="3384"/>
                  </a:cubicBezTo>
                  <a:cubicBezTo>
                    <a:pt x="1051" y="3374"/>
                    <a:pt x="1594" y="2952"/>
                    <a:pt x="1864" y="2768"/>
                  </a:cubicBezTo>
                  <a:cubicBezTo>
                    <a:pt x="1892" y="2776"/>
                    <a:pt x="1925" y="2782"/>
                    <a:pt x="1969" y="2785"/>
                  </a:cubicBezTo>
                  <a:cubicBezTo>
                    <a:pt x="2060" y="2798"/>
                    <a:pt x="2152" y="2804"/>
                    <a:pt x="2244" y="2804"/>
                  </a:cubicBezTo>
                  <a:cubicBezTo>
                    <a:pt x="2691" y="2804"/>
                    <a:pt x="3146" y="2663"/>
                    <a:pt x="3535" y="2461"/>
                  </a:cubicBezTo>
                  <a:cubicBezTo>
                    <a:pt x="4027" y="2220"/>
                    <a:pt x="4556" y="1855"/>
                    <a:pt x="4733" y="1313"/>
                  </a:cubicBezTo>
                  <a:cubicBezTo>
                    <a:pt x="4817" y="1296"/>
                    <a:pt x="4901" y="1289"/>
                    <a:pt x="4985" y="1289"/>
                  </a:cubicBezTo>
                  <a:close/>
                  <a:moveTo>
                    <a:pt x="4025" y="3273"/>
                  </a:moveTo>
                  <a:cubicBezTo>
                    <a:pt x="4054" y="3273"/>
                    <a:pt x="4076" y="3306"/>
                    <a:pt x="4061" y="3331"/>
                  </a:cubicBezTo>
                  <a:lnTo>
                    <a:pt x="3274" y="4653"/>
                  </a:lnTo>
                  <a:cubicBezTo>
                    <a:pt x="3157" y="4854"/>
                    <a:pt x="2936" y="4968"/>
                    <a:pt x="2715" y="4971"/>
                  </a:cubicBezTo>
                  <a:cubicBezTo>
                    <a:pt x="2598" y="4971"/>
                    <a:pt x="2477" y="4941"/>
                    <a:pt x="2374" y="4874"/>
                  </a:cubicBezTo>
                  <a:cubicBezTo>
                    <a:pt x="2116" y="4717"/>
                    <a:pt x="2002" y="4392"/>
                    <a:pt x="2102" y="4108"/>
                  </a:cubicBezTo>
                  <a:lnTo>
                    <a:pt x="2220" y="3763"/>
                  </a:lnTo>
                  <a:cubicBezTo>
                    <a:pt x="2263" y="3646"/>
                    <a:pt x="2367" y="3559"/>
                    <a:pt x="2487" y="3535"/>
                  </a:cubicBezTo>
                  <a:cubicBezTo>
                    <a:pt x="2487" y="3535"/>
                    <a:pt x="4013" y="3274"/>
                    <a:pt x="4018" y="3274"/>
                  </a:cubicBezTo>
                  <a:cubicBezTo>
                    <a:pt x="4020" y="3273"/>
                    <a:pt x="4023" y="3273"/>
                    <a:pt x="4025" y="3273"/>
                  </a:cubicBezTo>
                  <a:close/>
                  <a:moveTo>
                    <a:pt x="1252" y="4837"/>
                  </a:moveTo>
                  <a:cubicBezTo>
                    <a:pt x="1282" y="4840"/>
                    <a:pt x="1309" y="4844"/>
                    <a:pt x="1339" y="4847"/>
                  </a:cubicBezTo>
                  <a:cubicBezTo>
                    <a:pt x="1379" y="4851"/>
                    <a:pt x="1416" y="4854"/>
                    <a:pt x="1456" y="4854"/>
                  </a:cubicBezTo>
                  <a:lnTo>
                    <a:pt x="1436" y="5041"/>
                  </a:lnTo>
                  <a:cubicBezTo>
                    <a:pt x="1433" y="5041"/>
                    <a:pt x="1379" y="5028"/>
                    <a:pt x="1353" y="5025"/>
                  </a:cubicBezTo>
                  <a:cubicBezTo>
                    <a:pt x="1323" y="5020"/>
                    <a:pt x="1293" y="5017"/>
                    <a:pt x="1264" y="5017"/>
                  </a:cubicBezTo>
                  <a:cubicBezTo>
                    <a:pt x="1253" y="5017"/>
                    <a:pt x="1243" y="5017"/>
                    <a:pt x="1232" y="5018"/>
                  </a:cubicBezTo>
                  <a:lnTo>
                    <a:pt x="1252" y="4837"/>
                  </a:lnTo>
                  <a:close/>
                  <a:moveTo>
                    <a:pt x="1266" y="5249"/>
                  </a:moveTo>
                  <a:cubicBezTo>
                    <a:pt x="1490" y="5249"/>
                    <a:pt x="1677" y="5436"/>
                    <a:pt x="1677" y="5660"/>
                  </a:cubicBezTo>
                  <a:cubicBezTo>
                    <a:pt x="1677" y="5889"/>
                    <a:pt x="1490" y="6073"/>
                    <a:pt x="1266" y="6073"/>
                  </a:cubicBezTo>
                  <a:cubicBezTo>
                    <a:pt x="1038" y="6073"/>
                    <a:pt x="851" y="5889"/>
                    <a:pt x="851" y="5660"/>
                  </a:cubicBezTo>
                  <a:cubicBezTo>
                    <a:pt x="851" y="5436"/>
                    <a:pt x="1041" y="5249"/>
                    <a:pt x="1266" y="5249"/>
                  </a:cubicBezTo>
                  <a:close/>
                  <a:moveTo>
                    <a:pt x="5617" y="4774"/>
                  </a:moveTo>
                  <a:cubicBezTo>
                    <a:pt x="5975" y="4774"/>
                    <a:pt x="6267" y="5065"/>
                    <a:pt x="6267" y="5423"/>
                  </a:cubicBezTo>
                  <a:cubicBezTo>
                    <a:pt x="6267" y="5781"/>
                    <a:pt x="5975" y="6073"/>
                    <a:pt x="5617" y="6073"/>
                  </a:cubicBezTo>
                  <a:cubicBezTo>
                    <a:pt x="5259" y="6073"/>
                    <a:pt x="4971" y="5781"/>
                    <a:pt x="4971" y="5423"/>
                  </a:cubicBezTo>
                  <a:cubicBezTo>
                    <a:pt x="4971" y="5078"/>
                    <a:pt x="5272" y="4774"/>
                    <a:pt x="5617" y="4774"/>
                  </a:cubicBezTo>
                  <a:close/>
                  <a:moveTo>
                    <a:pt x="6298" y="0"/>
                  </a:moveTo>
                  <a:cubicBezTo>
                    <a:pt x="6227" y="0"/>
                    <a:pt x="6155" y="15"/>
                    <a:pt x="6086" y="47"/>
                  </a:cubicBezTo>
                  <a:cubicBezTo>
                    <a:pt x="5825" y="171"/>
                    <a:pt x="5711" y="482"/>
                    <a:pt x="5835" y="743"/>
                  </a:cubicBezTo>
                  <a:lnTo>
                    <a:pt x="6250" y="1614"/>
                  </a:lnTo>
                  <a:lnTo>
                    <a:pt x="6233" y="1614"/>
                  </a:lnTo>
                  <a:cubicBezTo>
                    <a:pt x="5926" y="1269"/>
                    <a:pt x="5470" y="1058"/>
                    <a:pt x="4985" y="1058"/>
                  </a:cubicBezTo>
                  <a:cubicBezTo>
                    <a:pt x="4884" y="1058"/>
                    <a:pt x="4784" y="1068"/>
                    <a:pt x="4687" y="1084"/>
                  </a:cubicBezTo>
                  <a:cubicBezTo>
                    <a:pt x="4359" y="716"/>
                    <a:pt x="3893" y="506"/>
                    <a:pt x="3398" y="506"/>
                  </a:cubicBezTo>
                  <a:cubicBezTo>
                    <a:pt x="2933" y="506"/>
                    <a:pt x="2494" y="690"/>
                    <a:pt x="2170" y="1021"/>
                  </a:cubicBezTo>
                  <a:cubicBezTo>
                    <a:pt x="2122" y="1064"/>
                    <a:pt x="2126" y="1138"/>
                    <a:pt x="2170" y="1185"/>
                  </a:cubicBezTo>
                  <a:cubicBezTo>
                    <a:pt x="2193" y="1207"/>
                    <a:pt x="2222" y="1218"/>
                    <a:pt x="2251" y="1218"/>
                  </a:cubicBezTo>
                  <a:cubicBezTo>
                    <a:pt x="2282" y="1218"/>
                    <a:pt x="2312" y="1206"/>
                    <a:pt x="2334" y="1182"/>
                  </a:cubicBezTo>
                  <a:cubicBezTo>
                    <a:pt x="2618" y="894"/>
                    <a:pt x="2993" y="737"/>
                    <a:pt x="3398" y="737"/>
                  </a:cubicBezTo>
                  <a:cubicBezTo>
                    <a:pt x="3826" y="737"/>
                    <a:pt x="4231" y="920"/>
                    <a:pt x="4512" y="1239"/>
                  </a:cubicBezTo>
                  <a:cubicBezTo>
                    <a:pt x="4536" y="1265"/>
                    <a:pt x="4399" y="1466"/>
                    <a:pt x="4382" y="1490"/>
                  </a:cubicBezTo>
                  <a:cubicBezTo>
                    <a:pt x="4121" y="1875"/>
                    <a:pt x="3692" y="2146"/>
                    <a:pt x="3270" y="2330"/>
                  </a:cubicBezTo>
                  <a:cubicBezTo>
                    <a:pt x="3270" y="2330"/>
                    <a:pt x="3267" y="2330"/>
                    <a:pt x="3267" y="2334"/>
                  </a:cubicBezTo>
                  <a:cubicBezTo>
                    <a:pt x="2831" y="2525"/>
                    <a:pt x="2469" y="2571"/>
                    <a:pt x="2225" y="2571"/>
                  </a:cubicBezTo>
                  <a:cubicBezTo>
                    <a:pt x="2094" y="2571"/>
                    <a:pt x="1996" y="2558"/>
                    <a:pt x="1938" y="2547"/>
                  </a:cubicBezTo>
                  <a:cubicBezTo>
                    <a:pt x="1918" y="2444"/>
                    <a:pt x="1905" y="2337"/>
                    <a:pt x="1905" y="2229"/>
                  </a:cubicBezTo>
                  <a:cubicBezTo>
                    <a:pt x="1905" y="1985"/>
                    <a:pt x="1965" y="1747"/>
                    <a:pt x="2076" y="1533"/>
                  </a:cubicBezTo>
                  <a:cubicBezTo>
                    <a:pt x="2105" y="1476"/>
                    <a:pt x="2085" y="1406"/>
                    <a:pt x="2029" y="1376"/>
                  </a:cubicBezTo>
                  <a:cubicBezTo>
                    <a:pt x="2012" y="1368"/>
                    <a:pt x="1994" y="1364"/>
                    <a:pt x="1977" y="1364"/>
                  </a:cubicBezTo>
                  <a:cubicBezTo>
                    <a:pt x="1934" y="1364"/>
                    <a:pt x="1893" y="1386"/>
                    <a:pt x="1872" y="1426"/>
                  </a:cubicBezTo>
                  <a:cubicBezTo>
                    <a:pt x="1741" y="1671"/>
                    <a:pt x="1674" y="1948"/>
                    <a:pt x="1674" y="2229"/>
                  </a:cubicBezTo>
                  <a:cubicBezTo>
                    <a:pt x="1674" y="2354"/>
                    <a:pt x="1688" y="2474"/>
                    <a:pt x="1714" y="2595"/>
                  </a:cubicBezTo>
                  <a:cubicBezTo>
                    <a:pt x="1447" y="2779"/>
                    <a:pt x="897" y="3201"/>
                    <a:pt x="880" y="3217"/>
                  </a:cubicBezTo>
                  <a:cubicBezTo>
                    <a:pt x="787" y="3103"/>
                    <a:pt x="646" y="3040"/>
                    <a:pt x="499" y="3040"/>
                  </a:cubicBezTo>
                  <a:cubicBezTo>
                    <a:pt x="392" y="3040"/>
                    <a:pt x="291" y="3070"/>
                    <a:pt x="208" y="3133"/>
                  </a:cubicBezTo>
                  <a:cubicBezTo>
                    <a:pt x="77" y="3227"/>
                    <a:pt x="1" y="3378"/>
                    <a:pt x="1" y="3539"/>
                  </a:cubicBezTo>
                  <a:cubicBezTo>
                    <a:pt x="1" y="3592"/>
                    <a:pt x="7" y="3649"/>
                    <a:pt x="27" y="3703"/>
                  </a:cubicBezTo>
                  <a:lnTo>
                    <a:pt x="81" y="3853"/>
                  </a:lnTo>
                  <a:cubicBezTo>
                    <a:pt x="234" y="4302"/>
                    <a:pt x="593" y="4639"/>
                    <a:pt x="1025" y="4780"/>
                  </a:cubicBezTo>
                  <a:lnTo>
                    <a:pt x="994" y="5078"/>
                  </a:lnTo>
                  <a:cubicBezTo>
                    <a:pt x="773" y="5178"/>
                    <a:pt x="619" y="5403"/>
                    <a:pt x="619" y="5660"/>
                  </a:cubicBezTo>
                  <a:cubicBezTo>
                    <a:pt x="619" y="6016"/>
                    <a:pt x="911" y="6303"/>
                    <a:pt x="1266" y="6303"/>
                  </a:cubicBezTo>
                  <a:cubicBezTo>
                    <a:pt x="1620" y="6303"/>
                    <a:pt x="1909" y="6016"/>
                    <a:pt x="1909" y="5660"/>
                  </a:cubicBezTo>
                  <a:cubicBezTo>
                    <a:pt x="1909" y="5453"/>
                    <a:pt x="1808" y="5269"/>
                    <a:pt x="1657" y="5152"/>
                  </a:cubicBezTo>
                  <a:lnTo>
                    <a:pt x="1691" y="4854"/>
                  </a:lnTo>
                  <a:cubicBezTo>
                    <a:pt x="1795" y="4851"/>
                    <a:pt x="1901" y="4851"/>
                    <a:pt x="2005" y="4847"/>
                  </a:cubicBezTo>
                  <a:cubicBezTo>
                    <a:pt x="2073" y="4934"/>
                    <a:pt x="2153" y="5011"/>
                    <a:pt x="2250" y="5072"/>
                  </a:cubicBezTo>
                  <a:cubicBezTo>
                    <a:pt x="2391" y="5158"/>
                    <a:pt x="2551" y="5206"/>
                    <a:pt x="2715" y="5206"/>
                  </a:cubicBezTo>
                  <a:cubicBezTo>
                    <a:pt x="3026" y="5206"/>
                    <a:pt x="3315" y="5038"/>
                    <a:pt x="3475" y="4770"/>
                  </a:cubicBezTo>
                  <a:lnTo>
                    <a:pt x="3491" y="4740"/>
                  </a:lnTo>
                  <a:cubicBezTo>
                    <a:pt x="4018" y="4673"/>
                    <a:pt x="4503" y="4576"/>
                    <a:pt x="4965" y="4449"/>
                  </a:cubicBezTo>
                  <a:lnTo>
                    <a:pt x="5058" y="4747"/>
                  </a:lnTo>
                  <a:cubicBezTo>
                    <a:pt x="4861" y="4908"/>
                    <a:pt x="4737" y="5152"/>
                    <a:pt x="4737" y="5423"/>
                  </a:cubicBezTo>
                  <a:cubicBezTo>
                    <a:pt x="4737" y="5909"/>
                    <a:pt x="5132" y="6303"/>
                    <a:pt x="5617" y="6303"/>
                  </a:cubicBezTo>
                  <a:cubicBezTo>
                    <a:pt x="6102" y="6303"/>
                    <a:pt x="6498" y="5909"/>
                    <a:pt x="6498" y="5423"/>
                  </a:cubicBezTo>
                  <a:cubicBezTo>
                    <a:pt x="6498" y="4965"/>
                    <a:pt x="6142" y="4586"/>
                    <a:pt x="5694" y="4546"/>
                  </a:cubicBezTo>
                  <a:lnTo>
                    <a:pt x="5597" y="4238"/>
                  </a:lnTo>
                  <a:cubicBezTo>
                    <a:pt x="5992" y="4067"/>
                    <a:pt x="6317" y="3756"/>
                    <a:pt x="6494" y="3368"/>
                  </a:cubicBezTo>
                  <a:cubicBezTo>
                    <a:pt x="6581" y="3184"/>
                    <a:pt x="6629" y="2989"/>
                    <a:pt x="6641" y="2796"/>
                  </a:cubicBezTo>
                  <a:lnTo>
                    <a:pt x="6658" y="2785"/>
                  </a:lnTo>
                  <a:lnTo>
                    <a:pt x="6870" y="3729"/>
                  </a:lnTo>
                  <a:cubicBezTo>
                    <a:pt x="6924" y="3966"/>
                    <a:pt x="7148" y="4130"/>
                    <a:pt x="7384" y="4130"/>
                  </a:cubicBezTo>
                  <a:cubicBezTo>
                    <a:pt x="7422" y="4130"/>
                    <a:pt x="7461" y="4126"/>
                    <a:pt x="7499" y="4117"/>
                  </a:cubicBezTo>
                  <a:cubicBezTo>
                    <a:pt x="7814" y="4044"/>
                    <a:pt x="7984" y="3679"/>
                    <a:pt x="7850" y="3388"/>
                  </a:cubicBezTo>
                  <a:lnTo>
                    <a:pt x="7726" y="3127"/>
                  </a:lnTo>
                  <a:cubicBezTo>
                    <a:pt x="7707" y="3085"/>
                    <a:pt x="7665" y="3062"/>
                    <a:pt x="7622" y="3062"/>
                  </a:cubicBezTo>
                  <a:cubicBezTo>
                    <a:pt x="7605" y="3062"/>
                    <a:pt x="7588" y="3065"/>
                    <a:pt x="7573" y="3073"/>
                  </a:cubicBezTo>
                  <a:cubicBezTo>
                    <a:pt x="7515" y="3100"/>
                    <a:pt x="7488" y="3170"/>
                    <a:pt x="7519" y="3227"/>
                  </a:cubicBezTo>
                  <a:lnTo>
                    <a:pt x="7642" y="3485"/>
                  </a:lnTo>
                  <a:cubicBezTo>
                    <a:pt x="7716" y="3649"/>
                    <a:pt x="7622" y="3850"/>
                    <a:pt x="7445" y="3893"/>
                  </a:cubicBezTo>
                  <a:cubicBezTo>
                    <a:pt x="7422" y="3898"/>
                    <a:pt x="7400" y="3901"/>
                    <a:pt x="7377" y="3901"/>
                  </a:cubicBezTo>
                  <a:cubicBezTo>
                    <a:pt x="7245" y="3901"/>
                    <a:pt x="7125" y="3810"/>
                    <a:pt x="7094" y="3675"/>
                  </a:cubicBezTo>
                  <a:lnTo>
                    <a:pt x="6870" y="2661"/>
                  </a:lnTo>
                  <a:lnTo>
                    <a:pt x="7083" y="2534"/>
                  </a:lnTo>
                  <a:cubicBezTo>
                    <a:pt x="7111" y="2518"/>
                    <a:pt x="7134" y="2501"/>
                    <a:pt x="7157" y="2481"/>
                  </a:cubicBezTo>
                  <a:lnTo>
                    <a:pt x="7321" y="2819"/>
                  </a:lnTo>
                  <a:cubicBezTo>
                    <a:pt x="7340" y="2860"/>
                    <a:pt x="7381" y="2885"/>
                    <a:pt x="7424" y="2885"/>
                  </a:cubicBezTo>
                  <a:cubicBezTo>
                    <a:pt x="7441" y="2885"/>
                    <a:pt x="7459" y="2881"/>
                    <a:pt x="7475" y="2872"/>
                  </a:cubicBezTo>
                  <a:cubicBezTo>
                    <a:pt x="7532" y="2845"/>
                    <a:pt x="7559" y="2776"/>
                    <a:pt x="7528" y="2718"/>
                  </a:cubicBezTo>
                  <a:lnTo>
                    <a:pt x="7311" y="2260"/>
                  </a:lnTo>
                  <a:cubicBezTo>
                    <a:pt x="7352" y="2149"/>
                    <a:pt x="7358" y="2022"/>
                    <a:pt x="7315" y="1901"/>
                  </a:cubicBezTo>
                  <a:cubicBezTo>
                    <a:pt x="7274" y="1781"/>
                    <a:pt x="7191" y="1684"/>
                    <a:pt x="7086" y="1620"/>
                  </a:cubicBezTo>
                  <a:lnTo>
                    <a:pt x="6816" y="401"/>
                  </a:lnTo>
                  <a:cubicBezTo>
                    <a:pt x="6757" y="161"/>
                    <a:pt x="6532" y="0"/>
                    <a:pt x="629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BB7DAC3E-7BDC-5133-9318-CF9FFA3565A0}"/>
              </a:ext>
            </a:extLst>
          </p:cNvPr>
          <p:cNvGrpSpPr/>
          <p:nvPr/>
        </p:nvGrpSpPr>
        <p:grpSpPr>
          <a:xfrm>
            <a:off x="4480136" y="3282418"/>
            <a:ext cx="2407614" cy="394311"/>
            <a:chOff x="5361923" y="3083754"/>
            <a:chExt cx="2445814" cy="394311"/>
          </a:xfrm>
          <a:noFill/>
        </p:grpSpPr>
        <p:sp>
          <p:nvSpPr>
            <p:cNvPr id="3" name="Google Shape;8278;p80">
              <a:extLst>
                <a:ext uri="{FF2B5EF4-FFF2-40B4-BE49-F238E27FC236}">
                  <a16:creationId xmlns:a16="http://schemas.microsoft.com/office/drawing/2014/main" id="{6B19A0B1-2452-369D-0181-5475C9D0FF58}"/>
                </a:ext>
              </a:extLst>
            </p:cNvPr>
            <p:cNvSpPr/>
            <p:nvPr/>
          </p:nvSpPr>
          <p:spPr>
            <a:xfrm>
              <a:off x="5361923" y="3083766"/>
              <a:ext cx="2384714" cy="39429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OM" sz="20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tim"/>
                  <a:ea typeface="Itim"/>
                  <a:cs typeface="Itim"/>
                  <a:sym typeface="Itim"/>
                </a:rPr>
                <a:t>مُتطابــــــــــــــــــــــــــــــــق الضّلعين </a:t>
              </a:r>
            </a:p>
          </p:txBody>
        </p:sp>
        <p:grpSp>
          <p:nvGrpSpPr>
            <p:cNvPr id="4" name="Google Shape;8279;p80">
              <a:extLst>
                <a:ext uri="{FF2B5EF4-FFF2-40B4-BE49-F238E27FC236}">
                  <a16:creationId xmlns:a16="http://schemas.microsoft.com/office/drawing/2014/main" id="{3F08E744-1BE4-33AE-57A8-610BA06DD993}"/>
                </a:ext>
              </a:extLst>
            </p:cNvPr>
            <p:cNvGrpSpPr/>
            <p:nvPr/>
          </p:nvGrpSpPr>
          <p:grpSpPr>
            <a:xfrm>
              <a:off x="7743811" y="3083760"/>
              <a:ext cx="63926" cy="394270"/>
              <a:chOff x="-17869969" y="1213713"/>
              <a:chExt cx="22041" cy="479064"/>
            </a:xfrm>
            <a:grpFill/>
          </p:grpSpPr>
          <p:grpSp>
            <p:nvGrpSpPr>
              <p:cNvPr id="20" name="Google Shape;8280;p80">
                <a:extLst>
                  <a:ext uri="{FF2B5EF4-FFF2-40B4-BE49-F238E27FC236}">
                    <a16:creationId xmlns:a16="http://schemas.microsoft.com/office/drawing/2014/main" id="{6E758DB5-D95B-5CF3-3EAA-1ADC45BB491A}"/>
                  </a:ext>
                </a:extLst>
              </p:cNvPr>
              <p:cNvGrpSpPr/>
              <p:nvPr/>
            </p:nvGrpSpPr>
            <p:grpSpPr>
              <a:xfrm>
                <a:off x="-17869969" y="1213713"/>
                <a:ext cx="22041" cy="240957"/>
                <a:chOff x="-36201893" y="294207"/>
                <a:chExt cx="44100" cy="482107"/>
              </a:xfrm>
              <a:grpFill/>
            </p:grpSpPr>
            <p:sp>
              <p:nvSpPr>
                <p:cNvPr id="28" name="Google Shape;8281;p80">
                  <a:extLst>
                    <a:ext uri="{FF2B5EF4-FFF2-40B4-BE49-F238E27FC236}">
                      <a16:creationId xmlns:a16="http://schemas.microsoft.com/office/drawing/2014/main" id="{AB1855EF-EED6-3597-0BBD-9EA8DC76E797}"/>
                    </a:ext>
                  </a:extLst>
                </p:cNvPr>
                <p:cNvSpPr/>
                <p:nvPr/>
              </p:nvSpPr>
              <p:spPr>
                <a:xfrm rot="5400000">
                  <a:off x="-36233093" y="325407"/>
                  <a:ext cx="106500" cy="44100"/>
                </a:xfrm>
                <a:prstGeom prst="triangle">
                  <a:avLst>
                    <a:gd name="adj" fmla="val 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Google Shape;8282;p80">
                  <a:extLst>
                    <a:ext uri="{FF2B5EF4-FFF2-40B4-BE49-F238E27FC236}">
                      <a16:creationId xmlns:a16="http://schemas.microsoft.com/office/drawing/2014/main" id="{28988CFE-94D8-85E0-7E23-F69B3BBBDB32}"/>
                    </a:ext>
                  </a:extLst>
                </p:cNvPr>
                <p:cNvSpPr/>
                <p:nvPr/>
              </p:nvSpPr>
              <p:spPr>
                <a:xfrm rot="5400000">
                  <a:off x="-36233093" y="701014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Google Shape;8283;p80">
                  <a:extLst>
                    <a:ext uri="{FF2B5EF4-FFF2-40B4-BE49-F238E27FC236}">
                      <a16:creationId xmlns:a16="http://schemas.microsoft.com/office/drawing/2014/main" id="{F27AF196-1852-6ED9-F4FA-2A5FC1CE8659}"/>
                    </a:ext>
                  </a:extLst>
                </p:cNvPr>
                <p:cNvSpPr/>
                <p:nvPr/>
              </p:nvSpPr>
              <p:spPr>
                <a:xfrm rot="5400000">
                  <a:off x="-36233093" y="607112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Google Shape;8284;p80">
                  <a:extLst>
                    <a:ext uri="{FF2B5EF4-FFF2-40B4-BE49-F238E27FC236}">
                      <a16:creationId xmlns:a16="http://schemas.microsoft.com/office/drawing/2014/main" id="{D347800E-3C8D-D03E-4E39-AD60F47ED284}"/>
                    </a:ext>
                  </a:extLst>
                </p:cNvPr>
                <p:cNvSpPr/>
                <p:nvPr/>
              </p:nvSpPr>
              <p:spPr>
                <a:xfrm rot="5400000">
                  <a:off x="-36233093" y="513211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Google Shape;8285;p80">
                  <a:extLst>
                    <a:ext uri="{FF2B5EF4-FFF2-40B4-BE49-F238E27FC236}">
                      <a16:creationId xmlns:a16="http://schemas.microsoft.com/office/drawing/2014/main" id="{CF51F56D-EDDC-41B2-DF51-0841957A39B7}"/>
                    </a:ext>
                  </a:extLst>
                </p:cNvPr>
                <p:cNvSpPr/>
                <p:nvPr/>
              </p:nvSpPr>
              <p:spPr>
                <a:xfrm rot="5400000">
                  <a:off x="-36233093" y="419309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" name="Google Shape;8286;p80">
                <a:extLst>
                  <a:ext uri="{FF2B5EF4-FFF2-40B4-BE49-F238E27FC236}">
                    <a16:creationId xmlns:a16="http://schemas.microsoft.com/office/drawing/2014/main" id="{69C38541-A350-A0A5-3A67-A9BC7748F479}"/>
                  </a:ext>
                </a:extLst>
              </p:cNvPr>
              <p:cNvGrpSpPr/>
              <p:nvPr/>
            </p:nvGrpSpPr>
            <p:grpSpPr>
              <a:xfrm>
                <a:off x="-17869969" y="1451819"/>
                <a:ext cx="22041" cy="240957"/>
                <a:chOff x="-36201893" y="278045"/>
                <a:chExt cx="44100" cy="482107"/>
              </a:xfrm>
              <a:grpFill/>
            </p:grpSpPr>
            <p:sp>
              <p:nvSpPr>
                <p:cNvPr id="22" name="Google Shape;8287;p80">
                  <a:extLst>
                    <a:ext uri="{FF2B5EF4-FFF2-40B4-BE49-F238E27FC236}">
                      <a16:creationId xmlns:a16="http://schemas.microsoft.com/office/drawing/2014/main" id="{256E5F3E-CF78-8134-2939-86E478CE1C21}"/>
                    </a:ext>
                  </a:extLst>
                </p:cNvPr>
                <p:cNvSpPr/>
                <p:nvPr/>
              </p:nvSpPr>
              <p:spPr>
                <a:xfrm rot="5400000">
                  <a:off x="-36233093" y="309245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Google Shape;8288;p80">
                  <a:extLst>
                    <a:ext uri="{FF2B5EF4-FFF2-40B4-BE49-F238E27FC236}">
                      <a16:creationId xmlns:a16="http://schemas.microsoft.com/office/drawing/2014/main" id="{F50D6E37-8C48-BC32-6B99-617AE6C085DA}"/>
                    </a:ext>
                  </a:extLst>
                </p:cNvPr>
                <p:cNvSpPr/>
                <p:nvPr/>
              </p:nvSpPr>
              <p:spPr>
                <a:xfrm rot="5400000">
                  <a:off x="-36233093" y="684852"/>
                  <a:ext cx="106500" cy="44100"/>
                </a:xfrm>
                <a:prstGeom prst="triangle">
                  <a:avLst>
                    <a:gd name="adj" fmla="val 1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Google Shape;8289;p80">
                  <a:extLst>
                    <a:ext uri="{FF2B5EF4-FFF2-40B4-BE49-F238E27FC236}">
                      <a16:creationId xmlns:a16="http://schemas.microsoft.com/office/drawing/2014/main" id="{7C4A56A6-ACDB-702E-D0F1-9B78869E113B}"/>
                    </a:ext>
                  </a:extLst>
                </p:cNvPr>
                <p:cNvSpPr/>
                <p:nvPr/>
              </p:nvSpPr>
              <p:spPr>
                <a:xfrm rot="5400000">
                  <a:off x="-36233093" y="590950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Google Shape;8290;p80">
                  <a:extLst>
                    <a:ext uri="{FF2B5EF4-FFF2-40B4-BE49-F238E27FC236}">
                      <a16:creationId xmlns:a16="http://schemas.microsoft.com/office/drawing/2014/main" id="{87B173CF-F66C-8A49-0FB8-FBFA6E389EC5}"/>
                    </a:ext>
                  </a:extLst>
                </p:cNvPr>
                <p:cNvSpPr/>
                <p:nvPr/>
              </p:nvSpPr>
              <p:spPr>
                <a:xfrm rot="5400000">
                  <a:off x="-36233093" y="49704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Google Shape;8291;p80">
                  <a:extLst>
                    <a:ext uri="{FF2B5EF4-FFF2-40B4-BE49-F238E27FC236}">
                      <a16:creationId xmlns:a16="http://schemas.microsoft.com/office/drawing/2014/main" id="{AC50D3F5-9F83-CB70-5F56-54DCAF2120BC}"/>
                    </a:ext>
                  </a:extLst>
                </p:cNvPr>
                <p:cNvSpPr/>
                <p:nvPr/>
              </p:nvSpPr>
              <p:spPr>
                <a:xfrm rot="5400000">
                  <a:off x="-36233093" y="403146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5" name="Google Shape;8292;p80">
              <a:extLst>
                <a:ext uri="{FF2B5EF4-FFF2-40B4-BE49-F238E27FC236}">
                  <a16:creationId xmlns:a16="http://schemas.microsoft.com/office/drawing/2014/main" id="{4A13EE63-72E4-3EF5-3A4C-E4263FE3FDFE}"/>
                </a:ext>
              </a:extLst>
            </p:cNvPr>
            <p:cNvGrpSpPr/>
            <p:nvPr/>
          </p:nvGrpSpPr>
          <p:grpSpPr>
            <a:xfrm rot="10800000">
              <a:off x="5895138" y="3083754"/>
              <a:ext cx="63926" cy="394270"/>
              <a:chOff x="18047956" y="3067523"/>
              <a:chExt cx="22041" cy="479064"/>
            </a:xfrm>
            <a:grpFill/>
          </p:grpSpPr>
          <p:grpSp>
            <p:nvGrpSpPr>
              <p:cNvPr id="8" name="Google Shape;8293;p80">
                <a:extLst>
                  <a:ext uri="{FF2B5EF4-FFF2-40B4-BE49-F238E27FC236}">
                    <a16:creationId xmlns:a16="http://schemas.microsoft.com/office/drawing/2014/main" id="{6D3F0A59-DF50-657A-279B-9AF1E07894DE}"/>
                  </a:ext>
                </a:extLst>
              </p:cNvPr>
              <p:cNvGrpSpPr/>
              <p:nvPr/>
            </p:nvGrpSpPr>
            <p:grpSpPr>
              <a:xfrm>
                <a:off x="18047956" y="3067523"/>
                <a:ext cx="22041" cy="240957"/>
                <a:chOff x="35662705" y="4003311"/>
                <a:chExt cx="44100" cy="482107"/>
              </a:xfrm>
              <a:grpFill/>
            </p:grpSpPr>
            <p:sp>
              <p:nvSpPr>
                <p:cNvPr id="15" name="Google Shape;8294;p80">
                  <a:extLst>
                    <a:ext uri="{FF2B5EF4-FFF2-40B4-BE49-F238E27FC236}">
                      <a16:creationId xmlns:a16="http://schemas.microsoft.com/office/drawing/2014/main" id="{2E9BCF1E-5FCF-CBD1-90D4-A6933D7341C5}"/>
                    </a:ext>
                  </a:extLst>
                </p:cNvPr>
                <p:cNvSpPr/>
                <p:nvPr/>
              </p:nvSpPr>
              <p:spPr>
                <a:xfrm rot="5400000">
                  <a:off x="35631505" y="4034511"/>
                  <a:ext cx="106500" cy="44100"/>
                </a:xfrm>
                <a:prstGeom prst="triangle">
                  <a:avLst>
                    <a:gd name="adj" fmla="val 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Google Shape;8295;p80">
                  <a:extLst>
                    <a:ext uri="{FF2B5EF4-FFF2-40B4-BE49-F238E27FC236}">
                      <a16:creationId xmlns:a16="http://schemas.microsoft.com/office/drawing/2014/main" id="{69DD8965-51E5-8600-37F8-DE18930C8BBE}"/>
                    </a:ext>
                  </a:extLst>
                </p:cNvPr>
                <p:cNvSpPr/>
                <p:nvPr/>
              </p:nvSpPr>
              <p:spPr>
                <a:xfrm rot="5400000">
                  <a:off x="35631505" y="441011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Google Shape;8296;p80">
                  <a:extLst>
                    <a:ext uri="{FF2B5EF4-FFF2-40B4-BE49-F238E27FC236}">
                      <a16:creationId xmlns:a16="http://schemas.microsoft.com/office/drawing/2014/main" id="{B6F778BF-ABE6-B068-7A85-155CAE1AFB25}"/>
                    </a:ext>
                  </a:extLst>
                </p:cNvPr>
                <p:cNvSpPr/>
                <p:nvPr/>
              </p:nvSpPr>
              <p:spPr>
                <a:xfrm rot="5400000">
                  <a:off x="35631505" y="4316216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Google Shape;8297;p80">
                  <a:extLst>
                    <a:ext uri="{FF2B5EF4-FFF2-40B4-BE49-F238E27FC236}">
                      <a16:creationId xmlns:a16="http://schemas.microsoft.com/office/drawing/2014/main" id="{BD337A64-BC42-0520-16F8-FEABEBCC1907}"/>
                    </a:ext>
                  </a:extLst>
                </p:cNvPr>
                <p:cNvSpPr/>
                <p:nvPr/>
              </p:nvSpPr>
              <p:spPr>
                <a:xfrm rot="5400000">
                  <a:off x="35631505" y="4222315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Google Shape;8298;p80">
                  <a:extLst>
                    <a:ext uri="{FF2B5EF4-FFF2-40B4-BE49-F238E27FC236}">
                      <a16:creationId xmlns:a16="http://schemas.microsoft.com/office/drawing/2014/main" id="{86BC11A2-49FB-6566-463B-08E7A62AC482}"/>
                    </a:ext>
                  </a:extLst>
                </p:cNvPr>
                <p:cNvSpPr/>
                <p:nvPr/>
              </p:nvSpPr>
              <p:spPr>
                <a:xfrm rot="5400000">
                  <a:off x="35631505" y="4128413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" name="Google Shape;8299;p80">
                <a:extLst>
                  <a:ext uri="{FF2B5EF4-FFF2-40B4-BE49-F238E27FC236}">
                    <a16:creationId xmlns:a16="http://schemas.microsoft.com/office/drawing/2014/main" id="{DCA6F4CB-6166-A523-9156-9FCE03C94671}"/>
                  </a:ext>
                </a:extLst>
              </p:cNvPr>
              <p:cNvGrpSpPr/>
              <p:nvPr/>
            </p:nvGrpSpPr>
            <p:grpSpPr>
              <a:xfrm>
                <a:off x="18047956" y="3305629"/>
                <a:ext cx="22041" cy="240957"/>
                <a:chOff x="35662705" y="3987148"/>
                <a:chExt cx="44100" cy="482107"/>
              </a:xfrm>
              <a:grpFill/>
            </p:grpSpPr>
            <p:sp>
              <p:nvSpPr>
                <p:cNvPr id="10" name="Google Shape;8300;p80">
                  <a:extLst>
                    <a:ext uri="{FF2B5EF4-FFF2-40B4-BE49-F238E27FC236}">
                      <a16:creationId xmlns:a16="http://schemas.microsoft.com/office/drawing/2014/main" id="{9BA7FEDD-8A11-AE1B-3BD0-7B9020099946}"/>
                    </a:ext>
                  </a:extLst>
                </p:cNvPr>
                <p:cNvSpPr/>
                <p:nvPr/>
              </p:nvSpPr>
              <p:spPr>
                <a:xfrm rot="5400000">
                  <a:off x="35631505" y="4018348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" name="Google Shape;8301;p80">
                  <a:extLst>
                    <a:ext uri="{FF2B5EF4-FFF2-40B4-BE49-F238E27FC236}">
                      <a16:creationId xmlns:a16="http://schemas.microsoft.com/office/drawing/2014/main" id="{0F2885AA-879C-8CCE-ED6F-CF618BE50BCD}"/>
                    </a:ext>
                  </a:extLst>
                </p:cNvPr>
                <p:cNvSpPr/>
                <p:nvPr/>
              </p:nvSpPr>
              <p:spPr>
                <a:xfrm rot="5400000">
                  <a:off x="35631505" y="4393956"/>
                  <a:ext cx="106500" cy="44100"/>
                </a:xfrm>
                <a:prstGeom prst="triangle">
                  <a:avLst>
                    <a:gd name="adj" fmla="val 10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Google Shape;8302;p80">
                  <a:extLst>
                    <a:ext uri="{FF2B5EF4-FFF2-40B4-BE49-F238E27FC236}">
                      <a16:creationId xmlns:a16="http://schemas.microsoft.com/office/drawing/2014/main" id="{A53C78C8-8834-6996-C28A-593B5B463ECA}"/>
                    </a:ext>
                  </a:extLst>
                </p:cNvPr>
                <p:cNvSpPr/>
                <p:nvPr/>
              </p:nvSpPr>
              <p:spPr>
                <a:xfrm rot="5400000">
                  <a:off x="35631505" y="4300054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Google Shape;8303;p80">
                  <a:extLst>
                    <a:ext uri="{FF2B5EF4-FFF2-40B4-BE49-F238E27FC236}">
                      <a16:creationId xmlns:a16="http://schemas.microsoft.com/office/drawing/2014/main" id="{10F1EB41-0435-0726-375C-D8046AE55CE6}"/>
                    </a:ext>
                  </a:extLst>
                </p:cNvPr>
                <p:cNvSpPr/>
                <p:nvPr/>
              </p:nvSpPr>
              <p:spPr>
                <a:xfrm rot="5400000">
                  <a:off x="35631505" y="4206152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Google Shape;8304;p80">
                  <a:extLst>
                    <a:ext uri="{FF2B5EF4-FFF2-40B4-BE49-F238E27FC236}">
                      <a16:creationId xmlns:a16="http://schemas.microsoft.com/office/drawing/2014/main" id="{958A747B-6350-C037-CE7F-209BE60EB242}"/>
                    </a:ext>
                  </a:extLst>
                </p:cNvPr>
                <p:cNvSpPr/>
                <p:nvPr/>
              </p:nvSpPr>
              <p:spPr>
                <a:xfrm rot="5400000">
                  <a:off x="35631505" y="4112250"/>
                  <a:ext cx="106500" cy="44100"/>
                </a:xfrm>
                <a:prstGeom prst="triangle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63414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>
          <a:extLst>
            <a:ext uri="{FF2B5EF4-FFF2-40B4-BE49-F238E27FC236}">
              <a16:creationId xmlns:a16="http://schemas.microsoft.com/office/drawing/2014/main" id="{2E3EAA88-ECE7-D168-9CC9-769AC8936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31">
            <a:extLst>
              <a:ext uri="{FF2B5EF4-FFF2-40B4-BE49-F238E27FC236}">
                <a16:creationId xmlns:a16="http://schemas.microsoft.com/office/drawing/2014/main" id="{9AEB39A9-5E62-CC31-A17D-D4BFF92F6FA4}"/>
              </a:ext>
            </a:extLst>
          </p:cNvPr>
          <p:cNvSpPr/>
          <p:nvPr/>
        </p:nvSpPr>
        <p:spPr>
          <a:xfrm>
            <a:off x="3563230" y="138838"/>
            <a:ext cx="4045884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28F9E9-2B81-1B48-F2E4-154B39E4C2E6}"/>
              </a:ext>
            </a:extLst>
          </p:cNvPr>
          <p:cNvSpPr txBox="1"/>
          <p:nvPr/>
        </p:nvSpPr>
        <p:spPr>
          <a:xfrm>
            <a:off x="4349102" y="171587"/>
            <a:ext cx="249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tim"/>
              </a:rPr>
              <a:t>الزوايا المتقابلة بالرأس</a:t>
            </a:r>
          </a:p>
        </p:txBody>
      </p:sp>
      <p:grpSp>
        <p:nvGrpSpPr>
          <p:cNvPr id="46" name="Google Shape;1426;p31">
            <a:extLst>
              <a:ext uri="{FF2B5EF4-FFF2-40B4-BE49-F238E27FC236}">
                <a16:creationId xmlns:a16="http://schemas.microsoft.com/office/drawing/2014/main" id="{DBC68A8D-8D17-BB14-8231-77D2D2D1F22D}"/>
              </a:ext>
            </a:extLst>
          </p:cNvPr>
          <p:cNvGrpSpPr/>
          <p:nvPr/>
        </p:nvGrpSpPr>
        <p:grpSpPr>
          <a:xfrm rot="1372388">
            <a:off x="3588990" y="250975"/>
            <a:ext cx="352303" cy="338521"/>
            <a:chOff x="2416614" y="-315052"/>
            <a:chExt cx="2274706" cy="2185722"/>
          </a:xfrm>
        </p:grpSpPr>
        <p:sp>
          <p:nvSpPr>
            <p:cNvPr id="47" name="Google Shape;1427;p31">
              <a:extLst>
                <a:ext uri="{FF2B5EF4-FFF2-40B4-BE49-F238E27FC236}">
                  <a16:creationId xmlns:a16="http://schemas.microsoft.com/office/drawing/2014/main" id="{4B1CFEEA-8554-99E2-E4F1-496A3D33AAB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28;p31">
              <a:extLst>
                <a:ext uri="{FF2B5EF4-FFF2-40B4-BE49-F238E27FC236}">
                  <a16:creationId xmlns:a16="http://schemas.microsoft.com/office/drawing/2014/main" id="{83FD830F-DF29-AA26-7F70-734FF3646D1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29;p31">
              <a:extLst>
                <a:ext uri="{FF2B5EF4-FFF2-40B4-BE49-F238E27FC236}">
                  <a16:creationId xmlns:a16="http://schemas.microsoft.com/office/drawing/2014/main" id="{E549C493-3C88-E74A-D0F9-9906D0C204A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0;p31">
              <a:extLst>
                <a:ext uri="{FF2B5EF4-FFF2-40B4-BE49-F238E27FC236}">
                  <a16:creationId xmlns:a16="http://schemas.microsoft.com/office/drawing/2014/main" id="{278C6807-7008-08D3-75E8-C894DF20A08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1;p31">
              <a:extLst>
                <a:ext uri="{FF2B5EF4-FFF2-40B4-BE49-F238E27FC236}">
                  <a16:creationId xmlns:a16="http://schemas.microsoft.com/office/drawing/2014/main" id="{A3A323A2-122E-84B9-774D-98703D9F5AB6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1438;p31">
            <a:extLst>
              <a:ext uri="{FF2B5EF4-FFF2-40B4-BE49-F238E27FC236}">
                <a16:creationId xmlns:a16="http://schemas.microsoft.com/office/drawing/2014/main" id="{3B306AA2-21D0-F1BE-4877-985389A81C45}"/>
              </a:ext>
            </a:extLst>
          </p:cNvPr>
          <p:cNvGrpSpPr/>
          <p:nvPr/>
        </p:nvGrpSpPr>
        <p:grpSpPr>
          <a:xfrm rot="1371040">
            <a:off x="7225364" y="259532"/>
            <a:ext cx="334472" cy="321388"/>
            <a:chOff x="2416614" y="-315052"/>
            <a:chExt cx="2274706" cy="2185722"/>
          </a:xfrm>
        </p:grpSpPr>
        <p:sp>
          <p:nvSpPr>
            <p:cNvPr id="53" name="Google Shape;1439;p31">
              <a:extLst>
                <a:ext uri="{FF2B5EF4-FFF2-40B4-BE49-F238E27FC236}">
                  <a16:creationId xmlns:a16="http://schemas.microsoft.com/office/drawing/2014/main" id="{5D95BEDF-F121-782A-8445-FAB44B5CA2D5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40;p31">
              <a:extLst>
                <a:ext uri="{FF2B5EF4-FFF2-40B4-BE49-F238E27FC236}">
                  <a16:creationId xmlns:a16="http://schemas.microsoft.com/office/drawing/2014/main" id="{F4308A40-742A-C2D2-99ED-4B431CA371D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41;p31">
              <a:extLst>
                <a:ext uri="{FF2B5EF4-FFF2-40B4-BE49-F238E27FC236}">
                  <a16:creationId xmlns:a16="http://schemas.microsoft.com/office/drawing/2014/main" id="{CE2285B6-314C-68F4-5FF9-03B37EB7A4C3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42;p31">
              <a:extLst>
                <a:ext uri="{FF2B5EF4-FFF2-40B4-BE49-F238E27FC236}">
                  <a16:creationId xmlns:a16="http://schemas.microsoft.com/office/drawing/2014/main" id="{ED06D0C4-733B-1B1E-C6C4-960611803F9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43;p31">
              <a:extLst>
                <a:ext uri="{FF2B5EF4-FFF2-40B4-BE49-F238E27FC236}">
                  <a16:creationId xmlns:a16="http://schemas.microsoft.com/office/drawing/2014/main" id="{272681E7-E454-A5F4-08A9-1F8035887A21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67D5E42A-9FE3-ACC2-898C-ECF6FC1A67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74" t="27141" r="34482" b="16391"/>
          <a:stretch/>
        </p:blipFill>
        <p:spPr>
          <a:xfrm>
            <a:off x="1475281" y="781927"/>
            <a:ext cx="7263891" cy="405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73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>
          <a:extLst>
            <a:ext uri="{FF2B5EF4-FFF2-40B4-BE49-F238E27FC236}">
              <a16:creationId xmlns:a16="http://schemas.microsoft.com/office/drawing/2014/main" id="{AD1D0028-1857-1A90-D076-1ED5B5547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7;p31">
            <a:extLst>
              <a:ext uri="{FF2B5EF4-FFF2-40B4-BE49-F238E27FC236}">
                <a16:creationId xmlns:a16="http://schemas.microsoft.com/office/drawing/2014/main" id="{26351DB2-6299-3D0D-82FB-931A82C771E6}"/>
              </a:ext>
            </a:extLst>
          </p:cNvPr>
          <p:cNvSpPr/>
          <p:nvPr/>
        </p:nvSpPr>
        <p:spPr>
          <a:xfrm>
            <a:off x="2734520" y="168659"/>
            <a:ext cx="4347664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A782283-D1BD-3CAC-D148-3681AA46577E}"/>
              </a:ext>
            </a:extLst>
          </p:cNvPr>
          <p:cNvSpPr txBox="1"/>
          <p:nvPr/>
        </p:nvSpPr>
        <p:spPr>
          <a:xfrm>
            <a:off x="2835821" y="211700"/>
            <a:ext cx="4181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حالة خاصة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1426;p31">
            <a:extLst>
              <a:ext uri="{FF2B5EF4-FFF2-40B4-BE49-F238E27FC236}">
                <a16:creationId xmlns:a16="http://schemas.microsoft.com/office/drawing/2014/main" id="{9ACDC398-1235-1AD2-63E2-0E493DCF7839}"/>
              </a:ext>
            </a:extLst>
          </p:cNvPr>
          <p:cNvGrpSpPr/>
          <p:nvPr/>
        </p:nvGrpSpPr>
        <p:grpSpPr>
          <a:xfrm rot="1372388">
            <a:off x="2673070" y="266860"/>
            <a:ext cx="352303" cy="338521"/>
            <a:chOff x="2416614" y="-315052"/>
            <a:chExt cx="2274706" cy="2185722"/>
          </a:xfrm>
        </p:grpSpPr>
        <p:sp>
          <p:nvSpPr>
            <p:cNvPr id="6" name="Google Shape;1427;p31">
              <a:extLst>
                <a:ext uri="{FF2B5EF4-FFF2-40B4-BE49-F238E27FC236}">
                  <a16:creationId xmlns:a16="http://schemas.microsoft.com/office/drawing/2014/main" id="{B4EEC5BA-5044-6329-8D04-F34788B4998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28;p31">
              <a:extLst>
                <a:ext uri="{FF2B5EF4-FFF2-40B4-BE49-F238E27FC236}">
                  <a16:creationId xmlns:a16="http://schemas.microsoft.com/office/drawing/2014/main" id="{CAE16751-8AA1-AF77-DDFD-0E6B87CD86B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29;p31">
              <a:extLst>
                <a:ext uri="{FF2B5EF4-FFF2-40B4-BE49-F238E27FC236}">
                  <a16:creationId xmlns:a16="http://schemas.microsoft.com/office/drawing/2014/main" id="{30CEF5A6-97A4-6C2F-DF8D-EBE5BD67F44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30;p31">
              <a:extLst>
                <a:ext uri="{FF2B5EF4-FFF2-40B4-BE49-F238E27FC236}">
                  <a16:creationId xmlns:a16="http://schemas.microsoft.com/office/drawing/2014/main" id="{99D8991E-D6B3-C52D-E429-1502729CA7B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31;p31">
              <a:extLst>
                <a:ext uri="{FF2B5EF4-FFF2-40B4-BE49-F238E27FC236}">
                  <a16:creationId xmlns:a16="http://schemas.microsoft.com/office/drawing/2014/main" id="{FC09BEEA-6AA0-C82A-7C3C-845A3015C83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1438;p31">
            <a:extLst>
              <a:ext uri="{FF2B5EF4-FFF2-40B4-BE49-F238E27FC236}">
                <a16:creationId xmlns:a16="http://schemas.microsoft.com/office/drawing/2014/main" id="{84B80E4A-C5F5-CCDC-2056-32913C42341D}"/>
              </a:ext>
            </a:extLst>
          </p:cNvPr>
          <p:cNvGrpSpPr/>
          <p:nvPr/>
        </p:nvGrpSpPr>
        <p:grpSpPr>
          <a:xfrm rot="1371040">
            <a:off x="6877834" y="289370"/>
            <a:ext cx="334472" cy="321388"/>
            <a:chOff x="2416614" y="-315052"/>
            <a:chExt cx="2274706" cy="2185722"/>
          </a:xfrm>
        </p:grpSpPr>
        <p:sp>
          <p:nvSpPr>
            <p:cNvPr id="12" name="Google Shape;1439;p31">
              <a:extLst>
                <a:ext uri="{FF2B5EF4-FFF2-40B4-BE49-F238E27FC236}">
                  <a16:creationId xmlns:a16="http://schemas.microsoft.com/office/drawing/2014/main" id="{B5C72328-18BE-83BE-942F-81B2C843A10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40;p31">
              <a:extLst>
                <a:ext uri="{FF2B5EF4-FFF2-40B4-BE49-F238E27FC236}">
                  <a16:creationId xmlns:a16="http://schemas.microsoft.com/office/drawing/2014/main" id="{4BBA4B77-D252-D8C5-E4F8-2326982AD6E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41;p31">
              <a:extLst>
                <a:ext uri="{FF2B5EF4-FFF2-40B4-BE49-F238E27FC236}">
                  <a16:creationId xmlns:a16="http://schemas.microsoft.com/office/drawing/2014/main" id="{D34BAF45-7AB1-14B2-753A-B367D5B5C4DD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42;p31">
              <a:extLst>
                <a:ext uri="{FF2B5EF4-FFF2-40B4-BE49-F238E27FC236}">
                  <a16:creationId xmlns:a16="http://schemas.microsoft.com/office/drawing/2014/main" id="{3BEA7B0F-2889-AEB2-4D23-FDBC6D8124CA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43;p31">
              <a:extLst>
                <a:ext uri="{FF2B5EF4-FFF2-40B4-BE49-F238E27FC236}">
                  <a16:creationId xmlns:a16="http://schemas.microsoft.com/office/drawing/2014/main" id="{552CC5C1-4209-21E1-D50D-A1089097909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199309E-330E-BAA4-5151-FC10AFF115BE}"/>
              </a:ext>
            </a:extLst>
          </p:cNvPr>
          <p:cNvSpPr txBox="1"/>
          <p:nvPr/>
        </p:nvSpPr>
        <p:spPr>
          <a:xfrm>
            <a:off x="1053193" y="936203"/>
            <a:ext cx="7181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OM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عندما يكون الخطَّان المُتقاطعان </a:t>
            </a:r>
            <a:r>
              <a:rPr lang="ar-OM" sz="3600" b="1" dirty="0">
                <a:solidFill>
                  <a:schemeClr val="bg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مُتعامدين </a:t>
            </a:r>
          </a:p>
          <a:p>
            <a:pPr algn="r"/>
            <a:r>
              <a:rPr lang="ar-OM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يكون قياس كل زاوية من الزَّوايا 90</a:t>
            </a:r>
            <a:endParaRPr lang="en-US" sz="3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2C450276-4B6A-48D1-9E80-EE4FE0F521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946" y="1779025"/>
            <a:ext cx="336232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0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>
          <a:extLst>
            <a:ext uri="{FF2B5EF4-FFF2-40B4-BE49-F238E27FC236}">
              <a16:creationId xmlns:a16="http://schemas.microsoft.com/office/drawing/2014/main" id="{5E7DE6AB-8243-532E-4AFD-E6132FBA7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31">
            <a:extLst>
              <a:ext uri="{FF2B5EF4-FFF2-40B4-BE49-F238E27FC236}">
                <a16:creationId xmlns:a16="http://schemas.microsoft.com/office/drawing/2014/main" id="{A2C54B35-A3BB-A0F3-CBF5-B4FB01C05D7E}"/>
              </a:ext>
            </a:extLst>
          </p:cNvPr>
          <p:cNvSpPr/>
          <p:nvPr/>
        </p:nvSpPr>
        <p:spPr>
          <a:xfrm>
            <a:off x="3061607" y="138838"/>
            <a:ext cx="4776107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8C0D27-E537-C65B-B9A5-C1D42C6F1DD1}"/>
              </a:ext>
            </a:extLst>
          </p:cNvPr>
          <p:cNvSpPr txBox="1"/>
          <p:nvPr/>
        </p:nvSpPr>
        <p:spPr>
          <a:xfrm>
            <a:off x="3390069" y="181879"/>
            <a:ext cx="4093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400" b="1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 خواص المثلث المتطابق الضلعين</a:t>
            </a:r>
            <a:endParaRPr lang="en-US" sz="2400" b="1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2" name="Google Shape;1426;p31">
            <a:extLst>
              <a:ext uri="{FF2B5EF4-FFF2-40B4-BE49-F238E27FC236}">
                <a16:creationId xmlns:a16="http://schemas.microsoft.com/office/drawing/2014/main" id="{DF8F172A-BF48-EBD3-C831-43E3FF2BA01F}"/>
              </a:ext>
            </a:extLst>
          </p:cNvPr>
          <p:cNvGrpSpPr/>
          <p:nvPr/>
        </p:nvGrpSpPr>
        <p:grpSpPr>
          <a:xfrm rot="1372388">
            <a:off x="3157724" y="255957"/>
            <a:ext cx="352303" cy="338521"/>
            <a:chOff x="2416614" y="-315052"/>
            <a:chExt cx="2274706" cy="2185722"/>
          </a:xfrm>
        </p:grpSpPr>
        <p:sp>
          <p:nvSpPr>
            <p:cNvPr id="63" name="Google Shape;1427;p31">
              <a:extLst>
                <a:ext uri="{FF2B5EF4-FFF2-40B4-BE49-F238E27FC236}">
                  <a16:creationId xmlns:a16="http://schemas.microsoft.com/office/drawing/2014/main" id="{1B7F6799-6941-F77C-4E1C-E62B904B550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28;p31">
              <a:extLst>
                <a:ext uri="{FF2B5EF4-FFF2-40B4-BE49-F238E27FC236}">
                  <a16:creationId xmlns:a16="http://schemas.microsoft.com/office/drawing/2014/main" id="{DF384FCA-2C14-BDC8-11D9-EF610E782D0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429;p31">
              <a:extLst>
                <a:ext uri="{FF2B5EF4-FFF2-40B4-BE49-F238E27FC236}">
                  <a16:creationId xmlns:a16="http://schemas.microsoft.com/office/drawing/2014/main" id="{4FD21DA9-74F5-CAB3-5D11-E355DC71C15A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430;p31">
              <a:extLst>
                <a:ext uri="{FF2B5EF4-FFF2-40B4-BE49-F238E27FC236}">
                  <a16:creationId xmlns:a16="http://schemas.microsoft.com/office/drawing/2014/main" id="{F92A370B-41A4-5B9D-74EE-3397EE94EA8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431;p31">
              <a:extLst>
                <a:ext uri="{FF2B5EF4-FFF2-40B4-BE49-F238E27FC236}">
                  <a16:creationId xmlns:a16="http://schemas.microsoft.com/office/drawing/2014/main" id="{AD340FDD-CD13-B13B-ADF0-75851CDFEED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1438;p31">
            <a:extLst>
              <a:ext uri="{FF2B5EF4-FFF2-40B4-BE49-F238E27FC236}">
                <a16:creationId xmlns:a16="http://schemas.microsoft.com/office/drawing/2014/main" id="{3420B79C-B595-BAC8-FFD4-8EC18516F345}"/>
              </a:ext>
            </a:extLst>
          </p:cNvPr>
          <p:cNvGrpSpPr/>
          <p:nvPr/>
        </p:nvGrpSpPr>
        <p:grpSpPr>
          <a:xfrm rot="1371040">
            <a:off x="7448467" y="260454"/>
            <a:ext cx="334472" cy="321388"/>
            <a:chOff x="2416614" y="-315052"/>
            <a:chExt cx="2274706" cy="2185722"/>
          </a:xfrm>
        </p:grpSpPr>
        <p:sp>
          <p:nvSpPr>
            <p:cNvPr id="69" name="Google Shape;1439;p31">
              <a:extLst>
                <a:ext uri="{FF2B5EF4-FFF2-40B4-BE49-F238E27FC236}">
                  <a16:creationId xmlns:a16="http://schemas.microsoft.com/office/drawing/2014/main" id="{67777474-3517-C56A-A8B6-385AE7B72514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440;p31">
              <a:extLst>
                <a:ext uri="{FF2B5EF4-FFF2-40B4-BE49-F238E27FC236}">
                  <a16:creationId xmlns:a16="http://schemas.microsoft.com/office/drawing/2014/main" id="{8BD64A6F-4BA9-9633-1C84-A981CDA6554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441;p31">
              <a:extLst>
                <a:ext uri="{FF2B5EF4-FFF2-40B4-BE49-F238E27FC236}">
                  <a16:creationId xmlns:a16="http://schemas.microsoft.com/office/drawing/2014/main" id="{A19191EE-E792-6CC2-F2FA-74A91AE104C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442;p31">
              <a:extLst>
                <a:ext uri="{FF2B5EF4-FFF2-40B4-BE49-F238E27FC236}">
                  <a16:creationId xmlns:a16="http://schemas.microsoft.com/office/drawing/2014/main" id="{068E2B8B-9D64-647D-D9F5-59317CD740A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43;p31">
              <a:extLst>
                <a:ext uri="{FF2B5EF4-FFF2-40B4-BE49-F238E27FC236}">
                  <a16:creationId xmlns:a16="http://schemas.microsoft.com/office/drawing/2014/main" id="{FA8DD13D-B4A9-D6FF-4E1E-50A685AFC98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C5C621A-ED31-D972-FEB3-1A63718E56F0}"/>
              </a:ext>
            </a:extLst>
          </p:cNvPr>
          <p:cNvSpPr txBox="1"/>
          <p:nvPr/>
        </p:nvSpPr>
        <p:spPr>
          <a:xfrm>
            <a:off x="2622859" y="967454"/>
            <a:ext cx="466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له ضلـــــــــــــــــعان مُتطابقان</a:t>
            </a:r>
            <a:endParaRPr lang="en-US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4C87274-FA89-6A1E-1E4C-3397D6BE9F9C}"/>
              </a:ext>
            </a:extLst>
          </p:cNvPr>
          <p:cNvSpPr txBox="1"/>
          <p:nvPr/>
        </p:nvSpPr>
        <p:spPr>
          <a:xfrm>
            <a:off x="949059" y="2473734"/>
            <a:ext cx="6127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الزاويتان المُتقابلتان للضِّلعيـــــــــــــــــن</a:t>
            </a:r>
          </a:p>
          <a:p>
            <a:pPr algn="ctr"/>
            <a:r>
              <a:rPr lang="ar-OM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المُتطابقين متساويتان في القياس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1EAB2F54-E768-6EAB-55DF-63F58E61C776}"/>
              </a:ext>
            </a:extLst>
          </p:cNvPr>
          <p:cNvGrpSpPr/>
          <p:nvPr/>
        </p:nvGrpSpPr>
        <p:grpSpPr>
          <a:xfrm>
            <a:off x="6389435" y="1134541"/>
            <a:ext cx="2613890" cy="3470071"/>
            <a:chOff x="5824193" y="1345805"/>
            <a:chExt cx="2613890" cy="3470071"/>
          </a:xfrm>
        </p:grpSpPr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79DD88C9-FD2B-A4C4-3A39-5138745D8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19787" y="1345805"/>
              <a:ext cx="2422702" cy="3470071"/>
            </a:xfrm>
            <a:prstGeom prst="rect">
              <a:avLst/>
            </a:prstGeom>
          </p:spPr>
        </p:pic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55C255C4-47D3-8293-2030-7616B5DDD36E}"/>
                </a:ext>
              </a:extLst>
            </p:cNvPr>
            <p:cNvSpPr txBox="1"/>
            <p:nvPr/>
          </p:nvSpPr>
          <p:spPr>
            <a:xfrm>
              <a:off x="6938983" y="1373580"/>
              <a:ext cx="564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أ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AE2F86CC-E771-A5E1-63AE-11E020E8DDAA}"/>
                </a:ext>
              </a:extLst>
            </p:cNvPr>
            <p:cNvSpPr txBox="1"/>
            <p:nvPr/>
          </p:nvSpPr>
          <p:spPr>
            <a:xfrm>
              <a:off x="7873639" y="4291589"/>
              <a:ext cx="564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ب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44B7F6ED-9762-6904-ECD9-8ACE7F1AC606}"/>
                </a:ext>
              </a:extLst>
            </p:cNvPr>
            <p:cNvSpPr txBox="1"/>
            <p:nvPr/>
          </p:nvSpPr>
          <p:spPr>
            <a:xfrm>
              <a:off x="5824193" y="4291589"/>
              <a:ext cx="564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ج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AF7ADA28-C447-D66C-E151-4D28C0557D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56672" y="3098583"/>
              <a:ext cx="293510" cy="113916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B5CE6F5E-B875-CCAC-34AE-A76F8AFC3C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42997" y="3137798"/>
              <a:ext cx="297195" cy="74701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5F772913-3D16-730E-68C2-72E193526E62}"/>
              </a:ext>
            </a:extLst>
          </p:cNvPr>
          <p:cNvGrpSpPr/>
          <p:nvPr/>
        </p:nvGrpSpPr>
        <p:grpSpPr>
          <a:xfrm>
            <a:off x="2963258" y="1643664"/>
            <a:ext cx="3160889" cy="707886"/>
            <a:chOff x="801511" y="1670756"/>
            <a:chExt cx="3160889" cy="707886"/>
          </a:xfrm>
          <a:solidFill>
            <a:schemeClr val="accent2">
              <a:lumMod val="50000"/>
            </a:schemeClr>
          </a:solidFill>
        </p:grpSpPr>
        <p:sp>
          <p:nvSpPr>
            <p:cNvPr id="21" name="مستطيل 20">
              <a:extLst>
                <a:ext uri="{FF2B5EF4-FFF2-40B4-BE49-F238E27FC236}">
                  <a16:creationId xmlns:a16="http://schemas.microsoft.com/office/drawing/2014/main" id="{850BFCCA-541C-6960-2E22-591F7DE93595}"/>
                </a:ext>
              </a:extLst>
            </p:cNvPr>
            <p:cNvSpPr/>
            <p:nvPr/>
          </p:nvSpPr>
          <p:spPr>
            <a:xfrm>
              <a:off x="801511" y="1670756"/>
              <a:ext cx="3160889" cy="70788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3200" b="1" dirty="0">
                  <a:solidFill>
                    <a:schemeClr val="tx1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طول (أ ب)  =  طول (أ ج)</a:t>
              </a:r>
              <a:endParaRPr lang="en-US" sz="3200" b="1" dirty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F1F77BFA-B9F5-56B1-2AEA-C61CDA1E15F1}"/>
                </a:ext>
              </a:extLst>
            </p:cNvPr>
            <p:cNvCxnSpPr/>
            <p:nvPr/>
          </p:nvCxnSpPr>
          <p:spPr>
            <a:xfrm flipH="1">
              <a:off x="2619022" y="1773690"/>
              <a:ext cx="485422" cy="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9D026C40-1F98-CE68-3C61-91D0CDC8F347}"/>
                </a:ext>
              </a:extLst>
            </p:cNvPr>
            <p:cNvCxnSpPr/>
            <p:nvPr/>
          </p:nvCxnSpPr>
          <p:spPr>
            <a:xfrm flipH="1">
              <a:off x="1010356" y="1773690"/>
              <a:ext cx="485422" cy="0"/>
            </a:xfrm>
            <a:prstGeom prst="line">
              <a:avLst/>
            </a:prstGeom>
            <a:grpFill/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EF9BD29C-B714-2130-77EE-28BC0A76630A}"/>
              </a:ext>
            </a:extLst>
          </p:cNvPr>
          <p:cNvGrpSpPr/>
          <p:nvPr/>
        </p:nvGrpSpPr>
        <p:grpSpPr>
          <a:xfrm>
            <a:off x="2679455" y="3703015"/>
            <a:ext cx="3160889" cy="707886"/>
            <a:chOff x="794277" y="3783040"/>
            <a:chExt cx="3160889" cy="707886"/>
          </a:xfrm>
        </p:grpSpPr>
        <p:sp>
          <p:nvSpPr>
            <p:cNvPr id="25" name="مستطيل 24">
              <a:extLst>
                <a:ext uri="{FF2B5EF4-FFF2-40B4-BE49-F238E27FC236}">
                  <a16:creationId xmlns:a16="http://schemas.microsoft.com/office/drawing/2014/main" id="{A4366096-A16A-E899-4ED7-49BAE2034D98}"/>
                </a:ext>
              </a:extLst>
            </p:cNvPr>
            <p:cNvSpPr/>
            <p:nvPr/>
          </p:nvSpPr>
          <p:spPr>
            <a:xfrm>
              <a:off x="794277" y="3783040"/>
              <a:ext cx="3160889" cy="7078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4000" b="1" dirty="0">
                  <a:solidFill>
                    <a:schemeClr val="tx1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ق(ب)  = ق( ج )</a:t>
              </a:r>
              <a:endParaRPr lang="en-US" sz="4000" b="1" dirty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2A01EDEF-92FF-DAD0-EED0-2CFAD7752B86}"/>
                </a:ext>
              </a:extLst>
            </p:cNvPr>
            <p:cNvSpPr txBox="1"/>
            <p:nvPr/>
          </p:nvSpPr>
          <p:spPr>
            <a:xfrm>
              <a:off x="2692510" y="3829206"/>
              <a:ext cx="428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6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en-US" sz="1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51FEEEFE-AC69-A4AA-712D-B043365DB8CE}"/>
                </a:ext>
              </a:extLst>
            </p:cNvPr>
            <p:cNvSpPr txBox="1"/>
            <p:nvPr/>
          </p:nvSpPr>
          <p:spPr>
            <a:xfrm>
              <a:off x="1429854" y="3829206"/>
              <a:ext cx="4288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OM" sz="16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en-US" sz="1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6270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58B76EB5-4DEA-6908-AA3B-6D414E15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C75F897E-347D-5408-5FBF-BA1718DD33A2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216DDF15-205B-4027-89AE-E054D48F1666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B74BE6AA-89EC-4C87-1ED5-E58330745E3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788CCA03-7B9A-CD67-1507-449387BA8AF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6D67DD9E-1357-752B-8854-F99DB44735C3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43100B10-3543-53AC-171A-C89EAEDC1701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03A7771C-17B3-D315-4F51-F55ED6695938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A5A8330F-9433-9426-F9BA-AFC1A8CC6708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ED074A94-C539-5BB9-5D03-FE157751848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51E545CA-422E-C2AB-4874-FB39AA4E157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15CA2CB1-9786-F65B-6496-52A9C00C314B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0B33B107-AB4D-4F5E-303D-62307A7806B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1417;p31">
            <a:extLst>
              <a:ext uri="{FF2B5EF4-FFF2-40B4-BE49-F238E27FC236}">
                <a16:creationId xmlns:a16="http://schemas.microsoft.com/office/drawing/2014/main" id="{C57EF2FC-9CB6-6A02-F817-F68E54A5BBC3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C5F7759-4142-CF50-684D-2F48A19EDA5A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ص96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oogle Shape;2171;p39">
            <a:extLst>
              <a:ext uri="{FF2B5EF4-FFF2-40B4-BE49-F238E27FC236}">
                <a16:creationId xmlns:a16="http://schemas.microsoft.com/office/drawing/2014/main" id="{3E4EC42C-BDEF-4A6D-4B94-04A0F1CFDAF5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7" name="Google Shape;2172;p39">
              <a:extLst>
                <a:ext uri="{FF2B5EF4-FFF2-40B4-BE49-F238E27FC236}">
                  <a16:creationId xmlns:a16="http://schemas.microsoft.com/office/drawing/2014/main" id="{C9387153-CD6C-4FCF-D12A-4FC766688D4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3;p39">
              <a:extLst>
                <a:ext uri="{FF2B5EF4-FFF2-40B4-BE49-F238E27FC236}">
                  <a16:creationId xmlns:a16="http://schemas.microsoft.com/office/drawing/2014/main" id="{E50326E2-F44B-A07B-87E4-8DF12028AA2A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4;p39">
              <a:extLst>
                <a:ext uri="{FF2B5EF4-FFF2-40B4-BE49-F238E27FC236}">
                  <a16:creationId xmlns:a16="http://schemas.microsoft.com/office/drawing/2014/main" id="{7E5E5796-E546-E307-4F5E-5125CF392504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75;p39">
              <a:extLst>
                <a:ext uri="{FF2B5EF4-FFF2-40B4-BE49-F238E27FC236}">
                  <a16:creationId xmlns:a16="http://schemas.microsoft.com/office/drawing/2014/main" id="{A020D256-14ED-7368-C0B2-51FF8E2CCEE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76;p39">
              <a:extLst>
                <a:ext uri="{FF2B5EF4-FFF2-40B4-BE49-F238E27FC236}">
                  <a16:creationId xmlns:a16="http://schemas.microsoft.com/office/drawing/2014/main" id="{DA8F4B71-01A2-A6DF-6D24-7A4943D510B3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صورة 8">
            <a:extLst>
              <a:ext uri="{FF2B5EF4-FFF2-40B4-BE49-F238E27FC236}">
                <a16:creationId xmlns:a16="http://schemas.microsoft.com/office/drawing/2014/main" id="{59D1929E-FB6F-FB03-D0AE-B102911A2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94" y="1079925"/>
            <a:ext cx="8107986" cy="176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5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/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/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1417;p31">
            <a:extLst>
              <a:ext uri="{FF2B5EF4-FFF2-40B4-BE49-F238E27FC236}">
                <a16:creationId xmlns:a16="http://schemas.microsoft.com/office/drawing/2014/main" id="{41BD4CE5-6882-45B1-D46C-D9D362ABEE90}"/>
              </a:ext>
            </a:extLst>
          </p:cNvPr>
          <p:cNvSpPr/>
          <p:nvPr/>
        </p:nvSpPr>
        <p:spPr>
          <a:xfrm>
            <a:off x="3094263" y="85954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TextBox 3">
            <a:extLst>
              <a:ext uri="{FF2B5EF4-FFF2-40B4-BE49-F238E27FC236}">
                <a16:creationId xmlns:a16="http://schemas.microsoft.com/office/drawing/2014/main" id="{C78BCA7E-ABB9-CFF2-E860-0391375BF680}"/>
              </a:ext>
            </a:extLst>
          </p:cNvPr>
          <p:cNvSpPr txBox="1"/>
          <p:nvPr/>
        </p:nvSpPr>
        <p:spPr>
          <a:xfrm>
            <a:off x="3305022" y="171607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ص68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oogle Shape;2171;p39">
            <a:extLst>
              <a:ext uri="{FF2B5EF4-FFF2-40B4-BE49-F238E27FC236}">
                <a16:creationId xmlns:a16="http://schemas.microsoft.com/office/drawing/2014/main" id="{F38909A7-3FD1-800C-CF4E-348DF7F4551F}"/>
              </a:ext>
            </a:extLst>
          </p:cNvPr>
          <p:cNvGrpSpPr/>
          <p:nvPr/>
        </p:nvGrpSpPr>
        <p:grpSpPr>
          <a:xfrm flipH="1">
            <a:off x="6045885" y="141459"/>
            <a:ext cx="476551" cy="457909"/>
            <a:chOff x="2416614" y="-315052"/>
            <a:chExt cx="2274706" cy="2185722"/>
          </a:xfrm>
        </p:grpSpPr>
        <p:sp>
          <p:nvSpPr>
            <p:cNvPr id="47" name="Google Shape;2172;p39">
              <a:extLst>
                <a:ext uri="{FF2B5EF4-FFF2-40B4-BE49-F238E27FC236}">
                  <a16:creationId xmlns:a16="http://schemas.microsoft.com/office/drawing/2014/main" id="{2777448B-7691-FF3E-4E16-307F5C62DBA1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173;p39">
              <a:extLst>
                <a:ext uri="{FF2B5EF4-FFF2-40B4-BE49-F238E27FC236}">
                  <a16:creationId xmlns:a16="http://schemas.microsoft.com/office/drawing/2014/main" id="{9FDCE87E-F1DF-E7F3-6F8E-30A1E66FC3F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174;p39">
              <a:extLst>
                <a:ext uri="{FF2B5EF4-FFF2-40B4-BE49-F238E27FC236}">
                  <a16:creationId xmlns:a16="http://schemas.microsoft.com/office/drawing/2014/main" id="{BF43838E-5C56-B212-83F9-8614FB7904B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175;p39">
              <a:extLst>
                <a:ext uri="{FF2B5EF4-FFF2-40B4-BE49-F238E27FC236}">
                  <a16:creationId xmlns:a16="http://schemas.microsoft.com/office/drawing/2014/main" id="{83ECE546-7077-DAB9-D3F4-377DCB811AF4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176;p39">
              <a:extLst>
                <a:ext uri="{FF2B5EF4-FFF2-40B4-BE49-F238E27FC236}">
                  <a16:creationId xmlns:a16="http://schemas.microsoft.com/office/drawing/2014/main" id="{DF070A87-B404-2D73-C87C-71811464F07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14980D0B-DDCD-573F-9CD7-8371A5A40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2" y="954183"/>
            <a:ext cx="8449841" cy="26394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2C38BBD6-1C6C-5698-5915-96CA6B5D1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D9A611D0-3A96-B1E0-3733-E662E02BCA8B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F6544C2B-3DDF-F74E-41C2-1621C9044370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27216EF5-1E89-0533-4E9E-DA48B5BCFD6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63E4561B-4217-E3A0-D407-BC232A46FD52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4E3BA380-C18D-EE21-D62D-920DD280EE11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8FBA5599-7452-40D5-085F-D15F5544F94B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7D92AA12-47E1-13E1-2D48-180AAD2997CD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CF267826-F48B-F422-AA70-0B31AA0ADD5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F3D05D30-F4F3-3649-E096-BCD0147D12F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84DD06D8-942B-FA2A-99AA-80E52113276B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DB8B4D9B-65CD-F65F-3E3F-EFD2890A66B6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5AB4A878-2233-594E-B054-403B617E3431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Google Shape;1417;p31">
            <a:extLst>
              <a:ext uri="{FF2B5EF4-FFF2-40B4-BE49-F238E27FC236}">
                <a16:creationId xmlns:a16="http://schemas.microsoft.com/office/drawing/2014/main" id="{70A6000B-2195-60DA-A818-240E8A23B34F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FB87FFC9-F426-5987-BA11-A87914ADD9DF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ص68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oogle Shape;2171;p39">
            <a:extLst>
              <a:ext uri="{FF2B5EF4-FFF2-40B4-BE49-F238E27FC236}">
                <a16:creationId xmlns:a16="http://schemas.microsoft.com/office/drawing/2014/main" id="{10B8A3DD-246C-1BAA-0F39-2C1C0BA62849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8" name="Google Shape;2172;p39">
              <a:extLst>
                <a:ext uri="{FF2B5EF4-FFF2-40B4-BE49-F238E27FC236}">
                  <a16:creationId xmlns:a16="http://schemas.microsoft.com/office/drawing/2014/main" id="{F360E429-5AD2-A9DD-E917-FC2F9829903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3;p39">
              <a:extLst>
                <a:ext uri="{FF2B5EF4-FFF2-40B4-BE49-F238E27FC236}">
                  <a16:creationId xmlns:a16="http://schemas.microsoft.com/office/drawing/2014/main" id="{63E9DB72-CC95-FB6A-9C35-C30A7D39BCA6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4;p39">
              <a:extLst>
                <a:ext uri="{FF2B5EF4-FFF2-40B4-BE49-F238E27FC236}">
                  <a16:creationId xmlns:a16="http://schemas.microsoft.com/office/drawing/2014/main" id="{177AF24A-5F70-7DFB-86BF-65BD0CE5AC83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75;p39">
              <a:extLst>
                <a:ext uri="{FF2B5EF4-FFF2-40B4-BE49-F238E27FC236}">
                  <a16:creationId xmlns:a16="http://schemas.microsoft.com/office/drawing/2014/main" id="{AF1B90A0-BCE5-9EF6-48E8-31D78A070D5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76;p39">
              <a:extLst>
                <a:ext uri="{FF2B5EF4-FFF2-40B4-BE49-F238E27FC236}">
                  <a16:creationId xmlns:a16="http://schemas.microsoft.com/office/drawing/2014/main" id="{1B2BC32B-B8D7-096D-7F64-2152E49816D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B1FFAF87-D450-EFCF-2A21-13B3ABD46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67" y="971131"/>
            <a:ext cx="8432376" cy="400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5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>
          <a:extLst>
            <a:ext uri="{FF2B5EF4-FFF2-40B4-BE49-F238E27FC236}">
              <a16:creationId xmlns:a16="http://schemas.microsoft.com/office/drawing/2014/main" id="{250EDCFC-0847-9AD4-ECB8-EF8FED5F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30">
            <a:extLst>
              <a:ext uri="{FF2B5EF4-FFF2-40B4-BE49-F238E27FC236}">
                <a16:creationId xmlns:a16="http://schemas.microsoft.com/office/drawing/2014/main" id="{4FED4E31-7FA7-8120-A43F-50967D3D28D6}"/>
              </a:ext>
            </a:extLst>
          </p:cNvPr>
          <p:cNvGrpSpPr/>
          <p:nvPr/>
        </p:nvGrpSpPr>
        <p:grpSpPr>
          <a:xfrm rot="1372388">
            <a:off x="8471839" y="173407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>
              <a:extLst>
                <a:ext uri="{FF2B5EF4-FFF2-40B4-BE49-F238E27FC236}">
                  <a16:creationId xmlns:a16="http://schemas.microsoft.com/office/drawing/2014/main" id="{383399FD-FECA-7611-8C9E-E3C9AD7135BA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>
              <a:extLst>
                <a:ext uri="{FF2B5EF4-FFF2-40B4-BE49-F238E27FC236}">
                  <a16:creationId xmlns:a16="http://schemas.microsoft.com/office/drawing/2014/main" id="{C39F6E06-251D-AFA9-62B0-FFAB1D4FC8B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>
              <a:extLst>
                <a:ext uri="{FF2B5EF4-FFF2-40B4-BE49-F238E27FC236}">
                  <a16:creationId xmlns:a16="http://schemas.microsoft.com/office/drawing/2014/main" id="{80E6299C-2B14-C753-AFAB-FA0AEF585036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0">
              <a:extLst>
                <a:ext uri="{FF2B5EF4-FFF2-40B4-BE49-F238E27FC236}">
                  <a16:creationId xmlns:a16="http://schemas.microsoft.com/office/drawing/2014/main" id="{BDE63098-9CB4-7940-87A8-BD04653894C0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0">
              <a:extLst>
                <a:ext uri="{FF2B5EF4-FFF2-40B4-BE49-F238E27FC236}">
                  <a16:creationId xmlns:a16="http://schemas.microsoft.com/office/drawing/2014/main" id="{9C3B0284-C35F-3927-1F89-9F66BBEFA7E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1417;p31">
            <a:extLst>
              <a:ext uri="{FF2B5EF4-FFF2-40B4-BE49-F238E27FC236}">
                <a16:creationId xmlns:a16="http://schemas.microsoft.com/office/drawing/2014/main" id="{12BBB62E-E0A7-8B4E-4A10-91127AEF2C78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0114D0-935E-0246-04E4-A827C5B47C7B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ص68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427222E4-B498-BECD-B0AA-3342D4E6B315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C29CFAD9-B999-01AC-E8AE-4DF2CFB0DB01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CACB1443-979A-7D05-6D75-3961E2E86AAB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2B2C4600-C95B-4AE9-AA5D-69D858E5E06F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4A71412D-4AAF-D8FB-8553-B4F62DB9263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B6ED60DF-F86D-C1DC-E5A8-142F07164E3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5F2DF59C-D21E-1F34-E843-A141BA8F7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13" y="1277221"/>
            <a:ext cx="8507202" cy="197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64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>
          <a:extLst>
            <a:ext uri="{FF2B5EF4-FFF2-40B4-BE49-F238E27FC236}">
              <a16:creationId xmlns:a16="http://schemas.microsoft.com/office/drawing/2014/main" id="{7DF4C88F-69B5-A040-7203-9852DEC72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30">
            <a:extLst>
              <a:ext uri="{FF2B5EF4-FFF2-40B4-BE49-F238E27FC236}">
                <a16:creationId xmlns:a16="http://schemas.microsoft.com/office/drawing/2014/main" id="{EE7A2CF8-3E1C-E1AC-ABA1-65D616CF416E}"/>
              </a:ext>
            </a:extLst>
          </p:cNvPr>
          <p:cNvGrpSpPr/>
          <p:nvPr/>
        </p:nvGrpSpPr>
        <p:grpSpPr>
          <a:xfrm rot="1372388">
            <a:off x="8471839" y="173407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>
              <a:extLst>
                <a:ext uri="{FF2B5EF4-FFF2-40B4-BE49-F238E27FC236}">
                  <a16:creationId xmlns:a16="http://schemas.microsoft.com/office/drawing/2014/main" id="{40C9571E-1FDF-E7AC-6593-D4CFA828ACAE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>
              <a:extLst>
                <a:ext uri="{FF2B5EF4-FFF2-40B4-BE49-F238E27FC236}">
                  <a16:creationId xmlns:a16="http://schemas.microsoft.com/office/drawing/2014/main" id="{88687BE4-3FEA-4DBE-F9DE-73D7E37A368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>
              <a:extLst>
                <a:ext uri="{FF2B5EF4-FFF2-40B4-BE49-F238E27FC236}">
                  <a16:creationId xmlns:a16="http://schemas.microsoft.com/office/drawing/2014/main" id="{12DF1F90-235A-6FC4-23F3-C5B2957ED29D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0">
              <a:extLst>
                <a:ext uri="{FF2B5EF4-FFF2-40B4-BE49-F238E27FC236}">
                  <a16:creationId xmlns:a16="http://schemas.microsoft.com/office/drawing/2014/main" id="{E3BFCB55-D23E-766A-37CC-4B56A68B756A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0">
              <a:extLst>
                <a:ext uri="{FF2B5EF4-FFF2-40B4-BE49-F238E27FC236}">
                  <a16:creationId xmlns:a16="http://schemas.microsoft.com/office/drawing/2014/main" id="{6B1FBBE4-4556-7705-AAAF-5C449D01C36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1417;p31">
            <a:extLst>
              <a:ext uri="{FF2B5EF4-FFF2-40B4-BE49-F238E27FC236}">
                <a16:creationId xmlns:a16="http://schemas.microsoft.com/office/drawing/2014/main" id="{30B9BF4B-FB8D-CE1D-67CA-39A1A0BE7FC1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ABAD3A-57EC-597E-DF3D-C1069B7A5FEF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ص68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BC32DA85-A8AA-955C-0F04-84412F043A77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0EAA155E-C003-70D9-15C4-931F1EB542D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9F8D40D5-5AA8-BD2E-1914-4EA66BC35804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75C5DD3F-F9B2-AD02-B772-54827AFA305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6E4CF017-EA8F-6A6C-FC03-5113F992E229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80D6E61E-EDFF-1773-FFA1-4FCB69DBD6A2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صورة 10">
            <a:extLst>
              <a:ext uri="{FF2B5EF4-FFF2-40B4-BE49-F238E27FC236}">
                <a16:creationId xmlns:a16="http://schemas.microsoft.com/office/drawing/2014/main" id="{192A3148-7792-3AF4-02C4-00206265A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84" y="1181975"/>
            <a:ext cx="8115123" cy="176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63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>
          <a:extLst>
            <a:ext uri="{FF2B5EF4-FFF2-40B4-BE49-F238E27FC236}">
              <a16:creationId xmlns:a16="http://schemas.microsoft.com/office/drawing/2014/main" id="{B5324008-4054-6EAF-1959-935F14F11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30">
            <a:extLst>
              <a:ext uri="{FF2B5EF4-FFF2-40B4-BE49-F238E27FC236}">
                <a16:creationId xmlns:a16="http://schemas.microsoft.com/office/drawing/2014/main" id="{5759328A-37B6-7EED-DE44-14954FF477BF}"/>
              </a:ext>
            </a:extLst>
          </p:cNvPr>
          <p:cNvGrpSpPr/>
          <p:nvPr/>
        </p:nvGrpSpPr>
        <p:grpSpPr>
          <a:xfrm rot="1372388">
            <a:off x="8471839" y="173407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>
              <a:extLst>
                <a:ext uri="{FF2B5EF4-FFF2-40B4-BE49-F238E27FC236}">
                  <a16:creationId xmlns:a16="http://schemas.microsoft.com/office/drawing/2014/main" id="{7E994AA6-3D94-6CAD-9D3D-4FC77AA73ED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>
              <a:extLst>
                <a:ext uri="{FF2B5EF4-FFF2-40B4-BE49-F238E27FC236}">
                  <a16:creationId xmlns:a16="http://schemas.microsoft.com/office/drawing/2014/main" id="{C28AFA9C-556C-724E-065D-2802D1F94D1A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>
              <a:extLst>
                <a:ext uri="{FF2B5EF4-FFF2-40B4-BE49-F238E27FC236}">
                  <a16:creationId xmlns:a16="http://schemas.microsoft.com/office/drawing/2014/main" id="{BB241070-B4E0-9BCC-8E4B-AECCF7AE7926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0">
              <a:extLst>
                <a:ext uri="{FF2B5EF4-FFF2-40B4-BE49-F238E27FC236}">
                  <a16:creationId xmlns:a16="http://schemas.microsoft.com/office/drawing/2014/main" id="{4D420009-68C7-5865-D47F-79694228DED5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0">
              <a:extLst>
                <a:ext uri="{FF2B5EF4-FFF2-40B4-BE49-F238E27FC236}">
                  <a16:creationId xmlns:a16="http://schemas.microsoft.com/office/drawing/2014/main" id="{7241BB73-27C7-3B25-1D46-EFC8EAD9522C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1417;p31">
            <a:extLst>
              <a:ext uri="{FF2B5EF4-FFF2-40B4-BE49-F238E27FC236}">
                <a16:creationId xmlns:a16="http://schemas.microsoft.com/office/drawing/2014/main" id="{3E4770B2-B5DF-FB9F-719B-BBA2F334DC39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FCDC1-2476-44C5-094F-F66D50D4CDC9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النشاط ص68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628B9D32-7E6F-4165-B0F1-C8FFD08F53EA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7507390A-12D3-AD6E-A926-8A032E496869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AD6DE430-F7A1-3A02-F078-A2717DE452E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6EC10E9E-5257-91A0-D805-42DD6CB23C14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958AF1AC-094E-91AA-28A4-5606AC96F24E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9744950D-CCA8-2B06-3579-34329F9B6BF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صورة 10">
            <a:extLst>
              <a:ext uri="{FF2B5EF4-FFF2-40B4-BE49-F238E27FC236}">
                <a16:creationId xmlns:a16="http://schemas.microsoft.com/office/drawing/2014/main" id="{6C741153-335E-1AA9-35FE-AC8156811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0" y="1083781"/>
            <a:ext cx="8454162" cy="297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371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>
          <a:extLst>
            <a:ext uri="{FF2B5EF4-FFF2-40B4-BE49-F238E27FC236}">
              <a16:creationId xmlns:a16="http://schemas.microsoft.com/office/drawing/2014/main" id="{8902AB83-F7E3-E654-3157-F903EF130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30">
            <a:extLst>
              <a:ext uri="{FF2B5EF4-FFF2-40B4-BE49-F238E27FC236}">
                <a16:creationId xmlns:a16="http://schemas.microsoft.com/office/drawing/2014/main" id="{3C1BD8C3-8A4B-8393-249F-CDEB1E231737}"/>
              </a:ext>
            </a:extLst>
          </p:cNvPr>
          <p:cNvGrpSpPr/>
          <p:nvPr/>
        </p:nvGrpSpPr>
        <p:grpSpPr>
          <a:xfrm rot="1372388">
            <a:off x="8471839" y="173407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>
              <a:extLst>
                <a:ext uri="{FF2B5EF4-FFF2-40B4-BE49-F238E27FC236}">
                  <a16:creationId xmlns:a16="http://schemas.microsoft.com/office/drawing/2014/main" id="{6C9E8EE3-62A5-4EDF-E779-DE1CEDC551A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0">
              <a:extLst>
                <a:ext uri="{FF2B5EF4-FFF2-40B4-BE49-F238E27FC236}">
                  <a16:creationId xmlns:a16="http://schemas.microsoft.com/office/drawing/2014/main" id="{BEABCA70-1A85-F678-9410-71096839D705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0">
              <a:extLst>
                <a:ext uri="{FF2B5EF4-FFF2-40B4-BE49-F238E27FC236}">
                  <a16:creationId xmlns:a16="http://schemas.microsoft.com/office/drawing/2014/main" id="{87E90855-BE18-126B-C062-9774F40B3DB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0">
              <a:extLst>
                <a:ext uri="{FF2B5EF4-FFF2-40B4-BE49-F238E27FC236}">
                  <a16:creationId xmlns:a16="http://schemas.microsoft.com/office/drawing/2014/main" id="{60B8BBAD-D73A-34B5-229C-BB32B1B9B59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0">
              <a:extLst>
                <a:ext uri="{FF2B5EF4-FFF2-40B4-BE49-F238E27FC236}">
                  <a16:creationId xmlns:a16="http://schemas.microsoft.com/office/drawing/2014/main" id="{1459C697-021A-E9D2-913A-BC663624D70D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1417;p31">
            <a:extLst>
              <a:ext uri="{FF2B5EF4-FFF2-40B4-BE49-F238E27FC236}">
                <a16:creationId xmlns:a16="http://schemas.microsoft.com/office/drawing/2014/main" id="{42EAC051-426F-3490-E197-E8BB3AF49E81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9E8841-6835-8BD2-3E85-8BB549E4DFE9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ص96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B22E41D0-9FAB-48EC-34E7-EFDAF373B076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6D484398-4D1C-C3C0-E217-15C8A2BE4CD8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A30EE0F2-D22C-6D8D-8343-BA21E8BE1DB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13EC693C-306B-71AA-0A59-2B52401D676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E097091F-3D6B-300C-22AF-EAD7243E5CAD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2AF9CFAB-BA76-EEB0-1A02-85B0963D6A43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8369162D-8C80-954F-7183-EFE44B212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48" y="959217"/>
            <a:ext cx="8008098" cy="266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58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CB796A93-9EB8-1D9A-12BC-DEF7123B1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A8A660E3-7FD2-084D-54FE-066F04AB2BF8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6317E930-E819-BD45-D1AA-42E6B702996C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C45D25F8-02E3-BEC4-3CEA-5D2F6B38456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54821AA3-FCD5-0113-7E77-F7E99DCC7D27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B034E4BA-7A91-A3BF-8927-6419611924A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5CB1E428-9982-B461-11F3-12F4A17A928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CCFD22C9-42F7-0E5C-E19B-9454F9A4956F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7C26CCDD-DF6E-4C29-5626-13795B3E66B2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D8D4894D-8D29-DA5D-1CED-7A098A9838B2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609FDECB-3CB5-12E3-630C-48C5CD19B0E9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1FA8FE68-EE96-EFB3-2374-344624D2596F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9FCE6405-DA1D-2E1E-EF05-84232BEB736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417;p31">
            <a:extLst>
              <a:ext uri="{FF2B5EF4-FFF2-40B4-BE49-F238E27FC236}">
                <a16:creationId xmlns:a16="http://schemas.microsoft.com/office/drawing/2014/main" id="{787744EA-A9B4-F662-A04F-71C0171251DA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7176F6D-8F64-2BB0-BB71-67DBBBE16320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ص97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oogle Shape;2171;p39">
            <a:extLst>
              <a:ext uri="{FF2B5EF4-FFF2-40B4-BE49-F238E27FC236}">
                <a16:creationId xmlns:a16="http://schemas.microsoft.com/office/drawing/2014/main" id="{12072C2B-6E59-E499-929B-528F456402AD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5" name="Google Shape;2172;p39">
              <a:extLst>
                <a:ext uri="{FF2B5EF4-FFF2-40B4-BE49-F238E27FC236}">
                  <a16:creationId xmlns:a16="http://schemas.microsoft.com/office/drawing/2014/main" id="{D647F5D2-8195-3B90-475D-75CD30283FE7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173;p39">
              <a:extLst>
                <a:ext uri="{FF2B5EF4-FFF2-40B4-BE49-F238E27FC236}">
                  <a16:creationId xmlns:a16="http://schemas.microsoft.com/office/drawing/2014/main" id="{9FD9412A-640D-83B2-8A63-6D73EA3DF550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D9887F98-1B24-00EF-4980-3B0931921D19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F3287164-676F-9D76-F2A9-1B6D8775EEE7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7FF7763F-A988-A837-1233-81ED968023B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979BC66C-5040-050C-CC4F-587E552BB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41" y="1049589"/>
            <a:ext cx="8316800" cy="233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66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>
          <a:extLst>
            <a:ext uri="{FF2B5EF4-FFF2-40B4-BE49-F238E27FC236}">
              <a16:creationId xmlns:a16="http://schemas.microsoft.com/office/drawing/2014/main" id="{1C877FE8-0FCA-CE2C-0909-65516CA86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33">
            <a:extLst>
              <a:ext uri="{FF2B5EF4-FFF2-40B4-BE49-F238E27FC236}">
                <a16:creationId xmlns:a16="http://schemas.microsoft.com/office/drawing/2014/main" id="{E41CFBD9-4480-8956-5E12-C1DA50F516DD}"/>
              </a:ext>
            </a:extLst>
          </p:cNvPr>
          <p:cNvGrpSpPr/>
          <p:nvPr/>
        </p:nvGrpSpPr>
        <p:grpSpPr>
          <a:xfrm rot="1372388">
            <a:off x="124999" y="201821"/>
            <a:ext cx="639751" cy="626814"/>
            <a:chOff x="2416614" y="-315052"/>
            <a:chExt cx="2274706" cy="2185722"/>
          </a:xfrm>
        </p:grpSpPr>
        <p:sp>
          <p:nvSpPr>
            <p:cNvPr id="1583" name="Google Shape;1583;p33">
              <a:extLst>
                <a:ext uri="{FF2B5EF4-FFF2-40B4-BE49-F238E27FC236}">
                  <a16:creationId xmlns:a16="http://schemas.microsoft.com/office/drawing/2014/main" id="{BF4AC971-A7E9-9E55-07B2-068DD9DE15C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3">
              <a:extLst>
                <a:ext uri="{FF2B5EF4-FFF2-40B4-BE49-F238E27FC236}">
                  <a16:creationId xmlns:a16="http://schemas.microsoft.com/office/drawing/2014/main" id="{D2FA2740-7CDE-E8A3-DF5B-9C017D44D65D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3">
              <a:extLst>
                <a:ext uri="{FF2B5EF4-FFF2-40B4-BE49-F238E27FC236}">
                  <a16:creationId xmlns:a16="http://schemas.microsoft.com/office/drawing/2014/main" id="{A99EA4BF-3AB8-EC93-C947-A131AF0FBD02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3">
              <a:extLst>
                <a:ext uri="{FF2B5EF4-FFF2-40B4-BE49-F238E27FC236}">
                  <a16:creationId xmlns:a16="http://schemas.microsoft.com/office/drawing/2014/main" id="{DA3B7F6F-742A-8A6C-7F0B-6E625951FA5F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>
              <a:extLst>
                <a:ext uri="{FF2B5EF4-FFF2-40B4-BE49-F238E27FC236}">
                  <a16:creationId xmlns:a16="http://schemas.microsoft.com/office/drawing/2014/main" id="{D7C71095-2A3E-B25D-D985-B830585CBF17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8" name="Google Shape;1588;p33">
            <a:extLst>
              <a:ext uri="{FF2B5EF4-FFF2-40B4-BE49-F238E27FC236}">
                <a16:creationId xmlns:a16="http://schemas.microsoft.com/office/drawing/2014/main" id="{E38213B9-CE48-1983-8C59-C456E7CD2C6B}"/>
              </a:ext>
            </a:extLst>
          </p:cNvPr>
          <p:cNvGrpSpPr/>
          <p:nvPr/>
        </p:nvGrpSpPr>
        <p:grpSpPr>
          <a:xfrm rot="-1213353">
            <a:off x="751299" y="167950"/>
            <a:ext cx="279018" cy="268103"/>
            <a:chOff x="2416614" y="-315052"/>
            <a:chExt cx="2274706" cy="2185722"/>
          </a:xfrm>
        </p:grpSpPr>
        <p:sp>
          <p:nvSpPr>
            <p:cNvPr id="1589" name="Google Shape;1589;p33">
              <a:extLst>
                <a:ext uri="{FF2B5EF4-FFF2-40B4-BE49-F238E27FC236}">
                  <a16:creationId xmlns:a16="http://schemas.microsoft.com/office/drawing/2014/main" id="{F5B87C30-0BE4-8AAF-BE10-51D37790FA53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3">
              <a:extLst>
                <a:ext uri="{FF2B5EF4-FFF2-40B4-BE49-F238E27FC236}">
                  <a16:creationId xmlns:a16="http://schemas.microsoft.com/office/drawing/2014/main" id="{7069F8F0-ECDA-404B-5C58-A2F9F5728098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33">
              <a:extLst>
                <a:ext uri="{FF2B5EF4-FFF2-40B4-BE49-F238E27FC236}">
                  <a16:creationId xmlns:a16="http://schemas.microsoft.com/office/drawing/2014/main" id="{46966BE8-ED22-8CD0-C1F4-2597F320E25E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3">
              <a:extLst>
                <a:ext uri="{FF2B5EF4-FFF2-40B4-BE49-F238E27FC236}">
                  <a16:creationId xmlns:a16="http://schemas.microsoft.com/office/drawing/2014/main" id="{C3784162-C471-082C-F5DE-D35E0968A678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3">
              <a:extLst>
                <a:ext uri="{FF2B5EF4-FFF2-40B4-BE49-F238E27FC236}">
                  <a16:creationId xmlns:a16="http://schemas.microsoft.com/office/drawing/2014/main" id="{3A11C020-966D-1267-479F-F25B4C8379B8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417;p31">
            <a:extLst>
              <a:ext uri="{FF2B5EF4-FFF2-40B4-BE49-F238E27FC236}">
                <a16:creationId xmlns:a16="http://schemas.microsoft.com/office/drawing/2014/main" id="{32AB7E5B-1AD6-CD45-4FB0-5E71F7FF2924}"/>
              </a:ext>
            </a:extLst>
          </p:cNvPr>
          <p:cNvSpPr/>
          <p:nvPr/>
        </p:nvSpPr>
        <p:spPr>
          <a:xfrm>
            <a:off x="3094263" y="265568"/>
            <a:ext cx="3780065" cy="60799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EC9EF8-62E2-9DB2-1F18-31AE5782B83D}"/>
              </a:ext>
            </a:extLst>
          </p:cNvPr>
          <p:cNvSpPr txBox="1"/>
          <p:nvPr/>
        </p:nvSpPr>
        <p:spPr>
          <a:xfrm>
            <a:off x="3305022" y="351221"/>
            <a:ext cx="2740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كتاب الطالب ص97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oogle Shape;2171;p39">
            <a:extLst>
              <a:ext uri="{FF2B5EF4-FFF2-40B4-BE49-F238E27FC236}">
                <a16:creationId xmlns:a16="http://schemas.microsoft.com/office/drawing/2014/main" id="{B7F6126F-1AAA-C7D0-30F7-75F818BD1FA3}"/>
              </a:ext>
            </a:extLst>
          </p:cNvPr>
          <p:cNvGrpSpPr/>
          <p:nvPr/>
        </p:nvGrpSpPr>
        <p:grpSpPr>
          <a:xfrm flipH="1">
            <a:off x="6045885" y="321073"/>
            <a:ext cx="476551" cy="457909"/>
            <a:chOff x="2416614" y="-315052"/>
            <a:chExt cx="2274706" cy="2185722"/>
          </a:xfrm>
        </p:grpSpPr>
        <p:sp>
          <p:nvSpPr>
            <p:cNvPr id="6" name="Google Shape;2172;p39">
              <a:extLst>
                <a:ext uri="{FF2B5EF4-FFF2-40B4-BE49-F238E27FC236}">
                  <a16:creationId xmlns:a16="http://schemas.microsoft.com/office/drawing/2014/main" id="{3BAC7C1F-3EFA-5D36-AEDA-0F28FD267BF2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173;p39">
              <a:extLst>
                <a:ext uri="{FF2B5EF4-FFF2-40B4-BE49-F238E27FC236}">
                  <a16:creationId xmlns:a16="http://schemas.microsoft.com/office/drawing/2014/main" id="{3F8C90C1-B1E0-AEE6-4712-A767BAFA521F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4;p39">
              <a:extLst>
                <a:ext uri="{FF2B5EF4-FFF2-40B4-BE49-F238E27FC236}">
                  <a16:creationId xmlns:a16="http://schemas.microsoft.com/office/drawing/2014/main" id="{7A7F4A81-82A1-AE27-3840-87BF3E31B736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5;p39">
              <a:extLst>
                <a:ext uri="{FF2B5EF4-FFF2-40B4-BE49-F238E27FC236}">
                  <a16:creationId xmlns:a16="http://schemas.microsoft.com/office/drawing/2014/main" id="{BB557BBD-F3AD-A388-89D3-EEC3F5303052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6;p39">
              <a:extLst>
                <a:ext uri="{FF2B5EF4-FFF2-40B4-BE49-F238E27FC236}">
                  <a16:creationId xmlns:a16="http://schemas.microsoft.com/office/drawing/2014/main" id="{F9F979C3-4064-595B-34C0-4F0211B45B7A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6BE03CC7-297B-4C6B-A04D-DA3DAAB75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50" y="1098473"/>
            <a:ext cx="8286010" cy="254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16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5" name="Google Shape;2225;p41"/>
          <p:cNvGrpSpPr/>
          <p:nvPr/>
        </p:nvGrpSpPr>
        <p:grpSpPr>
          <a:xfrm>
            <a:off x="6857862" y="1246357"/>
            <a:ext cx="476551" cy="457909"/>
            <a:chOff x="2416614" y="-315052"/>
            <a:chExt cx="2274706" cy="2185722"/>
          </a:xfrm>
        </p:grpSpPr>
        <p:sp>
          <p:nvSpPr>
            <p:cNvPr id="2226" name="Google Shape;2226;p41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1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1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1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1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7" name="Google Shape;2237;p41"/>
          <p:cNvGrpSpPr/>
          <p:nvPr/>
        </p:nvGrpSpPr>
        <p:grpSpPr>
          <a:xfrm>
            <a:off x="7194860" y="1047959"/>
            <a:ext cx="279106" cy="268188"/>
            <a:chOff x="2416614" y="-315052"/>
            <a:chExt cx="2274706" cy="2185722"/>
          </a:xfrm>
        </p:grpSpPr>
        <p:sp>
          <p:nvSpPr>
            <p:cNvPr id="2238" name="Google Shape;2238;p41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41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41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41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41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CDA9BDB-5CFF-40CC-82AE-A1D31B992E31}"/>
              </a:ext>
            </a:extLst>
          </p:cNvPr>
          <p:cNvSpPr txBox="1"/>
          <p:nvPr/>
        </p:nvSpPr>
        <p:spPr>
          <a:xfrm>
            <a:off x="2269044" y="1369158"/>
            <a:ext cx="49337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0" i="0" dirty="0">
                <a:solidFill>
                  <a:srgbClr val="00B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"اللهمّ انفعنا بما علّمتنا، وعلّمنا ما ينفعنا، وزدنا علمًا وبارك لنا فيه"</a:t>
            </a:r>
            <a:endParaRPr lang="en-US" sz="44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oogle Shape;2225;p41">
            <a:extLst>
              <a:ext uri="{FF2B5EF4-FFF2-40B4-BE49-F238E27FC236}">
                <a16:creationId xmlns:a16="http://schemas.microsoft.com/office/drawing/2014/main" id="{E4BE2508-B5D5-4A01-B01D-D5520E52FF53}"/>
              </a:ext>
            </a:extLst>
          </p:cNvPr>
          <p:cNvGrpSpPr/>
          <p:nvPr/>
        </p:nvGrpSpPr>
        <p:grpSpPr>
          <a:xfrm rot="13812690">
            <a:off x="2430578" y="2958616"/>
            <a:ext cx="476551" cy="457909"/>
            <a:chOff x="2416614" y="-315052"/>
            <a:chExt cx="2274706" cy="2185722"/>
          </a:xfrm>
        </p:grpSpPr>
        <p:sp>
          <p:nvSpPr>
            <p:cNvPr id="29" name="Google Shape;2226;p41">
              <a:extLst>
                <a:ext uri="{FF2B5EF4-FFF2-40B4-BE49-F238E27FC236}">
                  <a16:creationId xmlns:a16="http://schemas.microsoft.com/office/drawing/2014/main" id="{2DADE390-C3F9-4EDF-919A-6FB6E6852634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227;p41">
              <a:extLst>
                <a:ext uri="{FF2B5EF4-FFF2-40B4-BE49-F238E27FC236}">
                  <a16:creationId xmlns:a16="http://schemas.microsoft.com/office/drawing/2014/main" id="{ED631727-5EC7-4E61-9FE6-83E010C038C7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228;p41">
              <a:extLst>
                <a:ext uri="{FF2B5EF4-FFF2-40B4-BE49-F238E27FC236}">
                  <a16:creationId xmlns:a16="http://schemas.microsoft.com/office/drawing/2014/main" id="{1E27FBAF-B3A0-4DEB-8430-881B00D1EFB0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229;p41">
              <a:extLst>
                <a:ext uri="{FF2B5EF4-FFF2-40B4-BE49-F238E27FC236}">
                  <a16:creationId xmlns:a16="http://schemas.microsoft.com/office/drawing/2014/main" id="{3367F6EC-C562-4EA1-970B-3775FB0C442C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230;p41">
              <a:extLst>
                <a:ext uri="{FF2B5EF4-FFF2-40B4-BE49-F238E27FC236}">
                  <a16:creationId xmlns:a16="http://schemas.microsoft.com/office/drawing/2014/main" id="{E7177798-0A7D-4E82-917C-326E9A29532F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2237;p41">
            <a:extLst>
              <a:ext uri="{FF2B5EF4-FFF2-40B4-BE49-F238E27FC236}">
                <a16:creationId xmlns:a16="http://schemas.microsoft.com/office/drawing/2014/main" id="{28F8B7C1-D12E-4C29-A9D3-921D15574859}"/>
              </a:ext>
            </a:extLst>
          </p:cNvPr>
          <p:cNvGrpSpPr/>
          <p:nvPr/>
        </p:nvGrpSpPr>
        <p:grpSpPr>
          <a:xfrm rot="13812690">
            <a:off x="2260809" y="3321692"/>
            <a:ext cx="279106" cy="268188"/>
            <a:chOff x="2416614" y="-315052"/>
            <a:chExt cx="2274706" cy="2185722"/>
          </a:xfrm>
        </p:grpSpPr>
        <p:sp>
          <p:nvSpPr>
            <p:cNvPr id="35" name="Google Shape;2238;p41">
              <a:extLst>
                <a:ext uri="{FF2B5EF4-FFF2-40B4-BE49-F238E27FC236}">
                  <a16:creationId xmlns:a16="http://schemas.microsoft.com/office/drawing/2014/main" id="{E7ACE638-45DC-4CF7-BCC6-B8C96EA1F11B}"/>
                </a:ext>
              </a:extLst>
            </p:cNvPr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39;p41">
              <a:extLst>
                <a:ext uri="{FF2B5EF4-FFF2-40B4-BE49-F238E27FC236}">
                  <a16:creationId xmlns:a16="http://schemas.microsoft.com/office/drawing/2014/main" id="{97473B1D-54F6-4F52-AA74-D75A4AD9336E}"/>
                </a:ext>
              </a:extLst>
            </p:cNvPr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40;p41">
              <a:extLst>
                <a:ext uri="{FF2B5EF4-FFF2-40B4-BE49-F238E27FC236}">
                  <a16:creationId xmlns:a16="http://schemas.microsoft.com/office/drawing/2014/main" id="{216641BC-83E7-4BB8-B58E-49F3AD2285B3}"/>
                </a:ext>
              </a:extLst>
            </p:cNvPr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41;p41">
              <a:extLst>
                <a:ext uri="{FF2B5EF4-FFF2-40B4-BE49-F238E27FC236}">
                  <a16:creationId xmlns:a16="http://schemas.microsoft.com/office/drawing/2014/main" id="{583F7967-AE6E-4F2A-9722-4C29127F4CFA}"/>
                </a:ext>
              </a:extLst>
            </p:cNvPr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42;p41">
              <a:extLst>
                <a:ext uri="{FF2B5EF4-FFF2-40B4-BE49-F238E27FC236}">
                  <a16:creationId xmlns:a16="http://schemas.microsoft.com/office/drawing/2014/main" id="{CCAB9D16-9C05-4A89-B949-2AA3CC93E314}"/>
                </a:ext>
              </a:extLst>
            </p:cNvPr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7" name="Google Shape;2447;p45"/>
          <p:cNvGrpSpPr/>
          <p:nvPr/>
        </p:nvGrpSpPr>
        <p:grpSpPr>
          <a:xfrm>
            <a:off x="8271875" y="4504388"/>
            <a:ext cx="476551" cy="457909"/>
            <a:chOff x="2416614" y="-315052"/>
            <a:chExt cx="2274706" cy="2185722"/>
          </a:xfrm>
        </p:grpSpPr>
        <p:sp>
          <p:nvSpPr>
            <p:cNvPr id="2448" name="Google Shape;2448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3" name="Google Shape;2453;p45"/>
          <p:cNvGrpSpPr/>
          <p:nvPr/>
        </p:nvGrpSpPr>
        <p:grpSpPr>
          <a:xfrm rot="1371040">
            <a:off x="388499" y="3496922"/>
            <a:ext cx="334472" cy="321388"/>
            <a:chOff x="2416614" y="-315052"/>
            <a:chExt cx="2274706" cy="2185722"/>
          </a:xfrm>
        </p:grpSpPr>
        <p:sp>
          <p:nvSpPr>
            <p:cNvPr id="2454" name="Google Shape;2454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9" name="Google Shape;2459;p45"/>
          <p:cNvGrpSpPr/>
          <p:nvPr/>
        </p:nvGrpSpPr>
        <p:grpSpPr>
          <a:xfrm rot="1372388">
            <a:off x="7133555" y="734329"/>
            <a:ext cx="352303" cy="338521"/>
            <a:chOff x="2416614" y="-315052"/>
            <a:chExt cx="2274706" cy="2185722"/>
          </a:xfrm>
        </p:grpSpPr>
        <p:sp>
          <p:nvSpPr>
            <p:cNvPr id="2460" name="Google Shape;2460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5" name="Google Shape;2465;p45"/>
          <p:cNvGrpSpPr/>
          <p:nvPr/>
        </p:nvGrpSpPr>
        <p:grpSpPr>
          <a:xfrm rot="-760498">
            <a:off x="192522" y="4170137"/>
            <a:ext cx="653793" cy="653728"/>
            <a:chOff x="1501624" y="2333024"/>
            <a:chExt cx="477548" cy="477500"/>
          </a:xfrm>
        </p:grpSpPr>
        <p:sp>
          <p:nvSpPr>
            <p:cNvPr id="2466" name="Google Shape;2466;p45"/>
            <p:cNvSpPr/>
            <p:nvPr/>
          </p:nvSpPr>
          <p:spPr>
            <a:xfrm>
              <a:off x="1501624" y="2333024"/>
              <a:ext cx="477548" cy="477500"/>
            </a:xfrm>
            <a:custGeom>
              <a:avLst/>
              <a:gdLst/>
              <a:ahLst/>
              <a:cxnLst/>
              <a:rect l="l" t="t" r="r" b="b"/>
              <a:pathLst>
                <a:path w="10117" h="10116" extrusionOk="0">
                  <a:moveTo>
                    <a:pt x="1892" y="0"/>
                  </a:moveTo>
                  <a:cubicBezTo>
                    <a:pt x="851" y="0"/>
                    <a:pt x="1" y="847"/>
                    <a:pt x="1" y="1891"/>
                  </a:cubicBezTo>
                  <a:lnTo>
                    <a:pt x="1" y="2356"/>
                  </a:lnTo>
                  <a:cubicBezTo>
                    <a:pt x="1" y="2434"/>
                    <a:pt x="7" y="2514"/>
                    <a:pt x="21" y="2587"/>
                  </a:cubicBezTo>
                  <a:cubicBezTo>
                    <a:pt x="7" y="2664"/>
                    <a:pt x="1" y="2741"/>
                    <a:pt x="1" y="2818"/>
                  </a:cubicBezTo>
                  <a:lnTo>
                    <a:pt x="1" y="8221"/>
                  </a:lnTo>
                  <a:cubicBezTo>
                    <a:pt x="1" y="9266"/>
                    <a:pt x="851" y="10116"/>
                    <a:pt x="1892" y="10116"/>
                  </a:cubicBezTo>
                  <a:lnTo>
                    <a:pt x="8225" y="10116"/>
                  </a:lnTo>
                  <a:cubicBezTo>
                    <a:pt x="9270" y="10116"/>
                    <a:pt x="10116" y="9266"/>
                    <a:pt x="10116" y="8221"/>
                  </a:cubicBezTo>
                  <a:lnTo>
                    <a:pt x="10116" y="7749"/>
                  </a:lnTo>
                  <a:cubicBezTo>
                    <a:pt x="10116" y="7672"/>
                    <a:pt x="10110" y="7592"/>
                    <a:pt x="10096" y="7518"/>
                  </a:cubicBezTo>
                  <a:cubicBezTo>
                    <a:pt x="10110" y="7444"/>
                    <a:pt x="10116" y="7364"/>
                    <a:pt x="10116" y="7287"/>
                  </a:cubicBezTo>
                  <a:lnTo>
                    <a:pt x="10116" y="1891"/>
                  </a:lnTo>
                  <a:cubicBezTo>
                    <a:pt x="10116" y="847"/>
                    <a:pt x="9270" y="0"/>
                    <a:pt x="8225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5"/>
            <p:cNvSpPr/>
            <p:nvPr/>
          </p:nvSpPr>
          <p:spPr>
            <a:xfrm>
              <a:off x="1559117" y="2571727"/>
              <a:ext cx="181352" cy="181305"/>
            </a:xfrm>
            <a:custGeom>
              <a:avLst/>
              <a:gdLst/>
              <a:ahLst/>
              <a:cxnLst/>
              <a:rect l="l" t="t" r="r" b="b"/>
              <a:pathLst>
                <a:path w="3842" h="3841" extrusionOk="0">
                  <a:moveTo>
                    <a:pt x="1280" y="0"/>
                  </a:moveTo>
                  <a:lnTo>
                    <a:pt x="1" y="1279"/>
                  </a:lnTo>
                  <a:lnTo>
                    <a:pt x="1" y="3164"/>
                  </a:lnTo>
                  <a:cubicBezTo>
                    <a:pt x="1" y="3539"/>
                    <a:pt x="302" y="3841"/>
                    <a:pt x="674" y="3841"/>
                  </a:cubicBezTo>
                  <a:lnTo>
                    <a:pt x="2562" y="3841"/>
                  </a:lnTo>
                  <a:lnTo>
                    <a:pt x="3841" y="2562"/>
                  </a:lnTo>
                  <a:lnTo>
                    <a:pt x="2562" y="1279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5"/>
            <p:cNvSpPr/>
            <p:nvPr/>
          </p:nvSpPr>
          <p:spPr>
            <a:xfrm>
              <a:off x="1559117" y="2571727"/>
              <a:ext cx="74958" cy="181305"/>
            </a:xfrm>
            <a:custGeom>
              <a:avLst/>
              <a:gdLst/>
              <a:ahLst/>
              <a:cxnLst/>
              <a:rect l="l" t="t" r="r" b="b"/>
              <a:pathLst>
                <a:path w="1588" h="3841" extrusionOk="0">
                  <a:moveTo>
                    <a:pt x="1280" y="0"/>
                  </a:moveTo>
                  <a:lnTo>
                    <a:pt x="1" y="1279"/>
                  </a:lnTo>
                  <a:lnTo>
                    <a:pt x="1" y="3164"/>
                  </a:lnTo>
                  <a:cubicBezTo>
                    <a:pt x="1" y="3539"/>
                    <a:pt x="302" y="3841"/>
                    <a:pt x="674" y="3841"/>
                  </a:cubicBezTo>
                  <a:lnTo>
                    <a:pt x="1294" y="3841"/>
                  </a:lnTo>
                  <a:cubicBezTo>
                    <a:pt x="922" y="3841"/>
                    <a:pt x="617" y="3539"/>
                    <a:pt x="617" y="3164"/>
                  </a:cubicBezTo>
                  <a:lnTo>
                    <a:pt x="617" y="1279"/>
                  </a:lnTo>
                  <a:lnTo>
                    <a:pt x="1588" y="309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5"/>
            <p:cNvSpPr/>
            <p:nvPr/>
          </p:nvSpPr>
          <p:spPr>
            <a:xfrm>
              <a:off x="1740421" y="2571727"/>
              <a:ext cx="181258" cy="181305"/>
            </a:xfrm>
            <a:custGeom>
              <a:avLst/>
              <a:gdLst/>
              <a:ahLst/>
              <a:cxnLst/>
              <a:rect l="l" t="t" r="r" b="b"/>
              <a:pathLst>
                <a:path w="3840" h="3841" extrusionOk="0">
                  <a:moveTo>
                    <a:pt x="2560" y="0"/>
                  </a:moveTo>
                  <a:lnTo>
                    <a:pt x="1278" y="1279"/>
                  </a:lnTo>
                  <a:lnTo>
                    <a:pt x="0" y="2562"/>
                  </a:lnTo>
                  <a:lnTo>
                    <a:pt x="1278" y="3841"/>
                  </a:lnTo>
                  <a:lnTo>
                    <a:pt x="3166" y="3841"/>
                  </a:lnTo>
                  <a:cubicBezTo>
                    <a:pt x="3538" y="3841"/>
                    <a:pt x="3839" y="3539"/>
                    <a:pt x="3839" y="3164"/>
                  </a:cubicBezTo>
                  <a:lnTo>
                    <a:pt x="3839" y="1279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45"/>
            <p:cNvSpPr/>
            <p:nvPr/>
          </p:nvSpPr>
          <p:spPr>
            <a:xfrm>
              <a:off x="1740421" y="2390517"/>
              <a:ext cx="181258" cy="181258"/>
            </a:xfrm>
            <a:custGeom>
              <a:avLst/>
              <a:gdLst/>
              <a:ahLst/>
              <a:cxnLst/>
              <a:rect l="l" t="t" r="r" b="b"/>
              <a:pathLst>
                <a:path w="3840" h="3840" extrusionOk="0">
                  <a:moveTo>
                    <a:pt x="1278" y="0"/>
                  </a:moveTo>
                  <a:lnTo>
                    <a:pt x="0" y="1279"/>
                  </a:lnTo>
                  <a:lnTo>
                    <a:pt x="1278" y="2558"/>
                  </a:lnTo>
                  <a:lnTo>
                    <a:pt x="2560" y="3839"/>
                  </a:lnTo>
                  <a:lnTo>
                    <a:pt x="3839" y="2558"/>
                  </a:lnTo>
                  <a:lnTo>
                    <a:pt x="3839" y="673"/>
                  </a:lnTo>
                  <a:cubicBezTo>
                    <a:pt x="3839" y="301"/>
                    <a:pt x="3538" y="0"/>
                    <a:pt x="31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45"/>
            <p:cNvSpPr/>
            <p:nvPr/>
          </p:nvSpPr>
          <p:spPr>
            <a:xfrm>
              <a:off x="1619489" y="2450888"/>
              <a:ext cx="241818" cy="241771"/>
            </a:xfrm>
            <a:custGeom>
              <a:avLst/>
              <a:gdLst/>
              <a:ahLst/>
              <a:cxnLst/>
              <a:rect l="l" t="t" r="r" b="b"/>
              <a:pathLst>
                <a:path w="5123" h="5122" extrusionOk="0">
                  <a:moveTo>
                    <a:pt x="2562" y="0"/>
                  </a:moveTo>
                  <a:lnTo>
                    <a:pt x="1" y="2560"/>
                  </a:lnTo>
                  <a:lnTo>
                    <a:pt x="2562" y="5122"/>
                  </a:lnTo>
                  <a:lnTo>
                    <a:pt x="5122" y="2560"/>
                  </a:lnTo>
                  <a:lnTo>
                    <a:pt x="25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5"/>
            <p:cNvSpPr/>
            <p:nvPr/>
          </p:nvSpPr>
          <p:spPr>
            <a:xfrm>
              <a:off x="1800746" y="2511260"/>
              <a:ext cx="120933" cy="120886"/>
            </a:xfrm>
            <a:custGeom>
              <a:avLst/>
              <a:gdLst/>
              <a:ahLst/>
              <a:cxnLst/>
              <a:rect l="l" t="t" r="r" b="b"/>
              <a:pathLst>
                <a:path w="2562" h="2561" extrusionOk="0">
                  <a:moveTo>
                    <a:pt x="0" y="0"/>
                  </a:moveTo>
                  <a:lnTo>
                    <a:pt x="0" y="2560"/>
                  </a:lnTo>
                  <a:lnTo>
                    <a:pt x="2561" y="2560"/>
                  </a:lnTo>
                  <a:lnTo>
                    <a:pt x="256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5"/>
            <p:cNvSpPr/>
            <p:nvPr/>
          </p:nvSpPr>
          <p:spPr>
            <a:xfrm>
              <a:off x="1559117" y="2390517"/>
              <a:ext cx="181352" cy="181258"/>
            </a:xfrm>
            <a:custGeom>
              <a:avLst/>
              <a:gdLst/>
              <a:ahLst/>
              <a:cxnLst/>
              <a:rect l="l" t="t" r="r" b="b"/>
              <a:pathLst>
                <a:path w="3842" h="3840" extrusionOk="0">
                  <a:moveTo>
                    <a:pt x="674" y="0"/>
                  </a:moveTo>
                  <a:cubicBezTo>
                    <a:pt x="302" y="0"/>
                    <a:pt x="1" y="301"/>
                    <a:pt x="1" y="673"/>
                  </a:cubicBezTo>
                  <a:lnTo>
                    <a:pt x="1" y="2558"/>
                  </a:lnTo>
                  <a:lnTo>
                    <a:pt x="1280" y="3839"/>
                  </a:lnTo>
                  <a:lnTo>
                    <a:pt x="3841" y="1279"/>
                  </a:lnTo>
                  <a:lnTo>
                    <a:pt x="25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5"/>
            <p:cNvSpPr/>
            <p:nvPr/>
          </p:nvSpPr>
          <p:spPr>
            <a:xfrm>
              <a:off x="1559117" y="2390517"/>
              <a:ext cx="74958" cy="181258"/>
            </a:xfrm>
            <a:custGeom>
              <a:avLst/>
              <a:gdLst/>
              <a:ahLst/>
              <a:cxnLst/>
              <a:rect l="l" t="t" r="r" b="b"/>
              <a:pathLst>
                <a:path w="1588" h="3840" extrusionOk="0">
                  <a:moveTo>
                    <a:pt x="674" y="0"/>
                  </a:moveTo>
                  <a:cubicBezTo>
                    <a:pt x="302" y="0"/>
                    <a:pt x="1" y="301"/>
                    <a:pt x="1" y="673"/>
                  </a:cubicBezTo>
                  <a:lnTo>
                    <a:pt x="1" y="2558"/>
                  </a:lnTo>
                  <a:lnTo>
                    <a:pt x="1280" y="3839"/>
                  </a:lnTo>
                  <a:lnTo>
                    <a:pt x="1588" y="3532"/>
                  </a:lnTo>
                  <a:lnTo>
                    <a:pt x="617" y="2558"/>
                  </a:lnTo>
                  <a:lnTo>
                    <a:pt x="617" y="673"/>
                  </a:lnTo>
                  <a:cubicBezTo>
                    <a:pt x="617" y="301"/>
                    <a:pt x="922" y="0"/>
                    <a:pt x="1294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5"/>
            <p:cNvSpPr/>
            <p:nvPr/>
          </p:nvSpPr>
          <p:spPr>
            <a:xfrm>
              <a:off x="1680049" y="2390517"/>
              <a:ext cx="120744" cy="120791"/>
            </a:xfrm>
            <a:custGeom>
              <a:avLst/>
              <a:gdLst/>
              <a:ahLst/>
              <a:cxnLst/>
              <a:rect l="l" t="t" r="r" b="b"/>
              <a:pathLst>
                <a:path w="2558" h="2559" extrusionOk="0">
                  <a:moveTo>
                    <a:pt x="0" y="0"/>
                  </a:moveTo>
                  <a:lnTo>
                    <a:pt x="0" y="2558"/>
                  </a:lnTo>
                  <a:lnTo>
                    <a:pt x="2557" y="2558"/>
                  </a:lnTo>
                  <a:lnTo>
                    <a:pt x="2557" y="0"/>
                  </a:lnTo>
                  <a:close/>
                </a:path>
              </a:pathLst>
            </a:custGeom>
            <a:solidFill>
              <a:srgbClr val="F9DA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5"/>
            <p:cNvSpPr/>
            <p:nvPr/>
          </p:nvSpPr>
          <p:spPr>
            <a:xfrm>
              <a:off x="1680049" y="2632098"/>
              <a:ext cx="120744" cy="120933"/>
            </a:xfrm>
            <a:custGeom>
              <a:avLst/>
              <a:gdLst/>
              <a:ahLst/>
              <a:cxnLst/>
              <a:rect l="l" t="t" r="r" b="b"/>
              <a:pathLst>
                <a:path w="2558" h="2562" extrusionOk="0">
                  <a:moveTo>
                    <a:pt x="0" y="0"/>
                  </a:moveTo>
                  <a:lnTo>
                    <a:pt x="0" y="2562"/>
                  </a:lnTo>
                  <a:lnTo>
                    <a:pt x="2557" y="2562"/>
                  </a:lnTo>
                  <a:lnTo>
                    <a:pt x="2557" y="0"/>
                  </a:lnTo>
                  <a:close/>
                </a:path>
              </a:pathLst>
            </a:custGeom>
            <a:solidFill>
              <a:srgbClr val="F9DA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5"/>
            <p:cNvSpPr/>
            <p:nvPr/>
          </p:nvSpPr>
          <p:spPr>
            <a:xfrm>
              <a:off x="1559117" y="2511260"/>
              <a:ext cx="120980" cy="120886"/>
            </a:xfrm>
            <a:custGeom>
              <a:avLst/>
              <a:gdLst/>
              <a:ahLst/>
              <a:cxnLst/>
              <a:rect l="l" t="t" r="r" b="b"/>
              <a:pathLst>
                <a:path w="2563" h="2561" extrusionOk="0">
                  <a:moveTo>
                    <a:pt x="1" y="0"/>
                  </a:moveTo>
                  <a:lnTo>
                    <a:pt x="1" y="2560"/>
                  </a:lnTo>
                  <a:lnTo>
                    <a:pt x="2562" y="2560"/>
                  </a:lnTo>
                  <a:lnTo>
                    <a:pt x="2562" y="0"/>
                  </a:lnTo>
                  <a:close/>
                </a:path>
              </a:pathLst>
            </a:custGeom>
            <a:solidFill>
              <a:srgbClr val="B3F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5"/>
            <p:cNvSpPr/>
            <p:nvPr/>
          </p:nvSpPr>
          <p:spPr>
            <a:xfrm>
              <a:off x="1559117" y="2511260"/>
              <a:ext cx="29171" cy="120886"/>
            </a:xfrm>
            <a:custGeom>
              <a:avLst/>
              <a:gdLst/>
              <a:ahLst/>
              <a:cxnLst/>
              <a:rect l="l" t="t" r="r" b="b"/>
              <a:pathLst>
                <a:path w="618" h="2561" extrusionOk="0">
                  <a:moveTo>
                    <a:pt x="1" y="0"/>
                  </a:moveTo>
                  <a:lnTo>
                    <a:pt x="1" y="2560"/>
                  </a:lnTo>
                  <a:lnTo>
                    <a:pt x="617" y="2560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5"/>
            <p:cNvSpPr/>
            <p:nvPr/>
          </p:nvSpPr>
          <p:spPr>
            <a:xfrm>
              <a:off x="1553641" y="2384947"/>
              <a:ext cx="373561" cy="373608"/>
            </a:xfrm>
            <a:custGeom>
              <a:avLst/>
              <a:gdLst/>
              <a:ahLst/>
              <a:cxnLst/>
              <a:rect l="l" t="t" r="r" b="b"/>
              <a:pathLst>
                <a:path w="7914" h="7915" extrusionOk="0">
                  <a:moveTo>
                    <a:pt x="5122" y="232"/>
                  </a:moveTo>
                  <a:lnTo>
                    <a:pt x="5122" y="2562"/>
                  </a:lnTo>
                  <a:lnTo>
                    <a:pt x="2792" y="2562"/>
                  </a:lnTo>
                  <a:lnTo>
                    <a:pt x="2792" y="232"/>
                  </a:lnTo>
                  <a:close/>
                  <a:moveTo>
                    <a:pt x="7123" y="232"/>
                  </a:moveTo>
                  <a:cubicBezTo>
                    <a:pt x="7432" y="232"/>
                    <a:pt x="7682" y="483"/>
                    <a:pt x="7682" y="791"/>
                  </a:cubicBezTo>
                  <a:lnTo>
                    <a:pt x="7682" y="2562"/>
                  </a:lnTo>
                  <a:lnTo>
                    <a:pt x="5353" y="2562"/>
                  </a:lnTo>
                  <a:lnTo>
                    <a:pt x="5353" y="232"/>
                  </a:lnTo>
                  <a:close/>
                  <a:moveTo>
                    <a:pt x="2561" y="2793"/>
                  </a:moveTo>
                  <a:lnTo>
                    <a:pt x="2561" y="5122"/>
                  </a:lnTo>
                  <a:lnTo>
                    <a:pt x="231" y="5122"/>
                  </a:lnTo>
                  <a:lnTo>
                    <a:pt x="231" y="2793"/>
                  </a:lnTo>
                  <a:close/>
                  <a:moveTo>
                    <a:pt x="5122" y="2793"/>
                  </a:moveTo>
                  <a:lnTo>
                    <a:pt x="5122" y="5122"/>
                  </a:lnTo>
                  <a:lnTo>
                    <a:pt x="2792" y="5122"/>
                  </a:lnTo>
                  <a:lnTo>
                    <a:pt x="2792" y="2793"/>
                  </a:lnTo>
                  <a:close/>
                  <a:moveTo>
                    <a:pt x="7682" y="2793"/>
                  </a:moveTo>
                  <a:lnTo>
                    <a:pt x="7682" y="5122"/>
                  </a:lnTo>
                  <a:lnTo>
                    <a:pt x="5353" y="5122"/>
                  </a:lnTo>
                  <a:lnTo>
                    <a:pt x="5353" y="2793"/>
                  </a:lnTo>
                  <a:close/>
                  <a:moveTo>
                    <a:pt x="2561" y="5354"/>
                  </a:moveTo>
                  <a:lnTo>
                    <a:pt x="2561" y="7684"/>
                  </a:lnTo>
                  <a:lnTo>
                    <a:pt x="790" y="7684"/>
                  </a:lnTo>
                  <a:cubicBezTo>
                    <a:pt x="482" y="7684"/>
                    <a:pt x="231" y="7432"/>
                    <a:pt x="231" y="7121"/>
                  </a:cubicBezTo>
                  <a:lnTo>
                    <a:pt x="231" y="5354"/>
                  </a:lnTo>
                  <a:close/>
                  <a:moveTo>
                    <a:pt x="5122" y="5354"/>
                  </a:moveTo>
                  <a:lnTo>
                    <a:pt x="5122" y="7684"/>
                  </a:lnTo>
                  <a:lnTo>
                    <a:pt x="2792" y="7684"/>
                  </a:lnTo>
                  <a:lnTo>
                    <a:pt x="2792" y="5354"/>
                  </a:lnTo>
                  <a:close/>
                  <a:moveTo>
                    <a:pt x="790" y="1"/>
                  </a:moveTo>
                  <a:cubicBezTo>
                    <a:pt x="355" y="1"/>
                    <a:pt x="0" y="356"/>
                    <a:pt x="0" y="791"/>
                  </a:cubicBezTo>
                  <a:lnTo>
                    <a:pt x="0" y="1256"/>
                  </a:lnTo>
                  <a:cubicBezTo>
                    <a:pt x="0" y="1320"/>
                    <a:pt x="53" y="1371"/>
                    <a:pt x="117" y="1371"/>
                  </a:cubicBezTo>
                  <a:cubicBezTo>
                    <a:pt x="181" y="1371"/>
                    <a:pt x="231" y="1320"/>
                    <a:pt x="231" y="1256"/>
                  </a:cubicBezTo>
                  <a:lnTo>
                    <a:pt x="231" y="791"/>
                  </a:lnTo>
                  <a:cubicBezTo>
                    <a:pt x="231" y="483"/>
                    <a:pt x="482" y="232"/>
                    <a:pt x="790" y="232"/>
                  </a:cubicBezTo>
                  <a:lnTo>
                    <a:pt x="2561" y="232"/>
                  </a:lnTo>
                  <a:lnTo>
                    <a:pt x="2561" y="2562"/>
                  </a:lnTo>
                  <a:lnTo>
                    <a:pt x="231" y="2562"/>
                  </a:lnTo>
                  <a:lnTo>
                    <a:pt x="231" y="1718"/>
                  </a:lnTo>
                  <a:cubicBezTo>
                    <a:pt x="231" y="1655"/>
                    <a:pt x="181" y="1604"/>
                    <a:pt x="117" y="1604"/>
                  </a:cubicBezTo>
                  <a:cubicBezTo>
                    <a:pt x="53" y="1604"/>
                    <a:pt x="0" y="1655"/>
                    <a:pt x="0" y="1718"/>
                  </a:cubicBezTo>
                  <a:lnTo>
                    <a:pt x="0" y="7121"/>
                  </a:lnTo>
                  <a:cubicBezTo>
                    <a:pt x="0" y="7560"/>
                    <a:pt x="355" y="7914"/>
                    <a:pt x="790" y="7914"/>
                  </a:cubicBezTo>
                  <a:lnTo>
                    <a:pt x="7123" y="7914"/>
                  </a:lnTo>
                  <a:cubicBezTo>
                    <a:pt x="7559" y="7914"/>
                    <a:pt x="7914" y="7560"/>
                    <a:pt x="7914" y="7121"/>
                  </a:cubicBezTo>
                  <a:lnTo>
                    <a:pt x="7914" y="6649"/>
                  </a:lnTo>
                  <a:cubicBezTo>
                    <a:pt x="7914" y="6585"/>
                    <a:pt x="7860" y="6536"/>
                    <a:pt x="7796" y="6536"/>
                  </a:cubicBezTo>
                  <a:cubicBezTo>
                    <a:pt x="7733" y="6536"/>
                    <a:pt x="7682" y="6585"/>
                    <a:pt x="7682" y="6649"/>
                  </a:cubicBezTo>
                  <a:lnTo>
                    <a:pt x="7682" y="7121"/>
                  </a:lnTo>
                  <a:cubicBezTo>
                    <a:pt x="7682" y="7432"/>
                    <a:pt x="7432" y="7684"/>
                    <a:pt x="7123" y="7684"/>
                  </a:cubicBezTo>
                  <a:lnTo>
                    <a:pt x="5353" y="7684"/>
                  </a:lnTo>
                  <a:lnTo>
                    <a:pt x="5353" y="5354"/>
                  </a:lnTo>
                  <a:lnTo>
                    <a:pt x="7682" y="5354"/>
                  </a:lnTo>
                  <a:lnTo>
                    <a:pt x="7682" y="6187"/>
                  </a:lnTo>
                  <a:cubicBezTo>
                    <a:pt x="7682" y="6251"/>
                    <a:pt x="7733" y="6301"/>
                    <a:pt x="7796" y="6301"/>
                  </a:cubicBezTo>
                  <a:cubicBezTo>
                    <a:pt x="7860" y="6301"/>
                    <a:pt x="7914" y="6251"/>
                    <a:pt x="7914" y="6187"/>
                  </a:cubicBezTo>
                  <a:lnTo>
                    <a:pt x="7914" y="791"/>
                  </a:lnTo>
                  <a:cubicBezTo>
                    <a:pt x="7914" y="356"/>
                    <a:pt x="7559" y="1"/>
                    <a:pt x="7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5"/>
            <p:cNvSpPr/>
            <p:nvPr/>
          </p:nvSpPr>
          <p:spPr>
            <a:xfrm>
              <a:off x="1641957" y="2553412"/>
              <a:ext cx="10951" cy="27708"/>
            </a:xfrm>
            <a:custGeom>
              <a:avLst/>
              <a:gdLst/>
              <a:ahLst/>
              <a:cxnLst/>
              <a:rect l="l" t="t" r="r" b="b"/>
              <a:pathLst>
                <a:path w="232" h="587" extrusionOk="0">
                  <a:moveTo>
                    <a:pt x="118" y="0"/>
                  </a:moveTo>
                  <a:cubicBezTo>
                    <a:pt x="50" y="0"/>
                    <a:pt x="0" y="51"/>
                    <a:pt x="0" y="114"/>
                  </a:cubicBezTo>
                  <a:lnTo>
                    <a:pt x="0" y="473"/>
                  </a:lnTo>
                  <a:cubicBezTo>
                    <a:pt x="0" y="536"/>
                    <a:pt x="50" y="586"/>
                    <a:pt x="118" y="586"/>
                  </a:cubicBezTo>
                  <a:cubicBezTo>
                    <a:pt x="181" y="586"/>
                    <a:pt x="231" y="536"/>
                    <a:pt x="231" y="473"/>
                  </a:cubicBezTo>
                  <a:lnTo>
                    <a:pt x="231" y="114"/>
                  </a:lnTo>
                  <a:cubicBezTo>
                    <a:pt x="231" y="51"/>
                    <a:pt x="181" y="0"/>
                    <a:pt x="11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5"/>
            <p:cNvSpPr/>
            <p:nvPr/>
          </p:nvSpPr>
          <p:spPr>
            <a:xfrm>
              <a:off x="1827935" y="2553412"/>
              <a:ext cx="10904" cy="27708"/>
            </a:xfrm>
            <a:custGeom>
              <a:avLst/>
              <a:gdLst/>
              <a:ahLst/>
              <a:cxnLst/>
              <a:rect l="l" t="t" r="r" b="b"/>
              <a:pathLst>
                <a:path w="231" h="587" extrusionOk="0">
                  <a:moveTo>
                    <a:pt x="114" y="0"/>
                  </a:moveTo>
                  <a:cubicBezTo>
                    <a:pt x="50" y="0"/>
                    <a:pt x="0" y="51"/>
                    <a:pt x="0" y="114"/>
                  </a:cubicBezTo>
                  <a:lnTo>
                    <a:pt x="0" y="473"/>
                  </a:lnTo>
                  <a:cubicBezTo>
                    <a:pt x="0" y="536"/>
                    <a:pt x="50" y="586"/>
                    <a:pt x="114" y="586"/>
                  </a:cubicBezTo>
                  <a:cubicBezTo>
                    <a:pt x="181" y="586"/>
                    <a:pt x="231" y="536"/>
                    <a:pt x="231" y="473"/>
                  </a:cubicBezTo>
                  <a:lnTo>
                    <a:pt x="231" y="114"/>
                  </a:lnTo>
                  <a:cubicBezTo>
                    <a:pt x="231" y="51"/>
                    <a:pt x="181" y="0"/>
                    <a:pt x="114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5"/>
            <p:cNvSpPr/>
            <p:nvPr/>
          </p:nvSpPr>
          <p:spPr>
            <a:xfrm>
              <a:off x="1716679" y="2570216"/>
              <a:ext cx="47486" cy="18787"/>
            </a:xfrm>
            <a:custGeom>
              <a:avLst/>
              <a:gdLst/>
              <a:ahLst/>
              <a:cxnLst/>
              <a:rect l="l" t="t" r="r" b="b"/>
              <a:pathLst>
                <a:path w="1006" h="398" extrusionOk="0">
                  <a:moveTo>
                    <a:pt x="132" y="0"/>
                  </a:moveTo>
                  <a:cubicBezTo>
                    <a:pt x="105" y="0"/>
                    <a:pt x="77" y="10"/>
                    <a:pt x="54" y="29"/>
                  </a:cubicBezTo>
                  <a:cubicBezTo>
                    <a:pt x="7" y="69"/>
                    <a:pt x="1" y="143"/>
                    <a:pt x="44" y="193"/>
                  </a:cubicBezTo>
                  <a:cubicBezTo>
                    <a:pt x="158" y="321"/>
                    <a:pt x="326" y="398"/>
                    <a:pt x="503" y="398"/>
                  </a:cubicBezTo>
                  <a:cubicBezTo>
                    <a:pt x="680" y="398"/>
                    <a:pt x="848" y="321"/>
                    <a:pt x="961" y="193"/>
                  </a:cubicBezTo>
                  <a:cubicBezTo>
                    <a:pt x="1005" y="143"/>
                    <a:pt x="998" y="69"/>
                    <a:pt x="951" y="29"/>
                  </a:cubicBezTo>
                  <a:cubicBezTo>
                    <a:pt x="928" y="10"/>
                    <a:pt x="901" y="0"/>
                    <a:pt x="874" y="0"/>
                  </a:cubicBezTo>
                  <a:cubicBezTo>
                    <a:pt x="841" y="0"/>
                    <a:pt x="809" y="14"/>
                    <a:pt x="787" y="40"/>
                  </a:cubicBezTo>
                  <a:cubicBezTo>
                    <a:pt x="717" y="120"/>
                    <a:pt x="613" y="163"/>
                    <a:pt x="503" y="163"/>
                  </a:cubicBezTo>
                  <a:cubicBezTo>
                    <a:pt x="392" y="163"/>
                    <a:pt x="289" y="120"/>
                    <a:pt x="218" y="40"/>
                  </a:cubicBezTo>
                  <a:cubicBezTo>
                    <a:pt x="196" y="14"/>
                    <a:pt x="164" y="0"/>
                    <a:pt x="132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3" name="Google Shape;2483;p45"/>
          <p:cNvGrpSpPr/>
          <p:nvPr/>
        </p:nvGrpSpPr>
        <p:grpSpPr>
          <a:xfrm>
            <a:off x="7577852" y="52092"/>
            <a:ext cx="1531684" cy="1415821"/>
            <a:chOff x="3928631" y="2940188"/>
            <a:chExt cx="477737" cy="456401"/>
          </a:xfrm>
        </p:grpSpPr>
        <p:sp>
          <p:nvSpPr>
            <p:cNvPr id="2484" name="Google Shape;2484;p45"/>
            <p:cNvSpPr/>
            <p:nvPr/>
          </p:nvSpPr>
          <p:spPr>
            <a:xfrm>
              <a:off x="3928631" y="2940188"/>
              <a:ext cx="477737" cy="456401"/>
            </a:xfrm>
            <a:custGeom>
              <a:avLst/>
              <a:gdLst/>
              <a:ahLst/>
              <a:cxnLst/>
              <a:rect l="l" t="t" r="r" b="b"/>
              <a:pathLst>
                <a:path w="10121" h="9669" extrusionOk="0">
                  <a:moveTo>
                    <a:pt x="1447" y="1"/>
                  </a:moveTo>
                  <a:cubicBezTo>
                    <a:pt x="650" y="1"/>
                    <a:pt x="1" y="647"/>
                    <a:pt x="1" y="1444"/>
                  </a:cubicBezTo>
                  <a:lnTo>
                    <a:pt x="1" y="2321"/>
                  </a:lnTo>
                  <a:cubicBezTo>
                    <a:pt x="1" y="2615"/>
                    <a:pt x="88" y="2890"/>
                    <a:pt x="242" y="3125"/>
                  </a:cubicBezTo>
                  <a:lnTo>
                    <a:pt x="242" y="5601"/>
                  </a:lnTo>
                  <a:cubicBezTo>
                    <a:pt x="88" y="5832"/>
                    <a:pt x="1" y="6110"/>
                    <a:pt x="1" y="6405"/>
                  </a:cubicBezTo>
                  <a:lnTo>
                    <a:pt x="1" y="7325"/>
                  </a:lnTo>
                  <a:cubicBezTo>
                    <a:pt x="1" y="7934"/>
                    <a:pt x="379" y="8460"/>
                    <a:pt x="914" y="8678"/>
                  </a:cubicBezTo>
                  <a:cubicBezTo>
                    <a:pt x="1289" y="9277"/>
                    <a:pt x="1952" y="9668"/>
                    <a:pt x="2702" y="9668"/>
                  </a:cubicBezTo>
                  <a:cubicBezTo>
                    <a:pt x="3402" y="9668"/>
                    <a:pt x="4031" y="9324"/>
                    <a:pt x="4416" y="8784"/>
                  </a:cubicBezTo>
                  <a:lnTo>
                    <a:pt x="4814" y="8784"/>
                  </a:lnTo>
                  <a:cubicBezTo>
                    <a:pt x="5196" y="9324"/>
                    <a:pt x="5825" y="9668"/>
                    <a:pt x="6528" y="9668"/>
                  </a:cubicBezTo>
                  <a:cubicBezTo>
                    <a:pt x="7231" y="9668"/>
                    <a:pt x="7860" y="9324"/>
                    <a:pt x="8242" y="8784"/>
                  </a:cubicBezTo>
                  <a:lnTo>
                    <a:pt x="8530" y="8784"/>
                  </a:lnTo>
                  <a:cubicBezTo>
                    <a:pt x="9008" y="8784"/>
                    <a:pt x="9450" y="8543"/>
                    <a:pt x="9715" y="8142"/>
                  </a:cubicBezTo>
                  <a:cubicBezTo>
                    <a:pt x="9976" y="7740"/>
                    <a:pt x="10020" y="7238"/>
                    <a:pt x="9829" y="6800"/>
                  </a:cubicBezTo>
                  <a:lnTo>
                    <a:pt x="9601" y="6278"/>
                  </a:lnTo>
                  <a:cubicBezTo>
                    <a:pt x="9929" y="5916"/>
                    <a:pt x="10120" y="5438"/>
                    <a:pt x="10120" y="4939"/>
                  </a:cubicBezTo>
                  <a:cubicBezTo>
                    <a:pt x="10120" y="4232"/>
                    <a:pt x="9742" y="3573"/>
                    <a:pt x="9132" y="3218"/>
                  </a:cubicBezTo>
                  <a:lnTo>
                    <a:pt x="9129" y="3218"/>
                  </a:lnTo>
                  <a:cubicBezTo>
                    <a:pt x="9109" y="3205"/>
                    <a:pt x="9086" y="3191"/>
                    <a:pt x="9062" y="3181"/>
                  </a:cubicBezTo>
                  <a:cubicBezTo>
                    <a:pt x="9106" y="3047"/>
                    <a:pt x="9129" y="2904"/>
                    <a:pt x="9129" y="2756"/>
                  </a:cubicBezTo>
                  <a:lnTo>
                    <a:pt x="9129" y="2408"/>
                  </a:lnTo>
                  <a:cubicBezTo>
                    <a:pt x="9129" y="1634"/>
                    <a:pt x="8500" y="1002"/>
                    <a:pt x="7723" y="1002"/>
                  </a:cubicBezTo>
                  <a:lnTo>
                    <a:pt x="6601" y="1002"/>
                  </a:lnTo>
                  <a:cubicBezTo>
                    <a:pt x="6414" y="423"/>
                    <a:pt x="5869" y="1"/>
                    <a:pt x="5226" y="1"/>
                  </a:cubicBezTo>
                  <a:lnTo>
                    <a:pt x="2842" y="1"/>
                  </a:lnTo>
                  <a:cubicBezTo>
                    <a:pt x="2765" y="1"/>
                    <a:pt x="2685" y="7"/>
                    <a:pt x="2612" y="21"/>
                  </a:cubicBezTo>
                  <a:cubicBezTo>
                    <a:pt x="2538" y="7"/>
                    <a:pt x="2458" y="1"/>
                    <a:pt x="2380" y="1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5"/>
            <p:cNvSpPr/>
            <p:nvPr/>
          </p:nvSpPr>
          <p:spPr>
            <a:xfrm>
              <a:off x="4287936" y="3141696"/>
              <a:ext cx="51876" cy="63204"/>
            </a:xfrm>
            <a:custGeom>
              <a:avLst/>
              <a:gdLst/>
              <a:ahLst/>
              <a:cxnLst/>
              <a:rect l="l" t="t" r="r" b="b"/>
              <a:pathLst>
                <a:path w="1099" h="1339" extrusionOk="0">
                  <a:moveTo>
                    <a:pt x="905" y="0"/>
                  </a:moveTo>
                  <a:cubicBezTo>
                    <a:pt x="905" y="0"/>
                    <a:pt x="423" y="274"/>
                    <a:pt x="1" y="274"/>
                  </a:cubicBezTo>
                  <a:lnTo>
                    <a:pt x="1" y="1061"/>
                  </a:lnTo>
                  <a:cubicBezTo>
                    <a:pt x="423" y="1061"/>
                    <a:pt x="905" y="1339"/>
                    <a:pt x="905" y="1339"/>
                  </a:cubicBezTo>
                  <a:lnTo>
                    <a:pt x="1098" y="670"/>
                  </a:lnTo>
                  <a:lnTo>
                    <a:pt x="905" y="0"/>
                  </a:ln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5"/>
            <p:cNvSpPr/>
            <p:nvPr/>
          </p:nvSpPr>
          <p:spPr>
            <a:xfrm>
              <a:off x="4330607" y="3141696"/>
              <a:ext cx="18220" cy="63204"/>
            </a:xfrm>
            <a:custGeom>
              <a:avLst/>
              <a:gdLst/>
              <a:ahLst/>
              <a:cxnLst/>
              <a:rect l="l" t="t" r="r" b="b"/>
              <a:pathLst>
                <a:path w="386" h="1339" extrusionOk="0">
                  <a:moveTo>
                    <a:pt x="1" y="0"/>
                  </a:moveTo>
                  <a:lnTo>
                    <a:pt x="1" y="1339"/>
                  </a:lnTo>
                  <a:cubicBezTo>
                    <a:pt x="231" y="1205"/>
                    <a:pt x="386" y="954"/>
                    <a:pt x="386" y="670"/>
                  </a:cubicBezTo>
                  <a:cubicBezTo>
                    <a:pt x="386" y="385"/>
                    <a:pt x="231" y="134"/>
                    <a:pt x="1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5"/>
            <p:cNvSpPr/>
            <p:nvPr/>
          </p:nvSpPr>
          <p:spPr>
            <a:xfrm>
              <a:off x="4230113" y="3060319"/>
              <a:ext cx="59428" cy="84728"/>
            </a:xfrm>
            <a:custGeom>
              <a:avLst/>
              <a:gdLst/>
              <a:ahLst/>
              <a:cxnLst/>
              <a:rect l="l" t="t" r="r" b="b"/>
              <a:pathLst>
                <a:path w="1259" h="1795" extrusionOk="0">
                  <a:moveTo>
                    <a:pt x="1" y="0"/>
                  </a:moveTo>
                  <a:lnTo>
                    <a:pt x="1" y="1794"/>
                  </a:lnTo>
                  <a:lnTo>
                    <a:pt x="1259" y="1794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5"/>
            <p:cNvSpPr/>
            <p:nvPr/>
          </p:nvSpPr>
          <p:spPr>
            <a:xfrm>
              <a:off x="3997499" y="3038794"/>
              <a:ext cx="307099" cy="216707"/>
            </a:xfrm>
            <a:custGeom>
              <a:avLst/>
              <a:gdLst/>
              <a:ahLst/>
              <a:cxnLst/>
              <a:rect l="l" t="t" r="r" b="b"/>
              <a:pathLst>
                <a:path w="6506" h="4591" extrusionOk="0">
                  <a:moveTo>
                    <a:pt x="1" y="1"/>
                  </a:moveTo>
                  <a:lnTo>
                    <a:pt x="1" y="4075"/>
                  </a:lnTo>
                  <a:lnTo>
                    <a:pt x="2903" y="4591"/>
                  </a:lnTo>
                  <a:lnTo>
                    <a:pt x="6505" y="4075"/>
                  </a:lnTo>
                  <a:lnTo>
                    <a:pt x="6505" y="2167"/>
                  </a:lnTo>
                  <a:cubicBezTo>
                    <a:pt x="6505" y="1989"/>
                    <a:pt x="6364" y="1845"/>
                    <a:pt x="6187" y="1845"/>
                  </a:cubicBezTo>
                  <a:lnTo>
                    <a:pt x="3982" y="1845"/>
                  </a:lnTo>
                  <a:cubicBezTo>
                    <a:pt x="3854" y="1845"/>
                    <a:pt x="3753" y="1745"/>
                    <a:pt x="3753" y="1618"/>
                  </a:cubicBezTo>
                  <a:lnTo>
                    <a:pt x="3753" y="1"/>
                  </a:ln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5"/>
            <p:cNvSpPr/>
            <p:nvPr/>
          </p:nvSpPr>
          <p:spPr>
            <a:xfrm>
              <a:off x="3997499" y="3038794"/>
              <a:ext cx="149254" cy="216707"/>
            </a:xfrm>
            <a:custGeom>
              <a:avLst/>
              <a:gdLst/>
              <a:ahLst/>
              <a:cxnLst/>
              <a:rect l="l" t="t" r="r" b="b"/>
              <a:pathLst>
                <a:path w="3162" h="4591" extrusionOk="0">
                  <a:moveTo>
                    <a:pt x="1" y="1"/>
                  </a:moveTo>
                  <a:lnTo>
                    <a:pt x="1" y="4075"/>
                  </a:lnTo>
                  <a:lnTo>
                    <a:pt x="2903" y="4591"/>
                  </a:lnTo>
                  <a:lnTo>
                    <a:pt x="3161" y="4554"/>
                  </a:lnTo>
                  <a:lnTo>
                    <a:pt x="467" y="4075"/>
                  </a:lnTo>
                  <a:lnTo>
                    <a:pt x="467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5"/>
            <p:cNvSpPr/>
            <p:nvPr/>
          </p:nvSpPr>
          <p:spPr>
            <a:xfrm>
              <a:off x="3986124" y="2997728"/>
              <a:ext cx="199950" cy="62638"/>
            </a:xfrm>
            <a:custGeom>
              <a:avLst/>
              <a:gdLst/>
              <a:ahLst/>
              <a:cxnLst/>
              <a:rect l="l" t="t" r="r" b="b"/>
              <a:pathLst>
                <a:path w="4236" h="1327" extrusionOk="0">
                  <a:moveTo>
                    <a:pt x="229" y="1"/>
                  </a:moveTo>
                  <a:cubicBezTo>
                    <a:pt x="101" y="1"/>
                    <a:pt x="1" y="101"/>
                    <a:pt x="1" y="225"/>
                  </a:cubicBezTo>
                  <a:lnTo>
                    <a:pt x="1" y="1102"/>
                  </a:lnTo>
                  <a:cubicBezTo>
                    <a:pt x="1" y="1226"/>
                    <a:pt x="101" y="1326"/>
                    <a:pt x="229" y="1326"/>
                  </a:cubicBezTo>
                  <a:lnTo>
                    <a:pt x="4008" y="1326"/>
                  </a:lnTo>
                  <a:cubicBezTo>
                    <a:pt x="4135" y="1326"/>
                    <a:pt x="4235" y="1226"/>
                    <a:pt x="4235" y="1102"/>
                  </a:cubicBezTo>
                  <a:lnTo>
                    <a:pt x="4235" y="225"/>
                  </a:lnTo>
                  <a:cubicBezTo>
                    <a:pt x="4235" y="101"/>
                    <a:pt x="4135" y="1"/>
                    <a:pt x="4008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5"/>
            <p:cNvSpPr/>
            <p:nvPr/>
          </p:nvSpPr>
          <p:spPr>
            <a:xfrm>
              <a:off x="3986124" y="2997728"/>
              <a:ext cx="32617" cy="62638"/>
            </a:xfrm>
            <a:custGeom>
              <a:avLst/>
              <a:gdLst/>
              <a:ahLst/>
              <a:cxnLst/>
              <a:rect l="l" t="t" r="r" b="b"/>
              <a:pathLst>
                <a:path w="691" h="1327" extrusionOk="0">
                  <a:moveTo>
                    <a:pt x="229" y="1"/>
                  </a:moveTo>
                  <a:cubicBezTo>
                    <a:pt x="101" y="1"/>
                    <a:pt x="1" y="101"/>
                    <a:pt x="1" y="225"/>
                  </a:cubicBezTo>
                  <a:lnTo>
                    <a:pt x="1" y="1102"/>
                  </a:lnTo>
                  <a:cubicBezTo>
                    <a:pt x="1" y="1226"/>
                    <a:pt x="101" y="1326"/>
                    <a:pt x="229" y="1326"/>
                  </a:cubicBezTo>
                  <a:lnTo>
                    <a:pt x="691" y="1326"/>
                  </a:lnTo>
                  <a:cubicBezTo>
                    <a:pt x="567" y="1326"/>
                    <a:pt x="467" y="1226"/>
                    <a:pt x="467" y="1102"/>
                  </a:cubicBezTo>
                  <a:lnTo>
                    <a:pt x="467" y="225"/>
                  </a:lnTo>
                  <a:cubicBezTo>
                    <a:pt x="467" y="101"/>
                    <a:pt x="567" y="1"/>
                    <a:pt x="691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5"/>
            <p:cNvSpPr/>
            <p:nvPr/>
          </p:nvSpPr>
          <p:spPr>
            <a:xfrm>
              <a:off x="3986124" y="3231097"/>
              <a:ext cx="356379" cy="66272"/>
            </a:xfrm>
            <a:custGeom>
              <a:avLst/>
              <a:gdLst/>
              <a:ahLst/>
              <a:cxnLst/>
              <a:rect l="l" t="t" r="r" b="b"/>
              <a:pathLst>
                <a:path w="7550" h="1404" extrusionOk="0">
                  <a:moveTo>
                    <a:pt x="242" y="1"/>
                  </a:moveTo>
                  <a:cubicBezTo>
                    <a:pt x="108" y="1"/>
                    <a:pt x="1" y="108"/>
                    <a:pt x="1" y="242"/>
                  </a:cubicBezTo>
                  <a:lnTo>
                    <a:pt x="1" y="1162"/>
                  </a:lnTo>
                  <a:cubicBezTo>
                    <a:pt x="1" y="1296"/>
                    <a:pt x="108" y="1404"/>
                    <a:pt x="242" y="1404"/>
                  </a:cubicBezTo>
                  <a:lnTo>
                    <a:pt x="7312" y="1404"/>
                  </a:lnTo>
                  <a:cubicBezTo>
                    <a:pt x="7456" y="1404"/>
                    <a:pt x="7549" y="1256"/>
                    <a:pt x="7492" y="1126"/>
                  </a:cubicBezTo>
                  <a:lnTo>
                    <a:pt x="7168" y="376"/>
                  </a:lnTo>
                  <a:cubicBezTo>
                    <a:pt x="7067" y="148"/>
                    <a:pt x="6998" y="1"/>
                    <a:pt x="6746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5"/>
            <p:cNvSpPr/>
            <p:nvPr/>
          </p:nvSpPr>
          <p:spPr>
            <a:xfrm>
              <a:off x="3986124" y="3231097"/>
              <a:ext cx="33419" cy="66272"/>
            </a:xfrm>
            <a:custGeom>
              <a:avLst/>
              <a:gdLst/>
              <a:ahLst/>
              <a:cxnLst/>
              <a:rect l="l" t="t" r="r" b="b"/>
              <a:pathLst>
                <a:path w="708" h="1404" extrusionOk="0">
                  <a:moveTo>
                    <a:pt x="242" y="1"/>
                  </a:moveTo>
                  <a:cubicBezTo>
                    <a:pt x="108" y="1"/>
                    <a:pt x="1" y="108"/>
                    <a:pt x="1" y="242"/>
                  </a:cubicBezTo>
                  <a:lnTo>
                    <a:pt x="1" y="1162"/>
                  </a:lnTo>
                  <a:cubicBezTo>
                    <a:pt x="1" y="1296"/>
                    <a:pt x="108" y="1404"/>
                    <a:pt x="242" y="1404"/>
                  </a:cubicBezTo>
                  <a:lnTo>
                    <a:pt x="708" y="1404"/>
                  </a:lnTo>
                  <a:cubicBezTo>
                    <a:pt x="574" y="1404"/>
                    <a:pt x="467" y="1296"/>
                    <a:pt x="467" y="1162"/>
                  </a:cubicBezTo>
                  <a:lnTo>
                    <a:pt x="467" y="242"/>
                  </a:lnTo>
                  <a:cubicBezTo>
                    <a:pt x="467" y="108"/>
                    <a:pt x="574" y="1"/>
                    <a:pt x="708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5"/>
            <p:cNvSpPr/>
            <p:nvPr/>
          </p:nvSpPr>
          <p:spPr>
            <a:xfrm>
              <a:off x="4195042" y="3255453"/>
              <a:ext cx="83643" cy="83643"/>
            </a:xfrm>
            <a:custGeom>
              <a:avLst/>
              <a:gdLst/>
              <a:ahLst/>
              <a:cxnLst/>
              <a:rect l="l" t="t" r="r" b="b"/>
              <a:pathLst>
                <a:path w="1772" h="1772" extrusionOk="0">
                  <a:moveTo>
                    <a:pt x="884" y="1"/>
                  </a:moveTo>
                  <a:cubicBezTo>
                    <a:pt x="395" y="1"/>
                    <a:pt x="1" y="398"/>
                    <a:pt x="1" y="888"/>
                  </a:cubicBezTo>
                  <a:cubicBezTo>
                    <a:pt x="1" y="1376"/>
                    <a:pt x="395" y="1771"/>
                    <a:pt x="884" y="1771"/>
                  </a:cubicBezTo>
                  <a:cubicBezTo>
                    <a:pt x="1373" y="1771"/>
                    <a:pt x="1771" y="1376"/>
                    <a:pt x="1771" y="888"/>
                  </a:cubicBezTo>
                  <a:cubicBezTo>
                    <a:pt x="1771" y="398"/>
                    <a:pt x="1373" y="1"/>
                    <a:pt x="884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5"/>
            <p:cNvSpPr/>
            <p:nvPr/>
          </p:nvSpPr>
          <p:spPr>
            <a:xfrm>
              <a:off x="4218124" y="3278535"/>
              <a:ext cx="37479" cy="37432"/>
            </a:xfrm>
            <a:custGeom>
              <a:avLst/>
              <a:gdLst/>
              <a:ahLst/>
              <a:cxnLst/>
              <a:rect l="l" t="t" r="r" b="b"/>
              <a:pathLst>
                <a:path w="794" h="793" extrusionOk="0">
                  <a:moveTo>
                    <a:pt x="395" y="0"/>
                  </a:moveTo>
                  <a:cubicBezTo>
                    <a:pt x="178" y="0"/>
                    <a:pt x="0" y="178"/>
                    <a:pt x="0" y="399"/>
                  </a:cubicBezTo>
                  <a:cubicBezTo>
                    <a:pt x="0" y="616"/>
                    <a:pt x="178" y="793"/>
                    <a:pt x="395" y="793"/>
                  </a:cubicBezTo>
                  <a:cubicBezTo>
                    <a:pt x="616" y="793"/>
                    <a:pt x="794" y="616"/>
                    <a:pt x="794" y="399"/>
                  </a:cubicBezTo>
                  <a:cubicBezTo>
                    <a:pt x="794" y="178"/>
                    <a:pt x="616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5"/>
            <p:cNvSpPr/>
            <p:nvPr/>
          </p:nvSpPr>
          <p:spPr>
            <a:xfrm>
              <a:off x="4014256" y="3255453"/>
              <a:ext cx="83643" cy="83643"/>
            </a:xfrm>
            <a:custGeom>
              <a:avLst/>
              <a:gdLst/>
              <a:ahLst/>
              <a:cxnLst/>
              <a:rect l="l" t="t" r="r" b="b"/>
              <a:pathLst>
                <a:path w="1772" h="1772" extrusionOk="0">
                  <a:moveTo>
                    <a:pt x="888" y="1"/>
                  </a:moveTo>
                  <a:cubicBezTo>
                    <a:pt x="399" y="1"/>
                    <a:pt x="1" y="398"/>
                    <a:pt x="1" y="888"/>
                  </a:cubicBezTo>
                  <a:cubicBezTo>
                    <a:pt x="1" y="1376"/>
                    <a:pt x="399" y="1771"/>
                    <a:pt x="888" y="1771"/>
                  </a:cubicBezTo>
                  <a:cubicBezTo>
                    <a:pt x="1377" y="1771"/>
                    <a:pt x="1772" y="1376"/>
                    <a:pt x="1772" y="888"/>
                  </a:cubicBezTo>
                  <a:cubicBezTo>
                    <a:pt x="1772" y="398"/>
                    <a:pt x="1377" y="1"/>
                    <a:pt x="888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5"/>
            <p:cNvSpPr/>
            <p:nvPr/>
          </p:nvSpPr>
          <p:spPr>
            <a:xfrm>
              <a:off x="4037338" y="3278535"/>
              <a:ext cx="37526" cy="37432"/>
            </a:xfrm>
            <a:custGeom>
              <a:avLst/>
              <a:gdLst/>
              <a:ahLst/>
              <a:cxnLst/>
              <a:rect l="l" t="t" r="r" b="b"/>
              <a:pathLst>
                <a:path w="795" h="793" extrusionOk="0">
                  <a:moveTo>
                    <a:pt x="399" y="0"/>
                  </a:moveTo>
                  <a:cubicBezTo>
                    <a:pt x="178" y="0"/>
                    <a:pt x="0" y="178"/>
                    <a:pt x="0" y="399"/>
                  </a:cubicBezTo>
                  <a:cubicBezTo>
                    <a:pt x="0" y="616"/>
                    <a:pt x="178" y="793"/>
                    <a:pt x="399" y="793"/>
                  </a:cubicBezTo>
                  <a:cubicBezTo>
                    <a:pt x="617" y="793"/>
                    <a:pt x="794" y="616"/>
                    <a:pt x="794" y="399"/>
                  </a:cubicBezTo>
                  <a:cubicBezTo>
                    <a:pt x="794" y="178"/>
                    <a:pt x="617" y="0"/>
                    <a:pt x="3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5"/>
            <p:cNvSpPr/>
            <p:nvPr/>
          </p:nvSpPr>
          <p:spPr>
            <a:xfrm>
              <a:off x="4032760" y="3090811"/>
              <a:ext cx="106725" cy="78215"/>
            </a:xfrm>
            <a:custGeom>
              <a:avLst/>
              <a:gdLst/>
              <a:ahLst/>
              <a:cxnLst/>
              <a:rect l="l" t="t" r="r" b="b"/>
              <a:pathLst>
                <a:path w="2261" h="1657" extrusionOk="0">
                  <a:moveTo>
                    <a:pt x="295" y="0"/>
                  </a:moveTo>
                  <a:cubicBezTo>
                    <a:pt x="134" y="0"/>
                    <a:pt x="1" y="134"/>
                    <a:pt x="1" y="295"/>
                  </a:cubicBezTo>
                  <a:lnTo>
                    <a:pt x="1" y="1360"/>
                  </a:lnTo>
                  <a:cubicBezTo>
                    <a:pt x="1" y="1523"/>
                    <a:pt x="134" y="1657"/>
                    <a:pt x="295" y="1657"/>
                  </a:cubicBezTo>
                  <a:lnTo>
                    <a:pt x="1965" y="1657"/>
                  </a:lnTo>
                  <a:cubicBezTo>
                    <a:pt x="2130" y="1657"/>
                    <a:pt x="2260" y="1523"/>
                    <a:pt x="2260" y="1360"/>
                  </a:cubicBezTo>
                  <a:lnTo>
                    <a:pt x="2260" y="295"/>
                  </a:lnTo>
                  <a:cubicBezTo>
                    <a:pt x="2260" y="134"/>
                    <a:pt x="2130" y="0"/>
                    <a:pt x="19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5"/>
            <p:cNvSpPr/>
            <p:nvPr/>
          </p:nvSpPr>
          <p:spPr>
            <a:xfrm>
              <a:off x="4230113" y="3060319"/>
              <a:ext cx="59428" cy="40641"/>
            </a:xfrm>
            <a:custGeom>
              <a:avLst/>
              <a:gdLst/>
              <a:ahLst/>
              <a:cxnLst/>
              <a:rect l="l" t="t" r="r" b="b"/>
              <a:pathLst>
                <a:path w="1259" h="861" extrusionOk="0">
                  <a:moveTo>
                    <a:pt x="1" y="0"/>
                  </a:moveTo>
                  <a:lnTo>
                    <a:pt x="1" y="861"/>
                  </a:lnTo>
                  <a:lnTo>
                    <a:pt x="1259" y="861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5"/>
            <p:cNvSpPr/>
            <p:nvPr/>
          </p:nvSpPr>
          <p:spPr>
            <a:xfrm>
              <a:off x="4217463" y="3044978"/>
              <a:ext cx="84634" cy="34175"/>
            </a:xfrm>
            <a:custGeom>
              <a:avLst/>
              <a:gdLst/>
              <a:ahLst/>
              <a:cxnLst/>
              <a:rect l="l" t="t" r="r" b="b"/>
              <a:pathLst>
                <a:path w="1793" h="724" extrusionOk="0">
                  <a:moveTo>
                    <a:pt x="188" y="1"/>
                  </a:moveTo>
                  <a:cubicBezTo>
                    <a:pt x="85" y="1"/>
                    <a:pt x="0" y="84"/>
                    <a:pt x="0" y="188"/>
                  </a:cubicBezTo>
                  <a:lnTo>
                    <a:pt x="0" y="536"/>
                  </a:lnTo>
                  <a:cubicBezTo>
                    <a:pt x="0" y="639"/>
                    <a:pt x="85" y="724"/>
                    <a:pt x="188" y="724"/>
                  </a:cubicBezTo>
                  <a:lnTo>
                    <a:pt x="1604" y="724"/>
                  </a:lnTo>
                  <a:cubicBezTo>
                    <a:pt x="1708" y="724"/>
                    <a:pt x="1792" y="639"/>
                    <a:pt x="1792" y="536"/>
                  </a:cubicBezTo>
                  <a:lnTo>
                    <a:pt x="1792" y="188"/>
                  </a:lnTo>
                  <a:cubicBezTo>
                    <a:pt x="1792" y="84"/>
                    <a:pt x="1708" y="1"/>
                    <a:pt x="1604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5"/>
            <p:cNvSpPr/>
            <p:nvPr/>
          </p:nvSpPr>
          <p:spPr>
            <a:xfrm>
              <a:off x="4217463" y="3044978"/>
              <a:ext cx="30870" cy="34175"/>
            </a:xfrm>
            <a:custGeom>
              <a:avLst/>
              <a:gdLst/>
              <a:ahLst/>
              <a:cxnLst/>
              <a:rect l="l" t="t" r="r" b="b"/>
              <a:pathLst>
                <a:path w="654" h="724" extrusionOk="0">
                  <a:moveTo>
                    <a:pt x="188" y="1"/>
                  </a:moveTo>
                  <a:cubicBezTo>
                    <a:pt x="85" y="1"/>
                    <a:pt x="0" y="84"/>
                    <a:pt x="0" y="188"/>
                  </a:cubicBezTo>
                  <a:lnTo>
                    <a:pt x="0" y="536"/>
                  </a:lnTo>
                  <a:cubicBezTo>
                    <a:pt x="0" y="639"/>
                    <a:pt x="85" y="724"/>
                    <a:pt x="188" y="724"/>
                  </a:cubicBezTo>
                  <a:lnTo>
                    <a:pt x="654" y="724"/>
                  </a:lnTo>
                  <a:cubicBezTo>
                    <a:pt x="550" y="724"/>
                    <a:pt x="466" y="639"/>
                    <a:pt x="466" y="536"/>
                  </a:cubicBezTo>
                  <a:lnTo>
                    <a:pt x="466" y="188"/>
                  </a:lnTo>
                  <a:cubicBezTo>
                    <a:pt x="466" y="84"/>
                    <a:pt x="550" y="1"/>
                    <a:pt x="654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5"/>
            <p:cNvSpPr/>
            <p:nvPr/>
          </p:nvSpPr>
          <p:spPr>
            <a:xfrm>
              <a:off x="4027379" y="3016043"/>
              <a:ext cx="10951" cy="20769"/>
            </a:xfrm>
            <a:custGeom>
              <a:avLst/>
              <a:gdLst/>
              <a:ahLst/>
              <a:cxnLst/>
              <a:rect l="l" t="t" r="r" b="b"/>
              <a:pathLst>
                <a:path w="232" h="440" extrusionOk="0">
                  <a:moveTo>
                    <a:pt x="115" y="1"/>
                  </a:moveTo>
                  <a:cubicBezTo>
                    <a:pt x="51" y="1"/>
                    <a:pt x="1" y="55"/>
                    <a:pt x="1" y="118"/>
                  </a:cubicBezTo>
                  <a:lnTo>
                    <a:pt x="1" y="322"/>
                  </a:lnTo>
                  <a:cubicBezTo>
                    <a:pt x="1" y="386"/>
                    <a:pt x="51" y="439"/>
                    <a:pt x="115" y="439"/>
                  </a:cubicBezTo>
                  <a:cubicBezTo>
                    <a:pt x="178" y="439"/>
                    <a:pt x="231" y="386"/>
                    <a:pt x="231" y="322"/>
                  </a:cubicBezTo>
                  <a:lnTo>
                    <a:pt x="231" y="118"/>
                  </a:lnTo>
                  <a:cubicBezTo>
                    <a:pt x="231" y="55"/>
                    <a:pt x="178" y="1"/>
                    <a:pt x="115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5"/>
            <p:cNvSpPr/>
            <p:nvPr/>
          </p:nvSpPr>
          <p:spPr>
            <a:xfrm>
              <a:off x="4133867" y="3016043"/>
              <a:ext cx="11140" cy="20769"/>
            </a:xfrm>
            <a:custGeom>
              <a:avLst/>
              <a:gdLst/>
              <a:ahLst/>
              <a:cxnLst/>
              <a:rect l="l" t="t" r="r" b="b"/>
              <a:pathLst>
                <a:path w="236" h="440" extrusionOk="0">
                  <a:moveTo>
                    <a:pt x="118" y="1"/>
                  </a:moveTo>
                  <a:cubicBezTo>
                    <a:pt x="55" y="1"/>
                    <a:pt x="1" y="55"/>
                    <a:pt x="1" y="118"/>
                  </a:cubicBezTo>
                  <a:lnTo>
                    <a:pt x="1" y="322"/>
                  </a:lnTo>
                  <a:cubicBezTo>
                    <a:pt x="1" y="386"/>
                    <a:pt x="55" y="439"/>
                    <a:pt x="118" y="439"/>
                  </a:cubicBezTo>
                  <a:cubicBezTo>
                    <a:pt x="182" y="439"/>
                    <a:pt x="235" y="386"/>
                    <a:pt x="235" y="322"/>
                  </a:cubicBezTo>
                  <a:lnTo>
                    <a:pt x="235" y="118"/>
                  </a:lnTo>
                  <a:cubicBezTo>
                    <a:pt x="235" y="55"/>
                    <a:pt x="182" y="1"/>
                    <a:pt x="118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5"/>
            <p:cNvSpPr/>
            <p:nvPr/>
          </p:nvSpPr>
          <p:spPr>
            <a:xfrm>
              <a:off x="4066934" y="3025106"/>
              <a:ext cx="38564" cy="16757"/>
            </a:xfrm>
            <a:custGeom>
              <a:avLst/>
              <a:gdLst/>
              <a:ahLst/>
              <a:cxnLst/>
              <a:rect l="l" t="t" r="r" b="b"/>
              <a:pathLst>
                <a:path w="817" h="355" extrusionOk="0">
                  <a:moveTo>
                    <a:pt x="128" y="1"/>
                  </a:moveTo>
                  <a:cubicBezTo>
                    <a:pt x="101" y="1"/>
                    <a:pt x="75" y="10"/>
                    <a:pt x="53" y="30"/>
                  </a:cubicBezTo>
                  <a:cubicBezTo>
                    <a:pt x="3" y="70"/>
                    <a:pt x="0" y="144"/>
                    <a:pt x="40" y="194"/>
                  </a:cubicBezTo>
                  <a:cubicBezTo>
                    <a:pt x="130" y="297"/>
                    <a:pt x="264" y="354"/>
                    <a:pt x="408" y="354"/>
                  </a:cubicBezTo>
                  <a:cubicBezTo>
                    <a:pt x="549" y="354"/>
                    <a:pt x="683" y="297"/>
                    <a:pt x="773" y="194"/>
                  </a:cubicBezTo>
                  <a:cubicBezTo>
                    <a:pt x="816" y="144"/>
                    <a:pt x="810" y="70"/>
                    <a:pt x="763" y="30"/>
                  </a:cubicBezTo>
                  <a:cubicBezTo>
                    <a:pt x="740" y="10"/>
                    <a:pt x="712" y="1"/>
                    <a:pt x="685" y="1"/>
                  </a:cubicBezTo>
                  <a:cubicBezTo>
                    <a:pt x="652" y="1"/>
                    <a:pt x="620" y="14"/>
                    <a:pt x="599" y="40"/>
                  </a:cubicBezTo>
                  <a:cubicBezTo>
                    <a:pt x="552" y="93"/>
                    <a:pt x="482" y="124"/>
                    <a:pt x="408" y="124"/>
                  </a:cubicBezTo>
                  <a:cubicBezTo>
                    <a:pt x="331" y="124"/>
                    <a:pt x="261" y="93"/>
                    <a:pt x="214" y="40"/>
                  </a:cubicBezTo>
                  <a:cubicBezTo>
                    <a:pt x="192" y="14"/>
                    <a:pt x="160" y="1"/>
                    <a:pt x="128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5"/>
            <p:cNvSpPr/>
            <p:nvPr/>
          </p:nvSpPr>
          <p:spPr>
            <a:xfrm>
              <a:off x="4212554" y="3273107"/>
              <a:ext cx="48430" cy="48430"/>
            </a:xfrm>
            <a:custGeom>
              <a:avLst/>
              <a:gdLst/>
              <a:ahLst/>
              <a:cxnLst/>
              <a:rect l="l" t="t" r="r" b="b"/>
              <a:pathLst>
                <a:path w="1026" h="1026" extrusionOk="0">
                  <a:moveTo>
                    <a:pt x="513" y="232"/>
                  </a:moveTo>
                  <a:cubicBezTo>
                    <a:pt x="667" y="232"/>
                    <a:pt x="795" y="359"/>
                    <a:pt x="795" y="514"/>
                  </a:cubicBezTo>
                  <a:cubicBezTo>
                    <a:pt x="795" y="667"/>
                    <a:pt x="667" y="795"/>
                    <a:pt x="513" y="795"/>
                  </a:cubicBezTo>
                  <a:cubicBezTo>
                    <a:pt x="359" y="795"/>
                    <a:pt x="232" y="667"/>
                    <a:pt x="232" y="514"/>
                  </a:cubicBezTo>
                  <a:cubicBezTo>
                    <a:pt x="232" y="359"/>
                    <a:pt x="359" y="232"/>
                    <a:pt x="513" y="232"/>
                  </a:cubicBezTo>
                  <a:close/>
                  <a:moveTo>
                    <a:pt x="513" y="1"/>
                  </a:moveTo>
                  <a:cubicBezTo>
                    <a:pt x="232" y="1"/>
                    <a:pt x="1" y="229"/>
                    <a:pt x="1" y="514"/>
                  </a:cubicBezTo>
                  <a:cubicBezTo>
                    <a:pt x="1" y="795"/>
                    <a:pt x="232" y="1025"/>
                    <a:pt x="513" y="1025"/>
                  </a:cubicBezTo>
                  <a:cubicBezTo>
                    <a:pt x="798" y="1025"/>
                    <a:pt x="1025" y="795"/>
                    <a:pt x="1025" y="514"/>
                  </a:cubicBezTo>
                  <a:cubicBezTo>
                    <a:pt x="1025" y="229"/>
                    <a:pt x="798" y="1"/>
                    <a:pt x="513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5"/>
            <p:cNvSpPr/>
            <p:nvPr/>
          </p:nvSpPr>
          <p:spPr>
            <a:xfrm>
              <a:off x="4031816" y="3273107"/>
              <a:ext cx="48571" cy="48430"/>
            </a:xfrm>
            <a:custGeom>
              <a:avLst/>
              <a:gdLst/>
              <a:ahLst/>
              <a:cxnLst/>
              <a:rect l="l" t="t" r="r" b="b"/>
              <a:pathLst>
                <a:path w="1029" h="1026" extrusionOk="0">
                  <a:moveTo>
                    <a:pt x="516" y="232"/>
                  </a:moveTo>
                  <a:cubicBezTo>
                    <a:pt x="670" y="232"/>
                    <a:pt x="794" y="359"/>
                    <a:pt x="794" y="514"/>
                  </a:cubicBezTo>
                  <a:cubicBezTo>
                    <a:pt x="794" y="667"/>
                    <a:pt x="670" y="795"/>
                    <a:pt x="516" y="795"/>
                  </a:cubicBezTo>
                  <a:cubicBezTo>
                    <a:pt x="358" y="795"/>
                    <a:pt x="235" y="667"/>
                    <a:pt x="235" y="514"/>
                  </a:cubicBezTo>
                  <a:cubicBezTo>
                    <a:pt x="235" y="359"/>
                    <a:pt x="358" y="232"/>
                    <a:pt x="516" y="232"/>
                  </a:cubicBezTo>
                  <a:close/>
                  <a:moveTo>
                    <a:pt x="516" y="1"/>
                  </a:moveTo>
                  <a:cubicBezTo>
                    <a:pt x="231" y="1"/>
                    <a:pt x="1" y="229"/>
                    <a:pt x="1" y="514"/>
                  </a:cubicBezTo>
                  <a:cubicBezTo>
                    <a:pt x="1" y="795"/>
                    <a:pt x="231" y="1025"/>
                    <a:pt x="516" y="1025"/>
                  </a:cubicBezTo>
                  <a:cubicBezTo>
                    <a:pt x="797" y="1025"/>
                    <a:pt x="1028" y="795"/>
                    <a:pt x="1028" y="514"/>
                  </a:cubicBezTo>
                  <a:cubicBezTo>
                    <a:pt x="1028" y="229"/>
                    <a:pt x="797" y="1"/>
                    <a:pt x="516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5"/>
            <p:cNvSpPr/>
            <p:nvPr/>
          </p:nvSpPr>
          <p:spPr>
            <a:xfrm>
              <a:off x="4027379" y="3085430"/>
              <a:ext cx="117629" cy="88977"/>
            </a:xfrm>
            <a:custGeom>
              <a:avLst/>
              <a:gdLst/>
              <a:ahLst/>
              <a:cxnLst/>
              <a:rect l="l" t="t" r="r" b="b"/>
              <a:pathLst>
                <a:path w="2492" h="1885" extrusionOk="0">
                  <a:moveTo>
                    <a:pt x="2079" y="232"/>
                  </a:moveTo>
                  <a:cubicBezTo>
                    <a:pt x="2176" y="232"/>
                    <a:pt x="2257" y="312"/>
                    <a:pt x="2257" y="409"/>
                  </a:cubicBezTo>
                  <a:lnTo>
                    <a:pt x="2257" y="1474"/>
                  </a:lnTo>
                  <a:cubicBezTo>
                    <a:pt x="2257" y="1574"/>
                    <a:pt x="2176" y="1654"/>
                    <a:pt x="2079" y="1654"/>
                  </a:cubicBezTo>
                  <a:lnTo>
                    <a:pt x="409" y="1654"/>
                  </a:lnTo>
                  <a:cubicBezTo>
                    <a:pt x="312" y="1654"/>
                    <a:pt x="231" y="1574"/>
                    <a:pt x="231" y="1474"/>
                  </a:cubicBezTo>
                  <a:lnTo>
                    <a:pt x="231" y="409"/>
                  </a:lnTo>
                  <a:cubicBezTo>
                    <a:pt x="231" y="312"/>
                    <a:pt x="312" y="232"/>
                    <a:pt x="409" y="232"/>
                  </a:cubicBezTo>
                  <a:close/>
                  <a:moveTo>
                    <a:pt x="409" y="0"/>
                  </a:moveTo>
                  <a:cubicBezTo>
                    <a:pt x="185" y="0"/>
                    <a:pt x="1" y="184"/>
                    <a:pt x="1" y="409"/>
                  </a:cubicBezTo>
                  <a:lnTo>
                    <a:pt x="1" y="1474"/>
                  </a:lnTo>
                  <a:cubicBezTo>
                    <a:pt x="1" y="1701"/>
                    <a:pt x="185" y="1885"/>
                    <a:pt x="409" y="1885"/>
                  </a:cubicBezTo>
                  <a:lnTo>
                    <a:pt x="2079" y="1885"/>
                  </a:lnTo>
                  <a:cubicBezTo>
                    <a:pt x="2307" y="1885"/>
                    <a:pt x="2491" y="1701"/>
                    <a:pt x="2491" y="1474"/>
                  </a:cubicBezTo>
                  <a:lnTo>
                    <a:pt x="2491" y="409"/>
                  </a:lnTo>
                  <a:cubicBezTo>
                    <a:pt x="2491" y="184"/>
                    <a:pt x="2307" y="0"/>
                    <a:pt x="2079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5"/>
            <p:cNvSpPr/>
            <p:nvPr/>
          </p:nvSpPr>
          <p:spPr>
            <a:xfrm>
              <a:off x="3980790" y="2992206"/>
              <a:ext cx="373561" cy="352414"/>
            </a:xfrm>
            <a:custGeom>
              <a:avLst/>
              <a:gdLst/>
              <a:ahLst/>
              <a:cxnLst/>
              <a:rect l="l" t="t" r="r" b="b"/>
              <a:pathLst>
                <a:path w="7914" h="7466" extrusionOk="0">
                  <a:moveTo>
                    <a:pt x="6618" y="1235"/>
                  </a:moveTo>
                  <a:cubicBezTo>
                    <a:pt x="6658" y="1235"/>
                    <a:pt x="6692" y="1266"/>
                    <a:pt x="6692" y="1306"/>
                  </a:cubicBezTo>
                  <a:lnTo>
                    <a:pt x="6692" y="1654"/>
                  </a:lnTo>
                  <a:cubicBezTo>
                    <a:pt x="6692" y="1694"/>
                    <a:pt x="6658" y="1724"/>
                    <a:pt x="6618" y="1724"/>
                  </a:cubicBezTo>
                  <a:lnTo>
                    <a:pt x="5202" y="1724"/>
                  </a:lnTo>
                  <a:cubicBezTo>
                    <a:pt x="5165" y="1724"/>
                    <a:pt x="5132" y="1694"/>
                    <a:pt x="5132" y="1654"/>
                  </a:cubicBezTo>
                  <a:lnTo>
                    <a:pt x="5132" y="1306"/>
                  </a:lnTo>
                  <a:cubicBezTo>
                    <a:pt x="5132" y="1266"/>
                    <a:pt x="5165" y="1235"/>
                    <a:pt x="5202" y="1235"/>
                  </a:cubicBezTo>
                  <a:close/>
                  <a:moveTo>
                    <a:pt x="6424" y="1955"/>
                  </a:moveTo>
                  <a:lnTo>
                    <a:pt x="6424" y="2715"/>
                  </a:lnTo>
                  <a:lnTo>
                    <a:pt x="5396" y="2715"/>
                  </a:lnTo>
                  <a:lnTo>
                    <a:pt x="5396" y="1955"/>
                  </a:lnTo>
                  <a:close/>
                  <a:moveTo>
                    <a:pt x="7529" y="3415"/>
                  </a:moveTo>
                  <a:cubicBezTo>
                    <a:pt x="7625" y="3532"/>
                    <a:pt x="7679" y="3682"/>
                    <a:pt x="7679" y="3837"/>
                  </a:cubicBezTo>
                  <a:cubicBezTo>
                    <a:pt x="7679" y="3991"/>
                    <a:pt x="7625" y="4141"/>
                    <a:pt x="7529" y="4258"/>
                  </a:cubicBezTo>
                  <a:lnTo>
                    <a:pt x="7529" y="3415"/>
                  </a:lnTo>
                  <a:close/>
                  <a:moveTo>
                    <a:pt x="7298" y="3355"/>
                  </a:moveTo>
                  <a:lnTo>
                    <a:pt x="7298" y="4319"/>
                  </a:lnTo>
                  <a:cubicBezTo>
                    <a:pt x="7211" y="4278"/>
                    <a:pt x="7100" y="4232"/>
                    <a:pt x="6976" y="4195"/>
                  </a:cubicBezTo>
                  <a:lnTo>
                    <a:pt x="6976" y="3478"/>
                  </a:lnTo>
                  <a:cubicBezTo>
                    <a:pt x="7100" y="3441"/>
                    <a:pt x="7211" y="3395"/>
                    <a:pt x="7298" y="3355"/>
                  </a:cubicBezTo>
                  <a:close/>
                  <a:moveTo>
                    <a:pt x="3990" y="1561"/>
                  </a:moveTo>
                  <a:lnTo>
                    <a:pt x="3990" y="2605"/>
                  </a:lnTo>
                  <a:cubicBezTo>
                    <a:pt x="3990" y="2795"/>
                    <a:pt x="4144" y="2950"/>
                    <a:pt x="4336" y="2950"/>
                  </a:cubicBezTo>
                  <a:lnTo>
                    <a:pt x="6541" y="2950"/>
                  </a:lnTo>
                  <a:cubicBezTo>
                    <a:pt x="6652" y="2950"/>
                    <a:pt x="6746" y="3040"/>
                    <a:pt x="6746" y="3154"/>
                  </a:cubicBezTo>
                  <a:lnTo>
                    <a:pt x="6746" y="4944"/>
                  </a:lnTo>
                  <a:lnTo>
                    <a:pt x="6130" y="4944"/>
                  </a:lnTo>
                  <a:cubicBezTo>
                    <a:pt x="6063" y="4944"/>
                    <a:pt x="6012" y="4995"/>
                    <a:pt x="6012" y="5062"/>
                  </a:cubicBezTo>
                  <a:cubicBezTo>
                    <a:pt x="6012" y="5122"/>
                    <a:pt x="6066" y="5176"/>
                    <a:pt x="6130" y="5176"/>
                  </a:cubicBezTo>
                  <a:lnTo>
                    <a:pt x="6859" y="5176"/>
                  </a:lnTo>
                  <a:cubicBezTo>
                    <a:pt x="7027" y="5176"/>
                    <a:pt x="7074" y="5249"/>
                    <a:pt x="7174" y="5484"/>
                  </a:cubicBezTo>
                  <a:lnTo>
                    <a:pt x="7499" y="6230"/>
                  </a:lnTo>
                  <a:cubicBezTo>
                    <a:pt x="7525" y="6287"/>
                    <a:pt x="7482" y="6347"/>
                    <a:pt x="7425" y="6347"/>
                  </a:cubicBezTo>
                  <a:lnTo>
                    <a:pt x="6417" y="6347"/>
                  </a:lnTo>
                  <a:cubicBezTo>
                    <a:pt x="6417" y="6341"/>
                    <a:pt x="6417" y="6334"/>
                    <a:pt x="6414" y="6327"/>
                  </a:cubicBezTo>
                  <a:cubicBezTo>
                    <a:pt x="6347" y="5839"/>
                    <a:pt x="5915" y="5463"/>
                    <a:pt x="5423" y="5463"/>
                  </a:cubicBezTo>
                  <a:cubicBezTo>
                    <a:pt x="4924" y="5463"/>
                    <a:pt x="4486" y="5852"/>
                    <a:pt x="4429" y="6347"/>
                  </a:cubicBezTo>
                  <a:lnTo>
                    <a:pt x="2588" y="6347"/>
                  </a:lnTo>
                  <a:cubicBezTo>
                    <a:pt x="2538" y="5892"/>
                    <a:pt x="2153" y="5517"/>
                    <a:pt x="1697" y="5467"/>
                  </a:cubicBezTo>
                  <a:cubicBezTo>
                    <a:pt x="1665" y="5463"/>
                    <a:pt x="1633" y="5462"/>
                    <a:pt x="1601" y="5462"/>
                  </a:cubicBezTo>
                  <a:cubicBezTo>
                    <a:pt x="1118" y="5462"/>
                    <a:pt x="672" y="5837"/>
                    <a:pt x="603" y="6327"/>
                  </a:cubicBezTo>
                  <a:lnTo>
                    <a:pt x="603" y="6347"/>
                  </a:lnTo>
                  <a:lnTo>
                    <a:pt x="355" y="6347"/>
                  </a:lnTo>
                  <a:cubicBezTo>
                    <a:pt x="288" y="6347"/>
                    <a:pt x="231" y="6290"/>
                    <a:pt x="231" y="6223"/>
                  </a:cubicBezTo>
                  <a:lnTo>
                    <a:pt x="231" y="5303"/>
                  </a:lnTo>
                  <a:cubicBezTo>
                    <a:pt x="231" y="5232"/>
                    <a:pt x="288" y="5176"/>
                    <a:pt x="355" y="5176"/>
                  </a:cubicBezTo>
                  <a:lnTo>
                    <a:pt x="5664" y="5176"/>
                  </a:lnTo>
                  <a:cubicBezTo>
                    <a:pt x="5728" y="5176"/>
                    <a:pt x="5782" y="5122"/>
                    <a:pt x="5782" y="5062"/>
                  </a:cubicBezTo>
                  <a:cubicBezTo>
                    <a:pt x="5782" y="4995"/>
                    <a:pt x="5728" y="4944"/>
                    <a:pt x="5664" y="4944"/>
                  </a:cubicBezTo>
                  <a:lnTo>
                    <a:pt x="472" y="4944"/>
                  </a:lnTo>
                  <a:lnTo>
                    <a:pt x="472" y="1561"/>
                  </a:lnTo>
                  <a:close/>
                  <a:moveTo>
                    <a:pt x="1597" y="5694"/>
                  </a:moveTo>
                  <a:cubicBezTo>
                    <a:pt x="2012" y="5694"/>
                    <a:pt x="2363" y="6046"/>
                    <a:pt x="2363" y="6465"/>
                  </a:cubicBezTo>
                  <a:cubicBezTo>
                    <a:pt x="2363" y="6886"/>
                    <a:pt x="2019" y="7231"/>
                    <a:pt x="1597" y="7231"/>
                  </a:cubicBezTo>
                  <a:cubicBezTo>
                    <a:pt x="1172" y="7231"/>
                    <a:pt x="827" y="6886"/>
                    <a:pt x="827" y="6465"/>
                  </a:cubicBezTo>
                  <a:cubicBezTo>
                    <a:pt x="827" y="6046"/>
                    <a:pt x="1178" y="5694"/>
                    <a:pt x="1597" y="5694"/>
                  </a:cubicBezTo>
                  <a:close/>
                  <a:moveTo>
                    <a:pt x="5423" y="5694"/>
                  </a:moveTo>
                  <a:cubicBezTo>
                    <a:pt x="5842" y="5694"/>
                    <a:pt x="6193" y="6046"/>
                    <a:pt x="6193" y="6465"/>
                  </a:cubicBezTo>
                  <a:cubicBezTo>
                    <a:pt x="6193" y="6886"/>
                    <a:pt x="5848" y="7231"/>
                    <a:pt x="5423" y="7231"/>
                  </a:cubicBezTo>
                  <a:cubicBezTo>
                    <a:pt x="5002" y="7231"/>
                    <a:pt x="4657" y="6886"/>
                    <a:pt x="4657" y="6465"/>
                  </a:cubicBezTo>
                  <a:cubicBezTo>
                    <a:pt x="4657" y="6046"/>
                    <a:pt x="5008" y="5694"/>
                    <a:pt x="5423" y="5694"/>
                  </a:cubicBezTo>
                  <a:close/>
                  <a:moveTo>
                    <a:pt x="342" y="0"/>
                  </a:moveTo>
                  <a:cubicBezTo>
                    <a:pt x="151" y="0"/>
                    <a:pt x="1" y="155"/>
                    <a:pt x="1" y="342"/>
                  </a:cubicBezTo>
                  <a:lnTo>
                    <a:pt x="1" y="1219"/>
                  </a:lnTo>
                  <a:cubicBezTo>
                    <a:pt x="1" y="1373"/>
                    <a:pt x="101" y="1504"/>
                    <a:pt x="242" y="1544"/>
                  </a:cubicBezTo>
                  <a:lnTo>
                    <a:pt x="242" y="4965"/>
                  </a:lnTo>
                  <a:cubicBezTo>
                    <a:pt x="101" y="5011"/>
                    <a:pt x="1" y="5145"/>
                    <a:pt x="1" y="5303"/>
                  </a:cubicBezTo>
                  <a:lnTo>
                    <a:pt x="1" y="6223"/>
                  </a:lnTo>
                  <a:cubicBezTo>
                    <a:pt x="1" y="6421"/>
                    <a:pt x="158" y="6578"/>
                    <a:pt x="355" y="6578"/>
                  </a:cubicBezTo>
                  <a:lnTo>
                    <a:pt x="603" y="6578"/>
                  </a:lnTo>
                  <a:cubicBezTo>
                    <a:pt x="660" y="7077"/>
                    <a:pt x="1082" y="7466"/>
                    <a:pt x="1597" y="7466"/>
                  </a:cubicBezTo>
                  <a:cubicBezTo>
                    <a:pt x="2109" y="7466"/>
                    <a:pt x="2531" y="7077"/>
                    <a:pt x="2588" y="6578"/>
                  </a:cubicBezTo>
                  <a:lnTo>
                    <a:pt x="4429" y="6578"/>
                  </a:lnTo>
                  <a:cubicBezTo>
                    <a:pt x="4489" y="7077"/>
                    <a:pt x="4911" y="7466"/>
                    <a:pt x="5423" y="7466"/>
                  </a:cubicBezTo>
                  <a:cubicBezTo>
                    <a:pt x="5935" y="7466"/>
                    <a:pt x="6360" y="7077"/>
                    <a:pt x="6417" y="6578"/>
                  </a:cubicBezTo>
                  <a:lnTo>
                    <a:pt x="7425" y="6578"/>
                  </a:lnTo>
                  <a:cubicBezTo>
                    <a:pt x="7529" y="6578"/>
                    <a:pt x="7629" y="6528"/>
                    <a:pt x="7686" y="6437"/>
                  </a:cubicBezTo>
                  <a:cubicBezTo>
                    <a:pt x="7746" y="6347"/>
                    <a:pt x="7756" y="6236"/>
                    <a:pt x="7713" y="6140"/>
                  </a:cubicBezTo>
                  <a:lnTo>
                    <a:pt x="7388" y="5390"/>
                  </a:lnTo>
                  <a:cubicBezTo>
                    <a:pt x="7304" y="5199"/>
                    <a:pt x="7217" y="5002"/>
                    <a:pt x="6976" y="4955"/>
                  </a:cubicBezTo>
                  <a:lnTo>
                    <a:pt x="6976" y="4439"/>
                  </a:lnTo>
                  <a:cubicBezTo>
                    <a:pt x="7191" y="4513"/>
                    <a:pt x="7355" y="4603"/>
                    <a:pt x="7355" y="4606"/>
                  </a:cubicBezTo>
                  <a:cubicBezTo>
                    <a:pt x="7373" y="4616"/>
                    <a:pt x="7393" y="4621"/>
                    <a:pt x="7413" y="4621"/>
                  </a:cubicBezTo>
                  <a:cubicBezTo>
                    <a:pt x="7433" y="4621"/>
                    <a:pt x="7454" y="4616"/>
                    <a:pt x="7472" y="4606"/>
                  </a:cubicBezTo>
                  <a:cubicBezTo>
                    <a:pt x="7743" y="4446"/>
                    <a:pt x="7914" y="4152"/>
                    <a:pt x="7914" y="3837"/>
                  </a:cubicBezTo>
                  <a:cubicBezTo>
                    <a:pt x="7914" y="3522"/>
                    <a:pt x="7743" y="3228"/>
                    <a:pt x="7472" y="3067"/>
                  </a:cubicBezTo>
                  <a:cubicBezTo>
                    <a:pt x="7454" y="3057"/>
                    <a:pt x="7433" y="3052"/>
                    <a:pt x="7413" y="3052"/>
                  </a:cubicBezTo>
                  <a:cubicBezTo>
                    <a:pt x="7393" y="3052"/>
                    <a:pt x="7373" y="3057"/>
                    <a:pt x="7355" y="3067"/>
                  </a:cubicBezTo>
                  <a:cubicBezTo>
                    <a:pt x="7355" y="3067"/>
                    <a:pt x="7191" y="3160"/>
                    <a:pt x="6976" y="3234"/>
                  </a:cubicBezTo>
                  <a:lnTo>
                    <a:pt x="6976" y="3154"/>
                  </a:lnTo>
                  <a:cubicBezTo>
                    <a:pt x="6976" y="2953"/>
                    <a:pt x="6839" y="2782"/>
                    <a:pt x="6655" y="2732"/>
                  </a:cubicBezTo>
                  <a:lnTo>
                    <a:pt x="6655" y="1955"/>
                  </a:lnTo>
                  <a:cubicBezTo>
                    <a:pt x="6806" y="1935"/>
                    <a:pt x="6923" y="1808"/>
                    <a:pt x="6923" y="1654"/>
                  </a:cubicBezTo>
                  <a:lnTo>
                    <a:pt x="6923" y="1306"/>
                  </a:lnTo>
                  <a:cubicBezTo>
                    <a:pt x="6923" y="1139"/>
                    <a:pt x="6786" y="1005"/>
                    <a:pt x="6618" y="1005"/>
                  </a:cubicBezTo>
                  <a:lnTo>
                    <a:pt x="5202" y="1005"/>
                  </a:lnTo>
                  <a:cubicBezTo>
                    <a:pt x="5035" y="1005"/>
                    <a:pt x="4901" y="1139"/>
                    <a:pt x="4901" y="1306"/>
                  </a:cubicBezTo>
                  <a:lnTo>
                    <a:pt x="4901" y="1654"/>
                  </a:lnTo>
                  <a:cubicBezTo>
                    <a:pt x="4901" y="1808"/>
                    <a:pt x="5014" y="1935"/>
                    <a:pt x="5165" y="1955"/>
                  </a:cubicBezTo>
                  <a:lnTo>
                    <a:pt x="5165" y="2715"/>
                  </a:lnTo>
                  <a:lnTo>
                    <a:pt x="4336" y="2715"/>
                  </a:lnTo>
                  <a:cubicBezTo>
                    <a:pt x="4271" y="2715"/>
                    <a:pt x="4225" y="2668"/>
                    <a:pt x="4225" y="2605"/>
                  </a:cubicBezTo>
                  <a:lnTo>
                    <a:pt x="4225" y="1544"/>
                  </a:lnTo>
                  <a:cubicBezTo>
                    <a:pt x="4362" y="1504"/>
                    <a:pt x="4466" y="1373"/>
                    <a:pt x="4466" y="1219"/>
                  </a:cubicBezTo>
                  <a:lnTo>
                    <a:pt x="4466" y="342"/>
                  </a:lnTo>
                  <a:cubicBezTo>
                    <a:pt x="4466" y="155"/>
                    <a:pt x="4311" y="0"/>
                    <a:pt x="4121" y="0"/>
                  </a:cubicBezTo>
                  <a:lnTo>
                    <a:pt x="1737" y="0"/>
                  </a:lnTo>
                  <a:cubicBezTo>
                    <a:pt x="1674" y="0"/>
                    <a:pt x="1624" y="50"/>
                    <a:pt x="1624" y="118"/>
                  </a:cubicBezTo>
                  <a:cubicBezTo>
                    <a:pt x="1624" y="181"/>
                    <a:pt x="1674" y="231"/>
                    <a:pt x="1737" y="231"/>
                  </a:cubicBezTo>
                  <a:lnTo>
                    <a:pt x="4121" y="231"/>
                  </a:lnTo>
                  <a:cubicBezTo>
                    <a:pt x="4185" y="231"/>
                    <a:pt x="4231" y="282"/>
                    <a:pt x="4231" y="342"/>
                  </a:cubicBezTo>
                  <a:lnTo>
                    <a:pt x="4231" y="1219"/>
                  </a:lnTo>
                  <a:cubicBezTo>
                    <a:pt x="4231" y="1279"/>
                    <a:pt x="4185" y="1329"/>
                    <a:pt x="4121" y="1329"/>
                  </a:cubicBezTo>
                  <a:lnTo>
                    <a:pt x="342" y="1329"/>
                  </a:lnTo>
                  <a:cubicBezTo>
                    <a:pt x="282" y="1329"/>
                    <a:pt x="231" y="1279"/>
                    <a:pt x="231" y="1219"/>
                  </a:cubicBezTo>
                  <a:lnTo>
                    <a:pt x="231" y="342"/>
                  </a:lnTo>
                  <a:cubicBezTo>
                    <a:pt x="231" y="282"/>
                    <a:pt x="282" y="231"/>
                    <a:pt x="342" y="231"/>
                  </a:cubicBezTo>
                  <a:lnTo>
                    <a:pt x="1275" y="231"/>
                  </a:lnTo>
                  <a:cubicBezTo>
                    <a:pt x="1339" y="231"/>
                    <a:pt x="1390" y="181"/>
                    <a:pt x="1390" y="118"/>
                  </a:cubicBezTo>
                  <a:cubicBezTo>
                    <a:pt x="1390" y="50"/>
                    <a:pt x="1339" y="0"/>
                    <a:pt x="127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9" name="Google Shape;2509;p45"/>
          <p:cNvGrpSpPr/>
          <p:nvPr/>
        </p:nvGrpSpPr>
        <p:grpSpPr>
          <a:xfrm>
            <a:off x="484771" y="156688"/>
            <a:ext cx="352352" cy="338568"/>
            <a:chOff x="2416614" y="-315052"/>
            <a:chExt cx="2274706" cy="2185722"/>
          </a:xfrm>
        </p:grpSpPr>
        <p:sp>
          <p:nvSpPr>
            <p:cNvPr id="2510" name="Google Shape;2510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5" name="Google Shape;2515;p45"/>
          <p:cNvGrpSpPr/>
          <p:nvPr/>
        </p:nvGrpSpPr>
        <p:grpSpPr>
          <a:xfrm>
            <a:off x="8699862" y="4167043"/>
            <a:ext cx="279106" cy="268188"/>
            <a:chOff x="2416614" y="-315052"/>
            <a:chExt cx="2274706" cy="2185722"/>
          </a:xfrm>
        </p:grpSpPr>
        <p:sp>
          <p:nvSpPr>
            <p:cNvPr id="2516" name="Google Shape;2516;p45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5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5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5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5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9471E05A-CDB2-466D-98E0-B4CE7F403A32}"/>
              </a:ext>
            </a:extLst>
          </p:cNvPr>
          <p:cNvSpPr txBox="1"/>
          <p:nvPr/>
        </p:nvSpPr>
        <p:spPr>
          <a:xfrm>
            <a:off x="2762895" y="1306697"/>
            <a:ext cx="32657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انتــــــــــــــــــــــــــــــــهى الــــــــــــــــــــــــــــدرس</a:t>
            </a:r>
            <a:endParaRPr lang="en-US" sz="6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nomics Lesson for Pre-K by Slidesgo">
  <a:themeElements>
    <a:clrScheme name="Simple Light">
      <a:dk1>
        <a:srgbClr val="6C3D7C"/>
      </a:dk1>
      <a:lt1>
        <a:srgbClr val="F8F6F1"/>
      </a:lt1>
      <a:dk2>
        <a:srgbClr val="FDE5E9"/>
      </a:dk2>
      <a:lt2>
        <a:srgbClr val="F37A91"/>
      </a:lt2>
      <a:accent1>
        <a:srgbClr val="7F4792"/>
      </a:accent1>
      <a:accent2>
        <a:srgbClr val="BDE7F9"/>
      </a:accent2>
      <a:accent3>
        <a:srgbClr val="B3F2C7"/>
      </a:accent3>
      <a:accent4>
        <a:srgbClr val="FFD870"/>
      </a:accent4>
      <a:accent5>
        <a:srgbClr val="FFA770"/>
      </a:accent5>
      <a:accent6>
        <a:srgbClr val="E6866F"/>
      </a:accent6>
      <a:hlink>
        <a:srgbClr val="6C3D7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