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1" r:id="rId4"/>
    <p:sldId id="272" r:id="rId5"/>
    <p:sldId id="273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C13"/>
    <a:srgbClr val="FFECCC"/>
    <a:srgbClr val="FFF6E7"/>
    <a:srgbClr val="BC7A2A"/>
    <a:srgbClr val="FF0000"/>
    <a:srgbClr val="CFE295"/>
    <a:srgbClr val="F7EF6C"/>
    <a:srgbClr val="FFDF6B"/>
    <a:srgbClr val="8CC63F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4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728260"/>
            <a:ext cx="4089030" cy="54014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15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</a:t>
            </a:r>
          </a:p>
          <a:p>
            <a:pPr algn="ctr" rtl="1"/>
            <a:r>
              <a:rPr lang="ar-OM" sz="115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(7-3)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492307" y="2551837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اشتقاق واستخدام الصيغ لمساحة ومحيط المستطيل، ولمساحة المثلث ومتوازي الأضلاع وشبه المنحرف؛ وحساب مساحات الأشكال الثنائية الأبعاد المركبة.</a:t>
            </a:r>
            <a:endParaRPr lang="ar-OM" sz="4000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682AB4E-6422-4919-8681-3D85687FEF18}"/>
              </a:ext>
            </a:extLst>
          </p:cNvPr>
          <p:cNvSpPr/>
          <p:nvPr/>
        </p:nvSpPr>
        <p:spPr>
          <a:xfrm>
            <a:off x="3657600" y="213645"/>
            <a:ext cx="2486826" cy="555476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704664B-1384-490D-8876-F94B9088917F}"/>
              </a:ext>
            </a:extLst>
          </p:cNvPr>
          <p:cNvSpPr txBox="1"/>
          <p:nvPr/>
        </p:nvSpPr>
        <p:spPr>
          <a:xfrm>
            <a:off x="5641601" y="3444805"/>
            <a:ext cx="39693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المستطيل = الطول × العرض</a:t>
            </a:r>
          </a:p>
        </p:txBody>
      </p:sp>
      <p:sp>
        <p:nvSpPr>
          <p:cNvPr id="2" name="مثلث قائم الزاوية 1">
            <a:extLst>
              <a:ext uri="{FF2B5EF4-FFF2-40B4-BE49-F238E27FC236}">
                <a16:creationId xmlns:a16="http://schemas.microsoft.com/office/drawing/2014/main" id="{8200F622-02A2-4657-954B-E527DB879FEF}"/>
              </a:ext>
            </a:extLst>
          </p:cNvPr>
          <p:cNvSpPr/>
          <p:nvPr/>
        </p:nvSpPr>
        <p:spPr>
          <a:xfrm>
            <a:off x="4217506" y="1757266"/>
            <a:ext cx="1956987" cy="95853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2" name="مثلث قائم الزاوية 31">
            <a:extLst>
              <a:ext uri="{FF2B5EF4-FFF2-40B4-BE49-F238E27FC236}">
                <a16:creationId xmlns:a16="http://schemas.microsoft.com/office/drawing/2014/main" id="{03BE82C6-BAB0-4698-8E2B-7874144964D8}"/>
              </a:ext>
            </a:extLst>
          </p:cNvPr>
          <p:cNvSpPr/>
          <p:nvPr/>
        </p:nvSpPr>
        <p:spPr>
          <a:xfrm>
            <a:off x="4217506" y="1757266"/>
            <a:ext cx="1956987" cy="95853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A6FA1C6D-8932-4DE6-B09C-7B435865EC8A}"/>
              </a:ext>
            </a:extLst>
          </p:cNvPr>
          <p:cNvSpPr txBox="1"/>
          <p:nvPr/>
        </p:nvSpPr>
        <p:spPr>
          <a:xfrm>
            <a:off x="3382021" y="1994748"/>
            <a:ext cx="83548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ارتفاع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89BB4D97-A0E1-44EE-A2DF-71C853861E10}"/>
              </a:ext>
            </a:extLst>
          </p:cNvPr>
          <p:cNvSpPr txBox="1"/>
          <p:nvPr/>
        </p:nvSpPr>
        <p:spPr>
          <a:xfrm>
            <a:off x="4725295" y="1234046"/>
            <a:ext cx="84350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الطول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5A7CEC35-E3BF-47E6-916E-4B92168D9665}"/>
              </a:ext>
            </a:extLst>
          </p:cNvPr>
          <p:cNvSpPr txBox="1"/>
          <p:nvPr/>
        </p:nvSpPr>
        <p:spPr>
          <a:xfrm>
            <a:off x="4776591" y="2695141"/>
            <a:ext cx="79220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قاعدة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A777158-744F-42DF-A27A-8077EFAE5124}"/>
              </a:ext>
            </a:extLst>
          </p:cNvPr>
          <p:cNvSpPr txBox="1"/>
          <p:nvPr/>
        </p:nvSpPr>
        <p:spPr>
          <a:xfrm>
            <a:off x="6293939" y="1994748"/>
            <a:ext cx="9829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العرض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A1A81859-D90D-463D-9791-07DBD57D46C2}"/>
              </a:ext>
            </a:extLst>
          </p:cNvPr>
          <p:cNvSpPr txBox="1"/>
          <p:nvPr/>
        </p:nvSpPr>
        <p:spPr>
          <a:xfrm>
            <a:off x="4975283" y="3909730"/>
            <a:ext cx="437331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نصف مساحة المستطيل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C5167175-7824-4E6D-AED2-16E36E486259}"/>
              </a:ext>
            </a:extLst>
          </p:cNvPr>
          <p:cNvSpPr txBox="1"/>
          <p:nvPr/>
        </p:nvSpPr>
        <p:spPr>
          <a:xfrm>
            <a:off x="5260607" y="4382588"/>
            <a:ext cx="259398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     (</a:t>
            </a:r>
            <a:r>
              <a:rPr lang="ar-OM" sz="2800" dirty="0" err="1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الطول×العرض</a:t>
            </a:r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)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9CAC0420-F55C-439A-9228-C10B1DF90210}"/>
              </a:ext>
            </a:extLst>
          </p:cNvPr>
          <p:cNvGrpSpPr/>
          <p:nvPr/>
        </p:nvGrpSpPr>
        <p:grpSpPr>
          <a:xfrm>
            <a:off x="7188686" y="4289452"/>
            <a:ext cx="338554" cy="709492"/>
            <a:chOff x="4386741" y="4914354"/>
            <a:chExt cx="338554" cy="709492"/>
          </a:xfrm>
        </p:grpSpPr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68233674-31B3-4149-A825-8E3A20635DC7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E557BF24-8E2E-40A1-9879-9FD45DF64CE6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4B38408A-4DA3-4503-8B4D-2AC8E91886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49D5DF05-FF63-4605-B447-D957558B02AE}"/>
              </a:ext>
            </a:extLst>
          </p:cNvPr>
          <p:cNvSpPr txBox="1"/>
          <p:nvPr/>
        </p:nvSpPr>
        <p:spPr>
          <a:xfrm>
            <a:off x="6342635" y="4923433"/>
            <a:ext cx="151195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     (</a:t>
            </a:r>
            <a:r>
              <a:rPr lang="ar-OM" sz="2800" dirty="0" err="1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ق×ع</a:t>
            </a:r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)</a:t>
            </a:r>
          </a:p>
        </p:txBody>
      </p:sp>
      <p:grpSp>
        <p:nvGrpSpPr>
          <p:cNvPr id="45" name="مجموعة 44">
            <a:extLst>
              <a:ext uri="{FF2B5EF4-FFF2-40B4-BE49-F238E27FC236}">
                <a16:creationId xmlns:a16="http://schemas.microsoft.com/office/drawing/2014/main" id="{002099FC-F7CB-49A5-99B5-084B3F04951A}"/>
              </a:ext>
            </a:extLst>
          </p:cNvPr>
          <p:cNvGrpSpPr/>
          <p:nvPr/>
        </p:nvGrpSpPr>
        <p:grpSpPr>
          <a:xfrm>
            <a:off x="7188686" y="4830297"/>
            <a:ext cx="338554" cy="709492"/>
            <a:chOff x="4386741" y="4914354"/>
            <a:chExt cx="338554" cy="709492"/>
          </a:xfrm>
        </p:grpSpPr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7DEA293D-C238-4E4E-B2F4-C407B5FD4105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0E56C63F-2FBC-4F6C-ADAC-8EAFA5B94784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48" name="رابط مستقيم 47">
              <a:extLst>
                <a:ext uri="{FF2B5EF4-FFF2-40B4-BE49-F238E27FC236}">
                  <a16:creationId xmlns:a16="http://schemas.microsoft.com/office/drawing/2014/main" id="{D29EE47F-2924-4CFA-B9F5-BB46A2925A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BACA1DB6-E367-4EAA-AF1F-36D183750E3B}"/>
              </a:ext>
            </a:extLst>
          </p:cNvPr>
          <p:cNvSpPr txBox="1"/>
          <p:nvPr/>
        </p:nvSpPr>
        <p:spPr>
          <a:xfrm>
            <a:off x="6615154" y="5501460"/>
            <a:ext cx="273344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      ق ع</a:t>
            </a:r>
          </a:p>
        </p:txBody>
      </p:sp>
      <p:grpSp>
        <p:nvGrpSpPr>
          <p:cNvPr id="50" name="مجموعة 49">
            <a:extLst>
              <a:ext uri="{FF2B5EF4-FFF2-40B4-BE49-F238E27FC236}">
                <a16:creationId xmlns:a16="http://schemas.microsoft.com/office/drawing/2014/main" id="{72D47304-3097-4FC5-9602-1EAFB4762ABF}"/>
              </a:ext>
            </a:extLst>
          </p:cNvPr>
          <p:cNvGrpSpPr/>
          <p:nvPr/>
        </p:nvGrpSpPr>
        <p:grpSpPr>
          <a:xfrm>
            <a:off x="7188686" y="5408324"/>
            <a:ext cx="338554" cy="709492"/>
            <a:chOff x="4386741" y="4914354"/>
            <a:chExt cx="338554" cy="709492"/>
          </a:xfrm>
        </p:grpSpPr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A3425112-6C8F-459E-997F-1379BE8E049C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611F9AB8-CD64-4B11-BB53-3E4BAA42B483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53" name="رابط مستقيم 52">
              <a:extLst>
                <a:ext uri="{FF2B5EF4-FFF2-40B4-BE49-F238E27FC236}">
                  <a16:creationId xmlns:a16="http://schemas.microsoft.com/office/drawing/2014/main" id="{30753519-D85A-4D69-895A-A745D909C7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3099142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44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C">
            <a:extLst>
              <a:ext uri="{FF2B5EF4-FFF2-40B4-BE49-F238E27FC236}">
                <a16:creationId xmlns:a16="http://schemas.microsoft.com/office/drawing/2014/main" id="{1535BDBE-BC10-473B-852F-9AF6947F44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3" b="43388"/>
          <a:stretch/>
        </p:blipFill>
        <p:spPr>
          <a:xfrm>
            <a:off x="0" y="84883"/>
            <a:ext cx="11562460" cy="3786362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6458CC35-3523-476B-932A-4B3361A5F9E2}"/>
              </a:ext>
            </a:extLst>
          </p:cNvPr>
          <p:cNvSpPr txBox="1"/>
          <p:nvPr/>
        </p:nvSpPr>
        <p:spPr>
          <a:xfrm>
            <a:off x="7472803" y="3865126"/>
            <a:ext cx="226857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    ق ع</a:t>
            </a: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8977920D-AB18-451B-ACC4-3542A25BE096}"/>
              </a:ext>
            </a:extLst>
          </p:cNvPr>
          <p:cNvGrpSpPr/>
          <p:nvPr/>
        </p:nvGrpSpPr>
        <p:grpSpPr>
          <a:xfrm>
            <a:off x="7933159" y="3805304"/>
            <a:ext cx="312906" cy="605207"/>
            <a:chOff x="4399565" y="4948538"/>
            <a:chExt cx="312906" cy="605207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ABA9B23D-91B2-4F9C-99A2-2BB074D23E46}"/>
                </a:ext>
              </a:extLst>
            </p:cNvPr>
            <p:cNvSpPr txBox="1"/>
            <p:nvPr/>
          </p:nvSpPr>
          <p:spPr>
            <a:xfrm>
              <a:off x="4399565" y="494853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4A944B0E-C5AF-4597-AB35-714E599674B8}"/>
                </a:ext>
              </a:extLst>
            </p:cNvPr>
            <p:cNvSpPr txBox="1"/>
            <p:nvPr/>
          </p:nvSpPr>
          <p:spPr>
            <a:xfrm>
              <a:off x="4399565" y="5153635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8" name="رابط مستقيم 7">
              <a:extLst>
                <a:ext uri="{FF2B5EF4-FFF2-40B4-BE49-F238E27FC236}">
                  <a16:creationId xmlns:a16="http://schemas.microsoft.com/office/drawing/2014/main" id="{1A840E9C-844F-4D8E-8131-632B8445A6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8AB6913-9230-40FC-A634-7C194B22AC6B}"/>
              </a:ext>
            </a:extLst>
          </p:cNvPr>
          <p:cNvSpPr txBox="1"/>
          <p:nvPr/>
        </p:nvSpPr>
        <p:spPr>
          <a:xfrm>
            <a:off x="6870074" y="4454786"/>
            <a:ext cx="287129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    ×4.1× 3</a:t>
            </a:r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9A538849-BA61-4654-94FE-8F04045E2436}"/>
              </a:ext>
            </a:extLst>
          </p:cNvPr>
          <p:cNvGrpSpPr/>
          <p:nvPr/>
        </p:nvGrpSpPr>
        <p:grpSpPr>
          <a:xfrm>
            <a:off x="7924613" y="4394964"/>
            <a:ext cx="312906" cy="605207"/>
            <a:chOff x="4399565" y="4948538"/>
            <a:chExt cx="312906" cy="605207"/>
          </a:xfrm>
        </p:grpSpPr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1A16D121-9869-4997-88C2-489D80106337}"/>
                </a:ext>
              </a:extLst>
            </p:cNvPr>
            <p:cNvSpPr txBox="1"/>
            <p:nvPr/>
          </p:nvSpPr>
          <p:spPr>
            <a:xfrm>
              <a:off x="4399565" y="494853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3AF13FDC-D969-447B-85BD-AD6A74F7C216}"/>
                </a:ext>
              </a:extLst>
            </p:cNvPr>
            <p:cNvSpPr txBox="1"/>
            <p:nvPr/>
          </p:nvSpPr>
          <p:spPr>
            <a:xfrm>
              <a:off x="4399565" y="5153635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5BF6CFA1-F576-4549-9E8A-93EC68A0B2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FBE424E4-8778-494C-BE49-2823DEDDEC59}"/>
              </a:ext>
            </a:extLst>
          </p:cNvPr>
          <p:cNvSpPr txBox="1"/>
          <p:nvPr/>
        </p:nvSpPr>
        <p:spPr>
          <a:xfrm>
            <a:off x="7014343" y="5061537"/>
            <a:ext cx="272703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6.15سم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5BD0C22-3A7E-4087-8F61-A248DC833826}"/>
              </a:ext>
            </a:extLst>
          </p:cNvPr>
          <p:cNvSpPr txBox="1"/>
          <p:nvPr/>
        </p:nvSpPr>
        <p:spPr>
          <a:xfrm>
            <a:off x="4285222" y="3865126"/>
            <a:ext cx="226857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    ق ع</a:t>
            </a:r>
          </a:p>
        </p:txBody>
      </p: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5F21FB0E-5A10-4F02-9AC6-246702BA45CA}"/>
              </a:ext>
            </a:extLst>
          </p:cNvPr>
          <p:cNvGrpSpPr/>
          <p:nvPr/>
        </p:nvGrpSpPr>
        <p:grpSpPr>
          <a:xfrm>
            <a:off x="4745578" y="3805304"/>
            <a:ext cx="312906" cy="605207"/>
            <a:chOff x="4399565" y="4948538"/>
            <a:chExt cx="312906" cy="605207"/>
          </a:xfrm>
        </p:grpSpPr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85F016C4-45DD-4C37-8833-067496B750E0}"/>
                </a:ext>
              </a:extLst>
            </p:cNvPr>
            <p:cNvSpPr txBox="1"/>
            <p:nvPr/>
          </p:nvSpPr>
          <p:spPr>
            <a:xfrm>
              <a:off x="4399565" y="494853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FB61EA58-FC4B-4D6D-987A-9D22E5B99B9A}"/>
                </a:ext>
              </a:extLst>
            </p:cNvPr>
            <p:cNvSpPr txBox="1"/>
            <p:nvPr/>
          </p:nvSpPr>
          <p:spPr>
            <a:xfrm>
              <a:off x="4399565" y="5153635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26" name="رابط مستقيم 25">
              <a:extLst>
                <a:ext uri="{FF2B5EF4-FFF2-40B4-BE49-F238E27FC236}">
                  <a16:creationId xmlns:a16="http://schemas.microsoft.com/office/drawing/2014/main" id="{E07FCCB5-5D53-4F41-A29A-FBA1ECCA4C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EE0F87EC-5D6D-4863-AF57-96FC4F634F7F}"/>
              </a:ext>
            </a:extLst>
          </p:cNvPr>
          <p:cNvSpPr txBox="1"/>
          <p:nvPr/>
        </p:nvSpPr>
        <p:spPr>
          <a:xfrm>
            <a:off x="3528605" y="4454786"/>
            <a:ext cx="302518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    ×12.2× 8</a:t>
            </a:r>
          </a:p>
        </p:txBody>
      </p:sp>
      <p:grpSp>
        <p:nvGrpSpPr>
          <p:cNvPr id="28" name="مجموعة 27">
            <a:extLst>
              <a:ext uri="{FF2B5EF4-FFF2-40B4-BE49-F238E27FC236}">
                <a16:creationId xmlns:a16="http://schemas.microsoft.com/office/drawing/2014/main" id="{F8AC5E1F-58B1-44DF-9F1E-921AC16E243D}"/>
              </a:ext>
            </a:extLst>
          </p:cNvPr>
          <p:cNvGrpSpPr/>
          <p:nvPr/>
        </p:nvGrpSpPr>
        <p:grpSpPr>
          <a:xfrm>
            <a:off x="4737032" y="4394964"/>
            <a:ext cx="312906" cy="605207"/>
            <a:chOff x="4399565" y="4948538"/>
            <a:chExt cx="312906" cy="605207"/>
          </a:xfrm>
        </p:grpSpPr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7641BB5C-A7BD-4534-AB6B-2074B73B0467}"/>
                </a:ext>
              </a:extLst>
            </p:cNvPr>
            <p:cNvSpPr txBox="1"/>
            <p:nvPr/>
          </p:nvSpPr>
          <p:spPr>
            <a:xfrm>
              <a:off x="4399565" y="494853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5C9D2685-AC64-4954-BD33-C0B6E2A21BFA}"/>
                </a:ext>
              </a:extLst>
            </p:cNvPr>
            <p:cNvSpPr txBox="1"/>
            <p:nvPr/>
          </p:nvSpPr>
          <p:spPr>
            <a:xfrm>
              <a:off x="4399565" y="5153635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31" name="رابط مستقيم 30">
              <a:extLst>
                <a:ext uri="{FF2B5EF4-FFF2-40B4-BE49-F238E27FC236}">
                  <a16:creationId xmlns:a16="http://schemas.microsoft.com/office/drawing/2014/main" id="{5A97738D-5E0C-422D-B844-A1FC2D3967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236215F5-8AB0-4DFB-AA18-08DB239A1EFC}"/>
              </a:ext>
            </a:extLst>
          </p:cNvPr>
          <p:cNvSpPr txBox="1"/>
          <p:nvPr/>
        </p:nvSpPr>
        <p:spPr>
          <a:xfrm>
            <a:off x="3826763" y="5061537"/>
            <a:ext cx="272702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48.8سم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C679A4F4-7050-44A7-859A-1B0828F1AEF1}"/>
              </a:ext>
            </a:extLst>
          </p:cNvPr>
          <p:cNvSpPr txBox="1"/>
          <p:nvPr/>
        </p:nvSpPr>
        <p:spPr>
          <a:xfrm>
            <a:off x="871390" y="3865126"/>
            <a:ext cx="226857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    ق ع</a:t>
            </a:r>
          </a:p>
        </p:txBody>
      </p: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92E69AD0-4D44-4C3D-B66B-AD4E34EAAB50}"/>
              </a:ext>
            </a:extLst>
          </p:cNvPr>
          <p:cNvGrpSpPr/>
          <p:nvPr/>
        </p:nvGrpSpPr>
        <p:grpSpPr>
          <a:xfrm>
            <a:off x="1331746" y="3805304"/>
            <a:ext cx="312906" cy="605207"/>
            <a:chOff x="4399565" y="4948538"/>
            <a:chExt cx="312906" cy="605207"/>
          </a:xfrm>
        </p:grpSpPr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10E54C7D-D01D-479B-953C-CF0F433DD527}"/>
                </a:ext>
              </a:extLst>
            </p:cNvPr>
            <p:cNvSpPr txBox="1"/>
            <p:nvPr/>
          </p:nvSpPr>
          <p:spPr>
            <a:xfrm>
              <a:off x="4399565" y="494853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F567C955-C3B2-4709-AFFC-DEE8A43C529F}"/>
                </a:ext>
              </a:extLst>
            </p:cNvPr>
            <p:cNvSpPr txBox="1"/>
            <p:nvPr/>
          </p:nvSpPr>
          <p:spPr>
            <a:xfrm>
              <a:off x="4399565" y="5153635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37" name="رابط مستقيم 36">
              <a:extLst>
                <a:ext uri="{FF2B5EF4-FFF2-40B4-BE49-F238E27FC236}">
                  <a16:creationId xmlns:a16="http://schemas.microsoft.com/office/drawing/2014/main" id="{7E5112EF-D47C-494E-87A8-2E7287CDB2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A3841F14-E560-47BF-8299-70A54A63D038}"/>
              </a:ext>
            </a:extLst>
          </p:cNvPr>
          <p:cNvSpPr txBox="1"/>
          <p:nvPr/>
        </p:nvSpPr>
        <p:spPr>
          <a:xfrm>
            <a:off x="268660" y="4454786"/>
            <a:ext cx="287130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    ×5.8× 4</a:t>
            </a:r>
          </a:p>
        </p:txBody>
      </p:sp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83F81E7A-FEDD-4904-8DD1-A1F42E2254A4}"/>
              </a:ext>
            </a:extLst>
          </p:cNvPr>
          <p:cNvGrpSpPr/>
          <p:nvPr/>
        </p:nvGrpSpPr>
        <p:grpSpPr>
          <a:xfrm>
            <a:off x="1323200" y="4394964"/>
            <a:ext cx="312906" cy="605207"/>
            <a:chOff x="4399565" y="4948538"/>
            <a:chExt cx="312906" cy="605207"/>
          </a:xfrm>
        </p:grpSpPr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8249BB49-44B4-4C14-8F17-6F639F3706D8}"/>
                </a:ext>
              </a:extLst>
            </p:cNvPr>
            <p:cNvSpPr txBox="1"/>
            <p:nvPr/>
          </p:nvSpPr>
          <p:spPr>
            <a:xfrm>
              <a:off x="4399565" y="494853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70E78700-D99B-46E3-962A-4EEE62F836E4}"/>
                </a:ext>
              </a:extLst>
            </p:cNvPr>
            <p:cNvSpPr txBox="1"/>
            <p:nvPr/>
          </p:nvSpPr>
          <p:spPr>
            <a:xfrm>
              <a:off x="4399565" y="5153635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42" name="رابط مستقيم 41">
              <a:extLst>
                <a:ext uri="{FF2B5EF4-FFF2-40B4-BE49-F238E27FC236}">
                  <a16:creationId xmlns:a16="http://schemas.microsoft.com/office/drawing/2014/main" id="{CC129643-25B4-4215-B8CE-D571979916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8D386F19-80AF-404A-BDEE-CE12A28967DA}"/>
              </a:ext>
            </a:extLst>
          </p:cNvPr>
          <p:cNvSpPr txBox="1"/>
          <p:nvPr/>
        </p:nvSpPr>
        <p:spPr>
          <a:xfrm>
            <a:off x="614909" y="5061537"/>
            <a:ext cx="252505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11.6م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674F2EB1-C7B0-40D0-B564-32FE5A7C5F1F}"/>
              </a:ext>
            </a:extLst>
          </p:cNvPr>
          <p:cNvSpPr/>
          <p:nvPr/>
        </p:nvSpPr>
        <p:spPr>
          <a:xfrm>
            <a:off x="8203963" y="4454786"/>
            <a:ext cx="1537410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4" name="مستطيل 43">
            <a:extLst>
              <a:ext uri="{FF2B5EF4-FFF2-40B4-BE49-F238E27FC236}">
                <a16:creationId xmlns:a16="http://schemas.microsoft.com/office/drawing/2014/main" id="{986DFCE0-26B7-4474-95FB-80F600EF5DED}"/>
              </a:ext>
            </a:extLst>
          </p:cNvPr>
          <p:cNvSpPr/>
          <p:nvPr/>
        </p:nvSpPr>
        <p:spPr>
          <a:xfrm>
            <a:off x="7962899" y="4454786"/>
            <a:ext cx="241063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56F2E3D1-331C-4C3F-BD34-220B1ED7A228}"/>
              </a:ext>
            </a:extLst>
          </p:cNvPr>
          <p:cNvSpPr/>
          <p:nvPr/>
        </p:nvSpPr>
        <p:spPr>
          <a:xfrm>
            <a:off x="7781925" y="4454786"/>
            <a:ext cx="176270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6" name="مستطيل 45">
            <a:extLst>
              <a:ext uri="{FF2B5EF4-FFF2-40B4-BE49-F238E27FC236}">
                <a16:creationId xmlns:a16="http://schemas.microsoft.com/office/drawing/2014/main" id="{4326EACC-12C4-4851-8CD8-F9F19196CAD1}"/>
              </a:ext>
            </a:extLst>
          </p:cNvPr>
          <p:cNvSpPr/>
          <p:nvPr/>
        </p:nvSpPr>
        <p:spPr>
          <a:xfrm>
            <a:off x="7372350" y="4454786"/>
            <a:ext cx="399009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7" name="مستطيل 46">
            <a:extLst>
              <a:ext uri="{FF2B5EF4-FFF2-40B4-BE49-F238E27FC236}">
                <a16:creationId xmlns:a16="http://schemas.microsoft.com/office/drawing/2014/main" id="{9C4A8D5B-F75B-4809-92BD-D88A533A5645}"/>
              </a:ext>
            </a:extLst>
          </p:cNvPr>
          <p:cNvSpPr/>
          <p:nvPr/>
        </p:nvSpPr>
        <p:spPr>
          <a:xfrm>
            <a:off x="7165975" y="4454786"/>
            <a:ext cx="206374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8" name="مستطيل 47">
            <a:extLst>
              <a:ext uri="{FF2B5EF4-FFF2-40B4-BE49-F238E27FC236}">
                <a16:creationId xmlns:a16="http://schemas.microsoft.com/office/drawing/2014/main" id="{F3DBBABD-A390-41EC-9FBB-A46C927339F9}"/>
              </a:ext>
            </a:extLst>
          </p:cNvPr>
          <p:cNvSpPr/>
          <p:nvPr/>
        </p:nvSpPr>
        <p:spPr>
          <a:xfrm>
            <a:off x="6954318" y="4454786"/>
            <a:ext cx="206374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87993852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22" grpId="0"/>
      <p:bldP spid="27" grpId="0"/>
      <p:bldP spid="32" grpId="0"/>
      <p:bldP spid="33" grpId="0"/>
      <p:bldP spid="38" grpId="0"/>
      <p:bldP spid="43" grpId="0"/>
      <p:bldP spid="2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git_SNG86C">
            <a:extLst>
              <a:ext uri="{FF2B5EF4-FFF2-40B4-BE49-F238E27FC236}">
                <a16:creationId xmlns:a16="http://schemas.microsoft.com/office/drawing/2014/main" id="{155945E6-D047-4277-A470-58EA266F67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85"/>
          <a:stretch/>
        </p:blipFill>
        <p:spPr>
          <a:xfrm>
            <a:off x="0" y="282012"/>
            <a:ext cx="12192000" cy="2910418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9633662-5E56-4B17-A8F0-617AA472F4B0}"/>
              </a:ext>
            </a:extLst>
          </p:cNvPr>
          <p:cNvSpPr txBox="1"/>
          <p:nvPr/>
        </p:nvSpPr>
        <p:spPr>
          <a:xfrm>
            <a:off x="2254855" y="1926341"/>
            <a:ext cx="600036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نقول نصف العدد 8 هو 4 إذن الارتفاع 10والعدد 8 بعيد عن 10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FF375A6B-CAD8-491A-9357-D88CA1DD50C7}"/>
              </a:ext>
            </a:extLst>
          </p:cNvPr>
          <p:cNvSpPr txBox="1"/>
          <p:nvPr/>
        </p:nvSpPr>
        <p:spPr>
          <a:xfrm>
            <a:off x="4857790" y="3203906"/>
            <a:ext cx="226857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المثلث =     ق ع</a:t>
            </a:r>
          </a:p>
        </p:txBody>
      </p: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C9331868-2999-4F4F-BF1F-DCFE90594CB8}"/>
              </a:ext>
            </a:extLst>
          </p:cNvPr>
          <p:cNvGrpSpPr/>
          <p:nvPr/>
        </p:nvGrpSpPr>
        <p:grpSpPr>
          <a:xfrm>
            <a:off x="5318146" y="3144084"/>
            <a:ext cx="312906" cy="613753"/>
            <a:chOff x="4399565" y="4948538"/>
            <a:chExt cx="312906" cy="613753"/>
          </a:xfrm>
        </p:grpSpPr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7540C2E7-F297-4EB2-9E4B-B5D02C5D5F83}"/>
                </a:ext>
              </a:extLst>
            </p:cNvPr>
            <p:cNvSpPr txBox="1"/>
            <p:nvPr/>
          </p:nvSpPr>
          <p:spPr>
            <a:xfrm>
              <a:off x="4399565" y="494853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21FF8516-34E3-406C-A318-AF402ADBA188}"/>
                </a:ext>
              </a:extLst>
            </p:cNvPr>
            <p:cNvSpPr txBox="1"/>
            <p:nvPr/>
          </p:nvSpPr>
          <p:spPr>
            <a:xfrm>
              <a:off x="4399565" y="5162181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839AE6F5-3F36-409D-935B-B9F134E577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F812A080-232E-4BC1-BEB9-4E00B80F0658}"/>
              </a:ext>
            </a:extLst>
          </p:cNvPr>
          <p:cNvSpPr txBox="1"/>
          <p:nvPr/>
        </p:nvSpPr>
        <p:spPr>
          <a:xfrm>
            <a:off x="4297882" y="3793566"/>
            <a:ext cx="19143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 =     ×8.2× ع</a:t>
            </a:r>
          </a:p>
        </p:txBody>
      </p: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B20E7EC8-9C1B-4F2E-8608-822592BD8A46}"/>
              </a:ext>
            </a:extLst>
          </p:cNvPr>
          <p:cNvGrpSpPr/>
          <p:nvPr/>
        </p:nvGrpSpPr>
        <p:grpSpPr>
          <a:xfrm>
            <a:off x="5309600" y="3733744"/>
            <a:ext cx="312906" cy="613753"/>
            <a:chOff x="4399565" y="4948538"/>
            <a:chExt cx="312906" cy="613753"/>
          </a:xfrm>
        </p:grpSpPr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160BCF74-133A-408A-A3E2-95FB917E084A}"/>
                </a:ext>
              </a:extLst>
            </p:cNvPr>
            <p:cNvSpPr txBox="1"/>
            <p:nvPr/>
          </p:nvSpPr>
          <p:spPr>
            <a:xfrm>
              <a:off x="4399565" y="494853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60DC7B32-8EC7-4519-A947-B787E2A62DAB}"/>
                </a:ext>
              </a:extLst>
            </p:cNvPr>
            <p:cNvSpPr txBox="1"/>
            <p:nvPr/>
          </p:nvSpPr>
          <p:spPr>
            <a:xfrm>
              <a:off x="4399565" y="5162181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5C13C47F-62CA-4DF6-A30A-FCDD9EC1AE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D3CD6619-B7AC-4A00-B2FB-5813491B4B31}"/>
              </a:ext>
            </a:extLst>
          </p:cNvPr>
          <p:cNvSpPr txBox="1"/>
          <p:nvPr/>
        </p:nvSpPr>
        <p:spPr>
          <a:xfrm>
            <a:off x="4656955" y="4315053"/>
            <a:ext cx="155523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 = 4.1× ع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B5BD428B-6E08-4CC0-8F89-D98475A991D2}"/>
              </a:ext>
            </a:extLst>
          </p:cNvPr>
          <p:cNvSpPr txBox="1"/>
          <p:nvPr/>
        </p:nvSpPr>
        <p:spPr>
          <a:xfrm>
            <a:off x="4545796" y="4820068"/>
            <a:ext cx="150393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 = 40÷4.1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348DC2DD-1331-454A-934E-6DAF06D3E741}"/>
              </a:ext>
            </a:extLst>
          </p:cNvPr>
          <p:cNvSpPr txBox="1"/>
          <p:nvPr/>
        </p:nvSpPr>
        <p:spPr>
          <a:xfrm>
            <a:off x="4545796" y="5289899"/>
            <a:ext cx="150393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 = 400÷41</a:t>
            </a:r>
          </a:p>
        </p:txBody>
      </p:sp>
      <p:grpSp>
        <p:nvGrpSpPr>
          <p:cNvPr id="53" name="مجموعة 52">
            <a:extLst>
              <a:ext uri="{FF2B5EF4-FFF2-40B4-BE49-F238E27FC236}">
                <a16:creationId xmlns:a16="http://schemas.microsoft.com/office/drawing/2014/main" id="{07595662-F7AE-43C4-8B2B-551C789E6626}"/>
              </a:ext>
            </a:extLst>
          </p:cNvPr>
          <p:cNvGrpSpPr/>
          <p:nvPr/>
        </p:nvGrpSpPr>
        <p:grpSpPr>
          <a:xfrm>
            <a:off x="1458734" y="4115959"/>
            <a:ext cx="1151507" cy="523220"/>
            <a:chOff x="8382430" y="2126941"/>
            <a:chExt cx="1151507" cy="523220"/>
          </a:xfrm>
        </p:grpSpPr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660193E7-AC8D-4E41-846F-D2DE4C46ECE7}"/>
                </a:ext>
              </a:extLst>
            </p:cNvPr>
            <p:cNvSpPr txBox="1"/>
            <p:nvPr/>
          </p:nvSpPr>
          <p:spPr>
            <a:xfrm>
              <a:off x="8810662" y="2126941"/>
              <a:ext cx="723275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400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C92FC9CB-10FF-44A0-8667-155B61CA368F}"/>
                </a:ext>
              </a:extLst>
            </p:cNvPr>
            <p:cNvSpPr txBox="1"/>
            <p:nvPr/>
          </p:nvSpPr>
          <p:spPr>
            <a:xfrm>
              <a:off x="8382430" y="2126941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41</a:t>
              </a:r>
            </a:p>
          </p:txBody>
        </p:sp>
        <p:cxnSp>
          <p:nvCxnSpPr>
            <p:cNvPr id="56" name="رابط مستقيم 55">
              <a:extLst>
                <a:ext uri="{FF2B5EF4-FFF2-40B4-BE49-F238E27FC236}">
                  <a16:creationId xmlns:a16="http://schemas.microsoft.com/office/drawing/2014/main" id="{319DDBDF-0A8F-4A02-8305-641A6ECE4C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65005" y="2154932"/>
              <a:ext cx="58385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رابط مستقيم 56">
              <a:extLst>
                <a:ext uri="{FF2B5EF4-FFF2-40B4-BE49-F238E27FC236}">
                  <a16:creationId xmlns:a16="http://schemas.microsoft.com/office/drawing/2014/main" id="{574273B9-7CCF-4EE1-AD9D-DC4849D9BAF4}"/>
                </a:ext>
              </a:extLst>
            </p:cNvPr>
            <p:cNvCxnSpPr/>
            <p:nvPr/>
          </p:nvCxnSpPr>
          <p:spPr>
            <a:xfrm>
              <a:off x="8865005" y="2154932"/>
              <a:ext cx="0" cy="3456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رابط مستقيم 57">
              <a:extLst>
                <a:ext uri="{FF2B5EF4-FFF2-40B4-BE49-F238E27FC236}">
                  <a16:creationId xmlns:a16="http://schemas.microsoft.com/office/drawing/2014/main" id="{C6895795-9A4C-4D49-A25F-EE0A6D3FEEC8}"/>
                </a:ext>
              </a:extLst>
            </p:cNvPr>
            <p:cNvCxnSpPr/>
            <p:nvPr/>
          </p:nvCxnSpPr>
          <p:spPr>
            <a:xfrm flipH="1">
              <a:off x="8584163" y="2500604"/>
              <a:ext cx="28084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A0F39701-6260-4E41-92B1-CE44A4B5F1FA}"/>
              </a:ext>
            </a:extLst>
          </p:cNvPr>
          <p:cNvSpPr txBox="1"/>
          <p:nvPr/>
        </p:nvSpPr>
        <p:spPr>
          <a:xfrm>
            <a:off x="2134775" y="379356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97B7AD3B-72D3-43A2-8CF2-D6EB2583800C}"/>
              </a:ext>
            </a:extLst>
          </p:cNvPr>
          <p:cNvSpPr txBox="1"/>
          <p:nvPr/>
        </p:nvSpPr>
        <p:spPr>
          <a:xfrm>
            <a:off x="2534332" y="379356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CA6C7E6E-2324-4054-B247-27449529DBFB}"/>
              </a:ext>
            </a:extLst>
          </p:cNvPr>
          <p:cNvSpPr txBox="1"/>
          <p:nvPr/>
        </p:nvSpPr>
        <p:spPr>
          <a:xfrm>
            <a:off x="2636784" y="4133854"/>
            <a:ext cx="96051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0  0  0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DD663CCC-F7F1-4FF1-9349-CD123EFB4F6F}"/>
              </a:ext>
            </a:extLst>
          </p:cNvPr>
          <p:cNvSpPr txBox="1"/>
          <p:nvPr/>
        </p:nvSpPr>
        <p:spPr>
          <a:xfrm>
            <a:off x="2354910" y="408588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cxnSp>
        <p:nvCxnSpPr>
          <p:cNvPr id="68" name="رابط مستقيم 67">
            <a:extLst>
              <a:ext uri="{FF2B5EF4-FFF2-40B4-BE49-F238E27FC236}">
                <a16:creationId xmlns:a16="http://schemas.microsoft.com/office/drawing/2014/main" id="{EF051FBD-8DDC-4D0D-911A-05ECABDAE3B2}"/>
              </a:ext>
            </a:extLst>
          </p:cNvPr>
          <p:cNvCxnSpPr/>
          <p:nvPr/>
        </p:nvCxnSpPr>
        <p:spPr>
          <a:xfrm flipH="1">
            <a:off x="2472342" y="4143950"/>
            <a:ext cx="97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69DECD53-714F-4C52-AD7A-686548E7B617}"/>
              </a:ext>
            </a:extLst>
          </p:cNvPr>
          <p:cNvSpPr txBox="1"/>
          <p:nvPr/>
        </p:nvSpPr>
        <p:spPr>
          <a:xfrm>
            <a:off x="2461102" y="4111794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sz="2000" dirty="0">
                <a:solidFill>
                  <a:schemeClr val="tx1"/>
                </a:solidFill>
              </a:rPr>
              <a:t>31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0EB752E8-EB2A-4823-8F29-90A612BA118E}"/>
              </a:ext>
            </a:extLst>
          </p:cNvPr>
          <p:cNvSpPr txBox="1"/>
          <p:nvPr/>
        </p:nvSpPr>
        <p:spPr>
          <a:xfrm>
            <a:off x="2768343" y="4111794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sz="2000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0B07FB6E-2016-4F64-8B02-BB0BA72A8FF5}"/>
              </a:ext>
            </a:extLst>
          </p:cNvPr>
          <p:cNvSpPr txBox="1"/>
          <p:nvPr/>
        </p:nvSpPr>
        <p:spPr>
          <a:xfrm>
            <a:off x="2877528" y="379356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2A2B0D62-ADA1-4831-B33B-A516DBCAB213}"/>
              </a:ext>
            </a:extLst>
          </p:cNvPr>
          <p:cNvSpPr txBox="1"/>
          <p:nvPr/>
        </p:nvSpPr>
        <p:spPr>
          <a:xfrm>
            <a:off x="3051358" y="4111794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sz="200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4F91B431-9418-4692-BCA6-046ACA522687}"/>
              </a:ext>
            </a:extLst>
          </p:cNvPr>
          <p:cNvSpPr txBox="1"/>
          <p:nvPr/>
        </p:nvSpPr>
        <p:spPr>
          <a:xfrm>
            <a:off x="3148448" y="379356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407BDFDC-982F-4AB1-B13E-AF2B8B16C958}"/>
              </a:ext>
            </a:extLst>
          </p:cNvPr>
          <p:cNvSpPr txBox="1"/>
          <p:nvPr/>
        </p:nvSpPr>
        <p:spPr>
          <a:xfrm>
            <a:off x="4382290" y="5759730"/>
            <a:ext cx="1667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 = 9.76سم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4" name="مستطيل 33">
            <a:extLst>
              <a:ext uri="{FF2B5EF4-FFF2-40B4-BE49-F238E27FC236}">
                <a16:creationId xmlns:a16="http://schemas.microsoft.com/office/drawing/2014/main" id="{10A1C8F1-04A8-4E0A-B116-D7D04AE3FD90}"/>
              </a:ext>
            </a:extLst>
          </p:cNvPr>
          <p:cNvSpPr/>
          <p:nvPr/>
        </p:nvSpPr>
        <p:spPr>
          <a:xfrm>
            <a:off x="5797393" y="3793566"/>
            <a:ext cx="312906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B3C7B3EB-71A7-4CD5-B55F-941EDDDAEBAA}"/>
              </a:ext>
            </a:extLst>
          </p:cNvPr>
          <p:cNvSpPr/>
          <p:nvPr/>
        </p:nvSpPr>
        <p:spPr>
          <a:xfrm>
            <a:off x="5590377" y="3793566"/>
            <a:ext cx="186631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6" name="مستطيل 35">
            <a:extLst>
              <a:ext uri="{FF2B5EF4-FFF2-40B4-BE49-F238E27FC236}">
                <a16:creationId xmlns:a16="http://schemas.microsoft.com/office/drawing/2014/main" id="{AB360FDD-0E7C-4928-AA26-3DBE50E30B29}"/>
              </a:ext>
            </a:extLst>
          </p:cNvPr>
          <p:cNvSpPr/>
          <p:nvPr/>
        </p:nvSpPr>
        <p:spPr>
          <a:xfrm>
            <a:off x="5357813" y="3793566"/>
            <a:ext cx="223989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7" name="مستطيل 36">
            <a:extLst>
              <a:ext uri="{FF2B5EF4-FFF2-40B4-BE49-F238E27FC236}">
                <a16:creationId xmlns:a16="http://schemas.microsoft.com/office/drawing/2014/main" id="{7355ED2E-F313-49D8-BBE2-8551518C7DF8}"/>
              </a:ext>
            </a:extLst>
          </p:cNvPr>
          <p:cNvSpPr/>
          <p:nvPr/>
        </p:nvSpPr>
        <p:spPr>
          <a:xfrm>
            <a:off x="5204802" y="3793566"/>
            <a:ext cx="153011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8" name="مستطيل 37">
            <a:extLst>
              <a:ext uri="{FF2B5EF4-FFF2-40B4-BE49-F238E27FC236}">
                <a16:creationId xmlns:a16="http://schemas.microsoft.com/office/drawing/2014/main" id="{3180C1F0-7AC3-4DFC-894F-84E63EC50CF3}"/>
              </a:ext>
            </a:extLst>
          </p:cNvPr>
          <p:cNvSpPr/>
          <p:nvPr/>
        </p:nvSpPr>
        <p:spPr>
          <a:xfrm>
            <a:off x="4752975" y="3793566"/>
            <a:ext cx="442999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9" name="مستطيل 38">
            <a:extLst>
              <a:ext uri="{FF2B5EF4-FFF2-40B4-BE49-F238E27FC236}">
                <a16:creationId xmlns:a16="http://schemas.microsoft.com/office/drawing/2014/main" id="{9A4D2366-AE8B-46C7-A9FB-58E55F0AFBFE}"/>
              </a:ext>
            </a:extLst>
          </p:cNvPr>
          <p:cNvSpPr/>
          <p:nvPr/>
        </p:nvSpPr>
        <p:spPr>
          <a:xfrm>
            <a:off x="4602558" y="3793566"/>
            <a:ext cx="145892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0" name="مستطيل 39">
            <a:extLst>
              <a:ext uri="{FF2B5EF4-FFF2-40B4-BE49-F238E27FC236}">
                <a16:creationId xmlns:a16="http://schemas.microsoft.com/office/drawing/2014/main" id="{6C1F738D-3E10-4E95-8E79-DD5CBF3D315D}"/>
              </a:ext>
            </a:extLst>
          </p:cNvPr>
          <p:cNvSpPr/>
          <p:nvPr/>
        </p:nvSpPr>
        <p:spPr>
          <a:xfrm>
            <a:off x="4407191" y="3793565"/>
            <a:ext cx="193384" cy="417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1" name="مستطيل 40">
            <a:extLst>
              <a:ext uri="{FF2B5EF4-FFF2-40B4-BE49-F238E27FC236}">
                <a16:creationId xmlns:a16="http://schemas.microsoft.com/office/drawing/2014/main" id="{E02FFA3B-66E0-49E5-BE3B-4CD772FB59E6}"/>
              </a:ext>
            </a:extLst>
          </p:cNvPr>
          <p:cNvSpPr/>
          <p:nvPr/>
        </p:nvSpPr>
        <p:spPr>
          <a:xfrm>
            <a:off x="5783094" y="4320837"/>
            <a:ext cx="312906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2" name="مستطيل 41">
            <a:extLst>
              <a:ext uri="{FF2B5EF4-FFF2-40B4-BE49-F238E27FC236}">
                <a16:creationId xmlns:a16="http://schemas.microsoft.com/office/drawing/2014/main" id="{3C5EF387-A5A8-4EC1-81E2-B2C4150D1163}"/>
              </a:ext>
            </a:extLst>
          </p:cNvPr>
          <p:cNvSpPr/>
          <p:nvPr/>
        </p:nvSpPr>
        <p:spPr>
          <a:xfrm>
            <a:off x="5581802" y="4320837"/>
            <a:ext cx="183590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3" name="مستطيل 42">
            <a:extLst>
              <a:ext uri="{FF2B5EF4-FFF2-40B4-BE49-F238E27FC236}">
                <a16:creationId xmlns:a16="http://schemas.microsoft.com/office/drawing/2014/main" id="{271F1195-E3D4-489D-A629-6E0994C847C5}"/>
              </a:ext>
            </a:extLst>
          </p:cNvPr>
          <p:cNvSpPr/>
          <p:nvPr/>
        </p:nvSpPr>
        <p:spPr>
          <a:xfrm>
            <a:off x="5134713" y="4320837"/>
            <a:ext cx="424656" cy="382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44" name="مستطيل 43">
            <a:extLst>
              <a:ext uri="{FF2B5EF4-FFF2-40B4-BE49-F238E27FC236}">
                <a16:creationId xmlns:a16="http://schemas.microsoft.com/office/drawing/2014/main" id="{7590A3C8-C41E-4495-9CEA-1FFC17F2CFCC}"/>
              </a:ext>
            </a:extLst>
          </p:cNvPr>
          <p:cNvSpPr/>
          <p:nvPr/>
        </p:nvSpPr>
        <p:spPr>
          <a:xfrm>
            <a:off x="4706772" y="4320836"/>
            <a:ext cx="424656" cy="412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3802865600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-2.91667E-6 -0.04838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7" grpId="0"/>
      <p:bldP spid="28" grpId="0"/>
      <p:bldP spid="59" grpId="0"/>
      <p:bldP spid="61" grpId="0"/>
      <p:bldP spid="65" grpId="0"/>
      <p:bldP spid="66" grpId="0"/>
      <p:bldP spid="66" grpId="1"/>
      <p:bldP spid="69" grpId="0"/>
      <p:bldP spid="70" grpId="0"/>
      <p:bldP spid="71" grpId="0"/>
      <p:bldP spid="72" grpId="0"/>
      <p:bldP spid="73" grpId="0"/>
      <p:bldP spid="74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12823</TotalTime>
  <Words>192</Words>
  <Application>Microsoft Office PowerPoint</Application>
  <PresentationFormat>شاشة عريضة</PresentationFormat>
  <Paragraphs>65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3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773</cp:revision>
  <dcterms:created xsi:type="dcterms:W3CDTF">2020-06-10T13:04:58Z</dcterms:created>
  <dcterms:modified xsi:type="dcterms:W3CDTF">2020-06-30T07:32:21Z</dcterms:modified>
</cp:coreProperties>
</file>